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8" r:id="rId5"/>
    <p:sldMasterId id="2147483731" r:id="rId6"/>
    <p:sldMasterId id="2147483786" r:id="rId7"/>
  </p:sldMasterIdLst>
  <p:notesMasterIdLst>
    <p:notesMasterId r:id="rId23"/>
  </p:notesMasterIdLst>
  <p:sldIdLst>
    <p:sldId id="4161" r:id="rId8"/>
    <p:sldId id="4203" r:id="rId9"/>
    <p:sldId id="4186" r:id="rId10"/>
    <p:sldId id="3996" r:id="rId11"/>
    <p:sldId id="4199" r:id="rId12"/>
    <p:sldId id="4177" r:id="rId13"/>
    <p:sldId id="3999" r:id="rId14"/>
    <p:sldId id="1210" r:id="rId15"/>
    <p:sldId id="4181" r:id="rId16"/>
    <p:sldId id="3796" r:id="rId17"/>
    <p:sldId id="435" r:id="rId18"/>
    <p:sldId id="4012" r:id="rId19"/>
    <p:sldId id="3817" r:id="rId20"/>
    <p:sldId id="4201" r:id="rId21"/>
    <p:sldId id="3998" r:id="rId22"/>
  </p:sldIdLst>
  <p:sldSz cx="12192000" cy="6858000"/>
  <p:notesSz cx="6858000" cy="9144000"/>
  <p:defaultTextStyle>
    <a:defPPr>
      <a:defRPr lang="en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70" userDrawn="1">
          <p15:clr>
            <a:srgbClr val="A4A3A4"/>
          </p15:clr>
        </p15:guide>
        <p15:guide id="2" pos="7219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7D4F02-BF85-DEA9-5873-19EC566DF4CE}" name="Baiba Muceniece" initials="BM" userId="S::baiba.muceniece@railbaltica.org::2a59a340-3d63-4043-8797-58beb126eb20" providerId="AD"/>
  <p188:author id="{E4368622-4C5D-12DE-38F1-1B45794F47A8}" name="Renāte Rumbina" initials="RR" userId="S::Renate.Rumbina@railbaltica.org::e58d9c87-ff49-4b8d-bec2-11182ddcdbfe" providerId="AD"/>
  <p188:author id="{E6410752-8B77-32AA-7A93-F22E8575C36E}" name="Andy Billington" initials="AB" userId="S::Andy.Billington@railbaltica.org::3cdb1866-b4c0-4ac4-8ca0-f0300365af19" providerId="AD"/>
  <p188:author id="{A9D98BF1-843B-641D-4643-EF0A03EC86F1}" name="Ģirts Āboliņš" initials="ĢĀ" userId="S::girts.abolins@railbaltica.org::04b65595-2dac-4211-b3c5-40a976d21d6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gnas Degutis" initials="ID" lastIdx="3" clrIdx="0">
    <p:extLst>
      <p:ext uri="{19B8F6BF-5375-455C-9EA6-DF929625EA0E}">
        <p15:presenceInfo xmlns:p15="http://schemas.microsoft.com/office/powerpoint/2012/main" userId="S::ignas.degutis@railbaltica.org::697bb58a-f04f-4b9b-a672-a29182d7e987" providerId="AD"/>
      </p:ext>
    </p:extLst>
  </p:cmAuthor>
  <p:cmAuthor id="2" name="Aiga Benfelde" initials="AB" lastIdx="5" clrIdx="1">
    <p:extLst>
      <p:ext uri="{19B8F6BF-5375-455C-9EA6-DF929625EA0E}">
        <p15:presenceInfo xmlns:p15="http://schemas.microsoft.com/office/powerpoint/2012/main" userId="S::aiga.benfelde@railbaltica.org::8fe68fcc-74c1-4093-9668-fb888d06f1ad" providerId="AD"/>
      </p:ext>
    </p:extLst>
  </p:cmAuthor>
  <p:cmAuthor id="3" name="Māra Saukante" initials="MS" lastIdx="2" clrIdx="2">
    <p:extLst>
      <p:ext uri="{19B8F6BF-5375-455C-9EA6-DF929625EA0E}">
        <p15:presenceInfo xmlns:p15="http://schemas.microsoft.com/office/powerpoint/2012/main" userId="S::Mara.Saukante@railbaltica.org::9d09fb8d-5ca6-4bd7-9dbd-7f9b23be5bec" providerId="AD"/>
      </p:ext>
    </p:extLst>
  </p:cmAuthor>
  <p:cmAuthor id="4" name="Vieslietotājs" initials="Vi" lastIdx="3" clrIdx="3">
    <p:extLst>
      <p:ext uri="{19B8F6BF-5375-455C-9EA6-DF929625EA0E}">
        <p15:presenceInfo xmlns:p15="http://schemas.microsoft.com/office/powerpoint/2012/main" userId="S::urn:spo:anon#bfc9fe00d78901fb0f8e652db793776677fcfd9c969b8ed0ebf3799b1da0695e::" providerId="AD"/>
      </p:ext>
    </p:extLst>
  </p:cmAuthor>
  <p:cmAuthor id="5" name="Andrejs Mislēvičs" initials="AM" lastIdx="3" clrIdx="4">
    <p:extLst>
      <p:ext uri="{19B8F6BF-5375-455C-9EA6-DF929625EA0E}">
        <p15:presenceInfo xmlns:p15="http://schemas.microsoft.com/office/powerpoint/2012/main" userId="S::andrejs.mislevics@railbaltica.org::dd06fe5b-5d27-4b81-9a83-91988fc447e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686"/>
    <a:srgbClr val="3898DC"/>
    <a:srgbClr val="6E6E6E"/>
    <a:srgbClr val="F9C104"/>
    <a:srgbClr val="E6E6E6"/>
    <a:srgbClr val="42B6A4"/>
    <a:srgbClr val="795D05"/>
    <a:srgbClr val="917006"/>
    <a:srgbClr val="B99105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7855D9-6292-4053-9DC3-284A7465FD81}" v="84" dt="2022-08-22T11:34:58.149"/>
    <p1510:client id="{74030BE6-F056-4CD7-98FD-2E3EC8780185}" v="16" dt="2022-08-22T08:33:31.043"/>
    <p1510:client id="{849F1393-91D1-4E0D-BF01-59D4D50C3B8A}" v="4" dt="2022-08-22T07:34:12.330"/>
    <p1510:client id="{928794C5-0408-49B3-B817-6C302B31BDF0}" v="9" dt="2022-08-22T08:13:42.8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572" y="48"/>
      </p:cViewPr>
      <p:guideLst>
        <p:guide orient="horz" pos="3770"/>
        <p:guide pos="7219"/>
        <p:guide pos="438"/>
        <p:guide orient="horz" pos="39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s Mislēvičs" userId="dd06fe5b-5d27-4b81-9a83-91988fc447e5" providerId="ADAL" clId="{2E2683D0-B138-43DC-AB6F-BF7DED193C63}"/>
    <pc:docChg chg="custSel addSld delSld modSld sldOrd">
      <pc:chgData name="Andrejs Mislēvičs" userId="dd06fe5b-5d27-4b81-9a83-91988fc447e5" providerId="ADAL" clId="{2E2683D0-B138-43DC-AB6F-BF7DED193C63}" dt="2022-08-19T10:13:28.125" v="173" actId="20577"/>
      <pc:docMkLst>
        <pc:docMk/>
      </pc:docMkLst>
      <pc:sldChg chg="modSp mod">
        <pc:chgData name="Andrejs Mislēvičs" userId="dd06fe5b-5d27-4b81-9a83-91988fc447e5" providerId="ADAL" clId="{2E2683D0-B138-43DC-AB6F-BF7DED193C63}" dt="2022-08-19T08:49:58.618" v="0" actId="27636"/>
        <pc:sldMkLst>
          <pc:docMk/>
          <pc:sldMk cId="3204536731" sldId="3796"/>
        </pc:sldMkLst>
        <pc:spChg chg="mod">
          <ac:chgData name="Andrejs Mislēvičs" userId="dd06fe5b-5d27-4b81-9a83-91988fc447e5" providerId="ADAL" clId="{2E2683D0-B138-43DC-AB6F-BF7DED193C63}" dt="2022-08-19T08:49:58.618" v="0" actId="27636"/>
          <ac:spMkLst>
            <pc:docMk/>
            <pc:sldMk cId="3204536731" sldId="3796"/>
            <ac:spMk id="73" creationId="{E77F841D-6814-4FC2-8928-C9EF96BD973E}"/>
          </ac:spMkLst>
        </pc:spChg>
      </pc:sldChg>
      <pc:sldChg chg="del">
        <pc:chgData name="Andrejs Mislēvičs" userId="dd06fe5b-5d27-4b81-9a83-91988fc447e5" providerId="ADAL" clId="{2E2683D0-B138-43DC-AB6F-BF7DED193C63}" dt="2022-08-19T10:11:57.104" v="167" actId="47"/>
        <pc:sldMkLst>
          <pc:docMk/>
          <pc:sldMk cId="3434523430" sldId="3797"/>
        </pc:sldMkLst>
      </pc:sldChg>
      <pc:sldChg chg="ord">
        <pc:chgData name="Andrejs Mislēvičs" userId="dd06fe5b-5d27-4b81-9a83-91988fc447e5" providerId="ADAL" clId="{2E2683D0-B138-43DC-AB6F-BF7DED193C63}" dt="2022-08-19T08:56:18.068" v="52"/>
        <pc:sldMkLst>
          <pc:docMk/>
          <pc:sldMk cId="3139729822" sldId="3816"/>
        </pc:sldMkLst>
      </pc:sldChg>
      <pc:sldChg chg="addSp modSp mod">
        <pc:chgData name="Andrejs Mislēvičs" userId="dd06fe5b-5d27-4b81-9a83-91988fc447e5" providerId="ADAL" clId="{2E2683D0-B138-43DC-AB6F-BF7DED193C63}" dt="2022-08-19T10:11:44.505" v="166" actId="1036"/>
        <pc:sldMkLst>
          <pc:docMk/>
          <pc:sldMk cId="1702106668" sldId="4161"/>
        </pc:sldMkLst>
        <pc:spChg chg="mod">
          <ac:chgData name="Andrejs Mislēvičs" userId="dd06fe5b-5d27-4b81-9a83-91988fc447e5" providerId="ADAL" clId="{2E2683D0-B138-43DC-AB6F-BF7DED193C63}" dt="2022-08-19T10:11:19.634" v="154" actId="20577"/>
          <ac:spMkLst>
            <pc:docMk/>
            <pc:sldMk cId="1702106668" sldId="4161"/>
            <ac:spMk id="5" creationId="{7DA1AF04-BB06-44B7-BCB2-AA954504C579}"/>
          </ac:spMkLst>
        </pc:spChg>
        <pc:picChg chg="add mod">
          <ac:chgData name="Andrejs Mislēvičs" userId="dd06fe5b-5d27-4b81-9a83-91988fc447e5" providerId="ADAL" clId="{2E2683D0-B138-43DC-AB6F-BF7DED193C63}" dt="2022-08-19T10:11:44.505" v="166" actId="1036"/>
          <ac:picMkLst>
            <pc:docMk/>
            <pc:sldMk cId="1702106668" sldId="4161"/>
            <ac:picMk id="7" creationId="{74595B40-4ED5-4916-A632-61DD25D95AAD}"/>
          </ac:picMkLst>
        </pc:picChg>
      </pc:sldChg>
      <pc:sldChg chg="delCm">
        <pc:chgData name="Andrejs Mislēvičs" userId="dd06fe5b-5d27-4b81-9a83-91988fc447e5" providerId="ADAL" clId="{2E2683D0-B138-43DC-AB6F-BF7DED193C63}" dt="2022-08-19T10:12:27.636" v="169" actId="1592"/>
        <pc:sldMkLst>
          <pc:docMk/>
          <pc:sldMk cId="751866791" sldId="4199"/>
        </pc:sldMkLst>
      </pc:sldChg>
      <pc:sldChg chg="modSp mod delCm modCm modNotesTx">
        <pc:chgData name="Andrejs Mislēvičs" userId="dd06fe5b-5d27-4b81-9a83-91988fc447e5" providerId="ADAL" clId="{2E2683D0-B138-43DC-AB6F-BF7DED193C63}" dt="2022-08-19T10:13:28.125" v="173" actId="20577"/>
        <pc:sldMkLst>
          <pc:docMk/>
          <pc:sldMk cId="4215898724" sldId="4201"/>
        </pc:sldMkLst>
        <pc:spChg chg="mod">
          <ac:chgData name="Andrejs Mislēvičs" userId="dd06fe5b-5d27-4b81-9a83-91988fc447e5" providerId="ADAL" clId="{2E2683D0-B138-43DC-AB6F-BF7DED193C63}" dt="2022-08-19T10:13:28.125" v="173" actId="20577"/>
          <ac:spMkLst>
            <pc:docMk/>
            <pc:sldMk cId="4215898724" sldId="4201"/>
            <ac:spMk id="3" creationId="{CA96BA54-1ABB-5A92-44AC-EFAB92377BD1}"/>
          </ac:spMkLst>
        </pc:spChg>
      </pc:sldChg>
      <pc:sldChg chg="new del">
        <pc:chgData name="Andrejs Mislēvičs" userId="dd06fe5b-5d27-4b81-9a83-91988fc447e5" providerId="ADAL" clId="{2E2683D0-B138-43DC-AB6F-BF7DED193C63}" dt="2022-08-19T08:56:28.508" v="54" actId="47"/>
        <pc:sldMkLst>
          <pc:docMk/>
          <pc:sldMk cId="117297437" sldId="4202"/>
        </pc:sldMkLst>
      </pc:sldChg>
      <pc:sldChg chg="addSp delSp modSp add mod delCm modNotesTx">
        <pc:chgData name="Andrejs Mislēvičs" userId="dd06fe5b-5d27-4b81-9a83-91988fc447e5" providerId="ADAL" clId="{2E2683D0-B138-43DC-AB6F-BF7DED193C63}" dt="2022-08-19T09:19:26.184" v="122" actId="1592"/>
        <pc:sldMkLst>
          <pc:docMk/>
          <pc:sldMk cId="1601838228" sldId="4202"/>
        </pc:sldMkLst>
        <pc:spChg chg="del">
          <ac:chgData name="Andrejs Mislēvičs" userId="dd06fe5b-5d27-4b81-9a83-91988fc447e5" providerId="ADAL" clId="{2E2683D0-B138-43DC-AB6F-BF7DED193C63}" dt="2022-08-19T08:56:52.909" v="112" actId="478"/>
          <ac:spMkLst>
            <pc:docMk/>
            <pc:sldMk cId="1601838228" sldId="4202"/>
            <ac:spMk id="3" creationId="{CA96BA54-1ABB-5A92-44AC-EFAB92377BD1}"/>
          </ac:spMkLst>
        </pc:spChg>
        <pc:spChg chg="add del mod">
          <ac:chgData name="Andrejs Mislēvičs" userId="dd06fe5b-5d27-4b81-9a83-91988fc447e5" providerId="ADAL" clId="{2E2683D0-B138-43DC-AB6F-BF7DED193C63}" dt="2022-08-19T08:56:54.619" v="113" actId="478"/>
          <ac:spMkLst>
            <pc:docMk/>
            <pc:sldMk cId="1601838228" sldId="4202"/>
            <ac:spMk id="4" creationId="{41D61E25-E231-450C-BD4D-EF042DAD3BF2}"/>
          </ac:spMkLst>
        </pc:spChg>
        <pc:spChg chg="del mod">
          <ac:chgData name="Andrejs Mislēvičs" userId="dd06fe5b-5d27-4b81-9a83-91988fc447e5" providerId="ADAL" clId="{2E2683D0-B138-43DC-AB6F-BF7DED193C63}" dt="2022-08-19T09:18:46.756" v="115" actId="478"/>
          <ac:spMkLst>
            <pc:docMk/>
            <pc:sldMk cId="1601838228" sldId="4202"/>
            <ac:spMk id="181" creationId="{A7DA78E4-817E-6946-AFDA-6F535885C0DE}"/>
          </ac:spMkLst>
        </pc:spChg>
        <pc:picChg chg="add mod">
          <ac:chgData name="Andrejs Mislēvičs" userId="dd06fe5b-5d27-4b81-9a83-91988fc447e5" providerId="ADAL" clId="{2E2683D0-B138-43DC-AB6F-BF7DED193C63}" dt="2022-08-19T09:18:53.548" v="117" actId="1076"/>
          <ac:picMkLst>
            <pc:docMk/>
            <pc:sldMk cId="1601838228" sldId="4202"/>
            <ac:picMk id="5" creationId="{40E6EB2C-7F96-4693-93AA-1211E050118C}"/>
          </ac:picMkLst>
        </pc:picChg>
      </pc:sldChg>
    </pc:docChg>
  </pc:docChgLst>
  <pc:docChgLst>
    <pc:chgData name="Aiga Benfelde" userId="S::aiga.benfelde@railbaltica.org::8fe68fcc-74c1-4093-9668-fb888d06f1ad" providerId="AD" clId="Web-{1609DC61-7039-1D3B-CC48-79D6A888507A}"/>
    <pc:docChg chg="">
      <pc:chgData name="Aiga Benfelde" userId="S::aiga.benfelde@railbaltica.org::8fe68fcc-74c1-4093-9668-fb888d06f1ad" providerId="AD" clId="Web-{1609DC61-7039-1D3B-CC48-79D6A888507A}" dt="2022-08-16T14:43:43.738" v="1"/>
      <pc:docMkLst>
        <pc:docMk/>
      </pc:docMkLst>
      <pc:sldChg chg="addCm">
        <pc:chgData name="Aiga Benfelde" userId="S::aiga.benfelde@railbaltica.org::8fe68fcc-74c1-4093-9668-fb888d06f1ad" providerId="AD" clId="Web-{1609DC61-7039-1D3B-CC48-79D6A888507A}" dt="2022-08-16T14:43:43.738" v="1"/>
        <pc:sldMkLst>
          <pc:docMk/>
          <pc:sldMk cId="3434523430" sldId="3797"/>
        </pc:sldMkLst>
      </pc:sldChg>
      <pc:sldChg chg="addCm">
        <pc:chgData name="Aiga Benfelde" userId="S::aiga.benfelde@railbaltica.org::8fe68fcc-74c1-4093-9668-fb888d06f1ad" providerId="AD" clId="Web-{1609DC61-7039-1D3B-CC48-79D6A888507A}" dt="2022-08-16T14:42:50.380" v="0"/>
        <pc:sldMkLst>
          <pc:docMk/>
          <pc:sldMk cId="751866791" sldId="4199"/>
        </pc:sldMkLst>
      </pc:sldChg>
    </pc:docChg>
  </pc:docChgLst>
  <pc:docChgLst>
    <pc:chgData name="Ieva Štrausa" userId="1c22860e-2ac5-43f7-9c2c-8f13598ff369" providerId="ADAL" clId="{277855D9-6292-4053-9DC3-284A7465FD81}"/>
    <pc:docChg chg="undo custSel modSld">
      <pc:chgData name="Ieva Štrausa" userId="1c22860e-2ac5-43f7-9c2c-8f13598ff369" providerId="ADAL" clId="{277855D9-6292-4053-9DC3-284A7465FD81}" dt="2022-08-22T11:34:58.148" v="81" actId="164"/>
      <pc:docMkLst>
        <pc:docMk/>
      </pc:docMkLst>
      <pc:sldChg chg="addSp modSp mod">
        <pc:chgData name="Ieva Štrausa" userId="1c22860e-2ac5-43f7-9c2c-8f13598ff369" providerId="ADAL" clId="{277855D9-6292-4053-9DC3-284A7465FD81}" dt="2022-08-22T11:34:58.148" v="81" actId="164"/>
        <pc:sldMkLst>
          <pc:docMk/>
          <pc:sldMk cId="102371923" sldId="3998"/>
        </pc:sldMkLst>
        <pc:spChg chg="add mod">
          <ac:chgData name="Ieva Štrausa" userId="1c22860e-2ac5-43f7-9c2c-8f13598ff369" providerId="ADAL" clId="{277855D9-6292-4053-9DC3-284A7465FD81}" dt="2022-08-22T11:34:58.148" v="81" actId="164"/>
          <ac:spMkLst>
            <pc:docMk/>
            <pc:sldMk cId="102371923" sldId="3998"/>
            <ac:spMk id="3" creationId="{74EF9E14-BBB7-4096-A136-333CC7A756DB}"/>
          </ac:spMkLst>
        </pc:spChg>
        <pc:spChg chg="mod">
          <ac:chgData name="Ieva Štrausa" userId="1c22860e-2ac5-43f7-9c2c-8f13598ff369" providerId="ADAL" clId="{277855D9-6292-4053-9DC3-284A7465FD81}" dt="2022-08-22T07:14:00.224" v="1" actId="1076"/>
          <ac:spMkLst>
            <pc:docMk/>
            <pc:sldMk cId="102371923" sldId="3998"/>
            <ac:spMk id="68" creationId="{5E4CA3A6-3BD8-4E0A-9201-7B527EE5355C}"/>
          </ac:spMkLst>
        </pc:spChg>
        <pc:grpChg chg="add mod">
          <ac:chgData name="Ieva Štrausa" userId="1c22860e-2ac5-43f7-9c2c-8f13598ff369" providerId="ADAL" clId="{277855D9-6292-4053-9DC3-284A7465FD81}" dt="2022-08-22T11:34:58.148" v="81" actId="164"/>
          <ac:grpSpMkLst>
            <pc:docMk/>
            <pc:sldMk cId="102371923" sldId="3998"/>
            <ac:grpSpMk id="4" creationId="{EA0AB183-12F2-49D7-B441-B40C38A3094E}"/>
          </ac:grpSpMkLst>
        </pc:grpChg>
        <pc:picChg chg="add mod">
          <ac:chgData name="Ieva Štrausa" userId="1c22860e-2ac5-43f7-9c2c-8f13598ff369" providerId="ADAL" clId="{277855D9-6292-4053-9DC3-284A7465FD81}" dt="2022-08-22T11:34:58.148" v="81" actId="164"/>
          <ac:picMkLst>
            <pc:docMk/>
            <pc:sldMk cId="102371923" sldId="3998"/>
            <ac:picMk id="2" creationId="{03B2E3E0-D535-4FF9-823D-D22BBAAD993B}"/>
          </ac:picMkLst>
        </pc:picChg>
      </pc:sldChg>
    </pc:docChg>
  </pc:docChgLst>
  <pc:docChgLst>
    <pc:chgData name="Aiga Benfelde" userId="8fe68fcc-74c1-4093-9668-fb888d06f1ad" providerId="ADAL" clId="{74030BE6-F056-4CD7-98FD-2E3EC8780185}"/>
    <pc:docChg chg="undo custSel addSld delSld modSld sldOrd">
      <pc:chgData name="Aiga Benfelde" userId="8fe68fcc-74c1-4093-9668-fb888d06f1ad" providerId="ADAL" clId="{74030BE6-F056-4CD7-98FD-2E3EC8780185}" dt="2022-08-22T08:33:31.043" v="457" actId="14100"/>
      <pc:docMkLst>
        <pc:docMk/>
      </pc:docMkLst>
      <pc:sldChg chg="modSp mod">
        <pc:chgData name="Aiga Benfelde" userId="8fe68fcc-74c1-4093-9668-fb888d06f1ad" providerId="ADAL" clId="{74030BE6-F056-4CD7-98FD-2E3EC8780185}" dt="2022-08-22T05:59:07.974" v="444" actId="20577"/>
        <pc:sldMkLst>
          <pc:docMk/>
          <pc:sldMk cId="3204536731" sldId="3796"/>
        </pc:sldMkLst>
        <pc:spChg chg="mod">
          <ac:chgData name="Aiga Benfelde" userId="8fe68fcc-74c1-4093-9668-fb888d06f1ad" providerId="ADAL" clId="{74030BE6-F056-4CD7-98FD-2E3EC8780185}" dt="2022-08-17T10:29:34.852" v="434" actId="6549"/>
          <ac:spMkLst>
            <pc:docMk/>
            <pc:sldMk cId="3204536731" sldId="3796"/>
            <ac:spMk id="8" creationId="{B779E31F-3BAD-4812-97B4-AD168EBA8FE3}"/>
          </ac:spMkLst>
        </pc:spChg>
        <pc:spChg chg="mod">
          <ac:chgData name="Aiga Benfelde" userId="8fe68fcc-74c1-4093-9668-fb888d06f1ad" providerId="ADAL" clId="{74030BE6-F056-4CD7-98FD-2E3EC8780185}" dt="2022-08-22T05:59:07.974" v="444" actId="20577"/>
          <ac:spMkLst>
            <pc:docMk/>
            <pc:sldMk cId="3204536731" sldId="3796"/>
            <ac:spMk id="73" creationId="{E77F841D-6814-4FC2-8928-C9EF96BD973E}"/>
          </ac:spMkLst>
        </pc:spChg>
      </pc:sldChg>
      <pc:sldChg chg="modSp mod delCm">
        <pc:chgData name="Aiga Benfelde" userId="8fe68fcc-74c1-4093-9668-fb888d06f1ad" providerId="ADAL" clId="{74030BE6-F056-4CD7-98FD-2E3EC8780185}" dt="2022-08-22T08:33:31.043" v="457" actId="14100"/>
        <pc:sldMkLst>
          <pc:docMk/>
          <pc:sldMk cId="2745733101" sldId="3817"/>
        </pc:sldMkLst>
        <pc:spChg chg="mod">
          <ac:chgData name="Aiga Benfelde" userId="8fe68fcc-74c1-4093-9668-fb888d06f1ad" providerId="ADAL" clId="{74030BE6-F056-4CD7-98FD-2E3EC8780185}" dt="2022-08-22T06:01:03.358" v="454" actId="1076"/>
          <ac:spMkLst>
            <pc:docMk/>
            <pc:sldMk cId="2745733101" sldId="3817"/>
            <ac:spMk id="82" creationId="{E18F061F-0845-4323-9C80-EBD60A62935E}"/>
          </ac:spMkLst>
        </pc:spChg>
        <pc:spChg chg="mod">
          <ac:chgData name="Aiga Benfelde" userId="8fe68fcc-74c1-4093-9668-fb888d06f1ad" providerId="ADAL" clId="{74030BE6-F056-4CD7-98FD-2E3EC8780185}" dt="2022-08-22T08:33:31.043" v="457" actId="14100"/>
          <ac:spMkLst>
            <pc:docMk/>
            <pc:sldMk cId="2745733101" sldId="3817"/>
            <ac:spMk id="101" creationId="{025A67F0-EE56-0F42-86F2-E1B4C7A349F4}"/>
          </ac:spMkLst>
        </pc:spChg>
        <pc:spChg chg="mod">
          <ac:chgData name="Aiga Benfelde" userId="8fe68fcc-74c1-4093-9668-fb888d06f1ad" providerId="ADAL" clId="{74030BE6-F056-4CD7-98FD-2E3EC8780185}" dt="2022-08-22T06:01:07.565" v="455" actId="14100"/>
          <ac:spMkLst>
            <pc:docMk/>
            <pc:sldMk cId="2745733101" sldId="3817"/>
            <ac:spMk id="108" creationId="{087E9FA6-E004-B343-91E3-1E053CE8E9A9}"/>
          </ac:spMkLst>
        </pc:spChg>
        <pc:spChg chg="mod">
          <ac:chgData name="Aiga Benfelde" userId="8fe68fcc-74c1-4093-9668-fb888d06f1ad" providerId="ADAL" clId="{74030BE6-F056-4CD7-98FD-2E3EC8780185}" dt="2022-08-22T06:01:23.404" v="456" actId="1076"/>
          <ac:spMkLst>
            <pc:docMk/>
            <pc:sldMk cId="2745733101" sldId="3817"/>
            <ac:spMk id="121" creationId="{9B382998-42DF-5244-B953-9D2E44E327A9}"/>
          </ac:spMkLst>
        </pc:spChg>
      </pc:sldChg>
      <pc:sldChg chg="ord">
        <pc:chgData name="Aiga Benfelde" userId="8fe68fcc-74c1-4093-9668-fb888d06f1ad" providerId="ADAL" clId="{74030BE6-F056-4CD7-98FD-2E3EC8780185}" dt="2022-08-17T10:26:53.600" v="132"/>
        <pc:sldMkLst>
          <pc:docMk/>
          <pc:sldMk cId="870424570" sldId="4181"/>
        </pc:sldMkLst>
      </pc:sldChg>
      <pc:sldChg chg="modSp add del mod">
        <pc:chgData name="Aiga Benfelde" userId="8fe68fcc-74c1-4093-9668-fb888d06f1ad" providerId="ADAL" clId="{74030BE6-F056-4CD7-98FD-2E3EC8780185}" dt="2022-08-17T10:29:31.414" v="432" actId="47"/>
        <pc:sldMkLst>
          <pc:docMk/>
          <pc:sldMk cId="4277344853" sldId="4201"/>
        </pc:sldMkLst>
        <pc:spChg chg="mod">
          <ac:chgData name="Aiga Benfelde" userId="8fe68fcc-74c1-4093-9668-fb888d06f1ad" providerId="ADAL" clId="{74030BE6-F056-4CD7-98FD-2E3EC8780185}" dt="2022-08-17T10:27:07.113" v="138" actId="20577"/>
          <ac:spMkLst>
            <pc:docMk/>
            <pc:sldMk cId="4277344853" sldId="4201"/>
            <ac:spMk id="8" creationId="{B779E31F-3BAD-4812-97B4-AD168EBA8FE3}"/>
          </ac:spMkLst>
        </pc:spChg>
        <pc:spChg chg="mod">
          <ac:chgData name="Aiga Benfelde" userId="8fe68fcc-74c1-4093-9668-fb888d06f1ad" providerId="ADAL" clId="{74030BE6-F056-4CD7-98FD-2E3EC8780185}" dt="2022-08-17T10:27:46.063" v="217" actId="27636"/>
          <ac:spMkLst>
            <pc:docMk/>
            <pc:sldMk cId="4277344853" sldId="4201"/>
            <ac:spMk id="73" creationId="{E77F841D-6814-4FC2-8928-C9EF96BD973E}"/>
          </ac:spMkLst>
        </pc:spChg>
      </pc:sldChg>
    </pc:docChg>
  </pc:docChgLst>
  <pc:docChgLst>
    <pc:chgData name="Andrejs Mislēvičs" userId="S::andrejs.mislevics@railbaltica.org::dd06fe5b-5d27-4b81-9a83-91988fc447e5" providerId="AD" clId="Web-{3A46C385-4F0A-D1FC-8358-0923FE55CCFA}"/>
    <pc:docChg chg="modSld">
      <pc:chgData name="Andrejs Mislēvičs" userId="S::andrejs.mislevics@railbaltica.org::dd06fe5b-5d27-4b81-9a83-91988fc447e5" providerId="AD" clId="Web-{3A46C385-4F0A-D1FC-8358-0923FE55CCFA}" dt="2022-08-16T13:31:09.117" v="4"/>
      <pc:docMkLst>
        <pc:docMk/>
      </pc:docMkLst>
      <pc:sldChg chg="addCm">
        <pc:chgData name="Andrejs Mislēvičs" userId="S::andrejs.mislevics@railbaltica.org::dd06fe5b-5d27-4b81-9a83-91988fc447e5" providerId="AD" clId="Web-{3A46C385-4F0A-D1FC-8358-0923FE55CCFA}" dt="2022-08-16T13:30:18.474" v="3"/>
        <pc:sldMkLst>
          <pc:docMk/>
          <pc:sldMk cId="881696190" sldId="1284"/>
        </pc:sldMkLst>
      </pc:sldChg>
      <pc:sldChg chg="addCm">
        <pc:chgData name="Andrejs Mislēvičs" userId="S::andrejs.mislevics@railbaltica.org::dd06fe5b-5d27-4b81-9a83-91988fc447e5" providerId="AD" clId="Web-{3A46C385-4F0A-D1FC-8358-0923FE55CCFA}" dt="2022-08-16T13:31:09.117" v="4"/>
        <pc:sldMkLst>
          <pc:docMk/>
          <pc:sldMk cId="3434523430" sldId="3797"/>
        </pc:sldMkLst>
      </pc:sldChg>
      <pc:sldChg chg="modSp delCm">
        <pc:chgData name="Andrejs Mislēvičs" userId="S::andrejs.mislevics@railbaltica.org::dd06fe5b-5d27-4b81-9a83-91988fc447e5" providerId="AD" clId="Web-{3A46C385-4F0A-D1FC-8358-0923FE55CCFA}" dt="2022-08-16T13:28:47.766" v="1"/>
        <pc:sldMkLst>
          <pc:docMk/>
          <pc:sldMk cId="887301407" sldId="3996"/>
        </pc:sldMkLst>
        <pc:spChg chg="mod">
          <ac:chgData name="Andrejs Mislēvičs" userId="S::andrejs.mislevics@railbaltica.org::dd06fe5b-5d27-4b81-9a83-91988fc447e5" providerId="AD" clId="Web-{3A46C385-4F0A-D1FC-8358-0923FE55CCFA}" dt="2022-08-16T13:28:44.266" v="0" actId="20577"/>
          <ac:spMkLst>
            <pc:docMk/>
            <pc:sldMk cId="887301407" sldId="3996"/>
            <ac:spMk id="19" creationId="{2B6B4B60-7B81-D241-B169-1B10835F8110}"/>
          </ac:spMkLst>
        </pc:spChg>
      </pc:sldChg>
      <pc:sldChg chg="addCm">
        <pc:chgData name="Andrejs Mislēvičs" userId="S::andrejs.mislevics@railbaltica.org::dd06fe5b-5d27-4b81-9a83-91988fc447e5" providerId="AD" clId="Web-{3A46C385-4F0A-D1FC-8358-0923FE55CCFA}" dt="2022-08-16T13:29:41.316" v="2"/>
        <pc:sldMkLst>
          <pc:docMk/>
          <pc:sldMk cId="751866791" sldId="4199"/>
        </pc:sldMkLst>
      </pc:sldChg>
    </pc:docChg>
  </pc:docChgLst>
  <pc:docChgLst>
    <pc:chgData name="Andris Losāns" userId="bdbe3e72-b46a-4333-8fd4-38971cf68f77" providerId="ADAL" clId="{928794C5-0408-49B3-B817-6C302B31BDF0}"/>
    <pc:docChg chg="undo custSel modSld">
      <pc:chgData name="Andris Losāns" userId="bdbe3e72-b46a-4333-8fd4-38971cf68f77" providerId="ADAL" clId="{928794C5-0408-49B3-B817-6C302B31BDF0}" dt="2022-08-22T08:13:42.861" v="6" actId="1592"/>
      <pc:docMkLst>
        <pc:docMk/>
      </pc:docMkLst>
      <pc:sldChg chg="modSp mod">
        <pc:chgData name="Andris Losāns" userId="bdbe3e72-b46a-4333-8fd4-38971cf68f77" providerId="ADAL" clId="{928794C5-0408-49B3-B817-6C302B31BDF0}" dt="2022-08-22T05:37:59.068" v="0" actId="27636"/>
        <pc:sldMkLst>
          <pc:docMk/>
          <pc:sldMk cId="3204536731" sldId="3796"/>
        </pc:sldMkLst>
        <pc:spChg chg="mod">
          <ac:chgData name="Andris Losāns" userId="bdbe3e72-b46a-4333-8fd4-38971cf68f77" providerId="ADAL" clId="{928794C5-0408-49B3-B817-6C302B31BDF0}" dt="2022-08-22T05:37:59.068" v="0" actId="27636"/>
          <ac:spMkLst>
            <pc:docMk/>
            <pc:sldMk cId="3204536731" sldId="3796"/>
            <ac:spMk id="73" creationId="{E77F841D-6814-4FC2-8928-C9EF96BD973E}"/>
          </ac:spMkLst>
        </pc:spChg>
      </pc:sldChg>
      <pc:sldChg chg="modSp mod modCm">
        <pc:chgData name="Andris Losāns" userId="bdbe3e72-b46a-4333-8fd4-38971cf68f77" providerId="ADAL" clId="{928794C5-0408-49B3-B817-6C302B31BDF0}" dt="2022-08-22T05:41:01.088" v="3" actId="20577"/>
        <pc:sldMkLst>
          <pc:docMk/>
          <pc:sldMk cId="2745733101" sldId="3817"/>
        </pc:sldMkLst>
        <pc:spChg chg="mod">
          <ac:chgData name="Andris Losāns" userId="bdbe3e72-b46a-4333-8fd4-38971cf68f77" providerId="ADAL" clId="{928794C5-0408-49B3-B817-6C302B31BDF0}" dt="2022-08-22T05:41:01.088" v="3" actId="20577"/>
          <ac:spMkLst>
            <pc:docMk/>
            <pc:sldMk cId="2745733101" sldId="3817"/>
            <ac:spMk id="78" creationId="{830B333A-784B-344F-AEB7-C3D1D1DB38EF}"/>
          </ac:spMkLst>
        </pc:spChg>
      </pc:sldChg>
      <pc:sldChg chg="modSp mod">
        <pc:chgData name="Andris Losāns" userId="bdbe3e72-b46a-4333-8fd4-38971cf68f77" providerId="ADAL" clId="{928794C5-0408-49B3-B817-6C302B31BDF0}" dt="2022-08-22T06:09:23.627" v="5" actId="1076"/>
        <pc:sldMkLst>
          <pc:docMk/>
          <pc:sldMk cId="887301407" sldId="3996"/>
        </pc:sldMkLst>
        <pc:spChg chg="mod">
          <ac:chgData name="Andris Losāns" userId="bdbe3e72-b46a-4333-8fd4-38971cf68f77" providerId="ADAL" clId="{928794C5-0408-49B3-B817-6C302B31BDF0}" dt="2022-08-22T06:09:23.627" v="5" actId="1076"/>
          <ac:spMkLst>
            <pc:docMk/>
            <pc:sldMk cId="887301407" sldId="3996"/>
            <ac:spMk id="121" creationId="{7A0EEBB7-BFAB-384E-9578-693A45C90580}"/>
          </ac:spMkLst>
        </pc:spChg>
      </pc:sldChg>
      <pc:sldChg chg="delCm">
        <pc:chgData name="Andris Losāns" userId="bdbe3e72-b46a-4333-8fd4-38971cf68f77" providerId="ADAL" clId="{928794C5-0408-49B3-B817-6C302B31BDF0}" dt="2022-08-22T08:13:42.861" v="6" actId="1592"/>
        <pc:sldMkLst>
          <pc:docMk/>
          <pc:sldMk cId="633537179" sldId="4012"/>
        </pc:sldMkLst>
      </pc:sldChg>
    </pc:docChg>
  </pc:docChgLst>
  <pc:docChgLst>
    <pc:chgData name="SYSTRA - DUFOUR Frédéric" userId="S::frederic.dufour_systra.com#ext#@railbaltica.onmicrosoft.com::842d5a84-a24c-4488-b36a-9c654d7bbd63" providerId="AD" clId="Web-{EC998053-F0DB-671A-FE73-34C8AC639D10}"/>
    <pc:docChg chg="modSld">
      <pc:chgData name="SYSTRA - DUFOUR Frédéric" userId="S::frederic.dufour_systra.com#ext#@railbaltica.onmicrosoft.com::842d5a84-a24c-4488-b36a-9c654d7bbd63" providerId="AD" clId="Web-{EC998053-F0DB-671A-FE73-34C8AC639D10}" dt="2022-08-19T07:41:08.954" v="310" actId="20577"/>
      <pc:docMkLst>
        <pc:docMk/>
      </pc:docMkLst>
      <pc:sldChg chg="modSp">
        <pc:chgData name="SYSTRA - DUFOUR Frédéric" userId="S::frederic.dufour_systra.com#ext#@railbaltica.onmicrosoft.com::842d5a84-a24c-4488-b36a-9c654d7bbd63" providerId="AD" clId="Web-{EC998053-F0DB-671A-FE73-34C8AC639D10}" dt="2022-08-19T07:09:29.404" v="96" actId="20577"/>
        <pc:sldMkLst>
          <pc:docMk/>
          <pc:sldMk cId="3204536731" sldId="3796"/>
        </pc:sldMkLst>
        <pc:spChg chg="mod">
          <ac:chgData name="SYSTRA - DUFOUR Frédéric" userId="S::frederic.dufour_systra.com#ext#@railbaltica.onmicrosoft.com::842d5a84-a24c-4488-b36a-9c654d7bbd63" providerId="AD" clId="Web-{EC998053-F0DB-671A-FE73-34C8AC639D10}" dt="2022-08-19T07:09:29.404" v="96" actId="20577"/>
          <ac:spMkLst>
            <pc:docMk/>
            <pc:sldMk cId="3204536731" sldId="3796"/>
            <ac:spMk id="73" creationId="{E77F841D-6814-4FC2-8928-C9EF96BD973E}"/>
          </ac:spMkLst>
        </pc:spChg>
      </pc:sldChg>
      <pc:sldChg chg="addSp delSp modSp">
        <pc:chgData name="SYSTRA - DUFOUR Frédéric" userId="S::frederic.dufour_systra.com#ext#@railbaltica.onmicrosoft.com::842d5a84-a24c-4488-b36a-9c654d7bbd63" providerId="AD" clId="Web-{EC998053-F0DB-671A-FE73-34C8AC639D10}" dt="2022-08-19T07:41:08.954" v="310" actId="20577"/>
        <pc:sldMkLst>
          <pc:docMk/>
          <pc:sldMk cId="633537179" sldId="4012"/>
        </pc:sldMkLst>
        <pc:spChg chg="add mod">
          <ac:chgData name="SYSTRA - DUFOUR Frédéric" userId="S::frederic.dufour_systra.com#ext#@railbaltica.onmicrosoft.com::842d5a84-a24c-4488-b36a-9c654d7bbd63" providerId="AD" clId="Web-{EC998053-F0DB-671A-FE73-34C8AC639D10}" dt="2022-08-19T07:14:13.663" v="165" actId="14100"/>
          <ac:spMkLst>
            <pc:docMk/>
            <pc:sldMk cId="633537179" sldId="4012"/>
            <ac:spMk id="3" creationId="{90C2D5F3-5A46-CC42-EA21-55DF2713F635}"/>
          </ac:spMkLst>
        </pc:spChg>
        <pc:spChg chg="add mod">
          <ac:chgData name="SYSTRA - DUFOUR Frédéric" userId="S::frederic.dufour_systra.com#ext#@railbaltica.onmicrosoft.com::842d5a84-a24c-4488-b36a-9c654d7bbd63" providerId="AD" clId="Web-{EC998053-F0DB-671A-FE73-34C8AC639D10}" dt="2022-08-19T07:41:08.954" v="310" actId="20577"/>
          <ac:spMkLst>
            <pc:docMk/>
            <pc:sldMk cId="633537179" sldId="4012"/>
            <ac:spMk id="5" creationId="{2691D39E-03E8-A883-CD1E-5B40703D3A39}"/>
          </ac:spMkLst>
        </pc:spChg>
        <pc:spChg chg="mod">
          <ac:chgData name="SYSTRA - DUFOUR Frédéric" userId="S::frederic.dufour_systra.com#ext#@railbaltica.onmicrosoft.com::842d5a84-a24c-4488-b36a-9c654d7bbd63" providerId="AD" clId="Web-{EC998053-F0DB-671A-FE73-34C8AC639D10}" dt="2022-08-19T06:59:07.818" v="63" actId="14100"/>
          <ac:spMkLst>
            <pc:docMk/>
            <pc:sldMk cId="633537179" sldId="4012"/>
            <ac:spMk id="24" creationId="{C2FF4FDE-DC6B-8E4A-9732-18F7554C8F13}"/>
          </ac:spMkLst>
        </pc:spChg>
        <pc:spChg chg="mod">
          <ac:chgData name="SYSTRA - DUFOUR Frédéric" userId="S::frederic.dufour_systra.com#ext#@railbaltica.onmicrosoft.com::842d5a84-a24c-4488-b36a-9c654d7bbd63" providerId="AD" clId="Web-{EC998053-F0DB-671A-FE73-34C8AC639D10}" dt="2022-08-19T06:59:11.427" v="64" actId="14100"/>
          <ac:spMkLst>
            <pc:docMk/>
            <pc:sldMk cId="633537179" sldId="4012"/>
            <ac:spMk id="25" creationId="{83403A94-9D5D-7849-826B-86567EF35C42}"/>
          </ac:spMkLst>
        </pc:spChg>
        <pc:spChg chg="mod">
          <ac:chgData name="SYSTRA - DUFOUR Frédéric" userId="S::frederic.dufour_systra.com#ext#@railbaltica.onmicrosoft.com::842d5a84-a24c-4488-b36a-9c654d7bbd63" providerId="AD" clId="Web-{EC998053-F0DB-671A-FE73-34C8AC639D10}" dt="2022-08-19T07:10:29.859" v="97" actId="14100"/>
          <ac:spMkLst>
            <pc:docMk/>
            <pc:sldMk cId="633537179" sldId="4012"/>
            <ac:spMk id="27" creationId="{0303CEC7-518E-BF42-B812-51F1D9841578}"/>
          </ac:spMkLst>
        </pc:spChg>
        <pc:spChg chg="mod">
          <ac:chgData name="SYSTRA - DUFOUR Frédéric" userId="S::frederic.dufour_systra.com#ext#@railbaltica.onmicrosoft.com::842d5a84-a24c-4488-b36a-9c654d7bbd63" providerId="AD" clId="Web-{EC998053-F0DB-671A-FE73-34C8AC639D10}" dt="2022-08-19T07:11:05.125" v="107" actId="14100"/>
          <ac:spMkLst>
            <pc:docMk/>
            <pc:sldMk cId="633537179" sldId="4012"/>
            <ac:spMk id="30" creationId="{2CAA1CAB-9282-0B46-B709-0524CCAD40FB}"/>
          </ac:spMkLst>
        </pc:spChg>
        <pc:spChg chg="mod">
          <ac:chgData name="SYSTRA - DUFOUR Frédéric" userId="S::frederic.dufour_systra.com#ext#@railbaltica.onmicrosoft.com::842d5a84-a24c-4488-b36a-9c654d7bbd63" providerId="AD" clId="Web-{EC998053-F0DB-671A-FE73-34C8AC639D10}" dt="2022-08-19T07:13:25.192" v="136" actId="20577"/>
          <ac:spMkLst>
            <pc:docMk/>
            <pc:sldMk cId="633537179" sldId="4012"/>
            <ac:spMk id="36" creationId="{BBDA8AC9-5D3C-B744-9422-6226FAA102B0}"/>
          </ac:spMkLst>
        </pc:spChg>
        <pc:spChg chg="mod">
          <ac:chgData name="SYSTRA - DUFOUR Frédéric" userId="S::frederic.dufour_systra.com#ext#@railbaltica.onmicrosoft.com::842d5a84-a24c-4488-b36a-9c654d7bbd63" providerId="AD" clId="Web-{EC998053-F0DB-671A-FE73-34C8AC639D10}" dt="2022-08-19T07:13:03.004" v="120" actId="1076"/>
          <ac:spMkLst>
            <pc:docMk/>
            <pc:sldMk cId="633537179" sldId="4012"/>
            <ac:spMk id="37" creationId="{08E481F6-FE46-304F-8BAE-566F3E753B0D}"/>
          </ac:spMkLst>
        </pc:spChg>
        <pc:spChg chg="mod">
          <ac:chgData name="SYSTRA - DUFOUR Frédéric" userId="S::frederic.dufour_systra.com#ext#@railbaltica.onmicrosoft.com::842d5a84-a24c-4488-b36a-9c654d7bbd63" providerId="AD" clId="Web-{EC998053-F0DB-671A-FE73-34C8AC639D10}" dt="2022-08-19T07:13:02.942" v="118" actId="1076"/>
          <ac:spMkLst>
            <pc:docMk/>
            <pc:sldMk cId="633537179" sldId="4012"/>
            <ac:spMk id="38" creationId="{1BD38A5C-0C27-5C44-9E55-76B13C2CDA0A}"/>
          </ac:spMkLst>
        </pc:spChg>
        <pc:spChg chg="mod">
          <ac:chgData name="SYSTRA - DUFOUR Frédéric" userId="S::frederic.dufour_systra.com#ext#@railbaltica.onmicrosoft.com::842d5a84-a24c-4488-b36a-9c654d7bbd63" providerId="AD" clId="Web-{EC998053-F0DB-671A-FE73-34C8AC639D10}" dt="2022-08-19T06:59:39.366" v="66" actId="14100"/>
          <ac:spMkLst>
            <pc:docMk/>
            <pc:sldMk cId="633537179" sldId="4012"/>
            <ac:spMk id="40" creationId="{0A203649-6E56-064B-9823-7BA82AD0A6AE}"/>
          </ac:spMkLst>
        </pc:spChg>
        <pc:spChg chg="mod">
          <ac:chgData name="SYSTRA - DUFOUR Frédéric" userId="S::frederic.dufour_systra.com#ext#@railbaltica.onmicrosoft.com::842d5a84-a24c-4488-b36a-9c654d7bbd63" providerId="AD" clId="Web-{EC998053-F0DB-671A-FE73-34C8AC639D10}" dt="2022-08-19T06:59:43.272" v="67" actId="14100"/>
          <ac:spMkLst>
            <pc:docMk/>
            <pc:sldMk cId="633537179" sldId="4012"/>
            <ac:spMk id="41" creationId="{19570124-6292-4142-B456-33FE03CF9664}"/>
          </ac:spMkLst>
        </pc:spChg>
        <pc:spChg chg="mod">
          <ac:chgData name="SYSTRA - DUFOUR Frédéric" userId="S::frederic.dufour_systra.com#ext#@railbaltica.onmicrosoft.com::842d5a84-a24c-4488-b36a-9c654d7bbd63" providerId="AD" clId="Web-{EC998053-F0DB-671A-FE73-34C8AC639D10}" dt="2022-08-19T06:59:45.741" v="68" actId="14100"/>
          <ac:spMkLst>
            <pc:docMk/>
            <pc:sldMk cId="633537179" sldId="4012"/>
            <ac:spMk id="42" creationId="{61073AA0-F014-F345-B9DF-726219DA553A}"/>
          </ac:spMkLst>
        </pc:spChg>
        <pc:spChg chg="mod">
          <ac:chgData name="SYSTRA - DUFOUR Frédéric" userId="S::frederic.dufour_systra.com#ext#@railbaltica.onmicrosoft.com::842d5a84-a24c-4488-b36a-9c654d7bbd63" providerId="AD" clId="Web-{EC998053-F0DB-671A-FE73-34C8AC639D10}" dt="2022-08-19T06:59:47.944" v="69" actId="14100"/>
          <ac:spMkLst>
            <pc:docMk/>
            <pc:sldMk cId="633537179" sldId="4012"/>
            <ac:spMk id="43" creationId="{8D8C2877-B197-B042-9B26-629AB297EC38}"/>
          </ac:spMkLst>
        </pc:spChg>
        <pc:spChg chg="mod">
          <ac:chgData name="SYSTRA - DUFOUR Frédéric" userId="S::frederic.dufour_systra.com#ext#@railbaltica.onmicrosoft.com::842d5a84-a24c-4488-b36a-9c654d7bbd63" providerId="AD" clId="Web-{EC998053-F0DB-671A-FE73-34C8AC639D10}" dt="2022-08-19T07:36:47.258" v="266" actId="20577"/>
          <ac:spMkLst>
            <pc:docMk/>
            <pc:sldMk cId="633537179" sldId="4012"/>
            <ac:spMk id="44" creationId="{3E54DAA7-AE1C-C149-9BDA-01425438C6CB}"/>
          </ac:spMkLst>
        </pc:spChg>
        <pc:spChg chg="mod">
          <ac:chgData name="SYSTRA - DUFOUR Frédéric" userId="S::frederic.dufour_systra.com#ext#@railbaltica.onmicrosoft.com::842d5a84-a24c-4488-b36a-9c654d7bbd63" providerId="AD" clId="Web-{EC998053-F0DB-671A-FE73-34C8AC639D10}" dt="2022-08-19T06:59:33.897" v="65" actId="14100"/>
          <ac:spMkLst>
            <pc:docMk/>
            <pc:sldMk cId="633537179" sldId="4012"/>
            <ac:spMk id="51" creationId="{6FF5D66B-8903-944E-A3DF-194457EC6163}"/>
          </ac:spMkLst>
        </pc:spChg>
        <pc:spChg chg="mod">
          <ac:chgData name="SYSTRA - DUFOUR Frédéric" userId="S::frederic.dufour_systra.com#ext#@railbaltica.onmicrosoft.com::842d5a84-a24c-4488-b36a-9c654d7bbd63" providerId="AD" clId="Web-{EC998053-F0DB-671A-FE73-34C8AC639D10}" dt="2022-08-19T06:58:53.630" v="61" actId="14100"/>
          <ac:spMkLst>
            <pc:docMk/>
            <pc:sldMk cId="633537179" sldId="4012"/>
            <ac:spMk id="56" creationId="{4437AF28-F5B1-0543-A447-A72EF6C48A58}"/>
          </ac:spMkLst>
        </pc:spChg>
        <pc:spChg chg="del mod">
          <ac:chgData name="SYSTRA - DUFOUR Frédéric" userId="S::frederic.dufour_systra.com#ext#@railbaltica.onmicrosoft.com::842d5a84-a24c-4488-b36a-9c654d7bbd63" providerId="AD" clId="Web-{EC998053-F0DB-671A-FE73-34C8AC639D10}" dt="2022-08-19T07:20:28.378" v="216"/>
          <ac:spMkLst>
            <pc:docMk/>
            <pc:sldMk cId="633537179" sldId="4012"/>
            <ac:spMk id="72" creationId="{03D63DC9-4963-084E-9F6A-0D85EE87C40E}"/>
          </ac:spMkLst>
        </pc:spChg>
        <pc:spChg chg="mod">
          <ac:chgData name="SYSTRA - DUFOUR Frédéric" userId="S::frederic.dufour_systra.com#ext#@railbaltica.onmicrosoft.com::842d5a84-a24c-4488-b36a-9c654d7bbd63" providerId="AD" clId="Web-{EC998053-F0DB-671A-FE73-34C8AC639D10}" dt="2022-08-19T07:24:09.577" v="226" actId="1076"/>
          <ac:spMkLst>
            <pc:docMk/>
            <pc:sldMk cId="633537179" sldId="4012"/>
            <ac:spMk id="73" creationId="{145AA6B6-F185-6C40-A805-96C901044DA1}"/>
          </ac:spMkLst>
        </pc:spChg>
        <pc:spChg chg="mod">
          <ac:chgData name="SYSTRA - DUFOUR Frédéric" userId="S::frederic.dufour_systra.com#ext#@railbaltica.onmicrosoft.com::842d5a84-a24c-4488-b36a-9c654d7bbd63" providerId="AD" clId="Web-{EC998053-F0DB-671A-FE73-34C8AC639D10}" dt="2022-08-19T07:29:01.399" v="254" actId="20577"/>
          <ac:spMkLst>
            <pc:docMk/>
            <pc:sldMk cId="633537179" sldId="4012"/>
            <ac:spMk id="74" creationId="{EB96C048-0AA2-DB46-B96D-BFCDBE2D1BBD}"/>
          </ac:spMkLst>
        </pc:spChg>
        <pc:spChg chg="mod">
          <ac:chgData name="SYSTRA - DUFOUR Frédéric" userId="S::frederic.dufour_systra.com#ext#@railbaltica.onmicrosoft.com::842d5a84-a24c-4488-b36a-9c654d7bbd63" providerId="AD" clId="Web-{EC998053-F0DB-671A-FE73-34C8AC639D10}" dt="2022-08-19T07:19:16.235" v="178" actId="1076"/>
          <ac:spMkLst>
            <pc:docMk/>
            <pc:sldMk cId="633537179" sldId="4012"/>
            <ac:spMk id="75" creationId="{C7C3177A-FCCD-7B44-8327-B79852647515}"/>
          </ac:spMkLst>
        </pc:spChg>
        <pc:spChg chg="mod">
          <ac:chgData name="SYSTRA - DUFOUR Frédéric" userId="S::frederic.dufour_systra.com#ext#@railbaltica.onmicrosoft.com::842d5a84-a24c-4488-b36a-9c654d7bbd63" providerId="AD" clId="Web-{EC998053-F0DB-671A-FE73-34C8AC639D10}" dt="2022-08-19T07:19:16.282" v="179" actId="1076"/>
          <ac:spMkLst>
            <pc:docMk/>
            <pc:sldMk cId="633537179" sldId="4012"/>
            <ac:spMk id="76" creationId="{DBF2E72F-9D13-D342-9009-756C4E2732F7}"/>
          </ac:spMkLst>
        </pc:spChg>
        <pc:spChg chg="mod">
          <ac:chgData name="SYSTRA - DUFOUR Frédéric" userId="S::frederic.dufour_systra.com#ext#@railbaltica.onmicrosoft.com::842d5a84-a24c-4488-b36a-9c654d7bbd63" providerId="AD" clId="Web-{EC998053-F0DB-671A-FE73-34C8AC639D10}" dt="2022-08-19T07:19:16.313" v="180" actId="1076"/>
          <ac:spMkLst>
            <pc:docMk/>
            <pc:sldMk cId="633537179" sldId="4012"/>
            <ac:spMk id="77" creationId="{08961CD7-582D-D74F-8697-265535E951D2}"/>
          </ac:spMkLst>
        </pc:spChg>
        <pc:spChg chg="mod">
          <ac:chgData name="SYSTRA - DUFOUR Frédéric" userId="S::frederic.dufour_systra.com#ext#@railbaltica.onmicrosoft.com::842d5a84-a24c-4488-b36a-9c654d7bbd63" providerId="AD" clId="Web-{EC998053-F0DB-671A-FE73-34C8AC639D10}" dt="2022-08-19T07:18:24.921" v="175" actId="1076"/>
          <ac:spMkLst>
            <pc:docMk/>
            <pc:sldMk cId="633537179" sldId="4012"/>
            <ac:spMk id="83" creationId="{0331C00E-9860-5C4C-8573-1AC2E7C2ECBF}"/>
          </ac:spMkLst>
        </pc:spChg>
        <pc:spChg chg="mod">
          <ac:chgData name="SYSTRA - DUFOUR Frédéric" userId="S::frederic.dufour_systra.com#ext#@railbaltica.onmicrosoft.com::842d5a84-a24c-4488-b36a-9c654d7bbd63" providerId="AD" clId="Web-{EC998053-F0DB-671A-FE73-34C8AC639D10}" dt="2022-08-19T07:39:24.435" v="273" actId="20577"/>
          <ac:spMkLst>
            <pc:docMk/>
            <pc:sldMk cId="633537179" sldId="4012"/>
            <ac:spMk id="87" creationId="{45341735-A901-854F-A1D6-5CF41B426C2C}"/>
          </ac:spMkLst>
        </pc:spChg>
        <pc:spChg chg="del mod">
          <ac:chgData name="SYSTRA - DUFOUR Frédéric" userId="S::frederic.dufour_systra.com#ext#@railbaltica.onmicrosoft.com::842d5a84-a24c-4488-b36a-9c654d7bbd63" providerId="AD" clId="Web-{EC998053-F0DB-671A-FE73-34C8AC639D10}" dt="2022-08-19T07:37:47.525" v="268"/>
          <ac:spMkLst>
            <pc:docMk/>
            <pc:sldMk cId="633537179" sldId="4012"/>
            <ac:spMk id="88" creationId="{7EE905B3-6A14-3047-943A-207B3B7D521A}"/>
          </ac:spMkLst>
        </pc:spChg>
        <pc:spChg chg="mod">
          <ac:chgData name="SYSTRA - DUFOUR Frédéric" userId="S::frederic.dufour_systra.com#ext#@railbaltica.onmicrosoft.com::842d5a84-a24c-4488-b36a-9c654d7bbd63" providerId="AD" clId="Web-{EC998053-F0DB-671A-FE73-34C8AC639D10}" dt="2022-08-19T07:39:40.873" v="275" actId="1076"/>
          <ac:spMkLst>
            <pc:docMk/>
            <pc:sldMk cId="633537179" sldId="4012"/>
            <ac:spMk id="95" creationId="{4CD9E5F1-399E-9145-8449-6B1894CA7948}"/>
          </ac:spMkLst>
        </pc:spChg>
        <pc:spChg chg="mod">
          <ac:chgData name="SYSTRA - DUFOUR Frédéric" userId="S::frederic.dufour_systra.com#ext#@railbaltica.onmicrosoft.com::842d5a84-a24c-4488-b36a-9c654d7bbd63" providerId="AD" clId="Web-{EC998053-F0DB-671A-FE73-34C8AC639D10}" dt="2022-08-19T07:39:37.982" v="274" actId="1076"/>
          <ac:spMkLst>
            <pc:docMk/>
            <pc:sldMk cId="633537179" sldId="4012"/>
            <ac:spMk id="96" creationId="{A4D3B649-3E09-2548-BE89-16E6FB59A717}"/>
          </ac:spMkLst>
        </pc:spChg>
        <pc:cxnChg chg="add mod">
          <ac:chgData name="SYSTRA - DUFOUR Frédéric" userId="S::frederic.dufour_systra.com#ext#@railbaltica.onmicrosoft.com::842d5a84-a24c-4488-b36a-9c654d7bbd63" providerId="AD" clId="Web-{EC998053-F0DB-671A-FE73-34C8AC639D10}" dt="2022-08-19T07:40:04.717" v="282" actId="1076"/>
          <ac:cxnSpMkLst>
            <pc:docMk/>
            <pc:sldMk cId="633537179" sldId="4012"/>
            <ac:cxnSpMk id="7" creationId="{7087E561-DF94-36AF-F67C-7AEA79F9A772}"/>
          </ac:cxnSpMkLst>
        </pc:cxnChg>
        <pc:cxnChg chg="mod">
          <ac:chgData name="SYSTRA - DUFOUR Frédéric" userId="S::frederic.dufour_systra.com#ext#@railbaltica.onmicrosoft.com::842d5a84-a24c-4488-b36a-9c654d7bbd63" providerId="AD" clId="Web-{EC998053-F0DB-671A-FE73-34C8AC639D10}" dt="2022-08-19T07:13:02.973" v="119" actId="1076"/>
          <ac:cxnSpMkLst>
            <pc:docMk/>
            <pc:sldMk cId="633537179" sldId="4012"/>
            <ac:cxnSpMk id="46" creationId="{736CC232-D502-5344-AE4D-0ECFAADA0FF6}"/>
          </ac:cxnSpMkLst>
        </pc:cxnChg>
        <pc:cxnChg chg="mod">
          <ac:chgData name="SYSTRA - DUFOUR Frédéric" userId="S::frederic.dufour_systra.com#ext#@railbaltica.onmicrosoft.com::842d5a84-a24c-4488-b36a-9c654d7bbd63" providerId="AD" clId="Web-{EC998053-F0DB-671A-FE73-34C8AC639D10}" dt="2022-08-19T07:19:16.344" v="181" actId="1076"/>
          <ac:cxnSpMkLst>
            <pc:docMk/>
            <pc:sldMk cId="633537179" sldId="4012"/>
            <ac:cxnSpMk id="78" creationId="{46EA527C-E87D-A74B-9078-1EB62526318C}"/>
          </ac:cxnSpMkLst>
        </pc:cxnChg>
        <pc:cxnChg chg="mod">
          <ac:chgData name="SYSTRA - DUFOUR Frédéric" userId="S::frederic.dufour_systra.com#ext#@railbaltica.onmicrosoft.com::842d5a84-a24c-4488-b36a-9c654d7bbd63" providerId="AD" clId="Web-{EC998053-F0DB-671A-FE73-34C8AC639D10}" dt="2022-08-19T07:19:16.391" v="182" actId="1076"/>
          <ac:cxnSpMkLst>
            <pc:docMk/>
            <pc:sldMk cId="633537179" sldId="4012"/>
            <ac:cxnSpMk id="79" creationId="{692D206F-DDA5-324C-B315-39F9DC34ACA3}"/>
          </ac:cxnSpMkLst>
        </pc:cxnChg>
        <pc:cxnChg chg="mod">
          <ac:chgData name="SYSTRA - DUFOUR Frédéric" userId="S::frederic.dufour_systra.com#ext#@railbaltica.onmicrosoft.com::842d5a84-a24c-4488-b36a-9c654d7bbd63" providerId="AD" clId="Web-{EC998053-F0DB-671A-FE73-34C8AC639D10}" dt="2022-08-19T07:19:16.423" v="183" actId="1076"/>
          <ac:cxnSpMkLst>
            <pc:docMk/>
            <pc:sldMk cId="633537179" sldId="4012"/>
            <ac:cxnSpMk id="80" creationId="{10A6D166-C746-4442-83EA-97B2F3422C3E}"/>
          </ac:cxnSpMkLst>
        </pc:cxnChg>
        <pc:cxnChg chg="mod">
          <ac:chgData name="SYSTRA - DUFOUR Frédéric" userId="S::frederic.dufour_systra.com#ext#@railbaltica.onmicrosoft.com::842d5a84-a24c-4488-b36a-9c654d7bbd63" providerId="AD" clId="Web-{EC998053-F0DB-671A-FE73-34C8AC639D10}" dt="2022-08-19T07:19:16.454" v="184" actId="1076"/>
          <ac:cxnSpMkLst>
            <pc:docMk/>
            <pc:sldMk cId="633537179" sldId="4012"/>
            <ac:cxnSpMk id="81" creationId="{AB45DE9B-18B0-AC4B-BAA7-2C504FBF6586}"/>
          </ac:cxnSpMkLst>
        </pc:cxnChg>
        <pc:cxnChg chg="mod">
          <ac:chgData name="SYSTRA - DUFOUR Frédéric" userId="S::frederic.dufour_systra.com#ext#@railbaltica.onmicrosoft.com::842d5a84-a24c-4488-b36a-9c654d7bbd63" providerId="AD" clId="Web-{EC998053-F0DB-671A-FE73-34C8AC639D10}" dt="2022-08-19T07:19:16.501" v="185" actId="1076"/>
          <ac:cxnSpMkLst>
            <pc:docMk/>
            <pc:sldMk cId="633537179" sldId="4012"/>
            <ac:cxnSpMk id="82" creationId="{DE27EB80-25EB-6F46-949D-D44A8CFD3B9B}"/>
          </ac:cxnSpMkLst>
        </pc:cxnChg>
        <pc:cxnChg chg="mod">
          <ac:chgData name="SYSTRA - DUFOUR Frédéric" userId="S::frederic.dufour_systra.com#ext#@railbaltica.onmicrosoft.com::842d5a84-a24c-4488-b36a-9c654d7bbd63" providerId="AD" clId="Web-{EC998053-F0DB-671A-FE73-34C8AC639D10}" dt="2022-08-19T07:39:49.623" v="276" actId="1076"/>
          <ac:cxnSpMkLst>
            <pc:docMk/>
            <pc:sldMk cId="633537179" sldId="4012"/>
            <ac:cxnSpMk id="97" creationId="{AE6475EE-0296-A341-A049-C25C377CE671}"/>
          </ac:cxnSpMkLst>
        </pc:cxnChg>
      </pc:sldChg>
      <pc:sldChg chg="modSp">
        <pc:chgData name="SYSTRA - DUFOUR Frédéric" userId="S::frederic.dufour_systra.com#ext#@railbaltica.onmicrosoft.com::842d5a84-a24c-4488-b36a-9c654d7bbd63" providerId="AD" clId="Web-{EC998053-F0DB-671A-FE73-34C8AC639D10}" dt="2022-08-19T06:53:57.824" v="3" actId="20577"/>
        <pc:sldMkLst>
          <pc:docMk/>
          <pc:sldMk cId="751866791" sldId="4199"/>
        </pc:sldMkLst>
        <pc:spChg chg="mod">
          <ac:chgData name="SYSTRA - DUFOUR Frédéric" userId="S::frederic.dufour_systra.com#ext#@railbaltica.onmicrosoft.com::842d5a84-a24c-4488-b36a-9c654d7bbd63" providerId="AD" clId="Web-{EC998053-F0DB-671A-FE73-34C8AC639D10}" dt="2022-08-19T06:53:57.824" v="3" actId="20577"/>
          <ac:spMkLst>
            <pc:docMk/>
            <pc:sldMk cId="751866791" sldId="4199"/>
            <ac:spMk id="10" creationId="{5DE19478-CC1D-4D1A-A251-CD94C615B2AE}"/>
          </ac:spMkLst>
        </pc:spChg>
      </pc:sldChg>
    </pc:docChg>
  </pc:docChgLst>
  <pc:docChgLst>
    <pc:chgData name="Māra Saukante" userId="9d09fb8d-5ca6-4bd7-9dbd-7f9b23be5bec" providerId="ADAL" clId="{849F1393-91D1-4E0D-BF01-59D4D50C3B8A}"/>
    <pc:docChg chg="undo custSel modSld sldOrd">
      <pc:chgData name="Māra Saukante" userId="9d09fb8d-5ca6-4bd7-9dbd-7f9b23be5bec" providerId="ADAL" clId="{849F1393-91D1-4E0D-BF01-59D4D50C3B8A}" dt="2022-08-22T07:34:12.330" v="7" actId="478"/>
      <pc:docMkLst>
        <pc:docMk/>
      </pc:docMkLst>
      <pc:sldChg chg="ord">
        <pc:chgData name="Māra Saukante" userId="9d09fb8d-5ca6-4bd7-9dbd-7f9b23be5bec" providerId="ADAL" clId="{849F1393-91D1-4E0D-BF01-59D4D50C3B8A}" dt="2022-08-16T08:38:52.200" v="1"/>
        <pc:sldMkLst>
          <pc:docMk/>
          <pc:sldMk cId="3434523430" sldId="3797"/>
        </pc:sldMkLst>
      </pc:sldChg>
      <pc:sldChg chg="addSp delSp modSp mod addCm modCm">
        <pc:chgData name="Māra Saukante" userId="9d09fb8d-5ca6-4bd7-9dbd-7f9b23be5bec" providerId="ADAL" clId="{849F1393-91D1-4E0D-BF01-59D4D50C3B8A}" dt="2022-08-22T07:34:12.330" v="7" actId="478"/>
        <pc:sldMkLst>
          <pc:docMk/>
          <pc:sldMk cId="633537179" sldId="4012"/>
        </pc:sldMkLst>
        <pc:cxnChg chg="add del ord">
          <ac:chgData name="Māra Saukante" userId="9d09fb8d-5ca6-4bd7-9dbd-7f9b23be5bec" providerId="ADAL" clId="{849F1393-91D1-4E0D-BF01-59D4D50C3B8A}" dt="2022-08-22T07:34:12.330" v="7" actId="478"/>
          <ac:cxnSpMkLst>
            <pc:docMk/>
            <pc:sldMk cId="633537179" sldId="4012"/>
            <ac:cxnSpMk id="79" creationId="{692D206F-DDA5-324C-B315-39F9DC34ACA3}"/>
          </ac:cxnSpMkLst>
        </pc:cxnChg>
      </pc:sldChg>
    </pc:docChg>
  </pc:docChgLst>
  <pc:docChgLst>
    <pc:chgData name="SYSTRA - DUFOUR Frédéric" userId="S::frederic.dufour_systra.com#ext#@railbaltica.onmicrosoft.com::842d5a84-a24c-4488-b36a-9c654d7bbd63" providerId="AD" clId="Web-{1FB0D1AB-6D04-5E76-5F1D-A497FDF40BCD}"/>
    <pc:docChg chg="modSld">
      <pc:chgData name="SYSTRA - DUFOUR Frédéric" userId="S::frederic.dufour_systra.com#ext#@railbaltica.onmicrosoft.com::842d5a84-a24c-4488-b36a-9c654d7bbd63" providerId="AD" clId="Web-{1FB0D1AB-6D04-5E76-5F1D-A497FDF40BCD}" dt="2022-08-19T08:32:52.037" v="18" actId="1076"/>
      <pc:docMkLst>
        <pc:docMk/>
      </pc:docMkLst>
      <pc:sldChg chg="delSp modSp delAnim">
        <pc:chgData name="SYSTRA - DUFOUR Frédéric" userId="S::frederic.dufour_systra.com#ext#@railbaltica.onmicrosoft.com::842d5a84-a24c-4488-b36a-9c654d7bbd63" providerId="AD" clId="Web-{1FB0D1AB-6D04-5E76-5F1D-A497FDF40BCD}" dt="2022-08-19T08:32:52.037" v="18" actId="1076"/>
        <pc:sldMkLst>
          <pc:docMk/>
          <pc:sldMk cId="3820587215" sldId="4186"/>
        </pc:sldMkLst>
        <pc:spChg chg="topLvl">
          <ac:chgData name="SYSTRA - DUFOUR Frédéric" userId="S::frederic.dufour_systra.com#ext#@railbaltica.onmicrosoft.com::842d5a84-a24c-4488-b36a-9c654d7bbd63" providerId="AD" clId="Web-{1FB0D1AB-6D04-5E76-5F1D-A497FDF40BCD}" dt="2022-08-19T08:32:08.926" v="0"/>
          <ac:spMkLst>
            <pc:docMk/>
            <pc:sldMk cId="3820587215" sldId="4186"/>
            <ac:spMk id="150" creationId="{E44D2AF1-B2B8-423C-948A-D4EB29969071}"/>
          </ac:spMkLst>
        </pc:spChg>
        <pc:spChg chg="mod topLvl">
          <ac:chgData name="SYSTRA - DUFOUR Frédéric" userId="S::frederic.dufour_systra.com#ext#@railbaltica.onmicrosoft.com::842d5a84-a24c-4488-b36a-9c654d7bbd63" providerId="AD" clId="Web-{1FB0D1AB-6D04-5E76-5F1D-A497FDF40BCD}" dt="2022-08-19T08:32:38.786" v="16" actId="14100"/>
          <ac:spMkLst>
            <pc:docMk/>
            <pc:sldMk cId="3820587215" sldId="4186"/>
            <ac:spMk id="151" creationId="{0CD9DD52-1F58-4D63-95A0-9AFFA6C6157E}"/>
          </ac:spMkLst>
        </pc:spChg>
        <pc:spChg chg="topLvl">
          <ac:chgData name="SYSTRA - DUFOUR Frédéric" userId="S::frederic.dufour_systra.com#ext#@railbaltica.onmicrosoft.com::842d5a84-a24c-4488-b36a-9c654d7bbd63" providerId="AD" clId="Web-{1FB0D1AB-6D04-5E76-5F1D-A497FDF40BCD}" dt="2022-08-19T08:32:08.926" v="0"/>
          <ac:spMkLst>
            <pc:docMk/>
            <pc:sldMk cId="3820587215" sldId="4186"/>
            <ac:spMk id="152" creationId="{D55106F8-D5CD-4B2C-BBCE-C437BC06C56E}"/>
          </ac:spMkLst>
        </pc:spChg>
        <pc:spChg chg="mod topLvl">
          <ac:chgData name="SYSTRA - DUFOUR Frédéric" userId="S::frederic.dufour_systra.com#ext#@railbaltica.onmicrosoft.com::842d5a84-a24c-4488-b36a-9c654d7bbd63" providerId="AD" clId="Web-{1FB0D1AB-6D04-5E76-5F1D-A497FDF40BCD}" dt="2022-08-19T08:32:52.037" v="18" actId="1076"/>
          <ac:spMkLst>
            <pc:docMk/>
            <pc:sldMk cId="3820587215" sldId="4186"/>
            <ac:spMk id="153" creationId="{544C341F-A440-4778-894F-AEFF464828E9}"/>
          </ac:spMkLst>
        </pc:spChg>
        <pc:spChg chg="topLvl">
          <ac:chgData name="SYSTRA - DUFOUR Frédéric" userId="S::frederic.dufour_systra.com#ext#@railbaltica.onmicrosoft.com::842d5a84-a24c-4488-b36a-9c654d7bbd63" providerId="AD" clId="Web-{1FB0D1AB-6D04-5E76-5F1D-A497FDF40BCD}" dt="2022-08-19T08:32:08.926" v="0"/>
          <ac:spMkLst>
            <pc:docMk/>
            <pc:sldMk cId="3820587215" sldId="4186"/>
            <ac:spMk id="154" creationId="{1A996C0A-E620-4C16-BB69-A68E28E5B114}"/>
          </ac:spMkLst>
        </pc:spChg>
        <pc:spChg chg="topLvl">
          <ac:chgData name="SYSTRA - DUFOUR Frédéric" userId="S::frederic.dufour_systra.com#ext#@railbaltica.onmicrosoft.com::842d5a84-a24c-4488-b36a-9c654d7bbd63" providerId="AD" clId="Web-{1FB0D1AB-6D04-5E76-5F1D-A497FDF40BCD}" dt="2022-08-19T08:32:08.926" v="0"/>
          <ac:spMkLst>
            <pc:docMk/>
            <pc:sldMk cId="3820587215" sldId="4186"/>
            <ac:spMk id="155" creationId="{64BA0970-FD41-441F-90AD-055CADA94A4D}"/>
          </ac:spMkLst>
        </pc:spChg>
        <pc:spChg chg="topLvl">
          <ac:chgData name="SYSTRA - DUFOUR Frédéric" userId="S::frederic.dufour_systra.com#ext#@railbaltica.onmicrosoft.com::842d5a84-a24c-4488-b36a-9c654d7bbd63" providerId="AD" clId="Web-{1FB0D1AB-6D04-5E76-5F1D-A497FDF40BCD}" dt="2022-08-19T08:32:08.926" v="0"/>
          <ac:spMkLst>
            <pc:docMk/>
            <pc:sldMk cId="3820587215" sldId="4186"/>
            <ac:spMk id="156" creationId="{5E87B174-361B-417B-A08E-183E1BDE1CB9}"/>
          </ac:spMkLst>
        </pc:spChg>
        <pc:grpChg chg="del">
          <ac:chgData name="SYSTRA - DUFOUR Frédéric" userId="S::frederic.dufour_systra.com#ext#@railbaltica.onmicrosoft.com::842d5a84-a24c-4488-b36a-9c654d7bbd63" providerId="AD" clId="Web-{1FB0D1AB-6D04-5E76-5F1D-A497FDF40BCD}" dt="2022-08-19T08:32:08.926" v="0"/>
          <ac:grpSpMkLst>
            <pc:docMk/>
            <pc:sldMk cId="3820587215" sldId="4186"/>
            <ac:grpSpMk id="149" creationId="{3644FCE4-9A2B-4D74-8528-318FA9770C11}"/>
          </ac:grpSpMkLst>
        </pc:grpChg>
      </pc:sldChg>
    </pc:docChg>
  </pc:docChgLst>
  <pc:docChgLst>
    <pc:chgData name="SYSTRA - DUFOUR Frédéric" userId="S::frederic.dufour_systra.com#ext#@railbaltica.onmicrosoft.com::842d5a84-a24c-4488-b36a-9c654d7bbd63" providerId="AD" clId="Web-{CBCD2129-087A-3481-9AF7-0F927CD96C03}"/>
    <pc:docChg chg="addSld modSld sldOrd">
      <pc:chgData name="SYSTRA - DUFOUR Frédéric" userId="S::frederic.dufour_systra.com#ext#@railbaltica.onmicrosoft.com::842d5a84-a24c-4488-b36a-9c654d7bbd63" providerId="AD" clId="Web-{CBCD2129-087A-3481-9AF7-0F927CD96C03}" dt="2022-08-19T17:37:08.305" v="457" actId="20577"/>
      <pc:docMkLst>
        <pc:docMk/>
      </pc:docMkLst>
      <pc:sldChg chg="modSp">
        <pc:chgData name="SYSTRA - DUFOUR Frédéric" userId="S::frederic.dufour_systra.com#ext#@railbaltica.onmicrosoft.com::842d5a84-a24c-4488-b36a-9c654d7bbd63" providerId="AD" clId="Web-{CBCD2129-087A-3481-9AF7-0F927CD96C03}" dt="2022-08-19T17:37:08.305" v="457" actId="20577"/>
        <pc:sldMkLst>
          <pc:docMk/>
          <pc:sldMk cId="3204536731" sldId="3796"/>
        </pc:sldMkLst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37:08.305" v="457" actId="20577"/>
          <ac:spMkLst>
            <pc:docMk/>
            <pc:sldMk cId="3204536731" sldId="3796"/>
            <ac:spMk id="73" creationId="{E77F841D-6814-4FC2-8928-C9EF96BD973E}"/>
          </ac:spMkLst>
        </pc:spChg>
      </pc:sldChg>
      <pc:sldChg chg="modSp">
        <pc:chgData name="SYSTRA - DUFOUR Frédéric" userId="S::frederic.dufour_systra.com#ext#@railbaltica.onmicrosoft.com::842d5a84-a24c-4488-b36a-9c654d7bbd63" providerId="AD" clId="Web-{CBCD2129-087A-3481-9AF7-0F927CD96C03}" dt="2022-08-19T17:32:15.801" v="429" actId="14100"/>
        <pc:sldMkLst>
          <pc:docMk/>
          <pc:sldMk cId="2745733101" sldId="3817"/>
        </pc:sldMkLst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30:55.639" v="392" actId="20577"/>
          <ac:spMkLst>
            <pc:docMk/>
            <pc:sldMk cId="2745733101" sldId="3817"/>
            <ac:spMk id="82" creationId="{E18F061F-0845-4323-9C80-EBD60A62935E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31:31.595" v="400" actId="14100"/>
          <ac:spMkLst>
            <pc:docMk/>
            <pc:sldMk cId="2745733101" sldId="3817"/>
            <ac:spMk id="112" creationId="{BF65B6D5-9FBE-634E-9119-E3E1D45D6904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31:46.096" v="402" actId="14100"/>
          <ac:spMkLst>
            <pc:docMk/>
            <pc:sldMk cId="2745733101" sldId="3817"/>
            <ac:spMk id="113" creationId="{62804853-5A2A-D642-9215-B289FD416045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31:55.768" v="404" actId="1076"/>
          <ac:spMkLst>
            <pc:docMk/>
            <pc:sldMk cId="2745733101" sldId="3817"/>
            <ac:spMk id="114" creationId="{FBCA5DA3-FAB9-8049-99BE-748FFC143AF6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31:51.518" v="403" actId="1076"/>
          <ac:spMkLst>
            <pc:docMk/>
            <pc:sldMk cId="2745733101" sldId="3817"/>
            <ac:spMk id="124" creationId="{DD7CBDD4-40D3-C04F-9162-EAE2583F1FF9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32:15.801" v="429" actId="14100"/>
          <ac:spMkLst>
            <pc:docMk/>
            <pc:sldMk cId="2745733101" sldId="3817"/>
            <ac:spMk id="125" creationId="{41A27777-BA6F-364C-B1CE-A5F83F12B8BA}"/>
          </ac:spMkLst>
        </pc:spChg>
        <pc:cxnChg chg="mod">
          <ac:chgData name="SYSTRA - DUFOUR Frédéric" userId="S::frederic.dufour_systra.com#ext#@railbaltica.onmicrosoft.com::842d5a84-a24c-4488-b36a-9c654d7bbd63" providerId="AD" clId="Web-{CBCD2129-087A-3481-9AF7-0F927CD96C03}" dt="2022-08-19T17:31:15.140" v="395" actId="1076"/>
          <ac:cxnSpMkLst>
            <pc:docMk/>
            <pc:sldMk cId="2745733101" sldId="3817"/>
            <ac:cxnSpMk id="110" creationId="{EFCB8CC1-09F1-0B4D-A12C-106707A1ADA1}"/>
          </ac:cxnSpMkLst>
        </pc:cxnChg>
      </pc:sldChg>
      <pc:sldChg chg="modSp">
        <pc:chgData name="SYSTRA - DUFOUR Frédéric" userId="S::frederic.dufour_systra.com#ext#@railbaltica.onmicrosoft.com::842d5a84-a24c-4488-b36a-9c654d7bbd63" providerId="AD" clId="Web-{CBCD2129-087A-3481-9AF7-0F927CD96C03}" dt="2022-08-19T17:15:25.838" v="175" actId="20577"/>
        <pc:sldMkLst>
          <pc:docMk/>
          <pc:sldMk cId="887301407" sldId="3996"/>
        </pc:sldMkLst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0.744" v="68" actId="20577"/>
          <ac:spMkLst>
            <pc:docMk/>
            <pc:sldMk cId="887301407" sldId="3996"/>
            <ac:spMk id="14" creationId="{CF28602A-0BBF-0048-BD88-F112F2ADD31C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0.775" v="69" actId="20577"/>
          <ac:spMkLst>
            <pc:docMk/>
            <pc:sldMk cId="887301407" sldId="3996"/>
            <ac:spMk id="15" creationId="{7A63312F-1C27-1F4A-BBB0-254BC4B0B33D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0.807" v="70" actId="20577"/>
          <ac:spMkLst>
            <pc:docMk/>
            <pc:sldMk cId="887301407" sldId="3996"/>
            <ac:spMk id="17" creationId="{5AE1B21E-3F7B-F74C-8AB7-BE1CAFAD46AD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0.885" v="71" actId="20577"/>
          <ac:spMkLst>
            <pc:docMk/>
            <pc:sldMk cId="887301407" sldId="3996"/>
            <ac:spMk id="18" creationId="{9544A720-AE32-7A4D-86B8-DBEA89829973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0.916" v="72" actId="20577"/>
          <ac:spMkLst>
            <pc:docMk/>
            <pc:sldMk cId="887301407" sldId="3996"/>
            <ac:spMk id="19" creationId="{2B6B4B60-7B81-D241-B169-1B10835F8110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0.947" v="73" actId="20577"/>
          <ac:spMkLst>
            <pc:docMk/>
            <pc:sldMk cId="887301407" sldId="3996"/>
            <ac:spMk id="20" creationId="{801938FF-BD65-DC43-B05D-4A8304C47C7E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0.994" v="74" actId="20577"/>
          <ac:spMkLst>
            <pc:docMk/>
            <pc:sldMk cId="887301407" sldId="3996"/>
            <ac:spMk id="22" creationId="{96D18E56-E327-F24F-B0F5-9A3445EE88DD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1.025" v="75" actId="20577"/>
          <ac:spMkLst>
            <pc:docMk/>
            <pc:sldMk cId="887301407" sldId="3996"/>
            <ac:spMk id="23" creationId="{1DE5F114-2D71-1E49-AFE1-DB984631EE3E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1.057" v="76" actId="20577"/>
          <ac:spMkLst>
            <pc:docMk/>
            <pc:sldMk cId="887301407" sldId="3996"/>
            <ac:spMk id="24" creationId="{55784576-0AAB-3846-B9F8-0BF7AF97650D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1.088" v="77" actId="20577"/>
          <ac:spMkLst>
            <pc:docMk/>
            <pc:sldMk cId="887301407" sldId="3996"/>
            <ac:spMk id="25" creationId="{BD0A4D35-0DA9-D845-BEFC-9F2A2A6C33AB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1.119" v="78" actId="20577"/>
          <ac:spMkLst>
            <pc:docMk/>
            <pc:sldMk cId="887301407" sldId="3996"/>
            <ac:spMk id="26" creationId="{B7C49699-787E-BE49-B910-B0E0A287ACF3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1.166" v="79" actId="20577"/>
          <ac:spMkLst>
            <pc:docMk/>
            <pc:sldMk cId="887301407" sldId="3996"/>
            <ac:spMk id="27" creationId="{36856A65-5FBD-334B-8053-346480940C50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1.197" v="80" actId="20577"/>
          <ac:spMkLst>
            <pc:docMk/>
            <pc:sldMk cId="887301407" sldId="3996"/>
            <ac:spMk id="28" creationId="{B9F55370-580A-CA48-A800-0BDA8623BB16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1.229" v="81" actId="20577"/>
          <ac:spMkLst>
            <pc:docMk/>
            <pc:sldMk cId="887301407" sldId="3996"/>
            <ac:spMk id="29" creationId="{5A6D055E-5057-3E4C-99B4-761AD1D4D2DF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1.275" v="82" actId="20577"/>
          <ac:spMkLst>
            <pc:docMk/>
            <pc:sldMk cId="887301407" sldId="3996"/>
            <ac:spMk id="30" creationId="{8655A3B4-339A-9E4A-A249-70E66997D98A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1.307" v="83" actId="20577"/>
          <ac:spMkLst>
            <pc:docMk/>
            <pc:sldMk cId="887301407" sldId="3996"/>
            <ac:spMk id="31" creationId="{4ABF981E-E8A6-5945-A2FF-234AF31A946C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1.354" v="84" actId="20577"/>
          <ac:spMkLst>
            <pc:docMk/>
            <pc:sldMk cId="887301407" sldId="3996"/>
            <ac:spMk id="32" creationId="{1EE7AB8B-E9E7-7A40-B795-D6CCF48D1BA4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1.385" v="85" actId="20577"/>
          <ac:spMkLst>
            <pc:docMk/>
            <pc:sldMk cId="887301407" sldId="3996"/>
            <ac:spMk id="33" creationId="{C6431F3A-6FBA-D04C-9AC2-5FF07FB453DB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1.416" v="86" actId="20577"/>
          <ac:spMkLst>
            <pc:docMk/>
            <pc:sldMk cId="887301407" sldId="3996"/>
            <ac:spMk id="34" creationId="{75C8EF84-82B7-2646-88AD-3829F5E9D609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1.447" v="87" actId="20577"/>
          <ac:spMkLst>
            <pc:docMk/>
            <pc:sldMk cId="887301407" sldId="3996"/>
            <ac:spMk id="36" creationId="{0DA10EDF-31E7-A043-8515-B77A7D8E108C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1.479" v="88" actId="20577"/>
          <ac:spMkLst>
            <pc:docMk/>
            <pc:sldMk cId="887301407" sldId="3996"/>
            <ac:spMk id="37" creationId="{EC080D9C-B111-274A-9703-3226005A5567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1.526" v="89" actId="20577"/>
          <ac:spMkLst>
            <pc:docMk/>
            <pc:sldMk cId="887301407" sldId="3996"/>
            <ac:spMk id="38" creationId="{4858B5E0-D3C9-BB43-937A-31E2B395476B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1.557" v="90" actId="20577"/>
          <ac:spMkLst>
            <pc:docMk/>
            <pc:sldMk cId="887301407" sldId="3996"/>
            <ac:spMk id="39" creationId="{F8481E4C-FD74-EC49-BF41-CFBF755C4E36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1.604" v="91" actId="20577"/>
          <ac:spMkLst>
            <pc:docMk/>
            <pc:sldMk cId="887301407" sldId="3996"/>
            <ac:spMk id="40" creationId="{3906A24D-F0D9-714A-9188-A7937B883EE6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1.635" v="92" actId="20577"/>
          <ac:spMkLst>
            <pc:docMk/>
            <pc:sldMk cId="887301407" sldId="3996"/>
            <ac:spMk id="41" creationId="{D4321E78-DF92-A549-A8F5-ED146D5C395C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1.697" v="93" actId="20577"/>
          <ac:spMkLst>
            <pc:docMk/>
            <pc:sldMk cId="887301407" sldId="3996"/>
            <ac:spMk id="42" creationId="{C54D5BB8-AF5C-3A43-9C18-DB0C4E1FFCEB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1.729" v="94" actId="20577"/>
          <ac:spMkLst>
            <pc:docMk/>
            <pc:sldMk cId="887301407" sldId="3996"/>
            <ac:spMk id="44" creationId="{D0617BEF-BE83-CF46-A2AC-5B6799DF9BE0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1.776" v="95" actId="20577"/>
          <ac:spMkLst>
            <pc:docMk/>
            <pc:sldMk cId="887301407" sldId="3996"/>
            <ac:spMk id="45" creationId="{0C0D6DB6-F146-1C4A-9E32-E5A8F4F9508F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1.822" v="96" actId="20577"/>
          <ac:spMkLst>
            <pc:docMk/>
            <pc:sldMk cId="887301407" sldId="3996"/>
            <ac:spMk id="46" creationId="{EE2802FC-21DB-924E-9649-2EF8F2011B89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1.869" v="97" actId="20577"/>
          <ac:spMkLst>
            <pc:docMk/>
            <pc:sldMk cId="887301407" sldId="3996"/>
            <ac:spMk id="48" creationId="{3FD5D09A-E650-8D41-8F1F-A1CF37BE24E3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1.901" v="98" actId="20577"/>
          <ac:spMkLst>
            <pc:docMk/>
            <pc:sldMk cId="887301407" sldId="3996"/>
            <ac:spMk id="49" creationId="{864B8AB3-5F05-5448-8E87-B9C0E69BE90F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1.947" v="99" actId="20577"/>
          <ac:spMkLst>
            <pc:docMk/>
            <pc:sldMk cId="887301407" sldId="3996"/>
            <ac:spMk id="50" creationId="{EAA9BE54-50C4-0A47-8D80-A00A71EBF8DD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1.994" v="100" actId="20577"/>
          <ac:spMkLst>
            <pc:docMk/>
            <pc:sldMk cId="887301407" sldId="3996"/>
            <ac:spMk id="52" creationId="{0B633210-A71E-1A4F-9EB1-907DE4C6BF14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2.354" v="105" actId="20577"/>
          <ac:spMkLst>
            <pc:docMk/>
            <pc:sldMk cId="887301407" sldId="3996"/>
            <ac:spMk id="54" creationId="{D5CA85E0-D49E-5A48-A238-553DF211539C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2.729" v="110" actId="20577"/>
          <ac:spMkLst>
            <pc:docMk/>
            <pc:sldMk cId="887301407" sldId="3996"/>
            <ac:spMk id="56" creationId="{C51C215B-836F-B648-82CF-B45E5C387063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2.807" v="111" actId="20577"/>
          <ac:spMkLst>
            <pc:docMk/>
            <pc:sldMk cId="887301407" sldId="3996"/>
            <ac:spMk id="57" creationId="{3BFE2925-9EB3-EC43-8FF6-3FCA25EF37D7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2.901" v="112" actId="20577"/>
          <ac:spMkLst>
            <pc:docMk/>
            <pc:sldMk cId="887301407" sldId="3996"/>
            <ac:spMk id="58" creationId="{279052B8-5F9B-D944-A78A-14EA2D57E17E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2.963" v="113" actId="20577"/>
          <ac:spMkLst>
            <pc:docMk/>
            <pc:sldMk cId="887301407" sldId="3996"/>
            <ac:spMk id="59" creationId="{C1471491-A9C9-DB4E-A0F8-52CA81692287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3.026" v="114" actId="20577"/>
          <ac:spMkLst>
            <pc:docMk/>
            <pc:sldMk cId="887301407" sldId="3996"/>
            <ac:spMk id="60" creationId="{4A44420A-7C71-B745-968D-5114573613A7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2.432" v="106" actId="20577"/>
          <ac:spMkLst>
            <pc:docMk/>
            <pc:sldMk cId="887301407" sldId="3996"/>
            <ac:spMk id="61" creationId="{F216FDE3-727D-F24B-B1EB-97BBF2BFB9D3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2.494" v="107" actId="20577"/>
          <ac:spMkLst>
            <pc:docMk/>
            <pc:sldMk cId="887301407" sldId="3996"/>
            <ac:spMk id="62" creationId="{DFED116D-3397-4B43-85F3-1459A6D62AE2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2.557" v="108" actId="20577"/>
          <ac:spMkLst>
            <pc:docMk/>
            <pc:sldMk cId="887301407" sldId="3996"/>
            <ac:spMk id="63" creationId="{F25FA699-576C-A641-BEFA-CED739F0699C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2.651" v="109" actId="20577"/>
          <ac:spMkLst>
            <pc:docMk/>
            <pc:sldMk cId="887301407" sldId="3996"/>
            <ac:spMk id="64" creationId="{C6388082-6E07-8C41-A8C1-98F5937C8EF0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2.057" v="101" actId="20577"/>
          <ac:spMkLst>
            <pc:docMk/>
            <pc:sldMk cId="887301407" sldId="3996"/>
            <ac:spMk id="65" creationId="{B32D4DAD-D3AB-FC49-ABD5-7F8F08DB4FAD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2.135" v="102" actId="20577"/>
          <ac:spMkLst>
            <pc:docMk/>
            <pc:sldMk cId="887301407" sldId="3996"/>
            <ac:spMk id="66" creationId="{86057AB3-28ED-FE45-AD62-633BB3ABCB7C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2.213" v="103" actId="20577"/>
          <ac:spMkLst>
            <pc:docMk/>
            <pc:sldMk cId="887301407" sldId="3996"/>
            <ac:spMk id="67" creationId="{61A5C29A-D733-2743-9A1D-19D457E62E0B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2.291" v="104" actId="20577"/>
          <ac:spMkLst>
            <pc:docMk/>
            <pc:sldMk cId="887301407" sldId="3996"/>
            <ac:spMk id="68" creationId="{56A0B0DB-92CD-7E46-B88F-69F54C4C3E79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3.104" v="115" actId="20577"/>
          <ac:spMkLst>
            <pc:docMk/>
            <pc:sldMk cId="887301407" sldId="3996"/>
            <ac:spMk id="69" creationId="{34017E12-F211-9540-A112-344370A1FB15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3.135" v="116" actId="20577"/>
          <ac:spMkLst>
            <pc:docMk/>
            <pc:sldMk cId="887301407" sldId="3996"/>
            <ac:spMk id="71" creationId="{192B6B8B-DCE3-B944-9185-283B224C7483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3.463" v="121" actId="20577"/>
          <ac:spMkLst>
            <pc:docMk/>
            <pc:sldMk cId="887301407" sldId="3996"/>
            <ac:spMk id="73" creationId="{F5E0A06C-838D-7F4A-8116-6D96653FF1E3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3.823" v="126" actId="20577"/>
          <ac:spMkLst>
            <pc:docMk/>
            <pc:sldMk cId="887301407" sldId="3996"/>
            <ac:spMk id="75" creationId="{46324ECA-4C46-7B49-A316-5AF8F8863F83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3.901" v="127" actId="20577"/>
          <ac:spMkLst>
            <pc:docMk/>
            <pc:sldMk cId="887301407" sldId="3996"/>
            <ac:spMk id="76" creationId="{967D35C5-FFFF-EC4D-8269-7873F970C7AF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3.963" v="128" actId="20577"/>
          <ac:spMkLst>
            <pc:docMk/>
            <pc:sldMk cId="887301407" sldId="3996"/>
            <ac:spMk id="77" creationId="{A2B91E87-12F9-0342-8EB8-8BBB3F936231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4.041" v="129" actId="20577"/>
          <ac:spMkLst>
            <pc:docMk/>
            <pc:sldMk cId="887301407" sldId="3996"/>
            <ac:spMk id="78" creationId="{88997B2A-6D26-9546-8A4D-98CBBED660FA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4.104" v="130" actId="20577"/>
          <ac:spMkLst>
            <pc:docMk/>
            <pc:sldMk cId="887301407" sldId="3996"/>
            <ac:spMk id="79" creationId="{D882A59C-DD48-3E43-A060-4C26BFFD4AEE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3.541" v="122" actId="20577"/>
          <ac:spMkLst>
            <pc:docMk/>
            <pc:sldMk cId="887301407" sldId="3996"/>
            <ac:spMk id="80" creationId="{B1375ADE-032A-2A4E-817C-FEF5AC992CDB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3.604" v="123" actId="20577"/>
          <ac:spMkLst>
            <pc:docMk/>
            <pc:sldMk cId="887301407" sldId="3996"/>
            <ac:spMk id="81" creationId="{1CA329CA-BD10-5B4B-8FF3-D522DCC6EAED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3.682" v="124" actId="20577"/>
          <ac:spMkLst>
            <pc:docMk/>
            <pc:sldMk cId="887301407" sldId="3996"/>
            <ac:spMk id="82" creationId="{82C6D12B-D2B0-5341-8103-E1BB62E0F4F0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3.744" v="125" actId="20577"/>
          <ac:spMkLst>
            <pc:docMk/>
            <pc:sldMk cId="887301407" sldId="3996"/>
            <ac:spMk id="83" creationId="{BDD03E22-A8D8-AA42-B21E-49DE6EC136C7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3.197" v="117" actId="20577"/>
          <ac:spMkLst>
            <pc:docMk/>
            <pc:sldMk cId="887301407" sldId="3996"/>
            <ac:spMk id="84" creationId="{4577EF9D-363E-9E43-8B44-0D72BD06A11E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3.260" v="118" actId="20577"/>
          <ac:spMkLst>
            <pc:docMk/>
            <pc:sldMk cId="887301407" sldId="3996"/>
            <ac:spMk id="85" creationId="{1B59B490-A7C4-F14E-9904-129183CA1490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3.338" v="119" actId="20577"/>
          <ac:spMkLst>
            <pc:docMk/>
            <pc:sldMk cId="887301407" sldId="3996"/>
            <ac:spMk id="86" creationId="{4ED8C5C0-8C9F-E34B-955A-D5F2F0BFF997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3.401" v="120" actId="20577"/>
          <ac:spMkLst>
            <pc:docMk/>
            <pc:sldMk cId="887301407" sldId="3996"/>
            <ac:spMk id="87" creationId="{D1CAFB13-5B8C-604F-9ED4-8C673B8DBA48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4.166" v="131" actId="20577"/>
          <ac:spMkLst>
            <pc:docMk/>
            <pc:sldMk cId="887301407" sldId="3996"/>
            <ac:spMk id="88" creationId="{438A7C28-6939-A446-90F4-0C1A655C8652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5.807" v="174" actId="20577"/>
          <ac:spMkLst>
            <pc:docMk/>
            <pc:sldMk cId="887301407" sldId="3996"/>
            <ac:spMk id="89" creationId="{5AD81B41-9C61-1B4B-8F31-FB29173053F8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4.198" v="132" actId="20577"/>
          <ac:spMkLst>
            <pc:docMk/>
            <pc:sldMk cId="887301407" sldId="3996"/>
            <ac:spMk id="91" creationId="{CF3C917F-CEC2-3F4F-9D5C-28F9268A0FEB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4.244" v="133" actId="20577"/>
          <ac:spMkLst>
            <pc:docMk/>
            <pc:sldMk cId="887301407" sldId="3996"/>
            <ac:spMk id="92" creationId="{32BF4857-DF52-704B-8762-CF71368697E1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4.276" v="134" actId="20577"/>
          <ac:spMkLst>
            <pc:docMk/>
            <pc:sldMk cId="887301407" sldId="3996"/>
            <ac:spMk id="95" creationId="{12DB5345-091C-A047-A989-F2C08DA2E639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4.307" v="135" actId="20577"/>
          <ac:spMkLst>
            <pc:docMk/>
            <pc:sldMk cId="887301407" sldId="3996"/>
            <ac:spMk id="96" creationId="{3FF0DD76-C4D9-2D40-86B1-1D9EA8D23B44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4.338" v="136" actId="20577"/>
          <ac:spMkLst>
            <pc:docMk/>
            <pc:sldMk cId="887301407" sldId="3996"/>
            <ac:spMk id="97" creationId="{45108FF7-5875-7D4A-AA4E-87E95C8DF017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4.385" v="137" actId="20577"/>
          <ac:spMkLst>
            <pc:docMk/>
            <pc:sldMk cId="887301407" sldId="3996"/>
            <ac:spMk id="98" creationId="{DEF294AE-72FD-A142-B69F-481E008BF87A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4.416" v="138" actId="20577"/>
          <ac:spMkLst>
            <pc:docMk/>
            <pc:sldMk cId="887301407" sldId="3996"/>
            <ac:spMk id="99" creationId="{6A6E10FE-E2AF-B740-AAAD-0B5FA2CF8C85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4.448" v="139" actId="20577"/>
          <ac:spMkLst>
            <pc:docMk/>
            <pc:sldMk cId="887301407" sldId="3996"/>
            <ac:spMk id="100" creationId="{76C97B40-8618-8741-9A96-520CC8D0B9E6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4.479" v="140" actId="20577"/>
          <ac:spMkLst>
            <pc:docMk/>
            <pc:sldMk cId="887301407" sldId="3996"/>
            <ac:spMk id="101" creationId="{1F309C25-9911-3D4F-B462-536572723FDD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4.526" v="141" actId="20577"/>
          <ac:spMkLst>
            <pc:docMk/>
            <pc:sldMk cId="887301407" sldId="3996"/>
            <ac:spMk id="102" creationId="{9BCE55B4-F9A7-8A47-AA8F-9B808C9009A6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4.557" v="142" actId="20577"/>
          <ac:spMkLst>
            <pc:docMk/>
            <pc:sldMk cId="887301407" sldId="3996"/>
            <ac:spMk id="103" creationId="{4047738B-0E6B-594F-A97D-40E2A63A1AEB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4.604" v="143" actId="20577"/>
          <ac:spMkLst>
            <pc:docMk/>
            <pc:sldMk cId="887301407" sldId="3996"/>
            <ac:spMk id="104" creationId="{DA5F76BF-9C7F-3349-ADB4-4CE3A20149BD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4.635" v="144" actId="20577"/>
          <ac:spMkLst>
            <pc:docMk/>
            <pc:sldMk cId="887301407" sldId="3996"/>
            <ac:spMk id="105" creationId="{619F167D-7722-0241-8016-4D7A5622BF84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4.666" v="145" actId="20577"/>
          <ac:spMkLst>
            <pc:docMk/>
            <pc:sldMk cId="887301407" sldId="3996"/>
            <ac:spMk id="106" creationId="{E43800D7-D26F-9746-A7EA-CB55EED65A50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4.698" v="146" actId="20577"/>
          <ac:spMkLst>
            <pc:docMk/>
            <pc:sldMk cId="887301407" sldId="3996"/>
            <ac:spMk id="107" creationId="{AB815721-9BE5-DC4C-9AA3-B952A7298476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4.729" v="147" actId="20577"/>
          <ac:spMkLst>
            <pc:docMk/>
            <pc:sldMk cId="887301407" sldId="3996"/>
            <ac:spMk id="108" creationId="{E2227735-F27D-7147-BB70-8D68EC131076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4.776" v="148" actId="20577"/>
          <ac:spMkLst>
            <pc:docMk/>
            <pc:sldMk cId="887301407" sldId="3996"/>
            <ac:spMk id="109" creationId="{F2C3EC0D-5DE1-2A49-BC6A-22357FD34B6C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4.807" v="149" actId="20577"/>
          <ac:spMkLst>
            <pc:docMk/>
            <pc:sldMk cId="887301407" sldId="3996"/>
            <ac:spMk id="110" creationId="{4803AEAB-B8A2-D14E-9174-BD9C22C3B140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4.838" v="150" actId="20577"/>
          <ac:spMkLst>
            <pc:docMk/>
            <pc:sldMk cId="887301407" sldId="3996"/>
            <ac:spMk id="111" creationId="{EDC4788B-63E6-4146-A6BE-3490B648E790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4.869" v="151" actId="20577"/>
          <ac:spMkLst>
            <pc:docMk/>
            <pc:sldMk cId="887301407" sldId="3996"/>
            <ac:spMk id="112" creationId="{3B95E376-3570-7A4C-B138-745D57945EBE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4.916" v="152" actId="20577"/>
          <ac:spMkLst>
            <pc:docMk/>
            <pc:sldMk cId="887301407" sldId="3996"/>
            <ac:spMk id="113" creationId="{F32C126B-1B07-6F4B-AD54-F8750AA29E36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4.948" v="153" actId="20577"/>
          <ac:spMkLst>
            <pc:docMk/>
            <pc:sldMk cId="887301407" sldId="3996"/>
            <ac:spMk id="114" creationId="{B0BFBAC2-3B4F-3C43-B285-91ECF6878A72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4.979" v="154" actId="20577"/>
          <ac:spMkLst>
            <pc:docMk/>
            <pc:sldMk cId="887301407" sldId="3996"/>
            <ac:spMk id="115" creationId="{16C32493-BD47-CF48-B4C6-D74F392F41DC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5.010" v="155" actId="20577"/>
          <ac:spMkLst>
            <pc:docMk/>
            <pc:sldMk cId="887301407" sldId="3996"/>
            <ac:spMk id="116" creationId="{E5592D81-CE1A-3E4D-A0D5-F5D87F0D2771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5.838" v="175" actId="20577"/>
          <ac:spMkLst>
            <pc:docMk/>
            <pc:sldMk cId="887301407" sldId="3996"/>
            <ac:spMk id="117" creationId="{8E01CDEE-3DDC-D64B-A59B-B98EBAB04D01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5.041" v="156" actId="20577"/>
          <ac:spMkLst>
            <pc:docMk/>
            <pc:sldMk cId="887301407" sldId="3996"/>
            <ac:spMk id="118" creationId="{912573BA-2DE4-A543-90F9-A83674F09E4D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5.073" v="157" actId="20577"/>
          <ac:spMkLst>
            <pc:docMk/>
            <pc:sldMk cId="887301407" sldId="3996"/>
            <ac:spMk id="119" creationId="{B9D27282-9002-A744-A605-F0654E41B5A1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5.119" v="158" actId="20577"/>
          <ac:spMkLst>
            <pc:docMk/>
            <pc:sldMk cId="887301407" sldId="3996"/>
            <ac:spMk id="120" creationId="{E10AE33D-90FE-B449-8C4B-7E2F2A5B6FC3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5.151" v="159" actId="20577"/>
          <ac:spMkLst>
            <pc:docMk/>
            <pc:sldMk cId="887301407" sldId="3996"/>
            <ac:spMk id="121" creationId="{7A0EEBB7-BFAB-384E-9578-693A45C90580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5.213" v="160" actId="20577"/>
          <ac:spMkLst>
            <pc:docMk/>
            <pc:sldMk cId="887301407" sldId="3996"/>
            <ac:spMk id="122" creationId="{D927855B-729B-234B-9BEB-BC947CCBEDEE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5.245" v="161" actId="20577"/>
          <ac:spMkLst>
            <pc:docMk/>
            <pc:sldMk cId="887301407" sldId="3996"/>
            <ac:spMk id="123" creationId="{135D75D0-F380-6F4D-B65A-C9C4709E9257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5.291" v="162" actId="20577"/>
          <ac:spMkLst>
            <pc:docMk/>
            <pc:sldMk cId="887301407" sldId="3996"/>
            <ac:spMk id="124" creationId="{327E8D56-8CEE-9943-AC9E-AFD1F73E46AD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5.338" v="163" actId="20577"/>
          <ac:spMkLst>
            <pc:docMk/>
            <pc:sldMk cId="887301407" sldId="3996"/>
            <ac:spMk id="125" creationId="{85D7E251-D73B-8E4D-85AD-A369562EF316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5.385" v="164" actId="20577"/>
          <ac:spMkLst>
            <pc:docMk/>
            <pc:sldMk cId="887301407" sldId="3996"/>
            <ac:spMk id="126" creationId="{64BA3C61-D6CE-0D4D-97BB-942D020544A9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5.416" v="165" actId="20577"/>
          <ac:spMkLst>
            <pc:docMk/>
            <pc:sldMk cId="887301407" sldId="3996"/>
            <ac:spMk id="127" creationId="{50574737-5A43-1044-A99E-66D8ACD623B6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5.463" v="166" actId="20577"/>
          <ac:spMkLst>
            <pc:docMk/>
            <pc:sldMk cId="887301407" sldId="3996"/>
            <ac:spMk id="128" creationId="{D7E6B4EB-E874-0B41-9277-B4155435F923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5.510" v="167" actId="20577"/>
          <ac:spMkLst>
            <pc:docMk/>
            <pc:sldMk cId="887301407" sldId="3996"/>
            <ac:spMk id="129" creationId="{77A5BCB4-E7E9-7F4F-9A4C-E07C00F3691D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5.557" v="168" actId="20577"/>
          <ac:spMkLst>
            <pc:docMk/>
            <pc:sldMk cId="887301407" sldId="3996"/>
            <ac:spMk id="130" creationId="{F5BDAC80-02BD-C246-9B13-262687D3C147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5.713" v="172" actId="20577"/>
          <ac:spMkLst>
            <pc:docMk/>
            <pc:sldMk cId="887301407" sldId="3996"/>
            <ac:spMk id="133" creationId="{D2DF85CE-E359-4FE1-A555-4A59022303B3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5.588" v="169" actId="20577"/>
          <ac:spMkLst>
            <pc:docMk/>
            <pc:sldMk cId="887301407" sldId="3996"/>
            <ac:spMk id="134" creationId="{F6BCFDBC-56CE-DB43-8375-7F3FD238AFB7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5.635" v="170" actId="20577"/>
          <ac:spMkLst>
            <pc:docMk/>
            <pc:sldMk cId="887301407" sldId="3996"/>
            <ac:spMk id="135" creationId="{46957921-07D8-AB49-928C-ED24C20C08EF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5.666" v="171" actId="20577"/>
          <ac:spMkLst>
            <pc:docMk/>
            <pc:sldMk cId="887301407" sldId="3996"/>
            <ac:spMk id="136" creationId="{CC9D1064-C47D-5747-8AEB-3B0270A6438B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5:25.760" v="173" actId="20577"/>
          <ac:spMkLst>
            <pc:docMk/>
            <pc:sldMk cId="887301407" sldId="3996"/>
            <ac:spMk id="138" creationId="{97D91892-17FC-458C-A847-1DA51F320951}"/>
          </ac:spMkLst>
        </pc:spChg>
      </pc:sldChg>
      <pc:sldChg chg="addSp delSp modSp">
        <pc:chgData name="SYSTRA - DUFOUR Frédéric" userId="S::frederic.dufour_systra.com#ext#@railbaltica.onmicrosoft.com::842d5a84-a24c-4488-b36a-9c654d7bbd63" providerId="AD" clId="Web-{CBCD2129-087A-3481-9AF7-0F927CD96C03}" dt="2022-08-19T17:30:18.089" v="375" actId="20577"/>
        <pc:sldMkLst>
          <pc:docMk/>
          <pc:sldMk cId="633537179" sldId="4012"/>
        </pc:sldMkLst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22:38.477" v="237" actId="1076"/>
          <ac:spMkLst>
            <pc:docMk/>
            <pc:sldMk cId="633537179" sldId="4012"/>
            <ac:spMk id="2" creationId="{76B58E53-9DDD-7A4B-ADC9-0AC779ECBE61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22:48.791" v="253" actId="1076"/>
          <ac:spMkLst>
            <pc:docMk/>
            <pc:sldMk cId="633537179" sldId="4012"/>
            <ac:spMk id="3" creationId="{90C2D5F3-5A46-CC42-EA21-55DF2713F635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27:07.449" v="295" actId="1076"/>
          <ac:spMkLst>
            <pc:docMk/>
            <pc:sldMk cId="633537179" sldId="4012"/>
            <ac:spMk id="5" creationId="{2691D39E-03E8-A883-CD1E-5B40703D3A39}"/>
          </ac:spMkLst>
        </pc:spChg>
        <pc:spChg chg="add mod">
          <ac:chgData name="SYSTRA - DUFOUR Frédéric" userId="S::frederic.dufour_systra.com#ext#@railbaltica.onmicrosoft.com::842d5a84-a24c-4488-b36a-9c654d7bbd63" providerId="AD" clId="Web-{CBCD2129-087A-3481-9AF7-0F927CD96C03}" dt="2022-08-19T17:28:48.347" v="323" actId="14100"/>
          <ac:spMkLst>
            <pc:docMk/>
            <pc:sldMk cId="633537179" sldId="4012"/>
            <ac:spMk id="9" creationId="{B45A7FBA-7849-1575-4987-66202CE1919B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22:48.556" v="247" actId="1076"/>
          <ac:spMkLst>
            <pc:docMk/>
            <pc:sldMk cId="633537179" sldId="4012"/>
            <ac:spMk id="17" creationId="{8E8151BB-3064-684E-8F11-84168827A0F7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27:24.107" v="296" actId="1076"/>
          <ac:spMkLst>
            <pc:docMk/>
            <pc:sldMk cId="633537179" sldId="4012"/>
            <ac:spMk id="25" creationId="{83403A94-9D5D-7849-826B-86567EF35C42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22:38.524" v="238" actId="1076"/>
          <ac:spMkLst>
            <pc:docMk/>
            <pc:sldMk cId="633537179" sldId="4012"/>
            <ac:spMk id="26" creationId="{5E3F1865-BA66-5B43-B79C-9656AC2E4534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22:38.556" v="239" actId="1076"/>
          <ac:spMkLst>
            <pc:docMk/>
            <pc:sldMk cId="633537179" sldId="4012"/>
            <ac:spMk id="27" creationId="{0303CEC7-518E-BF42-B812-51F1D9841578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22:38.587" v="240" actId="1076"/>
          <ac:spMkLst>
            <pc:docMk/>
            <pc:sldMk cId="633537179" sldId="4012"/>
            <ac:spMk id="28" creationId="{46E2DECE-8ECC-F64B-B789-D6FFE8959B4B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22:38.649" v="241" actId="1076"/>
          <ac:spMkLst>
            <pc:docMk/>
            <pc:sldMk cId="633537179" sldId="4012"/>
            <ac:spMk id="29" creationId="{62808FA5-8261-FD45-B02F-27D9633B2D40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22:38.681" v="242" actId="1076"/>
          <ac:spMkLst>
            <pc:docMk/>
            <pc:sldMk cId="633537179" sldId="4012"/>
            <ac:spMk id="30" creationId="{2CAA1CAB-9282-0B46-B709-0524CCAD40FB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22:48.603" v="248" actId="1076"/>
          <ac:spMkLst>
            <pc:docMk/>
            <pc:sldMk cId="633537179" sldId="4012"/>
            <ac:spMk id="36" creationId="{BBDA8AC9-5D3C-B744-9422-6226FAA102B0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22:48.634" v="249" actId="1076"/>
          <ac:spMkLst>
            <pc:docMk/>
            <pc:sldMk cId="633537179" sldId="4012"/>
            <ac:spMk id="37" creationId="{08E481F6-FE46-304F-8BAE-566F3E753B0D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22:48.666" v="250" actId="1076"/>
          <ac:spMkLst>
            <pc:docMk/>
            <pc:sldMk cId="633537179" sldId="4012"/>
            <ac:spMk id="38" creationId="{1BD38A5C-0C27-5C44-9E55-76B13C2CDA0A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23:44.951" v="258" actId="1076"/>
          <ac:spMkLst>
            <pc:docMk/>
            <pc:sldMk cId="633537179" sldId="4012"/>
            <ac:spMk id="39" creationId="{48DC5A0E-F320-A640-886F-D1084E1329FB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23:36.966" v="257"/>
          <ac:spMkLst>
            <pc:docMk/>
            <pc:sldMk cId="633537179" sldId="4012"/>
            <ac:spMk id="40" creationId="{0A203649-6E56-064B-9823-7BA82AD0A6AE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20:00.717" v="194"/>
          <ac:spMkLst>
            <pc:docMk/>
            <pc:sldMk cId="633537179" sldId="4012"/>
            <ac:spMk id="41" creationId="{19570124-6292-4142-B456-33FE03CF9664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20:00.717" v="194"/>
          <ac:spMkLst>
            <pc:docMk/>
            <pc:sldMk cId="633537179" sldId="4012"/>
            <ac:spMk id="42" creationId="{61073AA0-F014-F345-B9DF-726219DA553A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20:17.999" v="195" actId="14100"/>
          <ac:spMkLst>
            <pc:docMk/>
            <pc:sldMk cId="633537179" sldId="4012"/>
            <ac:spMk id="43" creationId="{8D8C2877-B197-B042-9B26-629AB297EC38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24:51.221" v="260" actId="1076"/>
          <ac:spMkLst>
            <pc:docMk/>
            <pc:sldMk cId="633537179" sldId="4012"/>
            <ac:spMk id="44" creationId="{3E54DAA7-AE1C-C149-9BDA-01425438C6CB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25:09.222" v="262" actId="1076"/>
          <ac:spMkLst>
            <pc:docMk/>
            <pc:sldMk cId="633537179" sldId="4012"/>
            <ac:spMk id="51" creationId="{6FF5D66B-8903-944E-A3DF-194457EC6163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25:09.254" v="263" actId="1076"/>
          <ac:spMkLst>
            <pc:docMk/>
            <pc:sldMk cId="633537179" sldId="4012"/>
            <ac:spMk id="54" creationId="{32EB0BB0-9725-8441-948F-998095076DC1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22:38.446" v="236" actId="1076"/>
          <ac:spMkLst>
            <pc:docMk/>
            <pc:sldMk cId="633537179" sldId="4012"/>
            <ac:spMk id="56" creationId="{4437AF28-F5B1-0543-A447-A72EF6C48A58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25:09.300" v="264" actId="1076"/>
          <ac:spMkLst>
            <pc:docMk/>
            <pc:sldMk cId="633537179" sldId="4012"/>
            <ac:spMk id="67" creationId="{BB26494D-2F7B-3542-9E81-0F159361A407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25:09.332" v="265" actId="1076"/>
          <ac:spMkLst>
            <pc:docMk/>
            <pc:sldMk cId="633537179" sldId="4012"/>
            <ac:spMk id="68" creationId="{DC14D139-9978-BB42-A1D4-B304D2C36774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25:25.505" v="270" actId="1076"/>
          <ac:spMkLst>
            <pc:docMk/>
            <pc:sldMk cId="633537179" sldId="4012"/>
            <ac:spMk id="73" creationId="{145AA6B6-F185-6C40-A805-96C901044DA1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26:10.101" v="287" actId="14100"/>
          <ac:spMkLst>
            <pc:docMk/>
            <pc:sldMk cId="633537179" sldId="4012"/>
            <ac:spMk id="74" creationId="{EB96C048-0AA2-DB46-B96D-BFCDBE2D1BBD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25:54.194" v="285" actId="1076"/>
          <ac:spMkLst>
            <pc:docMk/>
            <pc:sldMk cId="633537179" sldId="4012"/>
            <ac:spMk id="75" creationId="{C7C3177A-FCCD-7B44-8327-B79852647515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25:25.630" v="273" actId="1076"/>
          <ac:spMkLst>
            <pc:docMk/>
            <pc:sldMk cId="633537179" sldId="4012"/>
            <ac:spMk id="76" creationId="{DBF2E72F-9D13-D342-9009-756C4E2732F7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25:25.661" v="274" actId="1076"/>
          <ac:spMkLst>
            <pc:docMk/>
            <pc:sldMk cId="633537179" sldId="4012"/>
            <ac:spMk id="77" creationId="{08961CD7-582D-D74F-8697-265535E951D2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26:19.649" v="288" actId="1076"/>
          <ac:spMkLst>
            <pc:docMk/>
            <pc:sldMk cId="633537179" sldId="4012"/>
            <ac:spMk id="87" creationId="{45341735-A901-854F-A1D6-5CF41B426C2C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26:46.635" v="290" actId="1076"/>
          <ac:spMkLst>
            <pc:docMk/>
            <pc:sldMk cId="633537179" sldId="4012"/>
            <ac:spMk id="95" creationId="{4CD9E5F1-399E-9145-8449-6B1894CA7948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26:58.745" v="293" actId="1076"/>
          <ac:spMkLst>
            <pc:docMk/>
            <pc:sldMk cId="633537179" sldId="4012"/>
            <ac:spMk id="96" creationId="{A4D3B649-3E09-2548-BE89-16E6FB59A717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27:24.138" v="297" actId="1076"/>
          <ac:spMkLst>
            <pc:docMk/>
            <pc:sldMk cId="633537179" sldId="4012"/>
            <ac:spMk id="102" creationId="{2E6F4ACD-29D6-F942-99C0-AEC7D02DC248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27:24.170" v="298" actId="1076"/>
          <ac:spMkLst>
            <pc:docMk/>
            <pc:sldMk cId="633537179" sldId="4012"/>
            <ac:spMk id="103" creationId="{378AF093-6422-E542-9524-AEE077100B7F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27:24.216" v="299" actId="1076"/>
          <ac:spMkLst>
            <pc:docMk/>
            <pc:sldMk cId="633537179" sldId="4012"/>
            <ac:spMk id="104" creationId="{FCDA03CB-5513-E541-A769-7ED10B62771D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27:24.247" v="300" actId="1076"/>
          <ac:spMkLst>
            <pc:docMk/>
            <pc:sldMk cId="633537179" sldId="4012"/>
            <ac:spMk id="105" creationId="{CB4E685B-97A3-8D45-A016-6FB8F577374A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28:27.642" v="314" actId="1076"/>
          <ac:spMkLst>
            <pc:docMk/>
            <pc:sldMk cId="633537179" sldId="4012"/>
            <ac:spMk id="111" creationId="{D762BD50-E7FD-FE48-B744-C833A5293230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30:18.089" v="375" actId="20577"/>
          <ac:spMkLst>
            <pc:docMk/>
            <pc:sldMk cId="633537179" sldId="4012"/>
            <ac:spMk id="121" creationId="{62A94F41-7203-FD45-8A9F-F3D54C4F50AF}"/>
          </ac:spMkLst>
        </pc:spChg>
        <pc:cxnChg chg="mod">
          <ac:chgData name="SYSTRA - DUFOUR Frédéric" userId="S::frederic.dufour_systra.com#ext#@railbaltica.onmicrosoft.com::842d5a84-a24c-4488-b36a-9c654d7bbd63" providerId="AD" clId="Web-{CBCD2129-087A-3481-9AF7-0F927CD96C03}" dt="2022-08-19T17:22:38.712" v="243" actId="1076"/>
          <ac:cxnSpMkLst>
            <pc:docMk/>
            <pc:sldMk cId="633537179" sldId="4012"/>
            <ac:cxnSpMk id="4" creationId="{9ACFAA26-6473-0244-9F8A-0EB9D2244113}"/>
          </ac:cxnSpMkLst>
        </pc:cxnChg>
        <pc:cxnChg chg="mod">
          <ac:chgData name="SYSTRA - DUFOUR Frédéric" userId="S::frederic.dufour_systra.com#ext#@railbaltica.onmicrosoft.com::842d5a84-a24c-4488-b36a-9c654d7bbd63" providerId="AD" clId="Web-{CBCD2129-087A-3481-9AF7-0F927CD96C03}" dt="2022-08-19T17:28:06.359" v="311" actId="1076"/>
          <ac:cxnSpMkLst>
            <pc:docMk/>
            <pc:sldMk cId="633537179" sldId="4012"/>
            <ac:cxnSpMk id="6" creationId="{DDFDDCA5-A793-A745-89A1-8F7317AFC43E}"/>
          </ac:cxnSpMkLst>
        </pc:cxnChg>
        <pc:cxnChg chg="mod">
          <ac:chgData name="SYSTRA - DUFOUR Frédéric" userId="S::frederic.dufour_systra.com#ext#@railbaltica.onmicrosoft.com::842d5a84-a24c-4488-b36a-9c654d7bbd63" providerId="AD" clId="Web-{CBCD2129-087A-3481-9AF7-0F927CD96C03}" dt="2022-08-19T17:27:01.793" v="294" actId="1076"/>
          <ac:cxnSpMkLst>
            <pc:docMk/>
            <pc:sldMk cId="633537179" sldId="4012"/>
            <ac:cxnSpMk id="7" creationId="{7087E561-DF94-36AF-F67C-7AEA79F9A772}"/>
          </ac:cxnSpMkLst>
        </pc:cxnChg>
        <pc:cxnChg chg="add mod">
          <ac:chgData name="SYSTRA - DUFOUR Frédéric" userId="S::frederic.dufour_systra.com#ext#@railbaltica.onmicrosoft.com::842d5a84-a24c-4488-b36a-9c654d7bbd63" providerId="AD" clId="Web-{CBCD2129-087A-3481-9AF7-0F927CD96C03}" dt="2022-08-19T17:22:48.822" v="254" actId="1076"/>
          <ac:cxnSpMkLst>
            <pc:docMk/>
            <pc:sldMk cId="633537179" sldId="4012"/>
            <ac:cxnSpMk id="8" creationId="{708B7547-4488-C3F5-C357-F9D14B551808}"/>
          </ac:cxnSpMkLst>
        </pc:cxnChg>
        <pc:cxnChg chg="mod">
          <ac:chgData name="SYSTRA - DUFOUR Frédéric" userId="S::frederic.dufour_systra.com#ext#@railbaltica.onmicrosoft.com::842d5a84-a24c-4488-b36a-9c654d7bbd63" providerId="AD" clId="Web-{CBCD2129-087A-3481-9AF7-0F927CD96C03}" dt="2022-08-19T17:22:38.759" v="244" actId="1076"/>
          <ac:cxnSpMkLst>
            <pc:docMk/>
            <pc:sldMk cId="633537179" sldId="4012"/>
            <ac:cxnSpMk id="33" creationId="{37635B75-2AD6-B14F-A974-1774B28CD08B}"/>
          </ac:cxnSpMkLst>
        </pc:cxnChg>
        <pc:cxnChg chg="mod">
          <ac:chgData name="SYSTRA - DUFOUR Frédéric" userId="S::frederic.dufour_systra.com#ext#@railbaltica.onmicrosoft.com::842d5a84-a24c-4488-b36a-9c654d7bbd63" providerId="AD" clId="Web-{CBCD2129-087A-3481-9AF7-0F927CD96C03}" dt="2022-08-19T17:22:38.790" v="245" actId="1076"/>
          <ac:cxnSpMkLst>
            <pc:docMk/>
            <pc:sldMk cId="633537179" sldId="4012"/>
            <ac:cxnSpMk id="34" creationId="{17DEB51C-57A6-CF4C-A244-0109D09FD37D}"/>
          </ac:cxnSpMkLst>
        </pc:cxnChg>
        <pc:cxnChg chg="mod">
          <ac:chgData name="SYSTRA - DUFOUR Frédéric" userId="S::frederic.dufour_systra.com#ext#@railbaltica.onmicrosoft.com::842d5a84-a24c-4488-b36a-9c654d7bbd63" providerId="AD" clId="Web-{CBCD2129-087A-3481-9AF7-0F927CD96C03}" dt="2022-08-19T17:22:38.837" v="246" actId="1076"/>
          <ac:cxnSpMkLst>
            <pc:docMk/>
            <pc:sldMk cId="633537179" sldId="4012"/>
            <ac:cxnSpMk id="35" creationId="{B13A81AF-669F-DB47-B00D-8BFB90B10637}"/>
          </ac:cxnSpMkLst>
        </pc:cxnChg>
        <pc:cxnChg chg="mod">
          <ac:chgData name="SYSTRA - DUFOUR Frédéric" userId="S::frederic.dufour_systra.com#ext#@railbaltica.onmicrosoft.com::842d5a84-a24c-4488-b36a-9c654d7bbd63" providerId="AD" clId="Web-{CBCD2129-087A-3481-9AF7-0F927CD96C03}" dt="2022-08-19T17:22:48.713" v="251" actId="1076"/>
          <ac:cxnSpMkLst>
            <pc:docMk/>
            <pc:sldMk cId="633537179" sldId="4012"/>
            <ac:cxnSpMk id="45" creationId="{1FE4CD45-6FC9-124F-8185-BA0A575C512D}"/>
          </ac:cxnSpMkLst>
        </pc:cxnChg>
        <pc:cxnChg chg="mod">
          <ac:chgData name="SYSTRA - DUFOUR Frédéric" userId="S::frederic.dufour_systra.com#ext#@railbaltica.onmicrosoft.com::842d5a84-a24c-4488-b36a-9c654d7bbd63" providerId="AD" clId="Web-{CBCD2129-087A-3481-9AF7-0F927CD96C03}" dt="2022-08-19T17:22:48.744" v="252" actId="1076"/>
          <ac:cxnSpMkLst>
            <pc:docMk/>
            <pc:sldMk cId="633537179" sldId="4012"/>
            <ac:cxnSpMk id="46" creationId="{736CC232-D502-5344-AE4D-0ECFAADA0FF6}"/>
          </ac:cxnSpMkLst>
        </pc:cxnChg>
        <pc:cxnChg chg="mod">
          <ac:chgData name="SYSTRA - DUFOUR Frédéric" userId="S::frederic.dufour_systra.com#ext#@railbaltica.onmicrosoft.com::842d5a84-a24c-4488-b36a-9c654d7bbd63" providerId="AD" clId="Web-{CBCD2129-087A-3481-9AF7-0F927CD96C03}" dt="2022-08-19T17:20:00.717" v="194"/>
          <ac:cxnSpMkLst>
            <pc:docMk/>
            <pc:sldMk cId="633537179" sldId="4012"/>
            <ac:cxnSpMk id="47" creationId="{3550CFFE-2539-D648-92F0-15FD9B1BE2F7}"/>
          </ac:cxnSpMkLst>
        </pc:cxnChg>
        <pc:cxnChg chg="mod">
          <ac:chgData name="SYSTRA - DUFOUR Frédéric" userId="S::frederic.dufour_systra.com#ext#@railbaltica.onmicrosoft.com::842d5a84-a24c-4488-b36a-9c654d7bbd63" providerId="AD" clId="Web-{CBCD2129-087A-3481-9AF7-0F927CD96C03}" dt="2022-08-19T17:20:00.717" v="194"/>
          <ac:cxnSpMkLst>
            <pc:docMk/>
            <pc:sldMk cId="633537179" sldId="4012"/>
            <ac:cxnSpMk id="48" creationId="{9148559E-AF1A-D04E-8360-F888FD599CD5}"/>
          </ac:cxnSpMkLst>
        </pc:cxnChg>
        <pc:cxnChg chg="mod">
          <ac:chgData name="SYSTRA - DUFOUR Frédéric" userId="S::frederic.dufour_systra.com#ext#@railbaltica.onmicrosoft.com::842d5a84-a24c-4488-b36a-9c654d7bbd63" providerId="AD" clId="Web-{CBCD2129-087A-3481-9AF7-0F927CD96C03}" dt="2022-08-19T17:20:00.717" v="194"/>
          <ac:cxnSpMkLst>
            <pc:docMk/>
            <pc:sldMk cId="633537179" sldId="4012"/>
            <ac:cxnSpMk id="49" creationId="{15AA94DE-BBDA-8341-85E5-E690828637B7}"/>
          </ac:cxnSpMkLst>
        </pc:cxnChg>
        <pc:cxnChg chg="mod">
          <ac:chgData name="SYSTRA - DUFOUR Frédéric" userId="S::frederic.dufour_systra.com#ext#@railbaltica.onmicrosoft.com::842d5a84-a24c-4488-b36a-9c654d7bbd63" providerId="AD" clId="Web-{CBCD2129-087A-3481-9AF7-0F927CD96C03}" dt="2022-08-19T17:20:00.717" v="194"/>
          <ac:cxnSpMkLst>
            <pc:docMk/>
            <pc:sldMk cId="633537179" sldId="4012"/>
            <ac:cxnSpMk id="50" creationId="{9BF1A438-9FBC-6342-8166-67CA1E238F74}"/>
          </ac:cxnSpMkLst>
        </pc:cxnChg>
        <pc:cxnChg chg="mod">
          <ac:chgData name="SYSTRA - DUFOUR Frédéric" userId="S::frederic.dufour_systra.com#ext#@railbaltica.onmicrosoft.com::842d5a84-a24c-4488-b36a-9c654d7bbd63" providerId="AD" clId="Web-{CBCD2129-087A-3481-9AF7-0F927CD96C03}" dt="2022-08-19T17:25:09.379" v="266" actId="1076"/>
          <ac:cxnSpMkLst>
            <pc:docMk/>
            <pc:sldMk cId="633537179" sldId="4012"/>
            <ac:cxnSpMk id="69" creationId="{74A1C0D9-F1C8-0840-9DC5-EBE4ECA72348}"/>
          </ac:cxnSpMkLst>
        </pc:cxnChg>
        <pc:cxnChg chg="mod">
          <ac:chgData name="SYSTRA - DUFOUR Frédéric" userId="S::frederic.dufour_systra.com#ext#@railbaltica.onmicrosoft.com::842d5a84-a24c-4488-b36a-9c654d7bbd63" providerId="AD" clId="Web-{CBCD2129-087A-3481-9AF7-0F927CD96C03}" dt="2022-08-19T17:25:09.410" v="267" actId="1076"/>
          <ac:cxnSpMkLst>
            <pc:docMk/>
            <pc:sldMk cId="633537179" sldId="4012"/>
            <ac:cxnSpMk id="70" creationId="{8D6E0983-061A-D049-B948-E23B5DD58763}"/>
          </ac:cxnSpMkLst>
        </pc:cxnChg>
        <pc:cxnChg chg="mod">
          <ac:chgData name="SYSTRA - DUFOUR Frédéric" userId="S::frederic.dufour_systra.com#ext#@railbaltica.onmicrosoft.com::842d5a84-a24c-4488-b36a-9c654d7bbd63" providerId="AD" clId="Web-{CBCD2129-087A-3481-9AF7-0F927CD96C03}" dt="2022-08-19T17:25:09.441" v="268" actId="1076"/>
          <ac:cxnSpMkLst>
            <pc:docMk/>
            <pc:sldMk cId="633537179" sldId="4012"/>
            <ac:cxnSpMk id="71" creationId="{50BA7896-CB42-8747-8463-C9B72751D510}"/>
          </ac:cxnSpMkLst>
        </pc:cxnChg>
        <pc:cxnChg chg="mod">
          <ac:chgData name="SYSTRA - DUFOUR Frédéric" userId="S::frederic.dufour_systra.com#ext#@railbaltica.onmicrosoft.com::842d5a84-a24c-4488-b36a-9c654d7bbd63" providerId="AD" clId="Web-{CBCD2129-087A-3481-9AF7-0F927CD96C03}" dt="2022-08-19T17:25:43.943" v="284" actId="1076"/>
          <ac:cxnSpMkLst>
            <pc:docMk/>
            <pc:sldMk cId="633537179" sldId="4012"/>
            <ac:cxnSpMk id="78" creationId="{46EA527C-E87D-A74B-9078-1EB62526318C}"/>
          </ac:cxnSpMkLst>
        </pc:cxnChg>
        <pc:cxnChg chg="mod">
          <ac:chgData name="SYSTRA - DUFOUR Frédéric" userId="S::frederic.dufour_systra.com#ext#@railbaltica.onmicrosoft.com::842d5a84-a24c-4488-b36a-9c654d7bbd63" providerId="AD" clId="Web-{CBCD2129-087A-3481-9AF7-0F927CD96C03}" dt="2022-08-19T17:25:25.739" v="276" actId="1076"/>
          <ac:cxnSpMkLst>
            <pc:docMk/>
            <pc:sldMk cId="633537179" sldId="4012"/>
            <ac:cxnSpMk id="79" creationId="{692D206F-DDA5-324C-B315-39F9DC34ACA3}"/>
          </ac:cxnSpMkLst>
        </pc:cxnChg>
        <pc:cxnChg chg="mod">
          <ac:chgData name="SYSTRA - DUFOUR Frédéric" userId="S::frederic.dufour_systra.com#ext#@railbaltica.onmicrosoft.com::842d5a84-a24c-4488-b36a-9c654d7bbd63" providerId="AD" clId="Web-{CBCD2129-087A-3481-9AF7-0F927CD96C03}" dt="2022-08-19T17:25:25.770" v="277" actId="1076"/>
          <ac:cxnSpMkLst>
            <pc:docMk/>
            <pc:sldMk cId="633537179" sldId="4012"/>
            <ac:cxnSpMk id="80" creationId="{10A6D166-C746-4442-83EA-97B2F3422C3E}"/>
          </ac:cxnSpMkLst>
        </pc:cxnChg>
        <pc:cxnChg chg="mod">
          <ac:chgData name="SYSTRA - DUFOUR Frédéric" userId="S::frederic.dufour_systra.com#ext#@railbaltica.onmicrosoft.com::842d5a84-a24c-4488-b36a-9c654d7bbd63" providerId="AD" clId="Web-{CBCD2129-087A-3481-9AF7-0F927CD96C03}" dt="2022-08-19T17:25:58.991" v="286" actId="1076"/>
          <ac:cxnSpMkLst>
            <pc:docMk/>
            <pc:sldMk cId="633537179" sldId="4012"/>
            <ac:cxnSpMk id="81" creationId="{AB45DE9B-18B0-AC4B-BAA7-2C504FBF6586}"/>
          </ac:cxnSpMkLst>
        </pc:cxnChg>
        <pc:cxnChg chg="mod">
          <ac:chgData name="SYSTRA - DUFOUR Frédéric" userId="S::frederic.dufour_systra.com#ext#@railbaltica.onmicrosoft.com::842d5a84-a24c-4488-b36a-9c654d7bbd63" providerId="AD" clId="Web-{CBCD2129-087A-3481-9AF7-0F927CD96C03}" dt="2022-08-19T17:25:25.848" v="279" actId="1076"/>
          <ac:cxnSpMkLst>
            <pc:docMk/>
            <pc:sldMk cId="633537179" sldId="4012"/>
            <ac:cxnSpMk id="82" creationId="{DE27EB80-25EB-6F46-949D-D44A8CFD3B9B}"/>
          </ac:cxnSpMkLst>
        </pc:cxnChg>
        <pc:cxnChg chg="mod">
          <ac:chgData name="SYSTRA - DUFOUR Frédéric" userId="S::frederic.dufour_systra.com#ext#@railbaltica.onmicrosoft.com::842d5a84-a24c-4488-b36a-9c654d7bbd63" providerId="AD" clId="Web-{CBCD2129-087A-3481-9AF7-0F927CD96C03}" dt="2022-08-19T17:26:52.808" v="292" actId="1076"/>
          <ac:cxnSpMkLst>
            <pc:docMk/>
            <pc:sldMk cId="633537179" sldId="4012"/>
            <ac:cxnSpMk id="97" creationId="{AE6475EE-0296-A341-A049-C25C377CE671}"/>
          </ac:cxnSpMkLst>
        </pc:cxnChg>
        <pc:cxnChg chg="mod">
          <ac:chgData name="SYSTRA - DUFOUR Frédéric" userId="S::frederic.dufour_systra.com#ext#@railbaltica.onmicrosoft.com::842d5a84-a24c-4488-b36a-9c654d7bbd63" providerId="AD" clId="Web-{CBCD2129-087A-3481-9AF7-0F927CD96C03}" dt="2022-08-19T17:26:40.791" v="289" actId="1076"/>
          <ac:cxnSpMkLst>
            <pc:docMk/>
            <pc:sldMk cId="633537179" sldId="4012"/>
            <ac:cxnSpMk id="98" creationId="{8F02B8F6-60A2-A94A-86F3-EC7C6BC54C8C}"/>
          </ac:cxnSpMkLst>
        </pc:cxnChg>
        <pc:cxnChg chg="mod">
          <ac:chgData name="SYSTRA - DUFOUR Frédéric" userId="S::frederic.dufour_systra.com#ext#@railbaltica.onmicrosoft.com::842d5a84-a24c-4488-b36a-9c654d7bbd63" providerId="AD" clId="Web-{CBCD2129-087A-3481-9AF7-0F927CD96C03}" dt="2022-08-19T17:27:24.278" v="301" actId="1076"/>
          <ac:cxnSpMkLst>
            <pc:docMk/>
            <pc:sldMk cId="633537179" sldId="4012"/>
            <ac:cxnSpMk id="106" creationId="{800D0CF2-EF8C-EF4D-A46D-BE6DC5573343}"/>
          </ac:cxnSpMkLst>
        </pc:cxnChg>
        <pc:cxnChg chg="mod">
          <ac:chgData name="SYSTRA - DUFOUR Frédéric" userId="S::frederic.dufour_systra.com#ext#@railbaltica.onmicrosoft.com::842d5a84-a24c-4488-b36a-9c654d7bbd63" providerId="AD" clId="Web-{CBCD2129-087A-3481-9AF7-0F927CD96C03}" dt="2022-08-19T17:27:24.325" v="302" actId="1076"/>
          <ac:cxnSpMkLst>
            <pc:docMk/>
            <pc:sldMk cId="633537179" sldId="4012"/>
            <ac:cxnSpMk id="107" creationId="{0336EDA0-C124-404F-B334-4DC482C2E230}"/>
          </ac:cxnSpMkLst>
        </pc:cxnChg>
        <pc:cxnChg chg="mod">
          <ac:chgData name="SYSTRA - DUFOUR Frédéric" userId="S::frederic.dufour_systra.com#ext#@railbaltica.onmicrosoft.com::842d5a84-a24c-4488-b36a-9c654d7bbd63" providerId="AD" clId="Web-{CBCD2129-087A-3481-9AF7-0F927CD96C03}" dt="2022-08-19T17:27:24.357" v="303" actId="1076"/>
          <ac:cxnSpMkLst>
            <pc:docMk/>
            <pc:sldMk cId="633537179" sldId="4012"/>
            <ac:cxnSpMk id="108" creationId="{8E9D161E-A54A-8A43-A534-861E79CB24E8}"/>
          </ac:cxnSpMkLst>
        </pc:cxnChg>
        <pc:cxnChg chg="del mod">
          <ac:chgData name="SYSTRA - DUFOUR Frédéric" userId="S::frederic.dufour_systra.com#ext#@railbaltica.onmicrosoft.com::842d5a84-a24c-4488-b36a-9c654d7bbd63" providerId="AD" clId="Web-{CBCD2129-087A-3481-9AF7-0F927CD96C03}" dt="2022-08-19T17:27:36.654" v="307"/>
          <ac:cxnSpMkLst>
            <pc:docMk/>
            <pc:sldMk cId="633537179" sldId="4012"/>
            <ac:cxnSpMk id="109" creationId="{55AD4244-1733-834C-83D0-1BEF6F76AA91}"/>
          </ac:cxnSpMkLst>
        </pc:cxnChg>
        <pc:cxnChg chg="del">
          <ac:chgData name="SYSTRA - DUFOUR Frédéric" userId="S::frederic.dufour_systra.com#ext#@railbaltica.onmicrosoft.com::842d5a84-a24c-4488-b36a-9c654d7bbd63" providerId="AD" clId="Web-{CBCD2129-087A-3481-9AF7-0F927CD96C03}" dt="2022-08-19T17:27:35.076" v="306"/>
          <ac:cxnSpMkLst>
            <pc:docMk/>
            <pc:sldMk cId="633537179" sldId="4012"/>
            <ac:cxnSpMk id="110" creationId="{DA1F5164-B4CD-E04F-80F1-61BD02AAFBC7}"/>
          </ac:cxnSpMkLst>
        </pc:cxnChg>
        <pc:cxnChg chg="mod">
          <ac:chgData name="SYSTRA - DUFOUR Frédéric" userId="S::frederic.dufour_systra.com#ext#@railbaltica.onmicrosoft.com::842d5a84-a24c-4488-b36a-9c654d7bbd63" providerId="AD" clId="Web-{CBCD2129-087A-3481-9AF7-0F927CD96C03}" dt="2022-08-19T17:28:20.126" v="313" actId="1076"/>
          <ac:cxnSpMkLst>
            <pc:docMk/>
            <pc:sldMk cId="633537179" sldId="4012"/>
            <ac:cxnSpMk id="112" creationId="{41FE0C23-062A-D84C-8055-64877B31B0FC}"/>
          </ac:cxnSpMkLst>
        </pc:cxnChg>
        <pc:cxnChg chg="del">
          <ac:chgData name="SYSTRA - DUFOUR Frédéric" userId="S::frederic.dufour_systra.com#ext#@railbaltica.onmicrosoft.com::842d5a84-a24c-4488-b36a-9c654d7bbd63" providerId="AD" clId="Web-{CBCD2129-087A-3481-9AF7-0F927CD96C03}" dt="2022-08-19T17:27:38.670" v="308"/>
          <ac:cxnSpMkLst>
            <pc:docMk/>
            <pc:sldMk cId="633537179" sldId="4012"/>
            <ac:cxnSpMk id="113" creationId="{357D14D7-5941-9F4E-B615-8B55F5FD5989}"/>
          </ac:cxnSpMkLst>
        </pc:cxnChg>
        <pc:cxnChg chg="mod">
          <ac:chgData name="SYSTRA - DUFOUR Frédéric" userId="S::frederic.dufour_systra.com#ext#@railbaltica.onmicrosoft.com::842d5a84-a24c-4488-b36a-9c654d7bbd63" providerId="AD" clId="Web-{CBCD2129-087A-3481-9AF7-0F927CD96C03}" dt="2022-08-19T17:28:11.672" v="312" actId="14100"/>
          <ac:cxnSpMkLst>
            <pc:docMk/>
            <pc:sldMk cId="633537179" sldId="4012"/>
            <ac:cxnSpMk id="114" creationId="{224C3A79-4889-944C-AC50-37FBA2FCECFF}"/>
          </ac:cxnSpMkLst>
        </pc:cxnChg>
      </pc:sldChg>
      <pc:sldChg chg="addSp delSp modSp delAnim">
        <pc:chgData name="SYSTRA - DUFOUR Frédéric" userId="S::frederic.dufour_systra.com#ext#@railbaltica.onmicrosoft.com::842d5a84-a24c-4488-b36a-9c654d7bbd63" providerId="AD" clId="Web-{CBCD2129-087A-3481-9AF7-0F927CD96C03}" dt="2022-08-19T17:14:42.601" v="65" actId="1076"/>
        <pc:sldMkLst>
          <pc:docMk/>
          <pc:sldMk cId="3820587215" sldId="4186"/>
        </pc:sldMkLst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4:01.082" v="58" actId="20577"/>
          <ac:spMkLst>
            <pc:docMk/>
            <pc:sldMk cId="3820587215" sldId="4186"/>
            <ac:spMk id="192" creationId="{C3DC20F2-E8BD-4821-A085-9DFDC4A5640C}"/>
          </ac:spMkLst>
        </pc:spChg>
        <pc:spChg chg="del">
          <ac:chgData name="SYSTRA - DUFOUR Frédéric" userId="S::frederic.dufour_systra.com#ext#@railbaltica.onmicrosoft.com::842d5a84-a24c-4488-b36a-9c654d7bbd63" providerId="AD" clId="Web-{CBCD2129-087A-3481-9AF7-0F927CD96C03}" dt="2022-08-19T17:14:23.021" v="62"/>
          <ac:spMkLst>
            <pc:docMk/>
            <pc:sldMk cId="3820587215" sldId="4186"/>
            <ac:spMk id="240" creationId="{D0947499-93EE-4122-9102-6ADA97ADFDB2}"/>
          </ac:spMkLst>
        </pc:spChg>
        <pc:picChg chg="add del mod">
          <ac:chgData name="SYSTRA - DUFOUR Frédéric" userId="S::frederic.dufour_systra.com#ext#@railbaltica.onmicrosoft.com::842d5a84-a24c-4488-b36a-9c654d7bbd63" providerId="AD" clId="Web-{CBCD2129-087A-3481-9AF7-0F927CD96C03}" dt="2022-08-19T17:14:42.601" v="65" actId="1076"/>
          <ac:picMkLst>
            <pc:docMk/>
            <pc:sldMk cId="3820587215" sldId="4186"/>
            <ac:picMk id="242" creationId="{A1322964-913E-46B4-9729-D965BD537378}"/>
          </ac:picMkLst>
        </pc:picChg>
      </pc:sldChg>
      <pc:sldChg chg="modSp">
        <pc:chgData name="SYSTRA - DUFOUR Frédéric" userId="S::frederic.dufour_systra.com#ext#@railbaltica.onmicrosoft.com::842d5a84-a24c-4488-b36a-9c654d7bbd63" providerId="AD" clId="Web-{CBCD2129-087A-3481-9AF7-0F927CD96C03}" dt="2022-08-19T17:35:34.861" v="436" actId="20577"/>
        <pc:sldMkLst>
          <pc:docMk/>
          <pc:sldMk cId="751866791" sldId="4199"/>
        </pc:sldMkLst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35:34.861" v="436" actId="20577"/>
          <ac:spMkLst>
            <pc:docMk/>
            <pc:sldMk cId="751866791" sldId="4199"/>
            <ac:spMk id="10" creationId="{5DE19478-CC1D-4D1A-A251-CD94C615B2AE}"/>
          </ac:spMkLst>
        </pc:spChg>
      </pc:sldChg>
      <pc:sldChg chg="modSp new ord">
        <pc:chgData name="SYSTRA - DUFOUR Frédéric" userId="S::frederic.dufour_systra.com#ext#@railbaltica.onmicrosoft.com::842d5a84-a24c-4488-b36a-9c654d7bbd63" providerId="AD" clId="Web-{CBCD2129-087A-3481-9AF7-0F927CD96C03}" dt="2022-08-19T17:13:26.611" v="57" actId="20577"/>
        <pc:sldMkLst>
          <pc:docMk/>
          <pc:sldMk cId="2057140617" sldId="4203"/>
        </pc:sldMkLst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3:26.611" v="57" actId="20577"/>
          <ac:spMkLst>
            <pc:docMk/>
            <pc:sldMk cId="2057140617" sldId="4203"/>
            <ac:spMk id="2" creationId="{FE08AFE3-FAD4-83DF-E625-29B10899B263}"/>
          </ac:spMkLst>
        </pc:spChg>
        <pc:spChg chg="mod">
          <ac:chgData name="SYSTRA - DUFOUR Frédéric" userId="S::frederic.dufour_systra.com#ext#@railbaltica.onmicrosoft.com::842d5a84-a24c-4488-b36a-9c654d7bbd63" providerId="AD" clId="Web-{CBCD2129-087A-3481-9AF7-0F927CD96C03}" dt="2022-08-19T17:10:35.206" v="3" actId="20577"/>
          <ac:spMkLst>
            <pc:docMk/>
            <pc:sldMk cId="2057140617" sldId="4203"/>
            <ac:spMk id="3" creationId="{7FE98C59-1119-B87C-D67E-9E512C9F7A4B}"/>
          </ac:spMkLst>
        </pc:spChg>
      </pc:sldChg>
    </pc:docChg>
  </pc:docChgLst>
  <pc:docChgLst>
    <pc:chgData name="dmitrijs.zaderijenko@egis-group.com" userId="S::urn:spo:guest#dmitrijs.zaderijenko@egis-group.com::" providerId="AD" clId="Web-{1F33441D-6631-D096-2149-F830FB2C4217}"/>
    <pc:docChg chg="modSld">
      <pc:chgData name="dmitrijs.zaderijenko@egis-group.com" userId="S::urn:spo:guest#dmitrijs.zaderijenko@egis-group.com::" providerId="AD" clId="Web-{1F33441D-6631-D096-2149-F830FB2C4217}" dt="2022-08-17T08:25:19.490" v="1" actId="20577"/>
      <pc:docMkLst>
        <pc:docMk/>
      </pc:docMkLst>
      <pc:sldChg chg="modSp">
        <pc:chgData name="dmitrijs.zaderijenko@egis-group.com" userId="S::urn:spo:guest#dmitrijs.zaderijenko@egis-group.com::" providerId="AD" clId="Web-{1F33441D-6631-D096-2149-F830FB2C4217}" dt="2022-08-17T08:25:19.490" v="1" actId="20577"/>
        <pc:sldMkLst>
          <pc:docMk/>
          <pc:sldMk cId="633537179" sldId="4012"/>
        </pc:sldMkLst>
        <pc:spChg chg="mod">
          <ac:chgData name="dmitrijs.zaderijenko@egis-group.com" userId="S::urn:spo:guest#dmitrijs.zaderijenko@egis-group.com::" providerId="AD" clId="Web-{1F33441D-6631-D096-2149-F830FB2C4217}" dt="2022-08-17T08:25:11.615" v="0" actId="20577"/>
          <ac:spMkLst>
            <pc:docMk/>
            <pc:sldMk cId="633537179" sldId="4012"/>
            <ac:spMk id="83" creationId="{0331C00E-9860-5C4C-8573-1AC2E7C2ECBF}"/>
          </ac:spMkLst>
        </pc:spChg>
        <pc:spChg chg="mod">
          <ac:chgData name="dmitrijs.zaderijenko@egis-group.com" userId="S::urn:spo:guest#dmitrijs.zaderijenko@egis-group.com::" providerId="AD" clId="Web-{1F33441D-6631-D096-2149-F830FB2C4217}" dt="2022-08-17T08:25:19.490" v="1" actId="20577"/>
          <ac:spMkLst>
            <pc:docMk/>
            <pc:sldMk cId="633537179" sldId="4012"/>
            <ac:spMk id="84" creationId="{23CD2999-C8B0-2D47-9160-50F7F20FCF4F}"/>
          </ac:spMkLst>
        </pc:spChg>
      </pc:sldChg>
    </pc:docChg>
  </pc:docChgLst>
  <pc:docChgLst>
    <pc:chgData name="Andrejs Mislēvičs" userId="S::andrejs.mislevics@railbaltica.org::dd06fe5b-5d27-4b81-9a83-91988fc447e5" providerId="AD" clId="Web-{3B12F865-CDA7-590C-6D4D-F0A6DB0AEF42}"/>
    <pc:docChg chg="addSld delSld modSld sldOrd">
      <pc:chgData name="Andrejs Mislēvičs" userId="S::andrejs.mislevics@railbaltica.org::dd06fe5b-5d27-4b81-9a83-91988fc447e5" providerId="AD" clId="Web-{3B12F865-CDA7-590C-6D4D-F0A6DB0AEF42}" dt="2022-08-19T08:31:21.162" v="297" actId="1076"/>
      <pc:docMkLst>
        <pc:docMk/>
      </pc:docMkLst>
      <pc:sldChg chg="del">
        <pc:chgData name="Andrejs Mislēvičs" userId="S::andrejs.mislevics@railbaltica.org::dd06fe5b-5d27-4b81-9a83-91988fc447e5" providerId="AD" clId="Web-{3B12F865-CDA7-590C-6D4D-F0A6DB0AEF42}" dt="2022-08-19T08:18:02.270" v="142"/>
        <pc:sldMkLst>
          <pc:docMk/>
          <pc:sldMk cId="881696190" sldId="1284"/>
        </pc:sldMkLst>
      </pc:sldChg>
      <pc:sldChg chg="ord">
        <pc:chgData name="Andrejs Mislēvičs" userId="S::andrejs.mislevics@railbaltica.org::dd06fe5b-5d27-4b81-9a83-91988fc447e5" providerId="AD" clId="Web-{3B12F865-CDA7-590C-6D4D-F0A6DB0AEF42}" dt="2022-08-19T08:23:13.324" v="294"/>
        <pc:sldMkLst>
          <pc:docMk/>
          <pc:sldMk cId="3433269760" sldId="1287"/>
        </pc:sldMkLst>
      </pc:sldChg>
      <pc:sldChg chg="ord">
        <pc:chgData name="Andrejs Mislēvičs" userId="S::andrejs.mislevics@railbaltica.org::dd06fe5b-5d27-4b81-9a83-91988fc447e5" providerId="AD" clId="Web-{3B12F865-CDA7-590C-6D4D-F0A6DB0AEF42}" dt="2022-08-19T08:23:13.324" v="292"/>
        <pc:sldMkLst>
          <pc:docMk/>
          <pc:sldMk cId="1817869023" sldId="1289"/>
        </pc:sldMkLst>
      </pc:sldChg>
      <pc:sldChg chg="ord">
        <pc:chgData name="Andrejs Mislēvičs" userId="S::andrejs.mislevics@railbaltica.org::dd06fe5b-5d27-4b81-9a83-91988fc447e5" providerId="AD" clId="Web-{3B12F865-CDA7-590C-6D4D-F0A6DB0AEF42}" dt="2022-08-19T08:23:13.324" v="293"/>
        <pc:sldMkLst>
          <pc:docMk/>
          <pc:sldMk cId="4271667960" sldId="1291"/>
        </pc:sldMkLst>
      </pc:sldChg>
      <pc:sldChg chg="ord">
        <pc:chgData name="Andrejs Mislēvičs" userId="S::andrejs.mislevics@railbaltica.org::dd06fe5b-5d27-4b81-9a83-91988fc447e5" providerId="AD" clId="Web-{3B12F865-CDA7-590C-6D4D-F0A6DB0AEF42}" dt="2022-08-19T08:23:18.949" v="295"/>
        <pc:sldMkLst>
          <pc:docMk/>
          <pc:sldMk cId="3139729822" sldId="3816"/>
        </pc:sldMkLst>
      </pc:sldChg>
      <pc:sldChg chg="modSp">
        <pc:chgData name="Andrejs Mislēvičs" userId="S::andrejs.mislevics@railbaltica.org::dd06fe5b-5d27-4b81-9a83-91988fc447e5" providerId="AD" clId="Web-{3B12F865-CDA7-590C-6D4D-F0A6DB0AEF42}" dt="2022-08-19T08:31:21.162" v="297" actId="1076"/>
        <pc:sldMkLst>
          <pc:docMk/>
          <pc:sldMk cId="3820587215" sldId="4186"/>
        </pc:sldMkLst>
        <pc:grpChg chg="mod">
          <ac:chgData name="Andrejs Mislēvičs" userId="S::andrejs.mislevics@railbaltica.org::dd06fe5b-5d27-4b81-9a83-91988fc447e5" providerId="AD" clId="Web-{3B12F865-CDA7-590C-6D4D-F0A6DB0AEF42}" dt="2022-08-19T08:31:21.162" v="297" actId="1076"/>
          <ac:grpSpMkLst>
            <pc:docMk/>
            <pc:sldMk cId="3820587215" sldId="4186"/>
            <ac:grpSpMk id="149" creationId="{3644FCE4-9A2B-4D74-8528-318FA9770C11}"/>
          </ac:grpSpMkLst>
        </pc:grpChg>
        <pc:picChg chg="mod">
          <ac:chgData name="Andrejs Mislēvičs" userId="S::andrejs.mislevics@railbaltica.org::dd06fe5b-5d27-4b81-9a83-91988fc447e5" providerId="AD" clId="Web-{3B12F865-CDA7-590C-6D4D-F0A6DB0AEF42}" dt="2022-08-19T08:31:04.412" v="296" actId="1076"/>
          <ac:picMkLst>
            <pc:docMk/>
            <pc:sldMk cId="3820587215" sldId="4186"/>
            <ac:picMk id="242" creationId="{A1322964-913E-46B4-9729-D965BD537378}"/>
          </ac:picMkLst>
        </pc:picChg>
      </pc:sldChg>
      <pc:sldChg chg="addSp delSp modSp del">
        <pc:chgData name="Andrejs Mislēvičs" userId="S::andrejs.mislevics@railbaltica.org::dd06fe5b-5d27-4b81-9a83-91988fc447e5" providerId="AD" clId="Web-{3B12F865-CDA7-590C-6D4D-F0A6DB0AEF42}" dt="2022-08-19T08:11:41.763" v="74"/>
        <pc:sldMkLst>
          <pc:docMk/>
          <pc:sldMk cId="3018874355" sldId="4200"/>
        </pc:sldMkLst>
        <pc:spChg chg="del">
          <ac:chgData name="Andrejs Mislēvičs" userId="S::andrejs.mislevics@railbaltica.org::dd06fe5b-5d27-4b81-9a83-91988fc447e5" providerId="AD" clId="Web-{3B12F865-CDA7-590C-6D4D-F0A6DB0AEF42}" dt="2022-08-19T08:06:54.929" v="0"/>
          <ac:spMkLst>
            <pc:docMk/>
            <pc:sldMk cId="3018874355" sldId="4200"/>
            <ac:spMk id="3" creationId="{31118A9D-6803-4435-B17B-E8A7147E3749}"/>
          </ac:spMkLst>
        </pc:spChg>
        <pc:spChg chg="add mod">
          <ac:chgData name="Andrejs Mislēvičs" userId="S::andrejs.mislevics@railbaltica.org::dd06fe5b-5d27-4b81-9a83-91988fc447e5" providerId="AD" clId="Web-{3B12F865-CDA7-590C-6D4D-F0A6DB0AEF42}" dt="2022-08-19T08:07:30.164" v="5" actId="20577"/>
          <ac:spMkLst>
            <pc:docMk/>
            <pc:sldMk cId="3018874355" sldId="4200"/>
            <ac:spMk id="5" creationId="{572761C4-C20D-8318-8EA0-1372FEDD68F8}"/>
          </ac:spMkLst>
        </pc:spChg>
        <pc:picChg chg="add del mod ord">
          <ac:chgData name="Andrejs Mislēvičs" userId="S::andrejs.mislevics@railbaltica.org::dd06fe5b-5d27-4b81-9a83-91988fc447e5" providerId="AD" clId="Web-{3B12F865-CDA7-590C-6D4D-F0A6DB0AEF42}" dt="2022-08-19T08:07:05.304" v="3"/>
          <ac:picMkLst>
            <pc:docMk/>
            <pc:sldMk cId="3018874355" sldId="4200"/>
            <ac:picMk id="2" creationId="{B532E4E6-FFEC-DC45-3672-CB787DB243AC}"/>
          </ac:picMkLst>
        </pc:picChg>
      </pc:sldChg>
      <pc:sldChg chg="new del">
        <pc:chgData name="Andrejs Mislēvičs" userId="S::andrejs.mislevics@railbaltica.org::dd06fe5b-5d27-4b81-9a83-91988fc447e5" providerId="AD" clId="Web-{3B12F865-CDA7-590C-6D4D-F0A6DB0AEF42}" dt="2022-08-19T08:10:53.668" v="7"/>
        <pc:sldMkLst>
          <pc:docMk/>
          <pc:sldMk cId="910476780" sldId="4201"/>
        </pc:sldMkLst>
      </pc:sldChg>
      <pc:sldChg chg="addSp delSp modSp add ord replId">
        <pc:chgData name="Andrejs Mislēvičs" userId="S::andrejs.mislevics@railbaltica.org::dd06fe5b-5d27-4b81-9a83-91988fc447e5" providerId="AD" clId="Web-{3B12F865-CDA7-590C-6D4D-F0A6DB0AEF42}" dt="2022-08-19T08:22:09.447" v="291" actId="20577"/>
        <pc:sldMkLst>
          <pc:docMk/>
          <pc:sldMk cId="4215898724" sldId="4201"/>
        </pc:sldMkLst>
        <pc:spChg chg="add mod">
          <ac:chgData name="Andrejs Mislēvičs" userId="S::andrejs.mislevics@railbaltica.org::dd06fe5b-5d27-4b81-9a83-91988fc447e5" providerId="AD" clId="Web-{3B12F865-CDA7-590C-6D4D-F0A6DB0AEF42}" dt="2022-08-19T08:22:09.447" v="291" actId="20577"/>
          <ac:spMkLst>
            <pc:docMk/>
            <pc:sldMk cId="4215898724" sldId="4201"/>
            <ac:spMk id="3" creationId="{CA96BA54-1ABB-5A92-44AC-EFAB92377BD1}"/>
          </ac:spMkLst>
        </pc:spChg>
        <pc:spChg chg="del">
          <ac:chgData name="Andrejs Mislēvičs" userId="S::andrejs.mislevics@railbaltica.org::dd06fe5b-5d27-4b81-9a83-91988fc447e5" providerId="AD" clId="Web-{3B12F865-CDA7-590C-6D4D-F0A6DB0AEF42}" dt="2022-08-19T08:11:32.012" v="70"/>
          <ac:spMkLst>
            <pc:docMk/>
            <pc:sldMk cId="4215898724" sldId="4201"/>
            <ac:spMk id="65" creationId="{11A2EFD1-398E-964B-9C16-DD831400B6B4}"/>
          </ac:spMkLst>
        </pc:spChg>
        <pc:spChg chg="del">
          <ac:chgData name="Andrejs Mislēvičs" userId="S::andrejs.mislevics@railbaltica.org::dd06fe5b-5d27-4b81-9a83-91988fc447e5" providerId="AD" clId="Web-{3B12F865-CDA7-590C-6D4D-F0A6DB0AEF42}" dt="2022-08-19T08:11:32.012" v="69"/>
          <ac:spMkLst>
            <pc:docMk/>
            <pc:sldMk cId="4215898724" sldId="4201"/>
            <ac:spMk id="66" creationId="{D555B3F3-8F5C-7D4F-82AA-2AC28E53671A}"/>
          </ac:spMkLst>
        </pc:spChg>
        <pc:spChg chg="del">
          <ac:chgData name="Andrejs Mislēvičs" userId="S::andrejs.mislevics@railbaltica.org::dd06fe5b-5d27-4b81-9a83-91988fc447e5" providerId="AD" clId="Web-{3B12F865-CDA7-590C-6D4D-F0A6DB0AEF42}" dt="2022-08-19T08:11:32.012" v="68"/>
          <ac:spMkLst>
            <pc:docMk/>
            <pc:sldMk cId="4215898724" sldId="4201"/>
            <ac:spMk id="67" creationId="{58547232-66DA-1E47-BDC4-43BC53E65C02}"/>
          </ac:spMkLst>
        </pc:spChg>
        <pc:spChg chg="del">
          <ac:chgData name="Andrejs Mislēvičs" userId="S::andrejs.mislevics@railbaltica.org::dd06fe5b-5d27-4b81-9a83-91988fc447e5" providerId="AD" clId="Web-{3B12F865-CDA7-590C-6D4D-F0A6DB0AEF42}" dt="2022-08-19T08:11:32.012" v="67"/>
          <ac:spMkLst>
            <pc:docMk/>
            <pc:sldMk cId="4215898724" sldId="4201"/>
            <ac:spMk id="68" creationId="{74426E01-5DFF-EC4D-B3A7-87AEE9574788}"/>
          </ac:spMkLst>
        </pc:spChg>
        <pc:spChg chg="del">
          <ac:chgData name="Andrejs Mislēvičs" userId="S::andrejs.mislevics@railbaltica.org::dd06fe5b-5d27-4b81-9a83-91988fc447e5" providerId="AD" clId="Web-{3B12F865-CDA7-590C-6D4D-F0A6DB0AEF42}" dt="2022-08-19T08:11:32.012" v="66"/>
          <ac:spMkLst>
            <pc:docMk/>
            <pc:sldMk cId="4215898724" sldId="4201"/>
            <ac:spMk id="69" creationId="{407C163A-7B8F-6845-926D-97171DE4A867}"/>
          </ac:spMkLst>
        </pc:spChg>
        <pc:spChg chg="del">
          <ac:chgData name="Andrejs Mislēvičs" userId="S::andrejs.mislevics@railbaltica.org::dd06fe5b-5d27-4b81-9a83-91988fc447e5" providerId="AD" clId="Web-{3B12F865-CDA7-590C-6D4D-F0A6DB0AEF42}" dt="2022-08-19T08:11:32.012" v="65"/>
          <ac:spMkLst>
            <pc:docMk/>
            <pc:sldMk cId="4215898724" sldId="4201"/>
            <ac:spMk id="70" creationId="{64097C8F-F26A-F14E-8E29-87F5A0D4145B}"/>
          </ac:spMkLst>
        </pc:spChg>
        <pc:spChg chg="del">
          <ac:chgData name="Andrejs Mislēvičs" userId="S::andrejs.mislevics@railbaltica.org::dd06fe5b-5d27-4b81-9a83-91988fc447e5" providerId="AD" clId="Web-{3B12F865-CDA7-590C-6D4D-F0A6DB0AEF42}" dt="2022-08-19T08:11:32.012" v="64"/>
          <ac:spMkLst>
            <pc:docMk/>
            <pc:sldMk cId="4215898724" sldId="4201"/>
            <ac:spMk id="71" creationId="{A135EA19-1673-6D4D-968C-94A856518755}"/>
          </ac:spMkLst>
        </pc:spChg>
        <pc:spChg chg="del">
          <ac:chgData name="Andrejs Mislēvičs" userId="S::andrejs.mislevics@railbaltica.org::dd06fe5b-5d27-4b81-9a83-91988fc447e5" providerId="AD" clId="Web-{3B12F865-CDA7-590C-6D4D-F0A6DB0AEF42}" dt="2022-08-19T08:11:31.997" v="63"/>
          <ac:spMkLst>
            <pc:docMk/>
            <pc:sldMk cId="4215898724" sldId="4201"/>
            <ac:spMk id="72" creationId="{BDB57514-FAF4-B043-9B23-F6BD47E034DA}"/>
          </ac:spMkLst>
        </pc:spChg>
        <pc:spChg chg="del">
          <ac:chgData name="Andrejs Mislēvičs" userId="S::andrejs.mislevics@railbaltica.org::dd06fe5b-5d27-4b81-9a83-91988fc447e5" providerId="AD" clId="Web-{3B12F865-CDA7-590C-6D4D-F0A6DB0AEF42}" dt="2022-08-19T08:11:31.997" v="62"/>
          <ac:spMkLst>
            <pc:docMk/>
            <pc:sldMk cId="4215898724" sldId="4201"/>
            <ac:spMk id="73" creationId="{0AF54E63-40BD-3A48-81EF-2CBA556DE035}"/>
          </ac:spMkLst>
        </pc:spChg>
        <pc:spChg chg="del">
          <ac:chgData name="Andrejs Mislēvičs" userId="S::andrejs.mislevics@railbaltica.org::dd06fe5b-5d27-4b81-9a83-91988fc447e5" providerId="AD" clId="Web-{3B12F865-CDA7-590C-6D4D-F0A6DB0AEF42}" dt="2022-08-19T08:11:31.997" v="61"/>
          <ac:spMkLst>
            <pc:docMk/>
            <pc:sldMk cId="4215898724" sldId="4201"/>
            <ac:spMk id="74" creationId="{98A9805E-2F32-7647-A385-312EA4DCE04A}"/>
          </ac:spMkLst>
        </pc:spChg>
        <pc:spChg chg="del">
          <ac:chgData name="Andrejs Mislēvičs" userId="S::andrejs.mislevics@railbaltica.org::dd06fe5b-5d27-4b81-9a83-91988fc447e5" providerId="AD" clId="Web-{3B12F865-CDA7-590C-6D4D-F0A6DB0AEF42}" dt="2022-08-19T08:11:31.997" v="60"/>
          <ac:spMkLst>
            <pc:docMk/>
            <pc:sldMk cId="4215898724" sldId="4201"/>
            <ac:spMk id="75" creationId="{3861F41A-C43B-2943-94EE-CBA4AE5A39D8}"/>
          </ac:spMkLst>
        </pc:spChg>
        <pc:spChg chg="del">
          <ac:chgData name="Andrejs Mislēvičs" userId="S::andrejs.mislevics@railbaltica.org::dd06fe5b-5d27-4b81-9a83-91988fc447e5" providerId="AD" clId="Web-{3B12F865-CDA7-590C-6D4D-F0A6DB0AEF42}" dt="2022-08-19T08:11:31.997" v="59"/>
          <ac:spMkLst>
            <pc:docMk/>
            <pc:sldMk cId="4215898724" sldId="4201"/>
            <ac:spMk id="76" creationId="{89D95B2C-79AC-5044-BC0B-73E8546D5E9B}"/>
          </ac:spMkLst>
        </pc:spChg>
        <pc:spChg chg="del">
          <ac:chgData name="Andrejs Mislēvičs" userId="S::andrejs.mislevics@railbaltica.org::dd06fe5b-5d27-4b81-9a83-91988fc447e5" providerId="AD" clId="Web-{3B12F865-CDA7-590C-6D4D-F0A6DB0AEF42}" dt="2022-08-19T08:11:31.997" v="58"/>
          <ac:spMkLst>
            <pc:docMk/>
            <pc:sldMk cId="4215898724" sldId="4201"/>
            <ac:spMk id="77" creationId="{74FA2CE0-8684-2240-B539-E858AACCE7AB}"/>
          </ac:spMkLst>
        </pc:spChg>
        <pc:spChg chg="del">
          <ac:chgData name="Andrejs Mislēvičs" userId="S::andrejs.mislevics@railbaltica.org::dd06fe5b-5d27-4b81-9a83-91988fc447e5" providerId="AD" clId="Web-{3B12F865-CDA7-590C-6D4D-F0A6DB0AEF42}" dt="2022-08-19T08:11:31.997" v="57"/>
          <ac:spMkLst>
            <pc:docMk/>
            <pc:sldMk cId="4215898724" sldId="4201"/>
            <ac:spMk id="78" creationId="{830B333A-784B-344F-AEB7-C3D1D1DB38EF}"/>
          </ac:spMkLst>
        </pc:spChg>
        <pc:spChg chg="del">
          <ac:chgData name="Andrejs Mislēvičs" userId="S::andrejs.mislevics@railbaltica.org::dd06fe5b-5d27-4b81-9a83-91988fc447e5" providerId="AD" clId="Web-{3B12F865-CDA7-590C-6D4D-F0A6DB0AEF42}" dt="2022-08-19T08:11:31.997" v="56"/>
          <ac:spMkLst>
            <pc:docMk/>
            <pc:sldMk cId="4215898724" sldId="4201"/>
            <ac:spMk id="80" creationId="{4BEA87F3-7098-DF46-8B12-D6389FBE05BB}"/>
          </ac:spMkLst>
        </pc:spChg>
        <pc:spChg chg="del">
          <ac:chgData name="Andrejs Mislēvičs" userId="S::andrejs.mislevics@railbaltica.org::dd06fe5b-5d27-4b81-9a83-91988fc447e5" providerId="AD" clId="Web-{3B12F865-CDA7-590C-6D4D-F0A6DB0AEF42}" dt="2022-08-19T08:11:31.997" v="55"/>
          <ac:spMkLst>
            <pc:docMk/>
            <pc:sldMk cId="4215898724" sldId="4201"/>
            <ac:spMk id="81" creationId="{AE4245EF-9F28-874E-9496-A0D3CF5D33A0}"/>
          </ac:spMkLst>
        </pc:spChg>
        <pc:spChg chg="del">
          <ac:chgData name="Andrejs Mislēvičs" userId="S::andrejs.mislevics@railbaltica.org::dd06fe5b-5d27-4b81-9a83-91988fc447e5" providerId="AD" clId="Web-{3B12F865-CDA7-590C-6D4D-F0A6DB0AEF42}" dt="2022-08-19T08:11:31.981" v="14"/>
          <ac:spMkLst>
            <pc:docMk/>
            <pc:sldMk cId="4215898724" sldId="4201"/>
            <ac:spMk id="82" creationId="{E18F061F-0845-4323-9C80-EBD60A62935E}"/>
          </ac:spMkLst>
        </pc:spChg>
        <pc:spChg chg="del">
          <ac:chgData name="Andrejs Mislēvičs" userId="S::andrejs.mislevics@railbaltica.org::dd06fe5b-5d27-4b81-9a83-91988fc447e5" providerId="AD" clId="Web-{3B12F865-CDA7-590C-6D4D-F0A6DB0AEF42}" dt="2022-08-19T08:11:31.981" v="12"/>
          <ac:spMkLst>
            <pc:docMk/>
            <pc:sldMk cId="4215898724" sldId="4201"/>
            <ac:spMk id="83" creationId="{9183E053-C95C-4F11-AEB0-301C651BB050}"/>
          </ac:spMkLst>
        </pc:spChg>
        <pc:spChg chg="del">
          <ac:chgData name="Andrejs Mislēvičs" userId="S::andrejs.mislevics@railbaltica.org::dd06fe5b-5d27-4b81-9a83-91988fc447e5" providerId="AD" clId="Web-{3B12F865-CDA7-590C-6D4D-F0A6DB0AEF42}" dt="2022-08-19T08:11:31.997" v="54"/>
          <ac:spMkLst>
            <pc:docMk/>
            <pc:sldMk cId="4215898724" sldId="4201"/>
            <ac:spMk id="93" creationId="{33814E26-E0E9-484D-84C7-95755B375B8C}"/>
          </ac:spMkLst>
        </pc:spChg>
        <pc:spChg chg="del">
          <ac:chgData name="Andrejs Mislēvičs" userId="S::andrejs.mislevics@railbaltica.org::dd06fe5b-5d27-4b81-9a83-91988fc447e5" providerId="AD" clId="Web-{3B12F865-CDA7-590C-6D4D-F0A6DB0AEF42}" dt="2022-08-19T08:11:31.997" v="53"/>
          <ac:spMkLst>
            <pc:docMk/>
            <pc:sldMk cId="4215898724" sldId="4201"/>
            <ac:spMk id="94" creationId="{5DB622F9-6797-1E44-B672-34CF26C19880}"/>
          </ac:spMkLst>
        </pc:spChg>
        <pc:spChg chg="del">
          <ac:chgData name="Andrejs Mislēvičs" userId="S::andrejs.mislevics@railbaltica.org::dd06fe5b-5d27-4b81-9a83-91988fc447e5" providerId="AD" clId="Web-{3B12F865-CDA7-590C-6D4D-F0A6DB0AEF42}" dt="2022-08-19T08:11:31.997" v="52"/>
          <ac:spMkLst>
            <pc:docMk/>
            <pc:sldMk cId="4215898724" sldId="4201"/>
            <ac:spMk id="95" creationId="{9E1B133C-8D51-984B-A3ED-4376AA897A86}"/>
          </ac:spMkLst>
        </pc:spChg>
        <pc:spChg chg="del">
          <ac:chgData name="Andrejs Mislēvičs" userId="S::andrejs.mislevics@railbaltica.org::dd06fe5b-5d27-4b81-9a83-91988fc447e5" providerId="AD" clId="Web-{3B12F865-CDA7-590C-6D4D-F0A6DB0AEF42}" dt="2022-08-19T08:11:31.997" v="50"/>
          <ac:spMkLst>
            <pc:docMk/>
            <pc:sldMk cId="4215898724" sldId="4201"/>
            <ac:spMk id="97" creationId="{6DB6D79C-02C7-2A41-AABD-8B7D008ED8AF}"/>
          </ac:spMkLst>
        </pc:spChg>
        <pc:spChg chg="del">
          <ac:chgData name="Andrejs Mislēvičs" userId="S::andrejs.mislevics@railbaltica.org::dd06fe5b-5d27-4b81-9a83-91988fc447e5" providerId="AD" clId="Web-{3B12F865-CDA7-590C-6D4D-F0A6DB0AEF42}" dt="2022-08-19T08:11:31.997" v="49"/>
          <ac:spMkLst>
            <pc:docMk/>
            <pc:sldMk cId="4215898724" sldId="4201"/>
            <ac:spMk id="98" creationId="{31117EEB-6369-334E-B3E0-4208FE39DAB0}"/>
          </ac:spMkLst>
        </pc:spChg>
        <pc:spChg chg="del">
          <ac:chgData name="Andrejs Mislēvičs" userId="S::andrejs.mislevics@railbaltica.org::dd06fe5b-5d27-4b81-9a83-91988fc447e5" providerId="AD" clId="Web-{3B12F865-CDA7-590C-6D4D-F0A6DB0AEF42}" dt="2022-08-19T08:11:31.997" v="48"/>
          <ac:spMkLst>
            <pc:docMk/>
            <pc:sldMk cId="4215898724" sldId="4201"/>
            <ac:spMk id="99" creationId="{D69FA3F7-11B0-6B40-B2A2-A56D99AB9BBC}"/>
          </ac:spMkLst>
        </pc:spChg>
        <pc:spChg chg="del">
          <ac:chgData name="Andrejs Mislēvičs" userId="S::andrejs.mislevics@railbaltica.org::dd06fe5b-5d27-4b81-9a83-91988fc447e5" providerId="AD" clId="Web-{3B12F865-CDA7-590C-6D4D-F0A6DB0AEF42}" dt="2022-08-19T08:11:31.997" v="47"/>
          <ac:spMkLst>
            <pc:docMk/>
            <pc:sldMk cId="4215898724" sldId="4201"/>
            <ac:spMk id="100" creationId="{2E19F1E3-99DC-0F45-AB54-8E4A132AD802}"/>
          </ac:spMkLst>
        </pc:spChg>
        <pc:spChg chg="del">
          <ac:chgData name="Andrejs Mislēvičs" userId="S::andrejs.mislevics@railbaltica.org::dd06fe5b-5d27-4b81-9a83-91988fc447e5" providerId="AD" clId="Web-{3B12F865-CDA7-590C-6D4D-F0A6DB0AEF42}" dt="2022-08-19T08:11:31.997" v="46"/>
          <ac:spMkLst>
            <pc:docMk/>
            <pc:sldMk cId="4215898724" sldId="4201"/>
            <ac:spMk id="101" creationId="{025A67F0-EE56-0F42-86F2-E1B4C7A349F4}"/>
          </ac:spMkLst>
        </pc:spChg>
        <pc:spChg chg="del">
          <ac:chgData name="Andrejs Mislēvičs" userId="S::andrejs.mislevics@railbaltica.org::dd06fe5b-5d27-4b81-9a83-91988fc447e5" providerId="AD" clId="Web-{3B12F865-CDA7-590C-6D4D-F0A6DB0AEF42}" dt="2022-08-19T08:11:31.997" v="45"/>
          <ac:spMkLst>
            <pc:docMk/>
            <pc:sldMk cId="4215898724" sldId="4201"/>
            <ac:spMk id="102" creationId="{E031CB40-5BBA-B747-8D16-697538BDD483}"/>
          </ac:spMkLst>
        </pc:spChg>
        <pc:spChg chg="del">
          <ac:chgData name="Andrejs Mislēvičs" userId="S::andrejs.mislevics@railbaltica.org::dd06fe5b-5d27-4b81-9a83-91988fc447e5" providerId="AD" clId="Web-{3B12F865-CDA7-590C-6D4D-F0A6DB0AEF42}" dt="2022-08-19T08:11:31.997" v="44"/>
          <ac:spMkLst>
            <pc:docMk/>
            <pc:sldMk cId="4215898724" sldId="4201"/>
            <ac:spMk id="103" creationId="{57D6DFEC-7EB0-D541-B6CB-A8F3F4B38371}"/>
          </ac:spMkLst>
        </pc:spChg>
        <pc:spChg chg="del">
          <ac:chgData name="Andrejs Mislēvičs" userId="S::andrejs.mislevics@railbaltica.org::dd06fe5b-5d27-4b81-9a83-91988fc447e5" providerId="AD" clId="Web-{3B12F865-CDA7-590C-6D4D-F0A6DB0AEF42}" dt="2022-08-19T08:11:31.997" v="43"/>
          <ac:spMkLst>
            <pc:docMk/>
            <pc:sldMk cId="4215898724" sldId="4201"/>
            <ac:spMk id="104" creationId="{BC0EE85A-EE95-F04F-9BF6-1336F7B5F424}"/>
          </ac:spMkLst>
        </pc:spChg>
        <pc:spChg chg="del">
          <ac:chgData name="Andrejs Mislēvičs" userId="S::andrejs.mislevics@railbaltica.org::dd06fe5b-5d27-4b81-9a83-91988fc447e5" providerId="AD" clId="Web-{3B12F865-CDA7-590C-6D4D-F0A6DB0AEF42}" dt="2022-08-19T08:11:31.997" v="42"/>
          <ac:spMkLst>
            <pc:docMk/>
            <pc:sldMk cId="4215898724" sldId="4201"/>
            <ac:spMk id="105" creationId="{41BA11D6-7E6E-D64C-96CC-5B4A21E39255}"/>
          </ac:spMkLst>
        </pc:spChg>
        <pc:spChg chg="del">
          <ac:chgData name="Andrejs Mislēvičs" userId="S::andrejs.mislevics@railbaltica.org::dd06fe5b-5d27-4b81-9a83-91988fc447e5" providerId="AD" clId="Web-{3B12F865-CDA7-590C-6D4D-F0A6DB0AEF42}" dt="2022-08-19T08:11:31.997" v="41"/>
          <ac:spMkLst>
            <pc:docMk/>
            <pc:sldMk cId="4215898724" sldId="4201"/>
            <ac:spMk id="108" creationId="{087E9FA6-E004-B343-91E3-1E053CE8E9A9}"/>
          </ac:spMkLst>
        </pc:spChg>
        <pc:spChg chg="del">
          <ac:chgData name="Andrejs Mislēvičs" userId="S::andrejs.mislevics@railbaltica.org::dd06fe5b-5d27-4b81-9a83-91988fc447e5" providerId="AD" clId="Web-{3B12F865-CDA7-590C-6D4D-F0A6DB0AEF42}" dt="2022-08-19T08:11:31.997" v="40"/>
          <ac:spMkLst>
            <pc:docMk/>
            <pc:sldMk cId="4215898724" sldId="4201"/>
            <ac:spMk id="109" creationId="{626DFEB6-D733-EB44-ACC8-A765C39E8FAC}"/>
          </ac:spMkLst>
        </pc:spChg>
        <pc:spChg chg="del">
          <ac:chgData name="Andrejs Mislēvičs" userId="S::andrejs.mislevics@railbaltica.org::dd06fe5b-5d27-4b81-9a83-91988fc447e5" providerId="AD" clId="Web-{3B12F865-CDA7-590C-6D4D-F0A6DB0AEF42}" dt="2022-08-19T08:11:31.997" v="38"/>
          <ac:spMkLst>
            <pc:docMk/>
            <pc:sldMk cId="4215898724" sldId="4201"/>
            <ac:spMk id="112" creationId="{BF65B6D5-9FBE-634E-9119-E3E1D45D6904}"/>
          </ac:spMkLst>
        </pc:spChg>
        <pc:spChg chg="del">
          <ac:chgData name="Andrejs Mislēvičs" userId="S::andrejs.mislevics@railbaltica.org::dd06fe5b-5d27-4b81-9a83-91988fc447e5" providerId="AD" clId="Web-{3B12F865-CDA7-590C-6D4D-F0A6DB0AEF42}" dt="2022-08-19T08:11:31.997" v="37"/>
          <ac:spMkLst>
            <pc:docMk/>
            <pc:sldMk cId="4215898724" sldId="4201"/>
            <ac:spMk id="113" creationId="{62804853-5A2A-D642-9215-B289FD416045}"/>
          </ac:spMkLst>
        </pc:spChg>
        <pc:spChg chg="del">
          <ac:chgData name="Andrejs Mislēvičs" userId="S::andrejs.mislevics@railbaltica.org::dd06fe5b-5d27-4b81-9a83-91988fc447e5" providerId="AD" clId="Web-{3B12F865-CDA7-590C-6D4D-F0A6DB0AEF42}" dt="2022-08-19T08:11:31.997" v="36"/>
          <ac:spMkLst>
            <pc:docMk/>
            <pc:sldMk cId="4215898724" sldId="4201"/>
            <ac:spMk id="114" creationId="{FBCA5DA3-FAB9-8049-99BE-748FFC143AF6}"/>
          </ac:spMkLst>
        </pc:spChg>
        <pc:spChg chg="del">
          <ac:chgData name="Andrejs Mislēvičs" userId="S::andrejs.mislevics@railbaltica.org::dd06fe5b-5d27-4b81-9a83-91988fc447e5" providerId="AD" clId="Web-{3B12F865-CDA7-590C-6D4D-F0A6DB0AEF42}" dt="2022-08-19T08:11:31.997" v="35"/>
          <ac:spMkLst>
            <pc:docMk/>
            <pc:sldMk cId="4215898724" sldId="4201"/>
            <ac:spMk id="115" creationId="{088C1BF4-7B4C-7146-9898-372E2388B653}"/>
          </ac:spMkLst>
        </pc:spChg>
        <pc:spChg chg="del">
          <ac:chgData name="Andrejs Mislēvičs" userId="S::andrejs.mislevics@railbaltica.org::dd06fe5b-5d27-4b81-9a83-91988fc447e5" providerId="AD" clId="Web-{3B12F865-CDA7-590C-6D4D-F0A6DB0AEF42}" dt="2022-08-19T08:11:31.997" v="34"/>
          <ac:spMkLst>
            <pc:docMk/>
            <pc:sldMk cId="4215898724" sldId="4201"/>
            <ac:spMk id="116" creationId="{54C1B4C3-24A4-8648-A8CB-752B0D5CE462}"/>
          </ac:spMkLst>
        </pc:spChg>
        <pc:spChg chg="del">
          <ac:chgData name="Andrejs Mislēvičs" userId="S::andrejs.mislevics@railbaltica.org::dd06fe5b-5d27-4b81-9a83-91988fc447e5" providerId="AD" clId="Web-{3B12F865-CDA7-590C-6D4D-F0A6DB0AEF42}" dt="2022-08-19T08:11:31.997" v="33"/>
          <ac:spMkLst>
            <pc:docMk/>
            <pc:sldMk cId="4215898724" sldId="4201"/>
            <ac:spMk id="117" creationId="{9BD71D37-364D-7C4A-BC00-FFFA53BF90E6}"/>
          </ac:spMkLst>
        </pc:spChg>
        <pc:spChg chg="del">
          <ac:chgData name="Andrejs Mislēvičs" userId="S::andrejs.mislevics@railbaltica.org::dd06fe5b-5d27-4b81-9a83-91988fc447e5" providerId="AD" clId="Web-{3B12F865-CDA7-590C-6D4D-F0A6DB0AEF42}" dt="2022-08-19T08:11:31.997" v="32"/>
          <ac:spMkLst>
            <pc:docMk/>
            <pc:sldMk cId="4215898724" sldId="4201"/>
            <ac:spMk id="118" creationId="{D4E9EFE5-ADD9-0E48-921A-096480AC7ED1}"/>
          </ac:spMkLst>
        </pc:spChg>
        <pc:spChg chg="del">
          <ac:chgData name="Andrejs Mislēvičs" userId="S::andrejs.mislevics@railbaltica.org::dd06fe5b-5d27-4b81-9a83-91988fc447e5" providerId="AD" clId="Web-{3B12F865-CDA7-590C-6D4D-F0A6DB0AEF42}" dt="2022-08-19T08:11:31.997" v="31"/>
          <ac:spMkLst>
            <pc:docMk/>
            <pc:sldMk cId="4215898724" sldId="4201"/>
            <ac:spMk id="119" creationId="{6A2F45A3-3C2C-6D4E-A182-A59A6203FFFE}"/>
          </ac:spMkLst>
        </pc:spChg>
        <pc:spChg chg="del">
          <ac:chgData name="Andrejs Mislēvičs" userId="S::andrejs.mislevics@railbaltica.org::dd06fe5b-5d27-4b81-9a83-91988fc447e5" providerId="AD" clId="Web-{3B12F865-CDA7-590C-6D4D-F0A6DB0AEF42}" dt="2022-08-19T08:11:31.997" v="30"/>
          <ac:spMkLst>
            <pc:docMk/>
            <pc:sldMk cId="4215898724" sldId="4201"/>
            <ac:spMk id="120" creationId="{84E44732-A2CF-1B44-A605-73A81F597593}"/>
          </ac:spMkLst>
        </pc:spChg>
        <pc:spChg chg="del">
          <ac:chgData name="Andrejs Mislēvičs" userId="S::andrejs.mislevics@railbaltica.org::dd06fe5b-5d27-4b81-9a83-91988fc447e5" providerId="AD" clId="Web-{3B12F865-CDA7-590C-6D4D-F0A6DB0AEF42}" dt="2022-08-19T08:11:31.981" v="29"/>
          <ac:spMkLst>
            <pc:docMk/>
            <pc:sldMk cId="4215898724" sldId="4201"/>
            <ac:spMk id="121" creationId="{9B382998-42DF-5244-B953-9D2E44E327A9}"/>
          </ac:spMkLst>
        </pc:spChg>
        <pc:spChg chg="del">
          <ac:chgData name="Andrejs Mislēvičs" userId="S::andrejs.mislevics@railbaltica.org::dd06fe5b-5d27-4b81-9a83-91988fc447e5" providerId="AD" clId="Web-{3B12F865-CDA7-590C-6D4D-F0A6DB0AEF42}" dt="2022-08-19T08:11:31.981" v="28"/>
          <ac:spMkLst>
            <pc:docMk/>
            <pc:sldMk cId="4215898724" sldId="4201"/>
            <ac:spMk id="122" creationId="{925BFEEB-4F06-F647-B846-62B3CC3A9704}"/>
          </ac:spMkLst>
        </pc:spChg>
        <pc:spChg chg="del">
          <ac:chgData name="Andrejs Mislēvičs" userId="S::andrejs.mislevics@railbaltica.org::dd06fe5b-5d27-4b81-9a83-91988fc447e5" providerId="AD" clId="Web-{3B12F865-CDA7-590C-6D4D-F0A6DB0AEF42}" dt="2022-08-19T08:11:31.981" v="27"/>
          <ac:spMkLst>
            <pc:docMk/>
            <pc:sldMk cId="4215898724" sldId="4201"/>
            <ac:spMk id="123" creationId="{2629714C-550E-3F47-9C77-14426D7E1FD1}"/>
          </ac:spMkLst>
        </pc:spChg>
        <pc:spChg chg="del">
          <ac:chgData name="Andrejs Mislēvičs" userId="S::andrejs.mislevics@railbaltica.org::dd06fe5b-5d27-4b81-9a83-91988fc447e5" providerId="AD" clId="Web-{3B12F865-CDA7-590C-6D4D-F0A6DB0AEF42}" dt="2022-08-19T08:11:31.981" v="26"/>
          <ac:spMkLst>
            <pc:docMk/>
            <pc:sldMk cId="4215898724" sldId="4201"/>
            <ac:spMk id="124" creationId="{DD7CBDD4-40D3-C04F-9162-EAE2583F1FF9}"/>
          </ac:spMkLst>
        </pc:spChg>
        <pc:spChg chg="del">
          <ac:chgData name="Andrejs Mislēvičs" userId="S::andrejs.mislevics@railbaltica.org::dd06fe5b-5d27-4b81-9a83-91988fc447e5" providerId="AD" clId="Web-{3B12F865-CDA7-590C-6D4D-F0A6DB0AEF42}" dt="2022-08-19T08:11:31.981" v="25"/>
          <ac:spMkLst>
            <pc:docMk/>
            <pc:sldMk cId="4215898724" sldId="4201"/>
            <ac:spMk id="125" creationId="{41A27777-BA6F-364C-B1CE-A5F83F12B8BA}"/>
          </ac:spMkLst>
        </pc:spChg>
        <pc:spChg chg="del">
          <ac:chgData name="Andrejs Mislēvičs" userId="S::andrejs.mislevics@railbaltica.org::dd06fe5b-5d27-4b81-9a83-91988fc447e5" providerId="AD" clId="Web-{3B12F865-CDA7-590C-6D4D-F0A6DB0AEF42}" dt="2022-08-19T08:11:31.981" v="24"/>
          <ac:spMkLst>
            <pc:docMk/>
            <pc:sldMk cId="4215898724" sldId="4201"/>
            <ac:spMk id="126" creationId="{EB19C0F7-83AA-B24C-AC3A-46E0D9571CC9}"/>
          </ac:spMkLst>
        </pc:spChg>
        <pc:spChg chg="del">
          <ac:chgData name="Andrejs Mislēvičs" userId="S::andrejs.mislevics@railbaltica.org::dd06fe5b-5d27-4b81-9a83-91988fc447e5" providerId="AD" clId="Web-{3B12F865-CDA7-590C-6D4D-F0A6DB0AEF42}" dt="2022-08-19T08:11:31.981" v="23"/>
          <ac:spMkLst>
            <pc:docMk/>
            <pc:sldMk cId="4215898724" sldId="4201"/>
            <ac:spMk id="127" creationId="{1732AA17-BE9B-4E40-9921-78B7D00A675C}"/>
          </ac:spMkLst>
        </pc:spChg>
        <pc:spChg chg="mod">
          <ac:chgData name="Andrejs Mislēvičs" userId="S::andrejs.mislevics@railbaltica.org::dd06fe5b-5d27-4b81-9a83-91988fc447e5" providerId="AD" clId="Web-{3B12F865-CDA7-590C-6D4D-F0A6DB0AEF42}" dt="2022-08-19T08:11:23.778" v="11" actId="20577"/>
          <ac:spMkLst>
            <pc:docMk/>
            <pc:sldMk cId="4215898724" sldId="4201"/>
            <ac:spMk id="181" creationId="{A7DA78E4-817E-6946-AFDA-6F535885C0DE}"/>
          </ac:spMkLst>
        </pc:spChg>
        <pc:spChg chg="del">
          <ac:chgData name="Andrejs Mislēvičs" userId="S::andrejs.mislevics@railbaltica.org::dd06fe5b-5d27-4b81-9a83-91988fc447e5" providerId="AD" clId="Web-{3B12F865-CDA7-590C-6D4D-F0A6DB0AEF42}" dt="2022-08-19T08:11:31.981" v="17"/>
          <ac:spMkLst>
            <pc:docMk/>
            <pc:sldMk cId="4215898724" sldId="4201"/>
            <ac:spMk id="184" creationId="{CCB1BDCA-205B-D848-9B83-6FFDE85BB419}"/>
          </ac:spMkLst>
        </pc:spChg>
        <pc:spChg chg="del">
          <ac:chgData name="Andrejs Mislēvičs" userId="S::andrejs.mislevics@railbaltica.org::dd06fe5b-5d27-4b81-9a83-91988fc447e5" providerId="AD" clId="Web-{3B12F865-CDA7-590C-6D4D-F0A6DB0AEF42}" dt="2022-08-19T08:11:31.981" v="16"/>
          <ac:spMkLst>
            <pc:docMk/>
            <pc:sldMk cId="4215898724" sldId="4201"/>
            <ac:spMk id="185" creationId="{EF63ADA9-2EBC-FC4D-99AA-FE4AC1075B7E}"/>
          </ac:spMkLst>
        </pc:spChg>
        <pc:picChg chg="del">
          <ac:chgData name="Andrejs Mislēvičs" userId="S::andrejs.mislevics@railbaltica.org::dd06fe5b-5d27-4b81-9a83-91988fc447e5" providerId="AD" clId="Web-{3B12F865-CDA7-590C-6D4D-F0A6DB0AEF42}" dt="2022-08-19T08:11:31.981" v="13"/>
          <ac:picMkLst>
            <pc:docMk/>
            <pc:sldMk cId="4215898724" sldId="4201"/>
            <ac:picMk id="13" creationId="{73D43BF7-2363-4D6A-AAFD-5E40EDADDF81}"/>
          </ac:picMkLst>
        </pc:picChg>
        <pc:cxnChg chg="del">
          <ac:chgData name="Andrejs Mislēvičs" userId="S::andrejs.mislevics@railbaltica.org::dd06fe5b-5d27-4b81-9a83-91988fc447e5" providerId="AD" clId="Web-{3B12F865-CDA7-590C-6D4D-F0A6DB0AEF42}" dt="2022-08-19T08:11:32.012" v="71"/>
          <ac:cxnSpMkLst>
            <pc:docMk/>
            <pc:sldMk cId="4215898724" sldId="4201"/>
            <ac:cxnSpMk id="79" creationId="{C996BBC2-385B-EA4E-96F0-8C69E29682F5}"/>
          </ac:cxnSpMkLst>
        </pc:cxnChg>
        <pc:cxnChg chg="del">
          <ac:chgData name="Andrejs Mislēvičs" userId="S::andrejs.mislevics@railbaltica.org::dd06fe5b-5d27-4b81-9a83-91988fc447e5" providerId="AD" clId="Web-{3B12F865-CDA7-590C-6D4D-F0A6DB0AEF42}" dt="2022-08-19T08:11:31.997" v="51"/>
          <ac:cxnSpMkLst>
            <pc:docMk/>
            <pc:sldMk cId="4215898724" sldId="4201"/>
            <ac:cxnSpMk id="96" creationId="{90CD24A1-9D33-3241-B851-DF0BCDEF48AE}"/>
          </ac:cxnSpMkLst>
        </pc:cxnChg>
        <pc:cxnChg chg="del">
          <ac:chgData name="Andrejs Mislēvičs" userId="S::andrejs.mislevics@railbaltica.org::dd06fe5b-5d27-4b81-9a83-91988fc447e5" providerId="AD" clId="Web-{3B12F865-CDA7-590C-6D4D-F0A6DB0AEF42}" dt="2022-08-19T08:11:32.012" v="72"/>
          <ac:cxnSpMkLst>
            <pc:docMk/>
            <pc:sldMk cId="4215898724" sldId="4201"/>
            <ac:cxnSpMk id="110" creationId="{EFCB8CC1-09F1-0B4D-A12C-106707A1ADA1}"/>
          </ac:cxnSpMkLst>
        </pc:cxnChg>
        <pc:cxnChg chg="del">
          <ac:chgData name="Andrejs Mislēvičs" userId="S::andrejs.mislevics@railbaltica.org::dd06fe5b-5d27-4b81-9a83-91988fc447e5" providerId="AD" clId="Web-{3B12F865-CDA7-590C-6D4D-F0A6DB0AEF42}" dt="2022-08-19T08:11:31.997" v="39"/>
          <ac:cxnSpMkLst>
            <pc:docMk/>
            <pc:sldMk cId="4215898724" sldId="4201"/>
            <ac:cxnSpMk id="111" creationId="{F8758637-83E6-7342-A194-71E1B7C2ED3A}"/>
          </ac:cxnSpMkLst>
        </pc:cxnChg>
        <pc:cxnChg chg="del">
          <ac:chgData name="Andrejs Mislēvičs" userId="S::andrejs.mislevics@railbaltica.org::dd06fe5b-5d27-4b81-9a83-91988fc447e5" providerId="AD" clId="Web-{3B12F865-CDA7-590C-6D4D-F0A6DB0AEF42}" dt="2022-08-19T08:11:31.981" v="22"/>
          <ac:cxnSpMkLst>
            <pc:docMk/>
            <pc:sldMk cId="4215898724" sldId="4201"/>
            <ac:cxnSpMk id="129" creationId="{003F6903-C925-4C40-BDAE-00338AD89CA6}"/>
          </ac:cxnSpMkLst>
        </pc:cxnChg>
        <pc:cxnChg chg="del">
          <ac:chgData name="Andrejs Mislēvičs" userId="S::andrejs.mislevics@railbaltica.org::dd06fe5b-5d27-4b81-9a83-91988fc447e5" providerId="AD" clId="Web-{3B12F865-CDA7-590C-6D4D-F0A6DB0AEF42}" dt="2022-08-19T08:11:31.981" v="21"/>
          <ac:cxnSpMkLst>
            <pc:docMk/>
            <pc:sldMk cId="4215898724" sldId="4201"/>
            <ac:cxnSpMk id="130" creationId="{8AD8B928-3E39-CD4D-AE71-F2E0143502C1}"/>
          </ac:cxnSpMkLst>
        </pc:cxnChg>
        <pc:cxnChg chg="del">
          <ac:chgData name="Andrejs Mislēvičs" userId="S::andrejs.mislevics@railbaltica.org::dd06fe5b-5d27-4b81-9a83-91988fc447e5" providerId="AD" clId="Web-{3B12F865-CDA7-590C-6D4D-F0A6DB0AEF42}" dt="2022-08-19T08:11:31.981" v="20"/>
          <ac:cxnSpMkLst>
            <pc:docMk/>
            <pc:sldMk cId="4215898724" sldId="4201"/>
            <ac:cxnSpMk id="162" creationId="{66BF979F-7992-544F-88B9-0303EC4949B1}"/>
          </ac:cxnSpMkLst>
        </pc:cxnChg>
        <pc:cxnChg chg="del">
          <ac:chgData name="Andrejs Mislēvičs" userId="S::andrejs.mislevics@railbaltica.org::dd06fe5b-5d27-4b81-9a83-91988fc447e5" providerId="AD" clId="Web-{3B12F865-CDA7-590C-6D4D-F0A6DB0AEF42}" dt="2022-08-19T08:11:31.981" v="19"/>
          <ac:cxnSpMkLst>
            <pc:docMk/>
            <pc:sldMk cId="4215898724" sldId="4201"/>
            <ac:cxnSpMk id="182" creationId="{70219CCA-EE82-AB41-95C0-F83FC7908438}"/>
          </ac:cxnSpMkLst>
        </pc:cxnChg>
        <pc:cxnChg chg="del">
          <ac:chgData name="Andrejs Mislēvičs" userId="S::andrejs.mislevics@railbaltica.org::dd06fe5b-5d27-4b81-9a83-91988fc447e5" providerId="AD" clId="Web-{3B12F865-CDA7-590C-6D4D-F0A6DB0AEF42}" dt="2022-08-19T08:11:31.981" v="18"/>
          <ac:cxnSpMkLst>
            <pc:docMk/>
            <pc:sldMk cId="4215898724" sldId="4201"/>
            <ac:cxnSpMk id="183" creationId="{23B152D8-F4DD-A74B-8D14-577F92CD1E42}"/>
          </ac:cxnSpMkLst>
        </pc:cxnChg>
        <pc:cxnChg chg="del">
          <ac:chgData name="Andrejs Mislēvičs" userId="S::andrejs.mislevics@railbaltica.org::dd06fe5b-5d27-4b81-9a83-91988fc447e5" providerId="AD" clId="Web-{3B12F865-CDA7-590C-6D4D-F0A6DB0AEF42}" dt="2022-08-19T08:11:31.981" v="15"/>
          <ac:cxnSpMkLst>
            <pc:docMk/>
            <pc:sldMk cId="4215898724" sldId="4201"/>
            <ac:cxnSpMk id="186" creationId="{269B7862-9852-B546-972D-D5831DF621CE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AF28B-DB4B-42AE-90E2-DF949A30EF2C}" type="datetimeFigureOut">
              <a:rPr lang="lv-LV" smtClean="0"/>
              <a:t>10.11.2022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D6781-D80C-41EC-88B2-A12F0767D31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38307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D6781-D80C-41EC-88B2-A12F0767D317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66212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/>
              <a:t>Jake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B9DF8-588C-4B94-8FFC-A29BD34EBA8F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22688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4FF29-5233-4775-8637-77A98C2EC7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74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4FF29-5233-4775-8637-77A98C2EC7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36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/>
              <a:t>Jake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B9DF8-588C-4B94-8FFC-A29BD34EBA8F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22688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err="1">
                <a:effectLst/>
                <a:latin typeface="Calibri" panose="020F0502020204030204" pitchFamily="34" charset="0"/>
              </a:rPr>
              <a:t>The</a:t>
            </a:r>
            <a:r>
              <a:rPr lang="lv-LV" sz="1200">
                <a:effectLst/>
                <a:latin typeface="Calibri" panose="020F0502020204030204" pitchFamily="34" charset="0"/>
              </a:rPr>
              <a:t> </a:t>
            </a:r>
            <a:r>
              <a:rPr lang="lv-LV" sz="1200" err="1">
                <a:effectLst/>
                <a:latin typeface="Calibri" panose="020F0502020204030204" pitchFamily="34" charset="0"/>
              </a:rPr>
              <a:t>same</a:t>
            </a:r>
            <a:r>
              <a:rPr lang="lv-LV" sz="1200">
                <a:effectLst/>
                <a:latin typeface="Calibri" panose="020F0502020204030204" pitchFamily="34" charset="0"/>
              </a:rPr>
              <a:t> </a:t>
            </a:r>
            <a:r>
              <a:rPr lang="lv-LV" sz="1200" err="1">
                <a:effectLst/>
                <a:latin typeface="Calibri" panose="020F0502020204030204" pitchFamily="34" charset="0"/>
              </a:rPr>
              <a:t>approach</a:t>
            </a:r>
            <a:r>
              <a:rPr lang="lv-LV" sz="1200">
                <a:effectLst/>
                <a:latin typeface="Calibri" panose="020F0502020204030204" pitchFamily="34" charset="0"/>
              </a:rPr>
              <a:t> </a:t>
            </a:r>
            <a:r>
              <a:rPr lang="lv-LV" sz="1200" err="1">
                <a:effectLst/>
                <a:latin typeface="Calibri" panose="020F0502020204030204" pitchFamily="34" charset="0"/>
              </a:rPr>
              <a:t>will</a:t>
            </a:r>
            <a:r>
              <a:rPr lang="lv-LV" sz="1200">
                <a:effectLst/>
                <a:latin typeface="Calibri" panose="020F0502020204030204" pitchFamily="34" charset="0"/>
              </a:rPr>
              <a:t> </a:t>
            </a:r>
            <a:r>
              <a:rPr lang="lv-LV" sz="1200" err="1">
                <a:effectLst/>
                <a:latin typeface="Calibri" panose="020F0502020204030204" pitchFamily="34" charset="0"/>
              </a:rPr>
              <a:t>be</a:t>
            </a:r>
            <a:r>
              <a:rPr lang="lv-LV" sz="1200">
                <a:effectLst/>
                <a:latin typeface="Calibri" panose="020F0502020204030204" pitchFamily="34" charset="0"/>
              </a:rPr>
              <a:t> </a:t>
            </a:r>
            <a:r>
              <a:rPr lang="lv-LV" sz="1200" err="1">
                <a:effectLst/>
                <a:latin typeface="Calibri" panose="020F0502020204030204" pitchFamily="34" charset="0"/>
              </a:rPr>
              <a:t>applied</a:t>
            </a:r>
            <a:r>
              <a:rPr lang="lv-LV" sz="1200">
                <a:effectLst/>
                <a:latin typeface="Calibri" panose="020F0502020204030204" pitchFamily="34" charset="0"/>
              </a:rPr>
              <a:t> </a:t>
            </a:r>
            <a:r>
              <a:rPr lang="lv-LV" sz="1200" err="1">
                <a:effectLst/>
                <a:latin typeface="Calibri" panose="020F0502020204030204" pitchFamily="34" charset="0"/>
              </a:rPr>
              <a:t>for</a:t>
            </a:r>
            <a:r>
              <a:rPr lang="lv-LV" sz="1200">
                <a:effectLst/>
                <a:latin typeface="Calibri" panose="020F0502020204030204" pitchFamily="34" charset="0"/>
              </a:rPr>
              <a:t> CCS </a:t>
            </a:r>
            <a:r>
              <a:rPr lang="lv-LV" sz="1200" err="1">
                <a:effectLst/>
                <a:latin typeface="Calibri" panose="020F0502020204030204" pitchFamily="34" charset="0"/>
              </a:rPr>
              <a:t>deployment</a:t>
            </a:r>
            <a:r>
              <a:rPr lang="lv-LV" sz="1200">
                <a:effectLst/>
                <a:latin typeface="Calibri" panose="020F0502020204030204" pitchFamily="34" charset="0"/>
              </a:rPr>
              <a:t>, it </a:t>
            </a:r>
            <a:r>
              <a:rPr lang="lv-LV" sz="1200" err="1">
                <a:effectLst/>
                <a:latin typeface="Calibri" panose="020F0502020204030204" pitchFamily="34" charset="0"/>
              </a:rPr>
              <a:t>is</a:t>
            </a:r>
            <a:r>
              <a:rPr lang="lv-LV" sz="1200">
                <a:effectLst/>
                <a:latin typeface="Calibri" panose="020F0502020204030204" pitchFamily="34" charset="0"/>
              </a:rPr>
              <a:t>, </a:t>
            </a:r>
            <a:r>
              <a:rPr lang="lv-LV" sz="12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construction</a:t>
            </a:r>
            <a:r>
              <a:rPr lang="lv-LV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lv-LV" sz="12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works</a:t>
            </a:r>
            <a:r>
              <a:rPr lang="lv-LV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will be implemented in sections </a:t>
            </a:r>
            <a:r>
              <a:rPr lang="lv-LV" sz="12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depending</a:t>
            </a:r>
            <a:r>
              <a:rPr lang="lv-LV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lv-LV" sz="12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lv-LV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lv-LV" sz="12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finalisation</a:t>
            </a:r>
            <a:r>
              <a:rPr lang="lv-LV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lv-LV" sz="12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lv-LV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lv-LV" sz="12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civil</a:t>
            </a:r>
            <a:r>
              <a:rPr lang="lv-LV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lv-LV" sz="12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works</a:t>
            </a:r>
            <a:r>
              <a:rPr lang="lv-LV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ENE </a:t>
            </a:r>
            <a:r>
              <a:rPr lang="lv-LV" sz="12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works</a:t>
            </a:r>
            <a:r>
              <a:rPr lang="lv-LV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therefore </a:t>
            </a:r>
            <a:r>
              <a:rPr lang="lv-LV" sz="12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</a:t>
            </a:r>
            <a:r>
              <a:rPr lang="lv-LV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works implementation phase</a:t>
            </a:r>
            <a:r>
              <a:rPr lang="lv-LV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lv-LV" sz="12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activities</a:t>
            </a:r>
            <a:r>
              <a:rPr lang="lv-LV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lv-LV" sz="12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will</a:t>
            </a:r>
            <a:r>
              <a:rPr lang="lv-LV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lv-LV" sz="12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take</a:t>
            </a:r>
            <a:r>
              <a:rPr lang="lv-LV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lv-LV" sz="12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place</a:t>
            </a:r>
            <a:r>
              <a:rPr lang="lv-LV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lv-LV" sz="12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</a:t>
            </a:r>
            <a:r>
              <a:rPr lang="lv-LV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lv-LV" sz="12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paralel</a:t>
            </a:r>
            <a:r>
              <a:rPr lang="lv-LV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</a:t>
            </a: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lv-LV" sz="12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lv-LV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lv-LV" sz="12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activity</a:t>
            </a:r>
            <a:r>
              <a:rPr lang="lv-LV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lv-LV" sz="12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will</a:t>
            </a:r>
            <a:r>
              <a:rPr lang="lv-LV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start </a:t>
            </a: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 first section</a:t>
            </a:r>
            <a:r>
              <a:rPr lang="lv-LV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</a:t>
            </a: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end with last section.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A167B-4EC7-F44C-84C6-3BA93EE23C2B}" type="slidenum">
              <a:rPr kumimoji="0" lang="en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365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A167B-4EC7-F44C-84C6-3BA93EE23C2B}" type="slidenum">
              <a:rPr kumimoji="0" lang="en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74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0A9D1-D428-6C48-85BF-D61B44DA6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2A509A-01AB-AF41-A256-6727C58894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53219-A399-F547-B14F-1B7DEBFE5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FDB-D4EE-BB44-AC0C-B9B9E8B45D0C}" type="datetimeFigureOut">
              <a:rPr lang="en-LV" smtClean="0"/>
              <a:t>11/10/2022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38185-D937-334A-89B2-ABCEFF4C4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5C117-807B-534F-9E37-18268B452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CCF4-8C1D-2A44-ADB1-DB8F507C409C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45531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F5C58-F8B8-9F44-8377-15AC021E0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11DB9A-D0F8-6540-BF3D-B8327413B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0B7F6-D1D8-B747-907D-0868F1D7B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FDB-D4EE-BB44-AC0C-B9B9E8B45D0C}" type="datetimeFigureOut">
              <a:rPr lang="en-LV" smtClean="0"/>
              <a:t>11/10/2022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3E0A7-9A4C-904C-8932-96B942E5F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CB034-5830-7A46-BCDD-B321F2985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CCF4-8C1D-2A44-ADB1-DB8F507C409C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63972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0E7941-3420-2948-BC6C-170DAE37DF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E63EB2-E4F6-C241-A62C-9FA1FE1E1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B7B7A-00A5-3943-9CEB-ED3D0CFEF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FDB-D4EE-BB44-AC0C-B9B9E8B45D0C}" type="datetimeFigureOut">
              <a:rPr lang="en-LV" smtClean="0"/>
              <a:t>11/10/2022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7D69C-6B74-654B-BDCA-1474E3559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96BC7-B6B2-2842-82DB-2710C7F8E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CCF4-8C1D-2A44-ADB1-DB8F507C409C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93914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D6FE20-4971-6440-9B46-6DFB97E565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F50DC0-2C60-FF48-A645-5484CB495F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0533" y="2162223"/>
            <a:ext cx="9914467" cy="3969761"/>
          </a:xfrm>
        </p:spPr>
        <p:txBody>
          <a:bodyPr>
            <a:noAutofit/>
          </a:bodyPr>
          <a:lstStyle>
            <a:lvl1pPr marL="457189" indent="-457189">
              <a:buFont typeface="+mj-lt"/>
              <a:buAutoNum type="arabicPeriod"/>
              <a:defRPr sz="1867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1pPr>
            <a:lvl2pPr marL="914377" indent="-304792">
              <a:buFont typeface="+mj-lt"/>
              <a:buAutoNum type="alphaLcPeriod"/>
              <a:defRPr sz="1867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>
              <a:defRPr sz="1333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3pPr>
            <a:lvl4pPr>
              <a:defRPr sz="1333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4pPr>
            <a:lvl5pPr>
              <a:defRPr sz="1333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endParaRPr lang="en-GB"/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ED537B2C-BB98-2242-8AC9-74C529CE8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20745" y="726017"/>
            <a:ext cx="6992883" cy="759884"/>
          </a:xfrm>
        </p:spPr>
        <p:txBody>
          <a:bodyPr anchor="ctr" anchorCtr="0">
            <a:noAutofit/>
          </a:bodyPr>
          <a:lstStyle>
            <a:lvl1pPr algn="r">
              <a:defRPr sz="3333" b="1" i="0">
                <a:solidFill>
                  <a:schemeClr val="bg1"/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622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FD404E3-FED7-A34D-8F71-0C9F557DB5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86"/>
          <a:stretch/>
        </p:blipFill>
        <p:spPr>
          <a:xfrm>
            <a:off x="0" y="0"/>
            <a:ext cx="12192000" cy="5960533"/>
          </a:xfrm>
          <a:prstGeom prst="rect">
            <a:avLst/>
          </a:prstGeom>
        </p:spPr>
      </p:pic>
      <p:pic>
        <p:nvPicPr>
          <p:cNvPr id="9" name="Picture 8" descr="logo-11.png">
            <a:extLst>
              <a:ext uri="{FF2B5EF4-FFF2-40B4-BE49-F238E27FC236}">
                <a16:creationId xmlns:a16="http://schemas.microsoft.com/office/drawing/2014/main" id="{0652C6AF-2160-B043-A7DC-AA7DAF254D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2" y="688108"/>
            <a:ext cx="2672340" cy="681952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BCDC3833-F1C3-984B-BCF8-3772A7648067}"/>
              </a:ext>
            </a:extLst>
          </p:cNvPr>
          <p:cNvSpPr txBox="1">
            <a:spLocks/>
          </p:cNvSpPr>
          <p:nvPr userDrawn="1"/>
        </p:nvSpPr>
        <p:spPr>
          <a:xfrm>
            <a:off x="4094775" y="6196785"/>
            <a:ext cx="1369181" cy="49187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>
              <a:solidFill>
                <a:schemeClr val="tx1">
                  <a:lumMod val="65000"/>
                  <a:lumOff val="35000"/>
                </a:schemeClr>
              </a:solidFill>
              <a:latin typeface="Myriad Pro"/>
              <a:cs typeface="Myriad Pro"/>
            </a:endParaRPr>
          </a:p>
        </p:txBody>
      </p:sp>
      <p:pic>
        <p:nvPicPr>
          <p:cNvPr id="14" name="Picture 13" descr="EU-13.png">
            <a:extLst>
              <a:ext uri="{FF2B5EF4-FFF2-40B4-BE49-F238E27FC236}">
                <a16:creationId xmlns:a16="http://schemas.microsoft.com/office/drawing/2014/main" id="{BFB183C0-DE22-9F43-8B7B-20A6DB3DC2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6141134"/>
            <a:ext cx="3172177" cy="671711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28C25C4-9292-F048-B148-85D104BCB49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13191" y="6196787"/>
            <a:ext cx="929517" cy="491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3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10CD044-0047-204F-B11E-F3EF0E59E1D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320192" y="6196783"/>
            <a:ext cx="929517" cy="491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3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8859DFE-F625-1D42-84F0-361F0EFFFC0B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527196" y="6196783"/>
            <a:ext cx="929517" cy="491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3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C019A72-87D0-3142-84A9-24E73517B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058168"/>
            <a:ext cx="4703181" cy="2679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5333" b="1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52629-C276-F64E-8D0E-8EAAB8AFDC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7909" y="6259279"/>
            <a:ext cx="2449577" cy="310855"/>
          </a:xfrm>
        </p:spPr>
        <p:txBody>
          <a:bodyPr>
            <a:noAutofit/>
          </a:bodyPr>
          <a:lstStyle>
            <a:lvl1pPr algn="r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1pPr>
            <a:lvl2pPr algn="r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algn="r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3pPr>
            <a:lvl4pPr algn="r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4pPr>
            <a:lvl5pPr algn="r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n-GB"/>
              <a:t>Name, Surname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32B6D86-2E33-7845-B6A2-AE8054105C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92368" y="6258984"/>
            <a:ext cx="1049867" cy="311149"/>
          </a:xfrm>
        </p:spPr>
        <p:txBody>
          <a:bodyPr>
            <a:normAutofit/>
          </a:bodyPr>
          <a:lstStyle>
            <a:lvl1pPr algn="r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 sz="1200"/>
              <a:t>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4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537012-EEFC-4662-A5A9-B350927D6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atura vietturis 4">
            <a:extLst>
              <a:ext uri="{FF2B5EF4-FFF2-40B4-BE49-F238E27FC236}">
                <a16:creationId xmlns:a16="http://schemas.microsoft.com/office/drawing/2014/main" id="{F9578DFD-71AA-41EE-9C39-4FCD904D7B1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69950" y="1385281"/>
            <a:ext cx="10709275" cy="45759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 b="0" i="0">
                <a:latin typeface="Myriad Pro" panose="020B0503030403020204" pitchFamily="34" charset="0"/>
              </a:defRPr>
            </a:lvl1pPr>
            <a:lvl2pPr>
              <a:defRPr sz="1700">
                <a:latin typeface="Myriad Pro" panose="020B0503030403020204" pitchFamily="34" charset="0"/>
              </a:defRPr>
            </a:lvl2pPr>
            <a:lvl3pPr>
              <a:defRPr sz="1700">
                <a:latin typeface="Myriad Pro" panose="020B0503030403020204" pitchFamily="34" charset="0"/>
              </a:defRPr>
            </a:lvl3pPr>
            <a:lvl4pPr>
              <a:defRPr sz="1700">
                <a:latin typeface="Myriad Pro" panose="020B0503030403020204" pitchFamily="34" charset="0"/>
              </a:defRPr>
            </a:lvl4pPr>
            <a:lvl5pPr>
              <a:defRPr sz="1700">
                <a:latin typeface="Myriad Pro" panose="020B0503030403020204" pitchFamily="34" charset="0"/>
              </a:defRPr>
            </a:lvl5pPr>
          </a:lstStyle>
          <a:p>
            <a:pPr lvl="0"/>
            <a:r>
              <a:rPr lang="lv-LV"/>
              <a:t>Lorem </a:t>
            </a:r>
            <a:r>
              <a:rPr lang="lv-LV" err="1"/>
              <a:t>ipsum</a:t>
            </a:r>
            <a:r>
              <a:rPr lang="lv-LV"/>
              <a:t> </a:t>
            </a:r>
            <a:r>
              <a:rPr lang="lv-LV" err="1"/>
              <a:t>dolor</a:t>
            </a:r>
            <a:r>
              <a:rPr lang="lv-LV"/>
              <a:t> sit </a:t>
            </a:r>
            <a:r>
              <a:rPr lang="lv-LV" err="1"/>
              <a:t>amet</a:t>
            </a:r>
            <a:r>
              <a:rPr lang="lv-LV"/>
              <a:t>, </a:t>
            </a:r>
            <a:r>
              <a:rPr lang="lv-LV" err="1"/>
              <a:t>consectetur</a:t>
            </a:r>
            <a:r>
              <a:rPr lang="lv-LV"/>
              <a:t> </a:t>
            </a:r>
            <a:r>
              <a:rPr lang="lv-LV" err="1"/>
              <a:t>adipiscing</a:t>
            </a:r>
            <a:r>
              <a:rPr lang="lv-LV"/>
              <a:t> </a:t>
            </a:r>
            <a:r>
              <a:rPr lang="lv-LV" err="1"/>
              <a:t>elit</a:t>
            </a:r>
            <a:r>
              <a:rPr lang="lv-LV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7222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69AC45E-C745-9542-815C-8D010AE5E1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37E042E-38CB-5042-A663-54FF4C729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31" y="2053967"/>
            <a:ext cx="4860281" cy="414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3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8E1FEE3-1F1B-2E45-A91A-9DA713C13ACD}"/>
              </a:ext>
            </a:extLst>
          </p:cNvPr>
          <p:cNvSpPr txBox="1">
            <a:spLocks/>
          </p:cNvSpPr>
          <p:nvPr userDrawn="1"/>
        </p:nvSpPr>
        <p:spPr>
          <a:xfrm>
            <a:off x="6461082" y="2771822"/>
            <a:ext cx="4860281" cy="1747388"/>
          </a:xfrm>
          <a:prstGeom prst="rect">
            <a:avLst/>
          </a:prstGeom>
        </p:spPr>
        <p:txBody>
          <a:bodyPr vert="horz" lIns="121920" tIns="60960" rIns="121920" bIns="60960" rtlCol="0" anchor="t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333" b="0" i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  <a:cs typeface="Myriad Pro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B37BC2-A8A3-334D-9258-4103BF2AE0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60068" y="2772833"/>
            <a:ext cx="4885267" cy="2921000"/>
          </a:xfrm>
        </p:spPr>
        <p:txBody>
          <a:bodyPr>
            <a:normAutofit/>
          </a:bodyPr>
          <a:lstStyle>
            <a:lvl1pPr>
              <a:defRPr sz="1333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9C181BF-77B4-C64D-82F1-EEA8FC74D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60068" y="2053168"/>
            <a:ext cx="4885267" cy="524933"/>
          </a:xfrm>
        </p:spPr>
        <p:txBody>
          <a:bodyPr>
            <a:noAutofit/>
          </a:bodyPr>
          <a:lstStyle>
            <a:lvl1pPr>
              <a:defRPr sz="3333"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90677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5704" y="1819992"/>
            <a:ext cx="9830205" cy="1345997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anchor="t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accent2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/>
              <a:t>RAIL BALTICA –</a:t>
            </a:r>
            <a:br>
              <a:rPr lang="en-US"/>
            </a:br>
            <a:r>
              <a:rPr lang="en-US"/>
              <a:t>PROJECT OF THE CENTURY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155702" y="3860050"/>
            <a:ext cx="4510617" cy="9949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  <a:latin typeface="Myriad Pro"/>
                <a:cs typeface="Myriad Pro"/>
              </a:defRPr>
            </a:lvl1pPr>
          </a:lstStyle>
          <a:p>
            <a:pPr lvl="0"/>
            <a:r>
              <a:rPr lang="en-US"/>
              <a:t>Chairperson, Management board </a:t>
            </a:r>
          </a:p>
          <a:p>
            <a:pPr lvl="0"/>
            <a:r>
              <a:rPr lang="en-US"/>
              <a:t>RB Rail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155702" y="3500266"/>
            <a:ext cx="3799417" cy="45084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tx2"/>
                </a:solidFill>
                <a:latin typeface="Myriad Pro"/>
                <a:cs typeface="Myriad Pro"/>
              </a:defRPr>
            </a:lvl1pPr>
          </a:lstStyle>
          <a:p>
            <a:pPr lvl="0"/>
            <a:r>
              <a:rPr lang="lv-LV"/>
              <a:t>Baiba A. Rubesa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155702" y="5000972"/>
            <a:ext cx="3223684" cy="48471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2"/>
                </a:solidFill>
                <a:latin typeface="Myriad Pro"/>
                <a:cs typeface="Myriad Pro"/>
              </a:defRPr>
            </a:lvl1pPr>
          </a:lstStyle>
          <a:p>
            <a:pPr lvl="0"/>
            <a:r>
              <a:rPr lang="en-US"/>
              <a:t>March 30, 2017</a:t>
            </a:r>
          </a:p>
        </p:txBody>
      </p:sp>
    </p:spTree>
    <p:extLst>
      <p:ext uri="{BB962C8B-B14F-4D97-AF65-F5344CB8AC3E}">
        <p14:creationId xmlns:p14="http://schemas.microsoft.com/office/powerpoint/2010/main" val="171790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35913" y="661265"/>
            <a:ext cx="9891299" cy="705219"/>
          </a:xfrm>
        </p:spPr>
        <p:txBody>
          <a:bodyPr anchor="t">
            <a:normAutofit/>
          </a:bodyPr>
          <a:lstStyle>
            <a:lvl1pPr>
              <a:defRPr sz="3333" b="1">
                <a:solidFill>
                  <a:schemeClr val="accent2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lv-LV" err="1"/>
              <a:t>Title</a:t>
            </a:r>
            <a:r>
              <a:rPr lang="lv-LV"/>
              <a:t> 1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35913" y="1377760"/>
            <a:ext cx="9891299" cy="3149072"/>
          </a:xfrm>
        </p:spPr>
        <p:txBody>
          <a:bodyPr>
            <a:normAutofit/>
          </a:bodyPr>
          <a:lstStyle>
            <a:lvl1pPr marL="0" indent="-239989">
              <a:lnSpc>
                <a:spcPct val="100000"/>
              </a:lnSpc>
              <a:spcBef>
                <a:spcPts val="1333"/>
              </a:spcBef>
              <a:buFontTx/>
              <a:buBlip>
                <a:blip r:embed="rId3"/>
              </a:buBlip>
              <a:defRPr sz="2000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</a:t>
            </a:r>
          </a:p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4011" y="5976075"/>
            <a:ext cx="2743200" cy="331932"/>
          </a:xfrm>
        </p:spPr>
        <p:txBody>
          <a:bodyPr/>
          <a:lstStyle>
            <a:lvl1pPr>
              <a:defRPr sz="1333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fld id="{FB46EC70-82E4-6749-B503-D86A1E0367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3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5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1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009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B8DAD-8498-4C48-9826-C15A2B897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DA904-3687-0D47-9CEE-BEFE57084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955C5-65C8-6F4B-8BC2-61B6C9E4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FDB-D4EE-BB44-AC0C-B9B9E8B45D0C}" type="datetimeFigureOut">
              <a:rPr lang="en-LV" smtClean="0"/>
              <a:t>11/10/2022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BA752-C4AB-D244-9EEE-4D84E095F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AE115-07FC-414C-B845-49DFD9219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CCF4-8C1D-2A44-ADB1-DB8F507C409C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33579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FD404E3-FED7-A34D-8F71-0C9F557DB5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86"/>
          <a:stretch/>
        </p:blipFill>
        <p:spPr>
          <a:xfrm>
            <a:off x="0" y="0"/>
            <a:ext cx="12192000" cy="5960533"/>
          </a:xfrm>
          <a:prstGeom prst="rect">
            <a:avLst/>
          </a:prstGeom>
        </p:spPr>
      </p:pic>
      <p:pic>
        <p:nvPicPr>
          <p:cNvPr id="9" name="Picture 8" descr="logo-11.png">
            <a:extLst>
              <a:ext uri="{FF2B5EF4-FFF2-40B4-BE49-F238E27FC236}">
                <a16:creationId xmlns:a16="http://schemas.microsoft.com/office/drawing/2014/main" id="{0652C6AF-2160-B043-A7DC-AA7DAF254D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2" y="688108"/>
            <a:ext cx="2672340" cy="681952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BCDC3833-F1C3-984B-BCF8-3772A7648067}"/>
              </a:ext>
            </a:extLst>
          </p:cNvPr>
          <p:cNvSpPr txBox="1">
            <a:spLocks/>
          </p:cNvSpPr>
          <p:nvPr userDrawn="1"/>
        </p:nvSpPr>
        <p:spPr>
          <a:xfrm>
            <a:off x="4094775" y="6196785"/>
            <a:ext cx="1369181" cy="49187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>
              <a:solidFill>
                <a:schemeClr val="tx1">
                  <a:lumMod val="65000"/>
                  <a:lumOff val="35000"/>
                </a:schemeClr>
              </a:solidFill>
              <a:latin typeface="Myriad Pro"/>
              <a:cs typeface="Myriad Pro"/>
            </a:endParaRPr>
          </a:p>
        </p:txBody>
      </p:sp>
      <p:pic>
        <p:nvPicPr>
          <p:cNvPr id="14" name="Picture 13" descr="EU-13.png">
            <a:extLst>
              <a:ext uri="{FF2B5EF4-FFF2-40B4-BE49-F238E27FC236}">
                <a16:creationId xmlns:a16="http://schemas.microsoft.com/office/drawing/2014/main" id="{BFB183C0-DE22-9F43-8B7B-20A6DB3DC2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6141134"/>
            <a:ext cx="3172177" cy="671711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28C25C4-9292-F048-B148-85D104BCB49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13191" y="6196787"/>
            <a:ext cx="929517" cy="491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3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10CD044-0047-204F-B11E-F3EF0E59E1D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320192" y="6196783"/>
            <a:ext cx="929517" cy="491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3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8859DFE-F625-1D42-84F0-361F0EFFFC0B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527196" y="6196783"/>
            <a:ext cx="929517" cy="491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3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C019A72-87D0-3142-84A9-24E73517B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058168"/>
            <a:ext cx="4703181" cy="2679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5333" b="1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52629-C276-F64E-8D0E-8EAAB8AFDC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7909" y="6259279"/>
            <a:ext cx="2449577" cy="310855"/>
          </a:xfrm>
        </p:spPr>
        <p:txBody>
          <a:bodyPr>
            <a:noAutofit/>
          </a:bodyPr>
          <a:lstStyle>
            <a:lvl1pPr algn="r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1pPr>
            <a:lvl2pPr algn="r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algn="r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3pPr>
            <a:lvl4pPr algn="r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4pPr>
            <a:lvl5pPr algn="r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n-GB"/>
              <a:t>Name, Surname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32B6D86-2E33-7845-B6A2-AE8054105C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92368" y="6258984"/>
            <a:ext cx="1049867" cy="311149"/>
          </a:xfrm>
        </p:spPr>
        <p:txBody>
          <a:bodyPr>
            <a:normAutofit/>
          </a:bodyPr>
          <a:lstStyle>
            <a:lvl1pPr algn="r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 sz="1200"/>
              <a:t>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ACEF8-6912-438A-9C9C-67E9454B8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FD3D56-D24B-4BD9-AD30-BA86EBDE8D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B7553-08EC-48A6-997A-8B863C076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E6B2-B2DC-4CBA-BE79-41E67A23585D}" type="datetimeFigureOut">
              <a:rPr lang="lv-LV" smtClean="0"/>
              <a:t>10.11.2022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ACD89-34FB-4946-97B0-1DD26D45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F0A7A-5ED8-4FB7-8882-781991BAE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ACC4-505B-4A5C-973F-3B022AB070B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83702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FF4A3-3850-433F-816E-C0F010A70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58803-E846-41ED-8E89-D1C9C3656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FED9E-87BD-4861-8D6D-FD6CC20F0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E6B2-B2DC-4CBA-BE79-41E67A23585D}" type="datetimeFigureOut">
              <a:rPr lang="lv-LV" smtClean="0"/>
              <a:t>10.11.2022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B3C64-EF31-49B1-9F65-4EEAC67FC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2B92A-68C9-4165-8E7E-1928C5E8A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ACC4-505B-4A5C-973F-3B022AB070B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911423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45EBF-0D43-4229-BE6A-CBA3E2BCF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A195B-01BE-45B9-945A-311ECE316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D98B7-1428-496B-915D-596ECF5E6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E6B2-B2DC-4CBA-BE79-41E67A23585D}" type="datetimeFigureOut">
              <a:rPr lang="lv-LV" smtClean="0"/>
              <a:t>10.11.2022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7D7FC-AADB-4F31-8046-66D9AAEAA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4FE70-0A72-40BD-BBC8-C599B39FD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ACC4-505B-4A5C-973F-3B022AB070B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12703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FAD2-C7E3-4018-B645-B545BD408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38709-3B30-4A11-A887-0B13D7CC3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75F59D-5DD0-4F17-8713-71B2A245C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F6486C-09E1-4AE7-9394-BDF2CAD11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E6B2-B2DC-4CBA-BE79-41E67A23585D}" type="datetimeFigureOut">
              <a:rPr lang="lv-LV" smtClean="0"/>
              <a:t>10.11.2022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397C3C-74DE-4733-A999-B1D8F7A44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42194-53FA-42D5-8ACF-9B2D181DD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ACC4-505B-4A5C-973F-3B022AB070B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58741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44C78-310C-449D-9EDC-F662425A4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5A948-78BC-42E7-92C9-F011ED053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8671BC-BED6-4B69-83DB-7462AD58C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339AD6-BD60-4410-B9B9-4784A042D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5E0BAB-9B6F-4180-BD63-90BAF5CA68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7A9866-6D98-4C8E-B1A9-D5905899C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E6B2-B2DC-4CBA-BE79-41E67A23585D}" type="datetimeFigureOut">
              <a:rPr lang="lv-LV" smtClean="0"/>
              <a:t>10.11.2022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4FFECC-F359-4A2B-B696-C7C36411E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975FF-4F51-4199-8FF4-32B373848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ACC4-505B-4A5C-973F-3B022AB070B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444934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E8C4F-EE4B-4F58-B9DF-071E82BD3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D2BAF2-9339-4944-A813-580062E26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E6B2-B2DC-4CBA-BE79-41E67A23585D}" type="datetimeFigureOut">
              <a:rPr lang="lv-LV" smtClean="0"/>
              <a:t>10.11.2022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8CC4C-BA4D-4DA9-B9EB-0596E454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52C7F-2FA8-4D57-875F-84A9291F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ACC4-505B-4A5C-973F-3B022AB070B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8824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BCD2B9-128C-4EDC-B1B6-31FFD355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E6B2-B2DC-4CBA-BE79-41E67A23585D}" type="datetimeFigureOut">
              <a:rPr lang="lv-LV" smtClean="0"/>
              <a:t>10.11.2022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1959C2-AA89-407E-8947-A919259BD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A627E-5562-4208-A269-CD592BC71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ACC4-505B-4A5C-973F-3B022AB070B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320721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3CA1C-7B78-4BFA-9548-B0D69581E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352D5-4334-40EA-A151-7031F3B10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997238-BE59-4729-B1AC-7B294A5F9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0D5B1-FDBA-4C7F-96CF-CC6F0C8A2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E6B2-B2DC-4CBA-BE79-41E67A23585D}" type="datetimeFigureOut">
              <a:rPr lang="lv-LV" smtClean="0"/>
              <a:t>10.11.2022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72D88D-77C3-4873-B136-1A4DBD9E8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3E0BF-CC39-4214-9906-A8DEE2763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ACC4-505B-4A5C-973F-3B022AB070B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365176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EA69C-9C48-49A0-8D6A-29AFF0453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FC575-8707-4C81-838B-73AB373366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21D5BF-11DB-4DBA-967D-D440B0578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ECD16-4207-4712-B0B7-EA775EDE6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E6B2-B2DC-4CBA-BE79-41E67A23585D}" type="datetimeFigureOut">
              <a:rPr lang="lv-LV" smtClean="0"/>
              <a:t>10.11.2022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5418B-982A-4139-A7EA-E9BED89A6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ED721F-5974-4D0F-837F-06A7C1280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ACC4-505B-4A5C-973F-3B022AB070B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5310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63F15-9EEB-6F40-A9ED-505EE3288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B3931-586F-8446-AAC1-0F65D5AFC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F6DF7-4577-664E-839F-5AA35F515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FDB-D4EE-BB44-AC0C-B9B9E8B45D0C}" type="datetimeFigureOut">
              <a:rPr lang="en-LV" smtClean="0"/>
              <a:t>11/10/2022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6D6AA-1E4C-B044-866F-E97F83AEA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63F7F-0ABD-1242-86A9-4A1D13A0E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CCF4-8C1D-2A44-ADB1-DB8F507C409C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5041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32119-3BB7-4507-8542-FC95B08F1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B36EA0-9BBD-4C98-8048-5B791A2E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B7F02-9C49-4A8B-9935-0DE7F8EBE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E6B2-B2DC-4CBA-BE79-41E67A23585D}" type="datetimeFigureOut">
              <a:rPr lang="lv-LV" smtClean="0"/>
              <a:t>10.11.2022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B19AB-9D72-4690-B14A-B4DA6AD0E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44519-9676-4AD0-A60E-977D149E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ACC4-505B-4A5C-973F-3B022AB070B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212099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10D4C8-C49B-4BFB-A47B-D86F2A79DF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47F39A-D711-4C07-B7DE-50B75AD0D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1F207-BD4A-4DF7-8B6B-570C05DBC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E6B2-B2DC-4CBA-BE79-41E67A23585D}" type="datetimeFigureOut">
              <a:rPr lang="lv-LV" smtClean="0"/>
              <a:t>10.11.2022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47416-798C-4213-AA1C-360B2CFA0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E0986-DBC7-4B07-BF8B-C75601E62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ACC4-505B-4A5C-973F-3B022AB070B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581059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ir, man&#10;&#10;Description automatically generated">
            <a:extLst>
              <a:ext uri="{FF2B5EF4-FFF2-40B4-BE49-F238E27FC236}">
                <a16:creationId xmlns:a16="http://schemas.microsoft.com/office/drawing/2014/main" id="{4166C9D0-C6BE-654E-B151-9BCED18CCB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BCDC3833-F1C3-984B-BCF8-3772A7648067}"/>
              </a:ext>
            </a:extLst>
          </p:cNvPr>
          <p:cNvSpPr txBox="1">
            <a:spLocks/>
          </p:cNvSpPr>
          <p:nvPr userDrawn="1"/>
        </p:nvSpPr>
        <p:spPr>
          <a:xfrm>
            <a:off x="4094775" y="6196785"/>
            <a:ext cx="1369181" cy="49187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>
              <a:solidFill>
                <a:schemeClr val="tx1">
                  <a:lumMod val="65000"/>
                  <a:lumOff val="3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28C25C4-9292-F048-B148-85D104BCB492}"/>
              </a:ext>
            </a:extLst>
          </p:cNvPr>
          <p:cNvSpPr>
            <a:spLocks noGrp="1" noChangeAspect="1"/>
          </p:cNvSpPr>
          <p:nvPr>
            <p:ph idx="10"/>
          </p:nvPr>
        </p:nvSpPr>
        <p:spPr>
          <a:xfrm>
            <a:off x="3978207" y="6304874"/>
            <a:ext cx="929519" cy="491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3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10CD044-0047-204F-B11E-F3EF0E59E1D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269684" y="6304198"/>
            <a:ext cx="929517" cy="491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3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8859DFE-F625-1D42-84F0-361F0EFFFC0B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561163" y="6304198"/>
            <a:ext cx="929517" cy="491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3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C019A72-87D0-3142-84A9-24E73517B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058168"/>
            <a:ext cx="4703181" cy="2679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5333" b="1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52629-C276-F64E-8D0E-8EAAB8AFDC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33941" y="6377806"/>
            <a:ext cx="2449577" cy="310855"/>
          </a:xfrm>
        </p:spPr>
        <p:txBody>
          <a:bodyPr>
            <a:noAutofit/>
          </a:bodyPr>
          <a:lstStyle>
            <a:lvl1pPr algn="r">
              <a:defRPr sz="1200" b="1" i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1pPr>
            <a:lvl2pPr algn="r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algn="r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3pPr>
            <a:lvl4pPr algn="r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4pPr>
            <a:lvl5pPr algn="r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n-GB"/>
              <a:t>Name, Surname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32B6D86-2E33-7845-B6A2-AE8054105C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43105" y="6377804"/>
            <a:ext cx="1049867" cy="311149"/>
          </a:xfrm>
        </p:spPr>
        <p:txBody>
          <a:bodyPr>
            <a:normAutofit/>
          </a:bodyPr>
          <a:lstStyle>
            <a:lvl1pPr algn="r"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 sz="1200"/>
              <a:t>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927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69AC45E-C745-9542-815C-8D010AE5E1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37E042E-38CB-5042-A663-54FF4C729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30" y="2053967"/>
            <a:ext cx="4860281" cy="414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3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8E1FEE3-1F1B-2E45-A91A-9DA713C13ACD}"/>
              </a:ext>
            </a:extLst>
          </p:cNvPr>
          <p:cNvSpPr txBox="1">
            <a:spLocks/>
          </p:cNvSpPr>
          <p:nvPr userDrawn="1"/>
        </p:nvSpPr>
        <p:spPr>
          <a:xfrm>
            <a:off x="6461081" y="2771821"/>
            <a:ext cx="4860281" cy="1747388"/>
          </a:xfrm>
          <a:prstGeom prst="rect">
            <a:avLst/>
          </a:prstGeom>
        </p:spPr>
        <p:txBody>
          <a:bodyPr vert="horz" lIns="121920" tIns="60960" rIns="121920" bIns="60960" rtlCol="0" anchor="t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333" b="0" i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  <a:cs typeface="Myriad Pro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B37BC2-A8A3-334D-9258-4103BF2AE0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60067" y="2772833"/>
            <a:ext cx="4885267" cy="2921000"/>
          </a:xfrm>
        </p:spPr>
        <p:txBody>
          <a:bodyPr>
            <a:normAutofit/>
          </a:bodyPr>
          <a:lstStyle>
            <a:lvl1pPr>
              <a:defRPr sz="1333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9C181BF-77B4-C64D-82F1-EEA8FC74D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60067" y="2053167"/>
            <a:ext cx="4885267" cy="524933"/>
          </a:xfrm>
        </p:spPr>
        <p:txBody>
          <a:bodyPr>
            <a:noAutofit/>
          </a:bodyPr>
          <a:lstStyle>
            <a:lvl1pPr>
              <a:defRPr sz="3333"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1000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E8E1FEE3-1F1B-2E45-A91A-9DA713C13ACD}"/>
              </a:ext>
            </a:extLst>
          </p:cNvPr>
          <p:cNvSpPr txBox="1">
            <a:spLocks/>
          </p:cNvSpPr>
          <p:nvPr/>
        </p:nvSpPr>
        <p:spPr>
          <a:xfrm>
            <a:off x="6461081" y="2771821"/>
            <a:ext cx="4860281" cy="1747388"/>
          </a:xfrm>
          <a:prstGeom prst="rect">
            <a:avLst/>
          </a:prstGeom>
        </p:spPr>
        <p:txBody>
          <a:bodyPr vert="horz" lIns="121920" tIns="60960" rIns="121920" bIns="60960" rtlCol="0" anchor="t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333" b="0" i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  <a:cs typeface="Myriad Pr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14BB66-98C4-9240-A3C1-EB6695415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FF603C-7CDF-2E42-A8BD-14887BD865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305" y="2769891"/>
            <a:ext cx="3585860" cy="1318219"/>
          </a:xfrm>
        </p:spPr>
        <p:txBody>
          <a:bodyPr anchor="ctr">
            <a:normAutofit/>
          </a:bodyPr>
          <a:lstStyle>
            <a:lvl1pPr algn="l">
              <a:defRPr sz="1867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1AE9CB22-635B-494F-9224-CB5BBDB10266}"/>
              </a:ext>
            </a:extLst>
          </p:cNvPr>
          <p:cNvSpPr txBox="1">
            <a:spLocks/>
          </p:cNvSpPr>
          <p:nvPr userDrawn="1"/>
        </p:nvSpPr>
        <p:spPr>
          <a:xfrm>
            <a:off x="6461081" y="2771821"/>
            <a:ext cx="4860281" cy="1747388"/>
          </a:xfrm>
          <a:prstGeom prst="rect">
            <a:avLst/>
          </a:prstGeom>
        </p:spPr>
        <p:txBody>
          <a:bodyPr vert="horz" lIns="121920" tIns="60960" rIns="121920" bIns="60960" rtlCol="0" anchor="t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333" b="0" i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  <a:cs typeface="Myriad Pr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8552DD-44BD-4703-81CC-B1E47FCAE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3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537012-EEFC-4662-A5A9-B350927D6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atura vietturis 4">
            <a:extLst>
              <a:ext uri="{FF2B5EF4-FFF2-40B4-BE49-F238E27FC236}">
                <a16:creationId xmlns:a16="http://schemas.microsoft.com/office/drawing/2014/main" id="{F9578DFD-71AA-41EE-9C39-4FCD904D7B1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69950" y="1385281"/>
            <a:ext cx="10709275" cy="45759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 b="0" i="0">
                <a:latin typeface="Myriad Pro" panose="020B0503030403020204" pitchFamily="34" charset="0"/>
              </a:defRPr>
            </a:lvl1pPr>
            <a:lvl2pPr>
              <a:defRPr sz="1700">
                <a:latin typeface="Myriad Pro" panose="020B0503030403020204" pitchFamily="34" charset="0"/>
              </a:defRPr>
            </a:lvl2pPr>
            <a:lvl3pPr>
              <a:defRPr sz="1700">
                <a:latin typeface="Myriad Pro" panose="020B0503030403020204" pitchFamily="34" charset="0"/>
              </a:defRPr>
            </a:lvl3pPr>
            <a:lvl4pPr>
              <a:defRPr sz="1700">
                <a:latin typeface="Myriad Pro" panose="020B0503030403020204" pitchFamily="34" charset="0"/>
              </a:defRPr>
            </a:lvl4pPr>
            <a:lvl5pPr>
              <a:defRPr sz="1700">
                <a:latin typeface="Myriad Pro" panose="020B0503030403020204" pitchFamily="34" charset="0"/>
              </a:defRPr>
            </a:lvl5pPr>
          </a:lstStyle>
          <a:p>
            <a:pPr lvl="0"/>
            <a:r>
              <a:rPr lang="lv-LV"/>
              <a:t>Lorem </a:t>
            </a:r>
            <a:r>
              <a:rPr lang="lv-LV" err="1"/>
              <a:t>ipsum</a:t>
            </a:r>
            <a:r>
              <a:rPr lang="lv-LV"/>
              <a:t> </a:t>
            </a:r>
            <a:r>
              <a:rPr lang="lv-LV" err="1"/>
              <a:t>dolor</a:t>
            </a:r>
            <a:r>
              <a:rPr lang="lv-LV"/>
              <a:t> sit </a:t>
            </a:r>
            <a:r>
              <a:rPr lang="lv-LV" err="1"/>
              <a:t>amet</a:t>
            </a:r>
            <a:r>
              <a:rPr lang="lv-LV"/>
              <a:t>, </a:t>
            </a:r>
            <a:r>
              <a:rPr lang="lv-LV" err="1"/>
              <a:t>consectetur</a:t>
            </a:r>
            <a:r>
              <a:rPr lang="lv-LV"/>
              <a:t> </a:t>
            </a:r>
            <a:r>
              <a:rPr lang="lv-LV" err="1"/>
              <a:t>adipiscing</a:t>
            </a:r>
            <a:r>
              <a:rPr lang="lv-LV"/>
              <a:t> </a:t>
            </a:r>
            <a:r>
              <a:rPr lang="lv-LV" err="1"/>
              <a:t>elit</a:t>
            </a:r>
            <a:r>
              <a:rPr lang="lv-LV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8830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5704" y="1819991"/>
            <a:ext cx="9830205" cy="1345997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anchor="t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accent2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/>
              <a:t>RAIL BALTICA –</a:t>
            </a:r>
            <a:br>
              <a:rPr lang="en-US"/>
            </a:br>
            <a:r>
              <a:rPr lang="en-US"/>
              <a:t>PROJECT OF THE CENTURY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155701" y="3860049"/>
            <a:ext cx="4510617" cy="9949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  <a:latin typeface="Myriad Pro"/>
                <a:cs typeface="Myriad Pro"/>
              </a:defRPr>
            </a:lvl1pPr>
          </a:lstStyle>
          <a:p>
            <a:pPr lvl="0"/>
            <a:r>
              <a:rPr lang="en-US"/>
              <a:t>Chairperson, Management board </a:t>
            </a:r>
          </a:p>
          <a:p>
            <a:pPr lvl="0"/>
            <a:r>
              <a:rPr lang="en-US"/>
              <a:t>RB Rail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155701" y="3500265"/>
            <a:ext cx="3799417" cy="45084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tx2"/>
                </a:solidFill>
                <a:latin typeface="Myriad Pro"/>
                <a:cs typeface="Myriad Pro"/>
              </a:defRPr>
            </a:lvl1pPr>
          </a:lstStyle>
          <a:p>
            <a:pPr lvl="0"/>
            <a:r>
              <a:rPr lang="lv-LV"/>
              <a:t>Baiba A. Rubesa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155701" y="5000972"/>
            <a:ext cx="3223684" cy="48471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2"/>
                </a:solidFill>
                <a:latin typeface="Myriad Pro"/>
                <a:cs typeface="Myriad Pro"/>
              </a:defRPr>
            </a:lvl1pPr>
          </a:lstStyle>
          <a:p>
            <a:pPr lvl="0"/>
            <a:r>
              <a:rPr lang="en-US"/>
              <a:t>March 30, 2017</a:t>
            </a:r>
          </a:p>
        </p:txBody>
      </p:sp>
    </p:spTree>
    <p:extLst>
      <p:ext uri="{BB962C8B-B14F-4D97-AF65-F5344CB8AC3E}">
        <p14:creationId xmlns:p14="http://schemas.microsoft.com/office/powerpoint/2010/main" val="2120511329"/>
      </p:ext>
    </p:extLst>
  </p:cSld>
  <p:clrMapOvr>
    <a:masterClrMapping/>
  </p:clrMapOvr>
  <p:transition spd="slow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35912" y="661264"/>
            <a:ext cx="9891299" cy="705219"/>
          </a:xfrm>
        </p:spPr>
        <p:txBody>
          <a:bodyPr anchor="t">
            <a:normAutofit/>
          </a:bodyPr>
          <a:lstStyle>
            <a:lvl1pPr>
              <a:defRPr sz="3333" b="1">
                <a:solidFill>
                  <a:schemeClr val="accent2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lv-LV" err="1"/>
              <a:t>Title</a:t>
            </a:r>
            <a:r>
              <a:rPr lang="lv-LV"/>
              <a:t> 1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35912" y="1377760"/>
            <a:ext cx="9891299" cy="3149072"/>
          </a:xfrm>
        </p:spPr>
        <p:txBody>
          <a:bodyPr>
            <a:normAutofit/>
          </a:bodyPr>
          <a:lstStyle>
            <a:lvl1pPr marL="0" indent="-239994">
              <a:lnSpc>
                <a:spcPct val="100000"/>
              </a:lnSpc>
              <a:spcBef>
                <a:spcPts val="1333"/>
              </a:spcBef>
              <a:buFontTx/>
              <a:buBlip>
                <a:blip r:embed="rId3"/>
              </a:buBlip>
              <a:defRPr sz="2000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</a:t>
            </a:r>
          </a:p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4011" y="5976075"/>
            <a:ext cx="2743200" cy="331932"/>
          </a:xfrm>
        </p:spPr>
        <p:txBody>
          <a:bodyPr/>
          <a:lstStyle>
            <a:lvl1pPr>
              <a:defRPr sz="1333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fld id="{FB46EC70-82E4-6749-B503-D86A1E0367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4272"/>
      </p:ext>
    </p:extLst>
  </p:cSld>
  <p:clrMapOvr>
    <a:masterClrMapping/>
  </p:clrMapOvr>
  <p:transition spd="slow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38134"/>
      </p:ext>
    </p:extLst>
  </p:cSld>
  <p:clrMapOvr>
    <a:masterClrMapping/>
  </p:clrMapOvr>
  <p:transition spd="slow"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1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79152913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97959-D446-404C-BA23-B9FC23547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4065D-E1EC-9547-9E04-918711FD00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782E87-E170-1E40-B4D5-205298E33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F8D8CE-9328-4741-8C66-940780BFA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FDB-D4EE-BB44-AC0C-B9B9E8B45D0C}" type="datetimeFigureOut">
              <a:rPr lang="en-LV" smtClean="0"/>
              <a:t>11/10/2022</a:t>
            </a:fld>
            <a:endParaRPr lang="en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1E4C06-97C1-ED47-A4F0-B41F300E2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A78C9-3306-634B-9384-5E16430D9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CCF4-8C1D-2A44-ADB1-DB8F507C409C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69282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69AC45E-C745-9542-815C-8D010AE5E1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37E042E-38CB-5042-A663-54FF4C729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31" y="2053967"/>
            <a:ext cx="4860281" cy="414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3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8E1FEE3-1F1B-2E45-A91A-9DA713C13ACD}"/>
              </a:ext>
            </a:extLst>
          </p:cNvPr>
          <p:cNvSpPr txBox="1">
            <a:spLocks/>
          </p:cNvSpPr>
          <p:nvPr userDrawn="1"/>
        </p:nvSpPr>
        <p:spPr>
          <a:xfrm>
            <a:off x="6461082" y="2771822"/>
            <a:ext cx="4860281" cy="1747388"/>
          </a:xfrm>
          <a:prstGeom prst="rect">
            <a:avLst/>
          </a:prstGeom>
        </p:spPr>
        <p:txBody>
          <a:bodyPr vert="horz" lIns="121920" tIns="60960" rIns="121920" bIns="60960" rtlCol="0" anchor="t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333" b="0" i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  <a:cs typeface="Myriad Pro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B37BC2-A8A3-334D-9258-4103BF2AE0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60068" y="2772833"/>
            <a:ext cx="4885267" cy="2921000"/>
          </a:xfrm>
        </p:spPr>
        <p:txBody>
          <a:bodyPr>
            <a:normAutofit/>
          </a:bodyPr>
          <a:lstStyle>
            <a:lvl1pPr>
              <a:defRPr sz="1333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9C181BF-77B4-C64D-82F1-EEA8FC74D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60068" y="2053168"/>
            <a:ext cx="4885267" cy="524933"/>
          </a:xfrm>
        </p:spPr>
        <p:txBody>
          <a:bodyPr>
            <a:noAutofit/>
          </a:bodyPr>
          <a:lstStyle>
            <a:lvl1pPr>
              <a:defRPr sz="3333"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019645"/>
      </p:ext>
    </p:extLst>
  </p:cSld>
  <p:clrMapOvr>
    <a:masterClrMapping/>
  </p:clrMapOvr>
  <p:transition spd="slow"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E8E1FEE3-1F1B-2E45-A91A-9DA713C13ACD}"/>
              </a:ext>
            </a:extLst>
          </p:cNvPr>
          <p:cNvSpPr txBox="1">
            <a:spLocks/>
          </p:cNvSpPr>
          <p:nvPr/>
        </p:nvSpPr>
        <p:spPr>
          <a:xfrm>
            <a:off x="6461081" y="2771821"/>
            <a:ext cx="4860281" cy="1747388"/>
          </a:xfrm>
          <a:prstGeom prst="rect">
            <a:avLst/>
          </a:prstGeom>
        </p:spPr>
        <p:txBody>
          <a:bodyPr vert="horz" lIns="121920" tIns="60960" rIns="121920" bIns="60960" rtlCol="0" anchor="t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333" b="0" i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  <a:cs typeface="Myriad Pr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14BB66-98C4-9240-A3C1-EB6695415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FF603C-7CDF-2E42-A8BD-14887BD865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305" y="2769891"/>
            <a:ext cx="3585860" cy="1318219"/>
          </a:xfrm>
        </p:spPr>
        <p:txBody>
          <a:bodyPr anchor="ctr">
            <a:normAutofit/>
          </a:bodyPr>
          <a:lstStyle>
            <a:lvl1pPr algn="l">
              <a:defRPr sz="1867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1AE9CB22-635B-494F-9224-CB5BBDB10266}"/>
              </a:ext>
            </a:extLst>
          </p:cNvPr>
          <p:cNvSpPr txBox="1">
            <a:spLocks/>
          </p:cNvSpPr>
          <p:nvPr userDrawn="1"/>
        </p:nvSpPr>
        <p:spPr>
          <a:xfrm>
            <a:off x="6461081" y="2771821"/>
            <a:ext cx="4860281" cy="1747388"/>
          </a:xfrm>
          <a:prstGeom prst="rect">
            <a:avLst/>
          </a:prstGeom>
        </p:spPr>
        <p:txBody>
          <a:bodyPr vert="horz" lIns="121920" tIns="60960" rIns="121920" bIns="60960" rtlCol="0" anchor="t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333" b="0" i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  <a:cs typeface="Myriad Pr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8552DD-44BD-4703-81CC-B1E47FCAE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43257"/>
      </p:ext>
    </p:extLst>
  </p:cSld>
  <p:clrMapOvr>
    <a:masterClrMapping/>
  </p:clrMapOvr>
  <p:transition spd="slow"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-11.png">
            <a:extLst>
              <a:ext uri="{FF2B5EF4-FFF2-40B4-BE49-F238E27FC236}">
                <a16:creationId xmlns:a16="http://schemas.microsoft.com/office/drawing/2014/main" id="{0652C6AF-2160-B043-A7DC-AA7DAF254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688108"/>
            <a:ext cx="2672340" cy="681952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BCDC3833-F1C3-984B-BCF8-3772A7648067}"/>
              </a:ext>
            </a:extLst>
          </p:cNvPr>
          <p:cNvSpPr txBox="1">
            <a:spLocks/>
          </p:cNvSpPr>
          <p:nvPr/>
        </p:nvSpPr>
        <p:spPr>
          <a:xfrm>
            <a:off x="4094774" y="6196785"/>
            <a:ext cx="1369181" cy="49187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>
              <a:solidFill>
                <a:schemeClr val="tx1">
                  <a:lumMod val="65000"/>
                  <a:lumOff val="35000"/>
                </a:schemeClr>
              </a:solidFill>
              <a:latin typeface="Myriad Pro"/>
              <a:cs typeface="Myriad Pr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182E51-84C9-154B-B86A-9069E9CAC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logo-11.png">
            <a:extLst>
              <a:ext uri="{FF2B5EF4-FFF2-40B4-BE49-F238E27FC236}">
                <a16:creationId xmlns:a16="http://schemas.microsoft.com/office/drawing/2014/main" id="{1E11DB92-0588-4526-9E37-597FE52C49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688108"/>
            <a:ext cx="2672340" cy="681952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2AD8E8B9-BD8A-4442-AB56-3D352BD56799}"/>
              </a:ext>
            </a:extLst>
          </p:cNvPr>
          <p:cNvSpPr txBox="1">
            <a:spLocks/>
          </p:cNvSpPr>
          <p:nvPr userDrawn="1"/>
        </p:nvSpPr>
        <p:spPr>
          <a:xfrm>
            <a:off x="4094774" y="6196785"/>
            <a:ext cx="1369181" cy="49187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>
              <a:solidFill>
                <a:schemeClr val="tx1">
                  <a:lumMod val="65000"/>
                  <a:lumOff val="35000"/>
                </a:schemeClr>
              </a:solidFill>
              <a:latin typeface="Myriad Pro"/>
              <a:cs typeface="Myriad Pr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A45E90-54E7-4DF5-A634-1F8B37ACE2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38725"/>
      </p:ext>
    </p:extLst>
  </p:cSld>
  <p:clrMapOvr>
    <a:masterClrMapping/>
  </p:clrMapOvr>
  <p:transition spd="slow"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37E042E-38CB-5042-A663-54FF4C729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30" y="2053967"/>
            <a:ext cx="5707951" cy="414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3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8E1FEE3-1F1B-2E45-A91A-9DA713C13ACD}"/>
              </a:ext>
            </a:extLst>
          </p:cNvPr>
          <p:cNvSpPr txBox="1">
            <a:spLocks/>
          </p:cNvSpPr>
          <p:nvPr userDrawn="1"/>
        </p:nvSpPr>
        <p:spPr>
          <a:xfrm>
            <a:off x="6461081" y="2771821"/>
            <a:ext cx="4860281" cy="1747388"/>
          </a:xfrm>
          <a:prstGeom prst="rect">
            <a:avLst/>
          </a:prstGeom>
        </p:spPr>
        <p:txBody>
          <a:bodyPr vert="horz" lIns="121920" tIns="60960" rIns="121920" bIns="60960" rtlCol="0" anchor="t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333" b="0" i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  <a:cs typeface="Myriad Pro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B37BC2-A8A3-334D-9258-4103BF2AE0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89075" y="2665999"/>
            <a:ext cx="4156263" cy="2921000"/>
          </a:xfrm>
        </p:spPr>
        <p:txBody>
          <a:bodyPr>
            <a:normAutofit/>
          </a:bodyPr>
          <a:lstStyle>
            <a:lvl1pPr>
              <a:defRPr sz="1333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BD82FD-558E-A144-9B0D-82FD44A2E7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745D1109-5B6B-DB4E-92C2-2F25BA12CCF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20745" y="726017"/>
            <a:ext cx="6992883" cy="759884"/>
          </a:xfrm>
        </p:spPr>
        <p:txBody>
          <a:bodyPr anchor="ctr" anchorCtr="0">
            <a:noAutofit/>
          </a:bodyPr>
          <a:lstStyle>
            <a:lvl1pPr algn="r">
              <a:defRPr sz="3333" b="1" i="0">
                <a:solidFill>
                  <a:schemeClr val="bg1"/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437089"/>
      </p:ext>
    </p:extLst>
  </p:cSld>
  <p:clrMapOvr>
    <a:masterClrMapping/>
  </p:clrMapOvr>
  <p:transition spd="slow"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E10FB-DB28-4159-ABFD-2E84010A9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C4D224-C30D-405E-A5EE-0DB17C1D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9F7D-0C28-4C21-AA99-7C67E34F632A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98887A16-E540-417F-AEC5-F4B0FFDF4A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71475" y="1449389"/>
            <a:ext cx="5545139" cy="46799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</a:t>
            </a:r>
            <a:r>
              <a:rPr lang="de-DE" noProof="0" err="1"/>
              <a:t>text</a:t>
            </a:r>
            <a:r>
              <a:rPr lang="de-DE" noProof="0"/>
              <a:t>/</a:t>
            </a:r>
            <a:r>
              <a:rPr lang="de-DE" noProof="0" err="1"/>
              <a:t>media</a:t>
            </a:r>
            <a:endParaRPr lang="en-US" noProof="0"/>
          </a:p>
        </p:txBody>
      </p:sp>
      <p:sp>
        <p:nvSpPr>
          <p:cNvPr id="10" name="Inhaltsplatzhalter 8">
            <a:extLst>
              <a:ext uri="{FF2B5EF4-FFF2-40B4-BE49-F238E27FC236}">
                <a16:creationId xmlns:a16="http://schemas.microsoft.com/office/drawing/2014/main" id="{73A4453B-BB6A-434B-9D58-17979C3C6A7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5389" y="1449389"/>
            <a:ext cx="5545139" cy="46799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</a:t>
            </a:r>
            <a:r>
              <a:rPr lang="de-DE" noProof="0" err="1"/>
              <a:t>text</a:t>
            </a:r>
            <a:r>
              <a:rPr lang="de-DE" noProof="0"/>
              <a:t>/</a:t>
            </a:r>
            <a:r>
              <a:rPr lang="de-DE" noProof="0" err="1"/>
              <a:t>media</a:t>
            </a:r>
            <a:endParaRPr lang="en-US" noProof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D0FB113C-C4BB-47A7-B2C9-F991B818F0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5" y="6537600"/>
            <a:ext cx="10602903" cy="21602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95737"/>
      </p:ext>
    </p:extLst>
  </p:cSld>
  <p:clrMapOvr>
    <a:masterClrMapping/>
  </p:clrMapOvr>
  <p:transition spd="slow">
    <p:cover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0A9D1-D428-6C48-85BF-D61B44DA6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2A509A-01AB-AF41-A256-6727C58894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53219-A399-F547-B14F-1B7DEBFE5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FDB-D4EE-BB44-AC0C-B9B9E8B45D0C}" type="datetimeFigureOut">
              <a:rPr lang="en-LV" smtClean="0"/>
              <a:t>11/10/2022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38185-D937-334A-89B2-ABCEFF4C4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5C117-807B-534F-9E37-18268B452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CCF4-8C1D-2A44-ADB1-DB8F507C409C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6057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537012-EEFC-4662-A5A9-B350927D6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atura vietturis 4">
            <a:extLst>
              <a:ext uri="{FF2B5EF4-FFF2-40B4-BE49-F238E27FC236}">
                <a16:creationId xmlns:a16="http://schemas.microsoft.com/office/drawing/2014/main" id="{F9578DFD-71AA-41EE-9C39-4FCD904D7B1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69950" y="1385281"/>
            <a:ext cx="10709275" cy="45759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 b="0" i="0">
                <a:latin typeface="Myriad Pro" panose="020B0503030403020204" pitchFamily="34" charset="0"/>
              </a:defRPr>
            </a:lvl1pPr>
            <a:lvl2pPr>
              <a:defRPr sz="1700">
                <a:latin typeface="Myriad Pro" panose="020B0503030403020204" pitchFamily="34" charset="0"/>
              </a:defRPr>
            </a:lvl2pPr>
            <a:lvl3pPr>
              <a:defRPr sz="1700">
                <a:latin typeface="Myriad Pro" panose="020B0503030403020204" pitchFamily="34" charset="0"/>
              </a:defRPr>
            </a:lvl3pPr>
            <a:lvl4pPr>
              <a:defRPr sz="1700">
                <a:latin typeface="Myriad Pro" panose="020B0503030403020204" pitchFamily="34" charset="0"/>
              </a:defRPr>
            </a:lvl4pPr>
            <a:lvl5pPr>
              <a:defRPr sz="1700">
                <a:latin typeface="Myriad Pro" panose="020B0503030403020204" pitchFamily="34" charset="0"/>
              </a:defRPr>
            </a:lvl5pPr>
          </a:lstStyle>
          <a:p>
            <a:pPr lvl="0"/>
            <a:r>
              <a:rPr lang="lv-LV"/>
              <a:t>Lorem </a:t>
            </a:r>
            <a:r>
              <a:rPr lang="lv-LV" err="1"/>
              <a:t>ipsum</a:t>
            </a:r>
            <a:r>
              <a:rPr lang="lv-LV"/>
              <a:t> </a:t>
            </a:r>
            <a:r>
              <a:rPr lang="lv-LV" err="1"/>
              <a:t>dolor</a:t>
            </a:r>
            <a:r>
              <a:rPr lang="lv-LV"/>
              <a:t> sit </a:t>
            </a:r>
            <a:r>
              <a:rPr lang="lv-LV" err="1"/>
              <a:t>amet</a:t>
            </a:r>
            <a:r>
              <a:rPr lang="lv-LV"/>
              <a:t>, </a:t>
            </a:r>
            <a:r>
              <a:rPr lang="lv-LV" err="1"/>
              <a:t>consectetur</a:t>
            </a:r>
            <a:r>
              <a:rPr lang="lv-LV"/>
              <a:t> </a:t>
            </a:r>
            <a:r>
              <a:rPr lang="lv-LV" err="1"/>
              <a:t>adipiscing</a:t>
            </a:r>
            <a:r>
              <a:rPr lang="lv-LV"/>
              <a:t> </a:t>
            </a:r>
            <a:r>
              <a:rPr lang="lv-LV" err="1"/>
              <a:t>elit</a:t>
            </a:r>
            <a:r>
              <a:rPr lang="lv-LV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873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41626-6F7F-5448-9565-961C75F6F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A2DC9-1CA4-1B44-B4FD-7AEB0A8D9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05F25E-C441-0E4F-BA2B-571536370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751775-EA28-394D-9CCC-C3B55403CD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BD2E71-1443-7949-A0E6-8FEF79E4D6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D3C472-8D32-B943-8AAA-9C562A03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FDB-D4EE-BB44-AC0C-B9B9E8B45D0C}" type="datetimeFigureOut">
              <a:rPr lang="en-LV" smtClean="0"/>
              <a:t>11/10/2022</a:t>
            </a:fld>
            <a:endParaRPr lang="en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89BC0E-DF25-CC41-9492-4D542E416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D55DF9-9B2A-0E4B-B62D-5AFB450B1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CCF4-8C1D-2A44-ADB1-DB8F507C409C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60719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B9AB8-A1C7-054F-ADCB-B366A3C32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E2ED8-35C8-E748-9D17-ADA64F32D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FDB-D4EE-BB44-AC0C-B9B9E8B45D0C}" type="datetimeFigureOut">
              <a:rPr lang="en-LV" smtClean="0"/>
              <a:t>11/10/2022</a:t>
            </a:fld>
            <a:endParaRPr lang="en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B1571-3844-8646-B3B3-232002BAD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6A4A7-87A6-A849-9C7C-8528A90B9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CCF4-8C1D-2A44-ADB1-DB8F507C409C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01836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B04DD1-FDF5-DD41-874E-853848C60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FDB-D4EE-BB44-AC0C-B9B9E8B45D0C}" type="datetimeFigureOut">
              <a:rPr lang="en-LV" smtClean="0"/>
              <a:t>11/10/2022</a:t>
            </a:fld>
            <a:endParaRPr lang="en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17795A-CF37-D843-B681-FA1456FEC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5BA36-6286-C44D-B73E-EA8D63FC0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CCF4-8C1D-2A44-ADB1-DB8F507C409C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15510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F1C02-291A-F848-9ECB-9017DE1CC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A2092-A980-CE42-A6E8-8025C73C8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D3BFC3-C433-C941-B892-7777239E52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02E75-86E7-4C40-B905-99A6FBA63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FDB-D4EE-BB44-AC0C-B9B9E8B45D0C}" type="datetimeFigureOut">
              <a:rPr lang="en-LV" smtClean="0"/>
              <a:t>11/10/2022</a:t>
            </a:fld>
            <a:endParaRPr lang="en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328DE-393C-594F-9F96-E30374D27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4039AA-89C0-7A45-B11B-37F5852E1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CCF4-8C1D-2A44-ADB1-DB8F507C409C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83057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4A62B-A0E5-CE46-9EE2-AEEDD8BE9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128AC1-7AF7-A340-AA81-C4B085C480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79DAA0-FB84-244D-B59E-694F5EAA1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E322D-6594-5C48-BCFF-E22FF7040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FDB-D4EE-BB44-AC0C-B9B9E8B45D0C}" type="datetimeFigureOut">
              <a:rPr lang="en-LV" smtClean="0"/>
              <a:t>11/10/2022</a:t>
            </a:fld>
            <a:endParaRPr lang="en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BCD376-567C-B443-B708-319ECE127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9B00F7-A7B1-C04B-B317-C56E344BC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CCF4-8C1D-2A44-ADB1-DB8F507C409C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6220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3BFF26-483C-724E-85F7-4C8628657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569CF-D9ED-7541-8C18-25C82CD64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55AF1-FECB-6D4C-B169-9655BB58B0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4CFDB-D4EE-BB44-AC0C-B9B9E8B45D0C}" type="datetimeFigureOut">
              <a:rPr lang="en-LV" smtClean="0"/>
              <a:t>11/10/2022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2957D-F707-8B4B-95D0-C9CCEFF2F7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848FA-130D-F144-9AAA-2A014E120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4CCF4-8C1D-2A44-ADB1-DB8F507C409C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71305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17" r:id="rId12"/>
    <p:sldLayoutId id="2147483782" r:id="rId13"/>
    <p:sldLayoutId id="2147483784" r:id="rId14"/>
    <p:sldLayoutId id="2147483797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6EC70-82E4-6749-B503-D86A1E036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8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BE842C-756D-4964-A378-8A91142EC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56C16-3D64-4194-9BC4-847B748AD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8CE99-3D69-4511-85B8-12439338D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E6B2-B2DC-4CBA-BE79-41E67A23585D}" type="datetimeFigureOut">
              <a:rPr lang="lv-LV" smtClean="0"/>
              <a:t>10.11.2022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2017F-696D-44AB-A083-5DBDD7EC7A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C109A-3D09-4CC6-BC3A-A3AEFF87FD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6ACC4-505B-4A5C-973F-3B022AB070B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379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83" r:id="rId14"/>
    <p:sldLayoutId id="2147483785" r:id="rId1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6EC70-82E4-6749-B503-D86A1E036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2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8" r:id="rId10"/>
    <p:sldLayoutId id="2147483799" r:id="rId11"/>
  </p:sldLayoutIdLst>
  <p:transition spd="slow">
    <p:cover/>
  </p:transition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5" Type="http://schemas.openxmlformats.org/officeDocument/2006/relationships/hyperlink" Target="http://www.railbaltica.org/" TargetMode="External"/><Relationship Id="rId4" Type="http://schemas.openxmlformats.org/officeDocument/2006/relationships/hyperlink" Target="http://www.eis.gov.lv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rain&#10;&#10;Description automatically generated">
            <a:extLst>
              <a:ext uri="{FF2B5EF4-FFF2-40B4-BE49-F238E27FC236}">
                <a16:creationId xmlns:a16="http://schemas.microsoft.com/office/drawing/2014/main" id="{03F5D29F-8D6D-47E2-8CB5-3B755734F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2567"/>
            <a:ext cx="12191999" cy="7000567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F84A4D3A-5A27-4EA5-84F1-D3530E9DD813}"/>
              </a:ext>
            </a:extLst>
          </p:cNvPr>
          <p:cNvSpPr txBox="1">
            <a:spLocks/>
          </p:cNvSpPr>
          <p:nvPr/>
        </p:nvSpPr>
        <p:spPr>
          <a:xfrm>
            <a:off x="377875" y="2089132"/>
            <a:ext cx="5718125" cy="26797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j-ea"/>
              <a:cs typeface="+mj-cs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j-ea"/>
              <a:cs typeface="+mj-cs"/>
            </a:endParaRPr>
          </a:p>
          <a:p>
            <a:pPr defTabSz="914377">
              <a:defRPr/>
            </a:pPr>
            <a:r>
              <a:rPr lang="en-US" sz="4800" b="1">
                <a:solidFill>
                  <a:prstClr val="white"/>
                </a:solidFill>
                <a:latin typeface="Myriad Pro" panose="020B0503030403020204" pitchFamily="34" charset="0"/>
              </a:rPr>
              <a:t>Rail </a:t>
            </a:r>
            <a:r>
              <a:rPr lang="en-US" sz="4800" b="1" err="1">
                <a:solidFill>
                  <a:prstClr val="white"/>
                </a:solidFill>
                <a:latin typeface="Myriad Pro" panose="020B0503030403020204" pitchFamily="34" charset="0"/>
              </a:rPr>
              <a:t>Baltica</a:t>
            </a:r>
            <a:r>
              <a:rPr lang="lv-LV" sz="4800" b="1">
                <a:solidFill>
                  <a:prstClr val="white"/>
                </a:solidFill>
                <a:latin typeface="Myriad Pro" panose="020B0503030403020204" pitchFamily="34" charset="0"/>
              </a:rPr>
              <a:t> </a:t>
            </a:r>
          </a:p>
          <a:p>
            <a:pPr defTabSz="914377">
              <a:defRPr/>
            </a:pPr>
            <a:r>
              <a:rPr lang="lv-LV" sz="4800" b="1" err="1">
                <a:solidFill>
                  <a:prstClr val="white"/>
                </a:solidFill>
                <a:latin typeface="Myriad Pro" panose="020B0503030403020204" pitchFamily="34" charset="0"/>
              </a:rPr>
              <a:t>project</a:t>
            </a:r>
            <a:r>
              <a:rPr lang="lv-LV" sz="4800" b="1">
                <a:solidFill>
                  <a:prstClr val="white"/>
                </a:solidFill>
                <a:latin typeface="Myriad Pro" panose="020B0503030403020204" pitchFamily="34" charset="0"/>
              </a:rPr>
              <a:t> status </a:t>
            </a:r>
            <a:r>
              <a:rPr lang="lv-LV" sz="4800" b="1" err="1">
                <a:solidFill>
                  <a:prstClr val="white"/>
                </a:solidFill>
                <a:latin typeface="Myriad Pro" panose="020B0503030403020204" pitchFamily="34" charset="0"/>
              </a:rPr>
              <a:t>and</a:t>
            </a:r>
            <a:r>
              <a:rPr lang="lv-LV" sz="4800" b="1">
                <a:solidFill>
                  <a:prstClr val="white"/>
                </a:solidFill>
                <a:latin typeface="Myriad Pro" panose="020B0503030403020204" pitchFamily="34" charset="0"/>
              </a:rPr>
              <a:t> CCS </a:t>
            </a:r>
            <a:r>
              <a:rPr lang="lv-LV" sz="4800" b="1" err="1">
                <a:solidFill>
                  <a:prstClr val="white"/>
                </a:solidFill>
                <a:latin typeface="Myriad Pro" panose="020B0503030403020204" pitchFamily="34" charset="0"/>
              </a:rPr>
              <a:t>deployment</a:t>
            </a:r>
            <a:r>
              <a:rPr lang="lv-LV" sz="4800" b="1">
                <a:solidFill>
                  <a:prstClr val="white"/>
                </a:solidFill>
                <a:latin typeface="Myriad Pro" panose="020B0503030403020204" pitchFamily="34" charset="0"/>
              </a:rPr>
              <a:t>  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j-ea"/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A1AF04-BB06-44B7-BCB2-AA954504C579}"/>
              </a:ext>
            </a:extLst>
          </p:cNvPr>
          <p:cNvSpPr/>
          <p:nvPr/>
        </p:nvSpPr>
        <p:spPr>
          <a:xfrm>
            <a:off x="283408" y="5631660"/>
            <a:ext cx="61570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2000" b="1">
                <a:solidFill>
                  <a:srgbClr val="F9C104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22nd August till 25th August </a:t>
            </a:r>
            <a:r>
              <a:rPr kumimoji="0" lang="en-GB" sz="2000" b="1" u="none" strike="noStrike" kern="1200" cap="none" spc="0" normalizeH="0" baseline="0" noProof="0">
                <a:ln>
                  <a:noFill/>
                </a:ln>
                <a:solidFill>
                  <a:srgbClr val="F9C104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rPr>
              <a:t>2022 </a:t>
            </a:r>
            <a:endParaRPr kumimoji="0" lang="lv-LV" sz="2000" b="1" u="none" strike="noStrike" kern="1200" cap="none" spc="0" normalizeH="0" baseline="0" noProof="0">
              <a:ln>
                <a:noFill/>
              </a:ln>
              <a:solidFill>
                <a:srgbClr val="F9C104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Myanmar Text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000" b="1" u="none" strike="noStrike" kern="1200" cap="none" spc="0" normalizeH="0" baseline="0" noProof="0">
                <a:ln>
                  <a:noFill/>
                </a:ln>
                <a:solidFill>
                  <a:srgbClr val="F9C104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rPr>
              <a:t>CCS </a:t>
            </a:r>
            <a:r>
              <a:rPr kumimoji="0" lang="lv-LV" sz="2000" b="1" u="none" strike="noStrike" kern="1200" cap="none" spc="0" normalizeH="0" baseline="0" noProof="0" err="1">
                <a:ln>
                  <a:noFill/>
                </a:ln>
                <a:solidFill>
                  <a:srgbClr val="F9C104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rPr>
              <a:t>Market</a:t>
            </a:r>
            <a:r>
              <a:rPr kumimoji="0" lang="lv-LV" sz="2000" b="1" u="none" strike="noStrike" kern="1200" cap="none" spc="0" normalizeH="0" baseline="0" noProof="0">
                <a:ln>
                  <a:noFill/>
                </a:ln>
                <a:solidFill>
                  <a:srgbClr val="F9C104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rPr>
              <a:t> </a:t>
            </a:r>
            <a:r>
              <a:rPr kumimoji="0" lang="lv-LV" sz="2000" b="1" u="none" strike="noStrike" kern="1200" cap="none" spc="0" normalizeH="0" baseline="0" noProof="0" err="1">
                <a:ln>
                  <a:noFill/>
                </a:ln>
                <a:solidFill>
                  <a:srgbClr val="F9C104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rPr>
              <a:t>Consultations</a:t>
            </a:r>
            <a:endParaRPr kumimoji="0" lang="lv-LV" sz="2000" b="1" u="none" strike="noStrike" kern="1200" cap="none" spc="0" normalizeH="0" baseline="0" noProof="0">
              <a:ln>
                <a:noFill/>
              </a:ln>
              <a:solidFill>
                <a:srgbClr val="F9C104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Myanmar Text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2000" b="1">
                <a:solidFill>
                  <a:srgbClr val="F9C104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RB Rail / CCS </a:t>
            </a:r>
            <a:r>
              <a:rPr lang="lv-LV" sz="2000" b="1" err="1">
                <a:solidFill>
                  <a:srgbClr val="F9C104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Engineer</a:t>
            </a:r>
            <a:r>
              <a:rPr lang="lv-LV" sz="2000" b="1">
                <a:solidFill>
                  <a:srgbClr val="F9C104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 </a:t>
            </a:r>
            <a:endParaRPr kumimoji="0" lang="en-GB" sz="2000" b="1" u="none" strike="noStrike" kern="1200" cap="none" spc="0" normalizeH="0" baseline="0" noProof="0">
              <a:ln>
                <a:noFill/>
              </a:ln>
              <a:solidFill>
                <a:srgbClr val="F9C104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Myanmar Text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1">
              <a:solidFill>
                <a:srgbClr val="F9C104"/>
              </a:solidFill>
              <a:latin typeface="Myriad Pro" panose="020B0503030403020204" pitchFamily="34" charset="0"/>
              <a:cs typeface="Myanmar Text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1B3984-BF68-4F22-9558-28CBB64D2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408" y="99561"/>
            <a:ext cx="1675420" cy="16754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595B40-4ED5-4916-A632-61DD25D95A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6293379"/>
            <a:ext cx="2984500" cy="32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06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43">
            <a:extLst>
              <a:ext uri="{FF2B5EF4-FFF2-40B4-BE49-F238E27FC236}">
                <a16:creationId xmlns:a16="http://schemas.microsoft.com/office/drawing/2014/main" id="{BC04CFCB-416A-4EF2-81D4-5FB30427493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204639" y="4550171"/>
            <a:ext cx="526527" cy="528000"/>
          </a:xfrm>
          <a:custGeom>
            <a:avLst/>
            <a:gdLst>
              <a:gd name="T0" fmla="*/ 311 w 453"/>
              <a:gd name="T1" fmla="*/ 43 h 454"/>
              <a:gd name="T2" fmla="*/ 354 w 453"/>
              <a:gd name="T3" fmla="*/ 77 h 454"/>
              <a:gd name="T4" fmla="*/ 448 w 453"/>
              <a:gd name="T5" fmla="*/ 177 h 454"/>
              <a:gd name="T6" fmla="*/ 304 w 453"/>
              <a:gd name="T7" fmla="*/ 122 h 454"/>
              <a:gd name="T8" fmla="*/ 185 w 453"/>
              <a:gd name="T9" fmla="*/ 185 h 454"/>
              <a:gd name="T10" fmla="*/ 97 w 453"/>
              <a:gd name="T11" fmla="*/ 96 h 454"/>
              <a:gd name="T12" fmla="*/ 4 w 453"/>
              <a:gd name="T13" fmla="*/ 204 h 454"/>
              <a:gd name="T14" fmla="*/ 51 w 453"/>
              <a:gd name="T15" fmla="*/ 436 h 454"/>
              <a:gd name="T16" fmla="*/ 100 w 453"/>
              <a:gd name="T17" fmla="*/ 342 h 454"/>
              <a:gd name="T18" fmla="*/ 149 w 453"/>
              <a:gd name="T19" fmla="*/ 437 h 454"/>
              <a:gd name="T20" fmla="*/ 157 w 453"/>
              <a:gd name="T21" fmla="*/ 219 h 454"/>
              <a:gd name="T22" fmla="*/ 237 w 453"/>
              <a:gd name="T23" fmla="*/ 252 h 454"/>
              <a:gd name="T24" fmla="*/ 303 w 453"/>
              <a:gd name="T25" fmla="*/ 436 h 454"/>
              <a:gd name="T26" fmla="*/ 353 w 453"/>
              <a:gd name="T27" fmla="*/ 342 h 454"/>
              <a:gd name="T28" fmla="*/ 402 w 453"/>
              <a:gd name="T29" fmla="*/ 437 h 454"/>
              <a:gd name="T30" fmla="*/ 418 w 453"/>
              <a:gd name="T31" fmla="*/ 277 h 454"/>
              <a:gd name="T32" fmla="*/ 220 w 453"/>
              <a:gd name="T33" fmla="*/ 243 h 454"/>
              <a:gd name="T34" fmla="*/ 137 w 453"/>
              <a:gd name="T35" fmla="*/ 145 h 454"/>
              <a:gd name="T36" fmla="*/ 133 w 453"/>
              <a:gd name="T37" fmla="*/ 185 h 454"/>
              <a:gd name="T38" fmla="*/ 140 w 453"/>
              <a:gd name="T39" fmla="*/ 436 h 454"/>
              <a:gd name="T40" fmla="*/ 105 w 453"/>
              <a:gd name="T41" fmla="*/ 281 h 454"/>
              <a:gd name="T42" fmla="*/ 72 w 453"/>
              <a:gd name="T43" fmla="*/ 444 h 454"/>
              <a:gd name="T44" fmla="*/ 61 w 453"/>
              <a:gd name="T45" fmla="*/ 386 h 454"/>
              <a:gd name="T46" fmla="*/ 62 w 453"/>
              <a:gd name="T47" fmla="*/ 249 h 454"/>
              <a:gd name="T48" fmla="*/ 35 w 453"/>
              <a:gd name="T49" fmla="*/ 193 h 454"/>
              <a:gd name="T50" fmla="*/ 53 w 453"/>
              <a:gd name="T51" fmla="*/ 252 h 454"/>
              <a:gd name="T52" fmla="*/ 53 w 453"/>
              <a:gd name="T53" fmla="*/ 276 h 454"/>
              <a:gd name="T54" fmla="*/ 47 w 453"/>
              <a:gd name="T55" fmla="*/ 128 h 454"/>
              <a:gd name="T56" fmla="*/ 141 w 453"/>
              <a:gd name="T57" fmla="*/ 127 h 454"/>
              <a:gd name="T58" fmla="*/ 222 w 453"/>
              <a:gd name="T59" fmla="*/ 225 h 454"/>
              <a:gd name="T60" fmla="*/ 53 w 453"/>
              <a:gd name="T61" fmla="*/ 183 h 454"/>
              <a:gd name="T62" fmla="*/ 440 w 453"/>
              <a:gd name="T63" fmla="*/ 201 h 454"/>
              <a:gd name="T64" fmla="*/ 394 w 453"/>
              <a:gd name="T65" fmla="*/ 267 h 454"/>
              <a:gd name="T66" fmla="*/ 407 w 453"/>
              <a:gd name="T67" fmla="*/ 232 h 454"/>
              <a:gd name="T68" fmla="*/ 393 w 453"/>
              <a:gd name="T69" fmla="*/ 165 h 454"/>
              <a:gd name="T70" fmla="*/ 385 w 453"/>
              <a:gd name="T71" fmla="*/ 265 h 454"/>
              <a:gd name="T72" fmla="*/ 392 w 453"/>
              <a:gd name="T73" fmla="*/ 436 h 454"/>
              <a:gd name="T74" fmla="*/ 357 w 453"/>
              <a:gd name="T75" fmla="*/ 281 h 454"/>
              <a:gd name="T76" fmla="*/ 325 w 453"/>
              <a:gd name="T77" fmla="*/ 444 h 454"/>
              <a:gd name="T78" fmla="*/ 314 w 453"/>
              <a:gd name="T79" fmla="*/ 392 h 454"/>
              <a:gd name="T80" fmla="*/ 320 w 453"/>
              <a:gd name="T81" fmla="*/ 150 h 454"/>
              <a:gd name="T82" fmla="*/ 310 w 453"/>
              <a:gd name="T83" fmla="*/ 183 h 454"/>
              <a:gd name="T84" fmla="*/ 236 w 453"/>
              <a:gd name="T85" fmla="*/ 223 h 454"/>
              <a:gd name="T86" fmla="*/ 312 w 453"/>
              <a:gd name="T87" fmla="*/ 127 h 454"/>
              <a:gd name="T88" fmla="*/ 406 w 453"/>
              <a:gd name="T89" fmla="*/ 128 h 454"/>
              <a:gd name="T90" fmla="*/ 409 w 453"/>
              <a:gd name="T91" fmla="*/ 196 h 454"/>
              <a:gd name="T92" fmla="*/ 142 w 453"/>
              <a:gd name="T93" fmla="*/ 43 h 454"/>
              <a:gd name="T94" fmla="*/ 99 w 453"/>
              <a:gd name="T95" fmla="*/ 9 h 454"/>
              <a:gd name="T96" fmla="*/ 99 w 453"/>
              <a:gd name="T97" fmla="*/ 9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53" h="454">
                <a:moveTo>
                  <a:pt x="354" y="86"/>
                </a:moveTo>
                <a:cubicBezTo>
                  <a:pt x="378" y="86"/>
                  <a:pt x="398" y="67"/>
                  <a:pt x="398" y="43"/>
                </a:cubicBezTo>
                <a:cubicBezTo>
                  <a:pt x="398" y="19"/>
                  <a:pt x="378" y="0"/>
                  <a:pt x="354" y="0"/>
                </a:cubicBezTo>
                <a:cubicBezTo>
                  <a:pt x="330" y="0"/>
                  <a:pt x="311" y="19"/>
                  <a:pt x="311" y="43"/>
                </a:cubicBezTo>
                <a:cubicBezTo>
                  <a:pt x="311" y="67"/>
                  <a:pt x="330" y="86"/>
                  <a:pt x="354" y="86"/>
                </a:cubicBezTo>
                <a:close/>
                <a:moveTo>
                  <a:pt x="354" y="9"/>
                </a:moveTo>
                <a:cubicBezTo>
                  <a:pt x="373" y="9"/>
                  <a:pt x="388" y="24"/>
                  <a:pt x="388" y="43"/>
                </a:cubicBezTo>
                <a:cubicBezTo>
                  <a:pt x="388" y="62"/>
                  <a:pt x="373" y="77"/>
                  <a:pt x="354" y="77"/>
                </a:cubicBezTo>
                <a:cubicBezTo>
                  <a:pt x="336" y="77"/>
                  <a:pt x="320" y="62"/>
                  <a:pt x="320" y="43"/>
                </a:cubicBezTo>
                <a:cubicBezTo>
                  <a:pt x="320" y="24"/>
                  <a:pt x="336" y="9"/>
                  <a:pt x="354" y="9"/>
                </a:cubicBezTo>
                <a:close/>
                <a:moveTo>
                  <a:pt x="448" y="177"/>
                </a:moveTo>
                <a:cubicBezTo>
                  <a:pt x="448" y="177"/>
                  <a:pt x="448" y="177"/>
                  <a:pt x="448" y="177"/>
                </a:cubicBezTo>
                <a:cubicBezTo>
                  <a:pt x="414" y="123"/>
                  <a:pt x="414" y="123"/>
                  <a:pt x="414" y="123"/>
                </a:cubicBezTo>
                <a:cubicBezTo>
                  <a:pt x="401" y="104"/>
                  <a:pt x="393" y="96"/>
                  <a:pt x="356" y="96"/>
                </a:cubicBezTo>
                <a:cubicBezTo>
                  <a:pt x="356" y="96"/>
                  <a:pt x="356" y="96"/>
                  <a:pt x="356" y="96"/>
                </a:cubicBezTo>
                <a:cubicBezTo>
                  <a:pt x="319" y="96"/>
                  <a:pt x="309" y="113"/>
                  <a:pt x="304" y="122"/>
                </a:cubicBezTo>
                <a:cubicBezTo>
                  <a:pt x="304" y="122"/>
                  <a:pt x="304" y="122"/>
                  <a:pt x="304" y="122"/>
                </a:cubicBezTo>
                <a:cubicBezTo>
                  <a:pt x="297" y="136"/>
                  <a:pt x="272" y="179"/>
                  <a:pt x="268" y="185"/>
                </a:cubicBezTo>
                <a:cubicBezTo>
                  <a:pt x="263" y="188"/>
                  <a:pt x="240" y="206"/>
                  <a:pt x="226" y="217"/>
                </a:cubicBezTo>
                <a:cubicBezTo>
                  <a:pt x="216" y="209"/>
                  <a:pt x="198" y="195"/>
                  <a:pt x="185" y="185"/>
                </a:cubicBezTo>
                <a:cubicBezTo>
                  <a:pt x="181" y="179"/>
                  <a:pt x="156" y="136"/>
                  <a:pt x="149" y="122"/>
                </a:cubicBezTo>
                <a:cubicBezTo>
                  <a:pt x="148" y="122"/>
                  <a:pt x="148" y="122"/>
                  <a:pt x="148" y="122"/>
                </a:cubicBezTo>
                <a:cubicBezTo>
                  <a:pt x="143" y="113"/>
                  <a:pt x="134" y="96"/>
                  <a:pt x="97" y="96"/>
                </a:cubicBezTo>
                <a:cubicBezTo>
                  <a:pt x="97" y="96"/>
                  <a:pt x="97" y="96"/>
                  <a:pt x="97" y="96"/>
                </a:cubicBezTo>
                <a:cubicBezTo>
                  <a:pt x="60" y="96"/>
                  <a:pt x="52" y="104"/>
                  <a:pt x="39" y="123"/>
                </a:cubicBezTo>
                <a:cubicBezTo>
                  <a:pt x="5" y="177"/>
                  <a:pt x="5" y="177"/>
                  <a:pt x="5" y="177"/>
                </a:cubicBezTo>
                <a:cubicBezTo>
                  <a:pt x="5" y="177"/>
                  <a:pt x="5" y="177"/>
                  <a:pt x="5" y="177"/>
                </a:cubicBezTo>
                <a:cubicBezTo>
                  <a:pt x="0" y="186"/>
                  <a:pt x="0" y="195"/>
                  <a:pt x="4" y="204"/>
                </a:cubicBezTo>
                <a:cubicBezTo>
                  <a:pt x="35" y="277"/>
                  <a:pt x="35" y="277"/>
                  <a:pt x="35" y="277"/>
                </a:cubicBezTo>
                <a:cubicBezTo>
                  <a:pt x="38" y="282"/>
                  <a:pt x="44" y="286"/>
                  <a:pt x="50" y="286"/>
                </a:cubicBezTo>
                <a:cubicBezTo>
                  <a:pt x="51" y="286"/>
                  <a:pt x="52" y="286"/>
                  <a:pt x="52" y="286"/>
                </a:cubicBezTo>
                <a:cubicBezTo>
                  <a:pt x="52" y="404"/>
                  <a:pt x="51" y="433"/>
                  <a:pt x="51" y="436"/>
                </a:cubicBezTo>
                <a:cubicBezTo>
                  <a:pt x="51" y="436"/>
                  <a:pt x="51" y="436"/>
                  <a:pt x="51" y="437"/>
                </a:cubicBezTo>
                <a:cubicBezTo>
                  <a:pt x="52" y="447"/>
                  <a:pt x="62" y="454"/>
                  <a:pt x="72" y="454"/>
                </a:cubicBezTo>
                <a:cubicBezTo>
                  <a:pt x="83" y="454"/>
                  <a:pt x="92" y="446"/>
                  <a:pt x="93" y="436"/>
                </a:cubicBezTo>
                <a:cubicBezTo>
                  <a:pt x="100" y="342"/>
                  <a:pt x="100" y="342"/>
                  <a:pt x="100" y="342"/>
                </a:cubicBezTo>
                <a:cubicBezTo>
                  <a:pt x="108" y="436"/>
                  <a:pt x="108" y="436"/>
                  <a:pt x="108" y="436"/>
                </a:cubicBezTo>
                <a:cubicBezTo>
                  <a:pt x="108" y="446"/>
                  <a:pt x="117" y="454"/>
                  <a:pt x="128" y="454"/>
                </a:cubicBezTo>
                <a:cubicBezTo>
                  <a:pt x="128" y="454"/>
                  <a:pt x="128" y="454"/>
                  <a:pt x="129" y="454"/>
                </a:cubicBezTo>
                <a:cubicBezTo>
                  <a:pt x="139" y="454"/>
                  <a:pt x="148" y="446"/>
                  <a:pt x="149" y="437"/>
                </a:cubicBezTo>
                <a:cubicBezTo>
                  <a:pt x="149" y="436"/>
                  <a:pt x="149" y="436"/>
                  <a:pt x="149" y="436"/>
                </a:cubicBezTo>
                <a:cubicBezTo>
                  <a:pt x="149" y="430"/>
                  <a:pt x="146" y="298"/>
                  <a:pt x="143" y="200"/>
                </a:cubicBezTo>
                <a:cubicBezTo>
                  <a:pt x="156" y="218"/>
                  <a:pt x="156" y="218"/>
                  <a:pt x="156" y="218"/>
                </a:cubicBezTo>
                <a:cubicBezTo>
                  <a:pt x="156" y="218"/>
                  <a:pt x="157" y="219"/>
                  <a:pt x="157" y="219"/>
                </a:cubicBezTo>
                <a:cubicBezTo>
                  <a:pt x="215" y="251"/>
                  <a:pt x="215" y="251"/>
                  <a:pt x="215" y="251"/>
                </a:cubicBezTo>
                <a:cubicBezTo>
                  <a:pt x="219" y="254"/>
                  <a:pt x="223" y="254"/>
                  <a:pt x="226" y="253"/>
                </a:cubicBezTo>
                <a:cubicBezTo>
                  <a:pt x="227" y="254"/>
                  <a:pt x="229" y="254"/>
                  <a:pt x="230" y="254"/>
                </a:cubicBezTo>
                <a:cubicBezTo>
                  <a:pt x="232" y="254"/>
                  <a:pt x="235" y="253"/>
                  <a:pt x="237" y="252"/>
                </a:cubicBezTo>
                <a:cubicBezTo>
                  <a:pt x="295" y="219"/>
                  <a:pt x="295" y="219"/>
                  <a:pt x="295" y="219"/>
                </a:cubicBezTo>
                <a:cubicBezTo>
                  <a:pt x="296" y="219"/>
                  <a:pt x="297" y="218"/>
                  <a:pt x="297" y="218"/>
                </a:cubicBezTo>
                <a:cubicBezTo>
                  <a:pt x="310" y="200"/>
                  <a:pt x="310" y="200"/>
                  <a:pt x="310" y="200"/>
                </a:cubicBezTo>
                <a:cubicBezTo>
                  <a:pt x="307" y="298"/>
                  <a:pt x="304" y="430"/>
                  <a:pt x="303" y="436"/>
                </a:cubicBezTo>
                <a:cubicBezTo>
                  <a:pt x="303" y="436"/>
                  <a:pt x="303" y="436"/>
                  <a:pt x="303" y="437"/>
                </a:cubicBezTo>
                <a:cubicBezTo>
                  <a:pt x="305" y="447"/>
                  <a:pt x="314" y="454"/>
                  <a:pt x="325" y="454"/>
                </a:cubicBezTo>
                <a:cubicBezTo>
                  <a:pt x="336" y="454"/>
                  <a:pt x="345" y="446"/>
                  <a:pt x="345" y="436"/>
                </a:cubicBezTo>
                <a:cubicBezTo>
                  <a:pt x="353" y="342"/>
                  <a:pt x="353" y="342"/>
                  <a:pt x="353" y="342"/>
                </a:cubicBezTo>
                <a:cubicBezTo>
                  <a:pt x="360" y="436"/>
                  <a:pt x="360" y="436"/>
                  <a:pt x="360" y="436"/>
                </a:cubicBezTo>
                <a:cubicBezTo>
                  <a:pt x="361" y="446"/>
                  <a:pt x="369" y="454"/>
                  <a:pt x="380" y="454"/>
                </a:cubicBezTo>
                <a:cubicBezTo>
                  <a:pt x="381" y="454"/>
                  <a:pt x="381" y="454"/>
                  <a:pt x="381" y="454"/>
                </a:cubicBezTo>
                <a:cubicBezTo>
                  <a:pt x="392" y="454"/>
                  <a:pt x="401" y="446"/>
                  <a:pt x="402" y="437"/>
                </a:cubicBezTo>
                <a:cubicBezTo>
                  <a:pt x="402" y="436"/>
                  <a:pt x="402" y="436"/>
                  <a:pt x="402" y="436"/>
                </a:cubicBezTo>
                <a:cubicBezTo>
                  <a:pt x="402" y="433"/>
                  <a:pt x="401" y="404"/>
                  <a:pt x="400" y="286"/>
                </a:cubicBezTo>
                <a:cubicBezTo>
                  <a:pt x="401" y="286"/>
                  <a:pt x="402" y="286"/>
                  <a:pt x="403" y="286"/>
                </a:cubicBezTo>
                <a:cubicBezTo>
                  <a:pt x="409" y="286"/>
                  <a:pt x="415" y="282"/>
                  <a:pt x="418" y="277"/>
                </a:cubicBezTo>
                <a:cubicBezTo>
                  <a:pt x="449" y="204"/>
                  <a:pt x="449" y="204"/>
                  <a:pt x="449" y="204"/>
                </a:cubicBezTo>
                <a:cubicBezTo>
                  <a:pt x="453" y="195"/>
                  <a:pt x="452" y="186"/>
                  <a:pt x="448" y="177"/>
                </a:cubicBezTo>
                <a:close/>
                <a:moveTo>
                  <a:pt x="230" y="241"/>
                </a:moveTo>
                <a:cubicBezTo>
                  <a:pt x="227" y="244"/>
                  <a:pt x="223" y="245"/>
                  <a:pt x="220" y="243"/>
                </a:cubicBezTo>
                <a:cubicBezTo>
                  <a:pt x="163" y="211"/>
                  <a:pt x="163" y="211"/>
                  <a:pt x="163" y="211"/>
                </a:cubicBezTo>
                <a:cubicBezTo>
                  <a:pt x="143" y="183"/>
                  <a:pt x="143" y="183"/>
                  <a:pt x="143" y="183"/>
                </a:cubicBezTo>
                <a:cubicBezTo>
                  <a:pt x="142" y="171"/>
                  <a:pt x="142" y="160"/>
                  <a:pt x="142" y="150"/>
                </a:cubicBezTo>
                <a:cubicBezTo>
                  <a:pt x="142" y="147"/>
                  <a:pt x="140" y="145"/>
                  <a:pt x="137" y="145"/>
                </a:cubicBezTo>
                <a:cubicBezTo>
                  <a:pt x="137" y="145"/>
                  <a:pt x="137" y="145"/>
                  <a:pt x="137" y="145"/>
                </a:cubicBezTo>
                <a:cubicBezTo>
                  <a:pt x="134" y="145"/>
                  <a:pt x="132" y="148"/>
                  <a:pt x="132" y="150"/>
                </a:cubicBezTo>
                <a:cubicBezTo>
                  <a:pt x="132" y="150"/>
                  <a:pt x="133" y="164"/>
                  <a:pt x="133" y="185"/>
                </a:cubicBezTo>
                <a:cubicBezTo>
                  <a:pt x="133" y="185"/>
                  <a:pt x="133" y="185"/>
                  <a:pt x="133" y="185"/>
                </a:cubicBezTo>
                <a:cubicBezTo>
                  <a:pt x="134" y="213"/>
                  <a:pt x="135" y="253"/>
                  <a:pt x="136" y="293"/>
                </a:cubicBezTo>
                <a:cubicBezTo>
                  <a:pt x="137" y="329"/>
                  <a:pt x="138" y="365"/>
                  <a:pt x="139" y="392"/>
                </a:cubicBezTo>
                <a:cubicBezTo>
                  <a:pt x="139" y="405"/>
                  <a:pt x="139" y="416"/>
                  <a:pt x="140" y="424"/>
                </a:cubicBezTo>
                <a:cubicBezTo>
                  <a:pt x="140" y="430"/>
                  <a:pt x="140" y="433"/>
                  <a:pt x="140" y="436"/>
                </a:cubicBezTo>
                <a:cubicBezTo>
                  <a:pt x="140" y="436"/>
                  <a:pt x="140" y="436"/>
                  <a:pt x="140" y="436"/>
                </a:cubicBezTo>
                <a:cubicBezTo>
                  <a:pt x="140" y="441"/>
                  <a:pt x="134" y="445"/>
                  <a:pt x="128" y="444"/>
                </a:cubicBezTo>
                <a:cubicBezTo>
                  <a:pt x="122" y="444"/>
                  <a:pt x="117" y="440"/>
                  <a:pt x="117" y="435"/>
                </a:cubicBezTo>
                <a:cubicBezTo>
                  <a:pt x="105" y="281"/>
                  <a:pt x="105" y="281"/>
                  <a:pt x="105" y="281"/>
                </a:cubicBezTo>
                <a:cubicBezTo>
                  <a:pt x="105" y="279"/>
                  <a:pt x="103" y="277"/>
                  <a:pt x="100" y="277"/>
                </a:cubicBezTo>
                <a:cubicBezTo>
                  <a:pt x="98" y="277"/>
                  <a:pt x="96" y="279"/>
                  <a:pt x="96" y="281"/>
                </a:cubicBezTo>
                <a:cubicBezTo>
                  <a:pt x="84" y="435"/>
                  <a:pt x="84" y="435"/>
                  <a:pt x="84" y="435"/>
                </a:cubicBezTo>
                <a:cubicBezTo>
                  <a:pt x="83" y="440"/>
                  <a:pt x="78" y="444"/>
                  <a:pt x="72" y="444"/>
                </a:cubicBezTo>
                <a:cubicBezTo>
                  <a:pt x="66" y="445"/>
                  <a:pt x="61" y="441"/>
                  <a:pt x="60" y="436"/>
                </a:cubicBezTo>
                <a:cubicBezTo>
                  <a:pt x="60" y="436"/>
                  <a:pt x="60" y="436"/>
                  <a:pt x="60" y="436"/>
                </a:cubicBezTo>
                <a:cubicBezTo>
                  <a:pt x="61" y="433"/>
                  <a:pt x="61" y="429"/>
                  <a:pt x="61" y="422"/>
                </a:cubicBezTo>
                <a:cubicBezTo>
                  <a:pt x="61" y="413"/>
                  <a:pt x="61" y="401"/>
                  <a:pt x="61" y="386"/>
                </a:cubicBezTo>
                <a:cubicBezTo>
                  <a:pt x="61" y="357"/>
                  <a:pt x="62" y="318"/>
                  <a:pt x="62" y="281"/>
                </a:cubicBezTo>
                <a:cubicBezTo>
                  <a:pt x="67" y="277"/>
                  <a:pt x="69" y="271"/>
                  <a:pt x="67" y="265"/>
                </a:cubicBezTo>
                <a:cubicBezTo>
                  <a:pt x="67" y="265"/>
                  <a:pt x="67" y="265"/>
                  <a:pt x="67" y="264"/>
                </a:cubicBezTo>
                <a:cubicBezTo>
                  <a:pt x="67" y="263"/>
                  <a:pt x="65" y="258"/>
                  <a:pt x="62" y="249"/>
                </a:cubicBezTo>
                <a:cubicBezTo>
                  <a:pt x="63" y="197"/>
                  <a:pt x="63" y="169"/>
                  <a:pt x="63" y="169"/>
                </a:cubicBezTo>
                <a:cubicBezTo>
                  <a:pt x="63" y="167"/>
                  <a:pt x="61" y="165"/>
                  <a:pt x="59" y="165"/>
                </a:cubicBezTo>
                <a:cubicBezTo>
                  <a:pt x="58" y="164"/>
                  <a:pt x="55" y="165"/>
                  <a:pt x="54" y="166"/>
                </a:cubicBezTo>
                <a:cubicBezTo>
                  <a:pt x="35" y="193"/>
                  <a:pt x="35" y="193"/>
                  <a:pt x="35" y="193"/>
                </a:cubicBezTo>
                <a:cubicBezTo>
                  <a:pt x="34" y="194"/>
                  <a:pt x="34" y="195"/>
                  <a:pt x="34" y="197"/>
                </a:cubicBezTo>
                <a:cubicBezTo>
                  <a:pt x="34" y="197"/>
                  <a:pt x="40" y="215"/>
                  <a:pt x="46" y="232"/>
                </a:cubicBezTo>
                <a:cubicBezTo>
                  <a:pt x="49" y="239"/>
                  <a:pt x="51" y="246"/>
                  <a:pt x="53" y="252"/>
                </a:cubicBezTo>
                <a:cubicBezTo>
                  <a:pt x="53" y="252"/>
                  <a:pt x="53" y="252"/>
                  <a:pt x="53" y="252"/>
                </a:cubicBezTo>
                <a:cubicBezTo>
                  <a:pt x="54" y="254"/>
                  <a:pt x="54" y="255"/>
                  <a:pt x="55" y="257"/>
                </a:cubicBezTo>
                <a:cubicBezTo>
                  <a:pt x="56" y="262"/>
                  <a:pt x="58" y="265"/>
                  <a:pt x="59" y="267"/>
                </a:cubicBezTo>
                <a:cubicBezTo>
                  <a:pt x="58" y="267"/>
                  <a:pt x="58" y="267"/>
                  <a:pt x="58" y="267"/>
                </a:cubicBezTo>
                <a:cubicBezTo>
                  <a:pt x="59" y="271"/>
                  <a:pt x="57" y="274"/>
                  <a:pt x="53" y="276"/>
                </a:cubicBezTo>
                <a:cubicBezTo>
                  <a:pt x="49" y="277"/>
                  <a:pt x="45" y="276"/>
                  <a:pt x="44" y="273"/>
                </a:cubicBezTo>
                <a:cubicBezTo>
                  <a:pt x="12" y="201"/>
                  <a:pt x="12" y="201"/>
                  <a:pt x="12" y="201"/>
                </a:cubicBezTo>
                <a:cubicBezTo>
                  <a:pt x="10" y="194"/>
                  <a:pt x="10" y="188"/>
                  <a:pt x="13" y="182"/>
                </a:cubicBezTo>
                <a:cubicBezTo>
                  <a:pt x="47" y="128"/>
                  <a:pt x="47" y="128"/>
                  <a:pt x="47" y="128"/>
                </a:cubicBezTo>
                <a:cubicBezTo>
                  <a:pt x="58" y="112"/>
                  <a:pt x="63" y="105"/>
                  <a:pt x="97" y="105"/>
                </a:cubicBezTo>
                <a:cubicBezTo>
                  <a:pt x="97" y="105"/>
                  <a:pt x="97" y="105"/>
                  <a:pt x="97" y="105"/>
                </a:cubicBezTo>
                <a:cubicBezTo>
                  <a:pt x="128" y="105"/>
                  <a:pt x="136" y="118"/>
                  <a:pt x="140" y="126"/>
                </a:cubicBezTo>
                <a:cubicBezTo>
                  <a:pt x="141" y="127"/>
                  <a:pt x="141" y="127"/>
                  <a:pt x="141" y="127"/>
                </a:cubicBezTo>
                <a:cubicBezTo>
                  <a:pt x="149" y="141"/>
                  <a:pt x="177" y="190"/>
                  <a:pt x="177" y="191"/>
                </a:cubicBezTo>
                <a:cubicBezTo>
                  <a:pt x="178" y="191"/>
                  <a:pt x="178" y="192"/>
                  <a:pt x="178" y="192"/>
                </a:cubicBezTo>
                <a:cubicBezTo>
                  <a:pt x="178" y="192"/>
                  <a:pt x="191" y="202"/>
                  <a:pt x="204" y="212"/>
                </a:cubicBezTo>
                <a:cubicBezTo>
                  <a:pt x="211" y="217"/>
                  <a:pt x="217" y="221"/>
                  <a:pt x="222" y="225"/>
                </a:cubicBezTo>
                <a:cubicBezTo>
                  <a:pt x="226" y="228"/>
                  <a:pt x="228" y="230"/>
                  <a:pt x="230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2" y="233"/>
                  <a:pt x="232" y="238"/>
                  <a:pt x="230" y="241"/>
                </a:cubicBezTo>
                <a:close/>
                <a:moveTo>
                  <a:pt x="53" y="183"/>
                </a:moveTo>
                <a:cubicBezTo>
                  <a:pt x="53" y="192"/>
                  <a:pt x="53" y="206"/>
                  <a:pt x="53" y="223"/>
                </a:cubicBezTo>
                <a:cubicBezTo>
                  <a:pt x="50" y="214"/>
                  <a:pt x="47" y="204"/>
                  <a:pt x="44" y="196"/>
                </a:cubicBezTo>
                <a:lnTo>
                  <a:pt x="53" y="183"/>
                </a:lnTo>
                <a:close/>
                <a:moveTo>
                  <a:pt x="440" y="201"/>
                </a:moveTo>
                <a:cubicBezTo>
                  <a:pt x="409" y="273"/>
                  <a:pt x="409" y="273"/>
                  <a:pt x="409" y="273"/>
                </a:cubicBezTo>
                <a:cubicBezTo>
                  <a:pt x="408" y="276"/>
                  <a:pt x="404" y="277"/>
                  <a:pt x="400" y="276"/>
                </a:cubicBezTo>
                <a:cubicBezTo>
                  <a:pt x="396" y="274"/>
                  <a:pt x="394" y="271"/>
                  <a:pt x="394" y="267"/>
                </a:cubicBezTo>
                <a:cubicBezTo>
                  <a:pt x="394" y="267"/>
                  <a:pt x="394" y="267"/>
                  <a:pt x="394" y="267"/>
                </a:cubicBezTo>
                <a:cubicBezTo>
                  <a:pt x="395" y="265"/>
                  <a:pt x="396" y="262"/>
                  <a:pt x="398" y="257"/>
                </a:cubicBezTo>
                <a:cubicBezTo>
                  <a:pt x="399" y="255"/>
                  <a:pt x="399" y="254"/>
                  <a:pt x="400" y="252"/>
                </a:cubicBezTo>
                <a:cubicBezTo>
                  <a:pt x="400" y="252"/>
                  <a:pt x="400" y="252"/>
                  <a:pt x="400" y="252"/>
                </a:cubicBezTo>
                <a:cubicBezTo>
                  <a:pt x="402" y="246"/>
                  <a:pt x="404" y="239"/>
                  <a:pt x="407" y="232"/>
                </a:cubicBezTo>
                <a:cubicBezTo>
                  <a:pt x="413" y="215"/>
                  <a:pt x="419" y="197"/>
                  <a:pt x="419" y="197"/>
                </a:cubicBezTo>
                <a:cubicBezTo>
                  <a:pt x="419" y="195"/>
                  <a:pt x="419" y="194"/>
                  <a:pt x="418" y="193"/>
                </a:cubicBezTo>
                <a:cubicBezTo>
                  <a:pt x="399" y="166"/>
                  <a:pt x="399" y="166"/>
                  <a:pt x="399" y="166"/>
                </a:cubicBezTo>
                <a:cubicBezTo>
                  <a:pt x="397" y="165"/>
                  <a:pt x="395" y="164"/>
                  <a:pt x="393" y="165"/>
                </a:cubicBezTo>
                <a:cubicBezTo>
                  <a:pt x="391" y="165"/>
                  <a:pt x="390" y="167"/>
                  <a:pt x="390" y="169"/>
                </a:cubicBezTo>
                <a:cubicBezTo>
                  <a:pt x="390" y="169"/>
                  <a:pt x="390" y="197"/>
                  <a:pt x="391" y="249"/>
                </a:cubicBezTo>
                <a:cubicBezTo>
                  <a:pt x="388" y="258"/>
                  <a:pt x="386" y="263"/>
                  <a:pt x="386" y="264"/>
                </a:cubicBezTo>
                <a:cubicBezTo>
                  <a:pt x="386" y="265"/>
                  <a:pt x="385" y="265"/>
                  <a:pt x="385" y="265"/>
                </a:cubicBezTo>
                <a:cubicBezTo>
                  <a:pt x="384" y="271"/>
                  <a:pt x="386" y="277"/>
                  <a:pt x="391" y="281"/>
                </a:cubicBezTo>
                <a:cubicBezTo>
                  <a:pt x="391" y="318"/>
                  <a:pt x="392" y="357"/>
                  <a:pt x="392" y="386"/>
                </a:cubicBezTo>
                <a:cubicBezTo>
                  <a:pt x="392" y="401"/>
                  <a:pt x="392" y="413"/>
                  <a:pt x="392" y="422"/>
                </a:cubicBezTo>
                <a:cubicBezTo>
                  <a:pt x="392" y="429"/>
                  <a:pt x="392" y="433"/>
                  <a:pt x="392" y="436"/>
                </a:cubicBezTo>
                <a:cubicBezTo>
                  <a:pt x="392" y="436"/>
                  <a:pt x="392" y="436"/>
                  <a:pt x="392" y="436"/>
                </a:cubicBezTo>
                <a:cubicBezTo>
                  <a:pt x="392" y="441"/>
                  <a:pt x="387" y="445"/>
                  <a:pt x="381" y="444"/>
                </a:cubicBezTo>
                <a:cubicBezTo>
                  <a:pt x="375" y="444"/>
                  <a:pt x="370" y="440"/>
                  <a:pt x="369" y="435"/>
                </a:cubicBezTo>
                <a:cubicBezTo>
                  <a:pt x="357" y="281"/>
                  <a:pt x="357" y="281"/>
                  <a:pt x="357" y="281"/>
                </a:cubicBezTo>
                <a:cubicBezTo>
                  <a:pt x="357" y="279"/>
                  <a:pt x="355" y="277"/>
                  <a:pt x="353" y="277"/>
                </a:cubicBezTo>
                <a:cubicBezTo>
                  <a:pt x="350" y="277"/>
                  <a:pt x="348" y="279"/>
                  <a:pt x="348" y="281"/>
                </a:cubicBezTo>
                <a:cubicBezTo>
                  <a:pt x="336" y="435"/>
                  <a:pt x="336" y="435"/>
                  <a:pt x="336" y="435"/>
                </a:cubicBezTo>
                <a:cubicBezTo>
                  <a:pt x="336" y="440"/>
                  <a:pt x="331" y="444"/>
                  <a:pt x="325" y="444"/>
                </a:cubicBezTo>
                <a:cubicBezTo>
                  <a:pt x="319" y="445"/>
                  <a:pt x="313" y="441"/>
                  <a:pt x="313" y="436"/>
                </a:cubicBezTo>
                <a:cubicBezTo>
                  <a:pt x="313" y="436"/>
                  <a:pt x="313" y="436"/>
                  <a:pt x="313" y="436"/>
                </a:cubicBezTo>
                <a:cubicBezTo>
                  <a:pt x="313" y="433"/>
                  <a:pt x="313" y="430"/>
                  <a:pt x="313" y="424"/>
                </a:cubicBezTo>
                <a:cubicBezTo>
                  <a:pt x="313" y="416"/>
                  <a:pt x="314" y="405"/>
                  <a:pt x="314" y="392"/>
                </a:cubicBezTo>
                <a:cubicBezTo>
                  <a:pt x="315" y="365"/>
                  <a:pt x="316" y="329"/>
                  <a:pt x="317" y="293"/>
                </a:cubicBezTo>
                <a:cubicBezTo>
                  <a:pt x="318" y="253"/>
                  <a:pt x="319" y="213"/>
                  <a:pt x="320" y="185"/>
                </a:cubicBezTo>
                <a:cubicBezTo>
                  <a:pt x="320" y="185"/>
                  <a:pt x="320" y="185"/>
                  <a:pt x="320" y="185"/>
                </a:cubicBezTo>
                <a:cubicBezTo>
                  <a:pt x="320" y="164"/>
                  <a:pt x="320" y="150"/>
                  <a:pt x="320" y="150"/>
                </a:cubicBezTo>
                <a:cubicBezTo>
                  <a:pt x="321" y="148"/>
                  <a:pt x="318" y="145"/>
                  <a:pt x="316" y="145"/>
                </a:cubicBezTo>
                <a:cubicBezTo>
                  <a:pt x="316" y="145"/>
                  <a:pt x="316" y="145"/>
                  <a:pt x="316" y="145"/>
                </a:cubicBezTo>
                <a:cubicBezTo>
                  <a:pt x="313" y="145"/>
                  <a:pt x="311" y="147"/>
                  <a:pt x="311" y="150"/>
                </a:cubicBezTo>
                <a:cubicBezTo>
                  <a:pt x="311" y="160"/>
                  <a:pt x="310" y="171"/>
                  <a:pt x="310" y="183"/>
                </a:cubicBezTo>
                <a:cubicBezTo>
                  <a:pt x="290" y="211"/>
                  <a:pt x="290" y="211"/>
                  <a:pt x="290" y="211"/>
                </a:cubicBezTo>
                <a:cubicBezTo>
                  <a:pt x="241" y="239"/>
                  <a:pt x="241" y="239"/>
                  <a:pt x="241" y="239"/>
                </a:cubicBezTo>
                <a:cubicBezTo>
                  <a:pt x="242" y="233"/>
                  <a:pt x="240" y="228"/>
                  <a:pt x="236" y="224"/>
                </a:cubicBezTo>
                <a:cubicBezTo>
                  <a:pt x="236" y="224"/>
                  <a:pt x="236" y="224"/>
                  <a:pt x="236" y="223"/>
                </a:cubicBezTo>
                <a:cubicBezTo>
                  <a:pt x="235" y="223"/>
                  <a:pt x="235" y="223"/>
                  <a:pt x="234" y="222"/>
                </a:cubicBezTo>
                <a:cubicBezTo>
                  <a:pt x="249" y="211"/>
                  <a:pt x="274" y="192"/>
                  <a:pt x="274" y="192"/>
                </a:cubicBezTo>
                <a:cubicBezTo>
                  <a:pt x="275" y="192"/>
                  <a:pt x="275" y="191"/>
                  <a:pt x="276" y="191"/>
                </a:cubicBezTo>
                <a:cubicBezTo>
                  <a:pt x="276" y="190"/>
                  <a:pt x="304" y="141"/>
                  <a:pt x="312" y="127"/>
                </a:cubicBezTo>
                <a:cubicBezTo>
                  <a:pt x="313" y="126"/>
                  <a:pt x="313" y="126"/>
                  <a:pt x="313" y="126"/>
                </a:cubicBezTo>
                <a:cubicBezTo>
                  <a:pt x="317" y="118"/>
                  <a:pt x="324" y="105"/>
                  <a:pt x="356" y="105"/>
                </a:cubicBezTo>
                <a:cubicBezTo>
                  <a:pt x="356" y="105"/>
                  <a:pt x="356" y="105"/>
                  <a:pt x="356" y="105"/>
                </a:cubicBezTo>
                <a:cubicBezTo>
                  <a:pt x="390" y="105"/>
                  <a:pt x="395" y="112"/>
                  <a:pt x="406" y="128"/>
                </a:cubicBezTo>
                <a:cubicBezTo>
                  <a:pt x="440" y="182"/>
                  <a:pt x="440" y="182"/>
                  <a:pt x="440" y="182"/>
                </a:cubicBezTo>
                <a:cubicBezTo>
                  <a:pt x="443" y="188"/>
                  <a:pt x="443" y="194"/>
                  <a:pt x="440" y="201"/>
                </a:cubicBezTo>
                <a:close/>
                <a:moveTo>
                  <a:pt x="400" y="183"/>
                </a:moveTo>
                <a:cubicBezTo>
                  <a:pt x="409" y="196"/>
                  <a:pt x="409" y="196"/>
                  <a:pt x="409" y="196"/>
                </a:cubicBezTo>
                <a:cubicBezTo>
                  <a:pt x="406" y="204"/>
                  <a:pt x="403" y="214"/>
                  <a:pt x="400" y="223"/>
                </a:cubicBezTo>
                <a:cubicBezTo>
                  <a:pt x="400" y="206"/>
                  <a:pt x="400" y="192"/>
                  <a:pt x="400" y="183"/>
                </a:cubicBezTo>
                <a:close/>
                <a:moveTo>
                  <a:pt x="99" y="86"/>
                </a:moveTo>
                <a:cubicBezTo>
                  <a:pt x="122" y="86"/>
                  <a:pt x="142" y="67"/>
                  <a:pt x="142" y="43"/>
                </a:cubicBezTo>
                <a:cubicBezTo>
                  <a:pt x="142" y="19"/>
                  <a:pt x="122" y="0"/>
                  <a:pt x="99" y="0"/>
                </a:cubicBezTo>
                <a:cubicBezTo>
                  <a:pt x="75" y="0"/>
                  <a:pt x="55" y="19"/>
                  <a:pt x="55" y="43"/>
                </a:cubicBezTo>
                <a:cubicBezTo>
                  <a:pt x="55" y="67"/>
                  <a:pt x="75" y="86"/>
                  <a:pt x="99" y="86"/>
                </a:cubicBezTo>
                <a:close/>
                <a:moveTo>
                  <a:pt x="99" y="9"/>
                </a:moveTo>
                <a:cubicBezTo>
                  <a:pt x="117" y="9"/>
                  <a:pt x="132" y="24"/>
                  <a:pt x="132" y="43"/>
                </a:cubicBezTo>
                <a:cubicBezTo>
                  <a:pt x="132" y="62"/>
                  <a:pt x="117" y="77"/>
                  <a:pt x="99" y="77"/>
                </a:cubicBezTo>
                <a:cubicBezTo>
                  <a:pt x="80" y="77"/>
                  <a:pt x="65" y="62"/>
                  <a:pt x="65" y="43"/>
                </a:cubicBezTo>
                <a:cubicBezTo>
                  <a:pt x="65" y="24"/>
                  <a:pt x="80" y="9"/>
                  <a:pt x="99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54">
              <a:defRPr/>
            </a:pPr>
            <a:endParaRPr lang="en-US" sz="1351">
              <a:solidFill>
                <a:srgbClr val="5D5D5D"/>
              </a:solidFill>
              <a:latin typeface="Myriad Pro"/>
            </a:endParaRPr>
          </a:p>
        </p:txBody>
      </p:sp>
      <p:sp>
        <p:nvSpPr>
          <p:cNvPr id="72" name="Freeform 43">
            <a:extLst>
              <a:ext uri="{FF2B5EF4-FFF2-40B4-BE49-F238E27FC236}">
                <a16:creationId xmlns:a16="http://schemas.microsoft.com/office/drawing/2014/main" id="{2240B89E-7435-4E35-A427-2FB7ED091F9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463906" y="5822812"/>
            <a:ext cx="596340" cy="647585"/>
          </a:xfrm>
          <a:custGeom>
            <a:avLst/>
            <a:gdLst>
              <a:gd name="T0" fmla="*/ 311 w 453"/>
              <a:gd name="T1" fmla="*/ 43 h 454"/>
              <a:gd name="T2" fmla="*/ 354 w 453"/>
              <a:gd name="T3" fmla="*/ 77 h 454"/>
              <a:gd name="T4" fmla="*/ 448 w 453"/>
              <a:gd name="T5" fmla="*/ 177 h 454"/>
              <a:gd name="T6" fmla="*/ 304 w 453"/>
              <a:gd name="T7" fmla="*/ 122 h 454"/>
              <a:gd name="T8" fmla="*/ 185 w 453"/>
              <a:gd name="T9" fmla="*/ 185 h 454"/>
              <a:gd name="T10" fmla="*/ 97 w 453"/>
              <a:gd name="T11" fmla="*/ 96 h 454"/>
              <a:gd name="T12" fmla="*/ 4 w 453"/>
              <a:gd name="T13" fmla="*/ 204 h 454"/>
              <a:gd name="T14" fmla="*/ 51 w 453"/>
              <a:gd name="T15" fmla="*/ 436 h 454"/>
              <a:gd name="T16" fmla="*/ 100 w 453"/>
              <a:gd name="T17" fmla="*/ 342 h 454"/>
              <a:gd name="T18" fmla="*/ 149 w 453"/>
              <a:gd name="T19" fmla="*/ 437 h 454"/>
              <a:gd name="T20" fmla="*/ 157 w 453"/>
              <a:gd name="T21" fmla="*/ 219 h 454"/>
              <a:gd name="T22" fmla="*/ 237 w 453"/>
              <a:gd name="T23" fmla="*/ 252 h 454"/>
              <a:gd name="T24" fmla="*/ 303 w 453"/>
              <a:gd name="T25" fmla="*/ 436 h 454"/>
              <a:gd name="T26" fmla="*/ 353 w 453"/>
              <a:gd name="T27" fmla="*/ 342 h 454"/>
              <a:gd name="T28" fmla="*/ 402 w 453"/>
              <a:gd name="T29" fmla="*/ 437 h 454"/>
              <a:gd name="T30" fmla="*/ 418 w 453"/>
              <a:gd name="T31" fmla="*/ 277 h 454"/>
              <a:gd name="T32" fmla="*/ 220 w 453"/>
              <a:gd name="T33" fmla="*/ 243 h 454"/>
              <a:gd name="T34" fmla="*/ 137 w 453"/>
              <a:gd name="T35" fmla="*/ 145 h 454"/>
              <a:gd name="T36" fmla="*/ 133 w 453"/>
              <a:gd name="T37" fmla="*/ 185 h 454"/>
              <a:gd name="T38" fmla="*/ 140 w 453"/>
              <a:gd name="T39" fmla="*/ 436 h 454"/>
              <a:gd name="T40" fmla="*/ 105 w 453"/>
              <a:gd name="T41" fmla="*/ 281 h 454"/>
              <a:gd name="T42" fmla="*/ 72 w 453"/>
              <a:gd name="T43" fmla="*/ 444 h 454"/>
              <a:gd name="T44" fmla="*/ 61 w 453"/>
              <a:gd name="T45" fmla="*/ 386 h 454"/>
              <a:gd name="T46" fmla="*/ 62 w 453"/>
              <a:gd name="T47" fmla="*/ 249 h 454"/>
              <a:gd name="T48" fmla="*/ 35 w 453"/>
              <a:gd name="T49" fmla="*/ 193 h 454"/>
              <a:gd name="T50" fmla="*/ 53 w 453"/>
              <a:gd name="T51" fmla="*/ 252 h 454"/>
              <a:gd name="T52" fmla="*/ 53 w 453"/>
              <a:gd name="T53" fmla="*/ 276 h 454"/>
              <a:gd name="T54" fmla="*/ 47 w 453"/>
              <a:gd name="T55" fmla="*/ 128 h 454"/>
              <a:gd name="T56" fmla="*/ 141 w 453"/>
              <a:gd name="T57" fmla="*/ 127 h 454"/>
              <a:gd name="T58" fmla="*/ 222 w 453"/>
              <a:gd name="T59" fmla="*/ 225 h 454"/>
              <a:gd name="T60" fmla="*/ 53 w 453"/>
              <a:gd name="T61" fmla="*/ 183 h 454"/>
              <a:gd name="T62" fmla="*/ 440 w 453"/>
              <a:gd name="T63" fmla="*/ 201 h 454"/>
              <a:gd name="T64" fmla="*/ 394 w 453"/>
              <a:gd name="T65" fmla="*/ 267 h 454"/>
              <a:gd name="T66" fmla="*/ 407 w 453"/>
              <a:gd name="T67" fmla="*/ 232 h 454"/>
              <a:gd name="T68" fmla="*/ 393 w 453"/>
              <a:gd name="T69" fmla="*/ 165 h 454"/>
              <a:gd name="T70" fmla="*/ 385 w 453"/>
              <a:gd name="T71" fmla="*/ 265 h 454"/>
              <a:gd name="T72" fmla="*/ 392 w 453"/>
              <a:gd name="T73" fmla="*/ 436 h 454"/>
              <a:gd name="T74" fmla="*/ 357 w 453"/>
              <a:gd name="T75" fmla="*/ 281 h 454"/>
              <a:gd name="T76" fmla="*/ 325 w 453"/>
              <a:gd name="T77" fmla="*/ 444 h 454"/>
              <a:gd name="T78" fmla="*/ 314 w 453"/>
              <a:gd name="T79" fmla="*/ 392 h 454"/>
              <a:gd name="T80" fmla="*/ 320 w 453"/>
              <a:gd name="T81" fmla="*/ 150 h 454"/>
              <a:gd name="T82" fmla="*/ 310 w 453"/>
              <a:gd name="T83" fmla="*/ 183 h 454"/>
              <a:gd name="T84" fmla="*/ 236 w 453"/>
              <a:gd name="T85" fmla="*/ 223 h 454"/>
              <a:gd name="T86" fmla="*/ 312 w 453"/>
              <a:gd name="T87" fmla="*/ 127 h 454"/>
              <a:gd name="T88" fmla="*/ 406 w 453"/>
              <a:gd name="T89" fmla="*/ 128 h 454"/>
              <a:gd name="T90" fmla="*/ 409 w 453"/>
              <a:gd name="T91" fmla="*/ 196 h 454"/>
              <a:gd name="T92" fmla="*/ 142 w 453"/>
              <a:gd name="T93" fmla="*/ 43 h 454"/>
              <a:gd name="T94" fmla="*/ 99 w 453"/>
              <a:gd name="T95" fmla="*/ 9 h 454"/>
              <a:gd name="T96" fmla="*/ 99 w 453"/>
              <a:gd name="T97" fmla="*/ 9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53" h="454">
                <a:moveTo>
                  <a:pt x="354" y="86"/>
                </a:moveTo>
                <a:cubicBezTo>
                  <a:pt x="378" y="86"/>
                  <a:pt x="398" y="67"/>
                  <a:pt x="398" y="43"/>
                </a:cubicBezTo>
                <a:cubicBezTo>
                  <a:pt x="398" y="19"/>
                  <a:pt x="378" y="0"/>
                  <a:pt x="354" y="0"/>
                </a:cubicBezTo>
                <a:cubicBezTo>
                  <a:pt x="330" y="0"/>
                  <a:pt x="311" y="19"/>
                  <a:pt x="311" y="43"/>
                </a:cubicBezTo>
                <a:cubicBezTo>
                  <a:pt x="311" y="67"/>
                  <a:pt x="330" y="86"/>
                  <a:pt x="354" y="86"/>
                </a:cubicBezTo>
                <a:close/>
                <a:moveTo>
                  <a:pt x="354" y="9"/>
                </a:moveTo>
                <a:cubicBezTo>
                  <a:pt x="373" y="9"/>
                  <a:pt x="388" y="24"/>
                  <a:pt x="388" y="43"/>
                </a:cubicBezTo>
                <a:cubicBezTo>
                  <a:pt x="388" y="62"/>
                  <a:pt x="373" y="77"/>
                  <a:pt x="354" y="77"/>
                </a:cubicBezTo>
                <a:cubicBezTo>
                  <a:pt x="336" y="77"/>
                  <a:pt x="320" y="62"/>
                  <a:pt x="320" y="43"/>
                </a:cubicBezTo>
                <a:cubicBezTo>
                  <a:pt x="320" y="24"/>
                  <a:pt x="336" y="9"/>
                  <a:pt x="354" y="9"/>
                </a:cubicBezTo>
                <a:close/>
                <a:moveTo>
                  <a:pt x="448" y="177"/>
                </a:moveTo>
                <a:cubicBezTo>
                  <a:pt x="448" y="177"/>
                  <a:pt x="448" y="177"/>
                  <a:pt x="448" y="177"/>
                </a:cubicBezTo>
                <a:cubicBezTo>
                  <a:pt x="414" y="123"/>
                  <a:pt x="414" y="123"/>
                  <a:pt x="414" y="123"/>
                </a:cubicBezTo>
                <a:cubicBezTo>
                  <a:pt x="401" y="104"/>
                  <a:pt x="393" y="96"/>
                  <a:pt x="356" y="96"/>
                </a:cubicBezTo>
                <a:cubicBezTo>
                  <a:pt x="356" y="96"/>
                  <a:pt x="356" y="96"/>
                  <a:pt x="356" y="96"/>
                </a:cubicBezTo>
                <a:cubicBezTo>
                  <a:pt x="319" y="96"/>
                  <a:pt x="309" y="113"/>
                  <a:pt x="304" y="122"/>
                </a:cubicBezTo>
                <a:cubicBezTo>
                  <a:pt x="304" y="122"/>
                  <a:pt x="304" y="122"/>
                  <a:pt x="304" y="122"/>
                </a:cubicBezTo>
                <a:cubicBezTo>
                  <a:pt x="297" y="136"/>
                  <a:pt x="272" y="179"/>
                  <a:pt x="268" y="185"/>
                </a:cubicBezTo>
                <a:cubicBezTo>
                  <a:pt x="263" y="188"/>
                  <a:pt x="240" y="206"/>
                  <a:pt x="226" y="217"/>
                </a:cubicBezTo>
                <a:cubicBezTo>
                  <a:pt x="216" y="209"/>
                  <a:pt x="198" y="195"/>
                  <a:pt x="185" y="185"/>
                </a:cubicBezTo>
                <a:cubicBezTo>
                  <a:pt x="181" y="179"/>
                  <a:pt x="156" y="136"/>
                  <a:pt x="149" y="122"/>
                </a:cubicBezTo>
                <a:cubicBezTo>
                  <a:pt x="148" y="122"/>
                  <a:pt x="148" y="122"/>
                  <a:pt x="148" y="122"/>
                </a:cubicBezTo>
                <a:cubicBezTo>
                  <a:pt x="143" y="113"/>
                  <a:pt x="134" y="96"/>
                  <a:pt x="97" y="96"/>
                </a:cubicBezTo>
                <a:cubicBezTo>
                  <a:pt x="97" y="96"/>
                  <a:pt x="97" y="96"/>
                  <a:pt x="97" y="96"/>
                </a:cubicBezTo>
                <a:cubicBezTo>
                  <a:pt x="60" y="96"/>
                  <a:pt x="52" y="104"/>
                  <a:pt x="39" y="123"/>
                </a:cubicBezTo>
                <a:cubicBezTo>
                  <a:pt x="5" y="177"/>
                  <a:pt x="5" y="177"/>
                  <a:pt x="5" y="177"/>
                </a:cubicBezTo>
                <a:cubicBezTo>
                  <a:pt x="5" y="177"/>
                  <a:pt x="5" y="177"/>
                  <a:pt x="5" y="177"/>
                </a:cubicBezTo>
                <a:cubicBezTo>
                  <a:pt x="0" y="186"/>
                  <a:pt x="0" y="195"/>
                  <a:pt x="4" y="204"/>
                </a:cubicBezTo>
                <a:cubicBezTo>
                  <a:pt x="35" y="277"/>
                  <a:pt x="35" y="277"/>
                  <a:pt x="35" y="277"/>
                </a:cubicBezTo>
                <a:cubicBezTo>
                  <a:pt x="38" y="282"/>
                  <a:pt x="44" y="286"/>
                  <a:pt x="50" y="286"/>
                </a:cubicBezTo>
                <a:cubicBezTo>
                  <a:pt x="51" y="286"/>
                  <a:pt x="52" y="286"/>
                  <a:pt x="52" y="286"/>
                </a:cubicBezTo>
                <a:cubicBezTo>
                  <a:pt x="52" y="404"/>
                  <a:pt x="51" y="433"/>
                  <a:pt x="51" y="436"/>
                </a:cubicBezTo>
                <a:cubicBezTo>
                  <a:pt x="51" y="436"/>
                  <a:pt x="51" y="436"/>
                  <a:pt x="51" y="437"/>
                </a:cubicBezTo>
                <a:cubicBezTo>
                  <a:pt x="52" y="447"/>
                  <a:pt x="62" y="454"/>
                  <a:pt x="72" y="454"/>
                </a:cubicBezTo>
                <a:cubicBezTo>
                  <a:pt x="83" y="454"/>
                  <a:pt x="92" y="446"/>
                  <a:pt x="93" y="436"/>
                </a:cubicBezTo>
                <a:cubicBezTo>
                  <a:pt x="100" y="342"/>
                  <a:pt x="100" y="342"/>
                  <a:pt x="100" y="342"/>
                </a:cubicBezTo>
                <a:cubicBezTo>
                  <a:pt x="108" y="436"/>
                  <a:pt x="108" y="436"/>
                  <a:pt x="108" y="436"/>
                </a:cubicBezTo>
                <a:cubicBezTo>
                  <a:pt x="108" y="446"/>
                  <a:pt x="117" y="454"/>
                  <a:pt x="128" y="454"/>
                </a:cubicBezTo>
                <a:cubicBezTo>
                  <a:pt x="128" y="454"/>
                  <a:pt x="128" y="454"/>
                  <a:pt x="129" y="454"/>
                </a:cubicBezTo>
                <a:cubicBezTo>
                  <a:pt x="139" y="454"/>
                  <a:pt x="148" y="446"/>
                  <a:pt x="149" y="437"/>
                </a:cubicBezTo>
                <a:cubicBezTo>
                  <a:pt x="149" y="436"/>
                  <a:pt x="149" y="436"/>
                  <a:pt x="149" y="436"/>
                </a:cubicBezTo>
                <a:cubicBezTo>
                  <a:pt x="149" y="430"/>
                  <a:pt x="146" y="298"/>
                  <a:pt x="143" y="200"/>
                </a:cubicBezTo>
                <a:cubicBezTo>
                  <a:pt x="156" y="218"/>
                  <a:pt x="156" y="218"/>
                  <a:pt x="156" y="218"/>
                </a:cubicBezTo>
                <a:cubicBezTo>
                  <a:pt x="156" y="218"/>
                  <a:pt x="157" y="219"/>
                  <a:pt x="157" y="219"/>
                </a:cubicBezTo>
                <a:cubicBezTo>
                  <a:pt x="215" y="251"/>
                  <a:pt x="215" y="251"/>
                  <a:pt x="215" y="251"/>
                </a:cubicBezTo>
                <a:cubicBezTo>
                  <a:pt x="219" y="254"/>
                  <a:pt x="223" y="254"/>
                  <a:pt x="226" y="253"/>
                </a:cubicBezTo>
                <a:cubicBezTo>
                  <a:pt x="227" y="254"/>
                  <a:pt x="229" y="254"/>
                  <a:pt x="230" y="254"/>
                </a:cubicBezTo>
                <a:cubicBezTo>
                  <a:pt x="232" y="254"/>
                  <a:pt x="235" y="253"/>
                  <a:pt x="237" y="252"/>
                </a:cubicBezTo>
                <a:cubicBezTo>
                  <a:pt x="295" y="219"/>
                  <a:pt x="295" y="219"/>
                  <a:pt x="295" y="219"/>
                </a:cubicBezTo>
                <a:cubicBezTo>
                  <a:pt x="296" y="219"/>
                  <a:pt x="297" y="218"/>
                  <a:pt x="297" y="218"/>
                </a:cubicBezTo>
                <a:cubicBezTo>
                  <a:pt x="310" y="200"/>
                  <a:pt x="310" y="200"/>
                  <a:pt x="310" y="200"/>
                </a:cubicBezTo>
                <a:cubicBezTo>
                  <a:pt x="307" y="298"/>
                  <a:pt x="304" y="430"/>
                  <a:pt x="303" y="436"/>
                </a:cubicBezTo>
                <a:cubicBezTo>
                  <a:pt x="303" y="436"/>
                  <a:pt x="303" y="436"/>
                  <a:pt x="303" y="437"/>
                </a:cubicBezTo>
                <a:cubicBezTo>
                  <a:pt x="305" y="447"/>
                  <a:pt x="314" y="454"/>
                  <a:pt x="325" y="454"/>
                </a:cubicBezTo>
                <a:cubicBezTo>
                  <a:pt x="336" y="454"/>
                  <a:pt x="345" y="446"/>
                  <a:pt x="345" y="436"/>
                </a:cubicBezTo>
                <a:cubicBezTo>
                  <a:pt x="353" y="342"/>
                  <a:pt x="353" y="342"/>
                  <a:pt x="353" y="342"/>
                </a:cubicBezTo>
                <a:cubicBezTo>
                  <a:pt x="360" y="436"/>
                  <a:pt x="360" y="436"/>
                  <a:pt x="360" y="436"/>
                </a:cubicBezTo>
                <a:cubicBezTo>
                  <a:pt x="361" y="446"/>
                  <a:pt x="369" y="454"/>
                  <a:pt x="380" y="454"/>
                </a:cubicBezTo>
                <a:cubicBezTo>
                  <a:pt x="381" y="454"/>
                  <a:pt x="381" y="454"/>
                  <a:pt x="381" y="454"/>
                </a:cubicBezTo>
                <a:cubicBezTo>
                  <a:pt x="392" y="454"/>
                  <a:pt x="401" y="446"/>
                  <a:pt x="402" y="437"/>
                </a:cubicBezTo>
                <a:cubicBezTo>
                  <a:pt x="402" y="436"/>
                  <a:pt x="402" y="436"/>
                  <a:pt x="402" y="436"/>
                </a:cubicBezTo>
                <a:cubicBezTo>
                  <a:pt x="402" y="433"/>
                  <a:pt x="401" y="404"/>
                  <a:pt x="400" y="286"/>
                </a:cubicBezTo>
                <a:cubicBezTo>
                  <a:pt x="401" y="286"/>
                  <a:pt x="402" y="286"/>
                  <a:pt x="403" y="286"/>
                </a:cubicBezTo>
                <a:cubicBezTo>
                  <a:pt x="409" y="286"/>
                  <a:pt x="415" y="282"/>
                  <a:pt x="418" y="277"/>
                </a:cubicBezTo>
                <a:cubicBezTo>
                  <a:pt x="449" y="204"/>
                  <a:pt x="449" y="204"/>
                  <a:pt x="449" y="204"/>
                </a:cubicBezTo>
                <a:cubicBezTo>
                  <a:pt x="453" y="195"/>
                  <a:pt x="452" y="186"/>
                  <a:pt x="448" y="177"/>
                </a:cubicBezTo>
                <a:close/>
                <a:moveTo>
                  <a:pt x="230" y="241"/>
                </a:moveTo>
                <a:cubicBezTo>
                  <a:pt x="227" y="244"/>
                  <a:pt x="223" y="245"/>
                  <a:pt x="220" y="243"/>
                </a:cubicBezTo>
                <a:cubicBezTo>
                  <a:pt x="163" y="211"/>
                  <a:pt x="163" y="211"/>
                  <a:pt x="163" y="211"/>
                </a:cubicBezTo>
                <a:cubicBezTo>
                  <a:pt x="143" y="183"/>
                  <a:pt x="143" y="183"/>
                  <a:pt x="143" y="183"/>
                </a:cubicBezTo>
                <a:cubicBezTo>
                  <a:pt x="142" y="171"/>
                  <a:pt x="142" y="160"/>
                  <a:pt x="142" y="150"/>
                </a:cubicBezTo>
                <a:cubicBezTo>
                  <a:pt x="142" y="147"/>
                  <a:pt x="140" y="145"/>
                  <a:pt x="137" y="145"/>
                </a:cubicBezTo>
                <a:cubicBezTo>
                  <a:pt x="137" y="145"/>
                  <a:pt x="137" y="145"/>
                  <a:pt x="137" y="145"/>
                </a:cubicBezTo>
                <a:cubicBezTo>
                  <a:pt x="134" y="145"/>
                  <a:pt x="132" y="148"/>
                  <a:pt x="132" y="150"/>
                </a:cubicBezTo>
                <a:cubicBezTo>
                  <a:pt x="132" y="150"/>
                  <a:pt x="133" y="164"/>
                  <a:pt x="133" y="185"/>
                </a:cubicBezTo>
                <a:cubicBezTo>
                  <a:pt x="133" y="185"/>
                  <a:pt x="133" y="185"/>
                  <a:pt x="133" y="185"/>
                </a:cubicBezTo>
                <a:cubicBezTo>
                  <a:pt x="134" y="213"/>
                  <a:pt x="135" y="253"/>
                  <a:pt x="136" y="293"/>
                </a:cubicBezTo>
                <a:cubicBezTo>
                  <a:pt x="137" y="329"/>
                  <a:pt x="138" y="365"/>
                  <a:pt x="139" y="392"/>
                </a:cubicBezTo>
                <a:cubicBezTo>
                  <a:pt x="139" y="405"/>
                  <a:pt x="139" y="416"/>
                  <a:pt x="140" y="424"/>
                </a:cubicBezTo>
                <a:cubicBezTo>
                  <a:pt x="140" y="430"/>
                  <a:pt x="140" y="433"/>
                  <a:pt x="140" y="436"/>
                </a:cubicBezTo>
                <a:cubicBezTo>
                  <a:pt x="140" y="436"/>
                  <a:pt x="140" y="436"/>
                  <a:pt x="140" y="436"/>
                </a:cubicBezTo>
                <a:cubicBezTo>
                  <a:pt x="140" y="441"/>
                  <a:pt x="134" y="445"/>
                  <a:pt x="128" y="444"/>
                </a:cubicBezTo>
                <a:cubicBezTo>
                  <a:pt x="122" y="444"/>
                  <a:pt x="117" y="440"/>
                  <a:pt x="117" y="435"/>
                </a:cubicBezTo>
                <a:cubicBezTo>
                  <a:pt x="105" y="281"/>
                  <a:pt x="105" y="281"/>
                  <a:pt x="105" y="281"/>
                </a:cubicBezTo>
                <a:cubicBezTo>
                  <a:pt x="105" y="279"/>
                  <a:pt x="103" y="277"/>
                  <a:pt x="100" y="277"/>
                </a:cubicBezTo>
                <a:cubicBezTo>
                  <a:pt x="98" y="277"/>
                  <a:pt x="96" y="279"/>
                  <a:pt x="96" y="281"/>
                </a:cubicBezTo>
                <a:cubicBezTo>
                  <a:pt x="84" y="435"/>
                  <a:pt x="84" y="435"/>
                  <a:pt x="84" y="435"/>
                </a:cubicBezTo>
                <a:cubicBezTo>
                  <a:pt x="83" y="440"/>
                  <a:pt x="78" y="444"/>
                  <a:pt x="72" y="444"/>
                </a:cubicBezTo>
                <a:cubicBezTo>
                  <a:pt x="66" y="445"/>
                  <a:pt x="61" y="441"/>
                  <a:pt x="60" y="436"/>
                </a:cubicBezTo>
                <a:cubicBezTo>
                  <a:pt x="60" y="436"/>
                  <a:pt x="60" y="436"/>
                  <a:pt x="60" y="436"/>
                </a:cubicBezTo>
                <a:cubicBezTo>
                  <a:pt x="61" y="433"/>
                  <a:pt x="61" y="429"/>
                  <a:pt x="61" y="422"/>
                </a:cubicBezTo>
                <a:cubicBezTo>
                  <a:pt x="61" y="413"/>
                  <a:pt x="61" y="401"/>
                  <a:pt x="61" y="386"/>
                </a:cubicBezTo>
                <a:cubicBezTo>
                  <a:pt x="61" y="357"/>
                  <a:pt x="62" y="318"/>
                  <a:pt x="62" y="281"/>
                </a:cubicBezTo>
                <a:cubicBezTo>
                  <a:pt x="67" y="277"/>
                  <a:pt x="69" y="271"/>
                  <a:pt x="67" y="265"/>
                </a:cubicBezTo>
                <a:cubicBezTo>
                  <a:pt x="67" y="265"/>
                  <a:pt x="67" y="265"/>
                  <a:pt x="67" y="264"/>
                </a:cubicBezTo>
                <a:cubicBezTo>
                  <a:pt x="67" y="263"/>
                  <a:pt x="65" y="258"/>
                  <a:pt x="62" y="249"/>
                </a:cubicBezTo>
                <a:cubicBezTo>
                  <a:pt x="63" y="197"/>
                  <a:pt x="63" y="169"/>
                  <a:pt x="63" y="169"/>
                </a:cubicBezTo>
                <a:cubicBezTo>
                  <a:pt x="63" y="167"/>
                  <a:pt x="61" y="165"/>
                  <a:pt x="59" y="165"/>
                </a:cubicBezTo>
                <a:cubicBezTo>
                  <a:pt x="58" y="164"/>
                  <a:pt x="55" y="165"/>
                  <a:pt x="54" y="166"/>
                </a:cubicBezTo>
                <a:cubicBezTo>
                  <a:pt x="35" y="193"/>
                  <a:pt x="35" y="193"/>
                  <a:pt x="35" y="193"/>
                </a:cubicBezTo>
                <a:cubicBezTo>
                  <a:pt x="34" y="194"/>
                  <a:pt x="34" y="195"/>
                  <a:pt x="34" y="197"/>
                </a:cubicBezTo>
                <a:cubicBezTo>
                  <a:pt x="34" y="197"/>
                  <a:pt x="40" y="215"/>
                  <a:pt x="46" y="232"/>
                </a:cubicBezTo>
                <a:cubicBezTo>
                  <a:pt x="49" y="239"/>
                  <a:pt x="51" y="246"/>
                  <a:pt x="53" y="252"/>
                </a:cubicBezTo>
                <a:cubicBezTo>
                  <a:pt x="53" y="252"/>
                  <a:pt x="53" y="252"/>
                  <a:pt x="53" y="252"/>
                </a:cubicBezTo>
                <a:cubicBezTo>
                  <a:pt x="54" y="254"/>
                  <a:pt x="54" y="255"/>
                  <a:pt x="55" y="257"/>
                </a:cubicBezTo>
                <a:cubicBezTo>
                  <a:pt x="56" y="262"/>
                  <a:pt x="58" y="265"/>
                  <a:pt x="59" y="267"/>
                </a:cubicBezTo>
                <a:cubicBezTo>
                  <a:pt x="58" y="267"/>
                  <a:pt x="58" y="267"/>
                  <a:pt x="58" y="267"/>
                </a:cubicBezTo>
                <a:cubicBezTo>
                  <a:pt x="59" y="271"/>
                  <a:pt x="57" y="274"/>
                  <a:pt x="53" y="276"/>
                </a:cubicBezTo>
                <a:cubicBezTo>
                  <a:pt x="49" y="277"/>
                  <a:pt x="45" y="276"/>
                  <a:pt x="44" y="273"/>
                </a:cubicBezTo>
                <a:cubicBezTo>
                  <a:pt x="12" y="201"/>
                  <a:pt x="12" y="201"/>
                  <a:pt x="12" y="201"/>
                </a:cubicBezTo>
                <a:cubicBezTo>
                  <a:pt x="10" y="194"/>
                  <a:pt x="10" y="188"/>
                  <a:pt x="13" y="182"/>
                </a:cubicBezTo>
                <a:cubicBezTo>
                  <a:pt x="47" y="128"/>
                  <a:pt x="47" y="128"/>
                  <a:pt x="47" y="128"/>
                </a:cubicBezTo>
                <a:cubicBezTo>
                  <a:pt x="58" y="112"/>
                  <a:pt x="63" y="105"/>
                  <a:pt x="97" y="105"/>
                </a:cubicBezTo>
                <a:cubicBezTo>
                  <a:pt x="97" y="105"/>
                  <a:pt x="97" y="105"/>
                  <a:pt x="97" y="105"/>
                </a:cubicBezTo>
                <a:cubicBezTo>
                  <a:pt x="128" y="105"/>
                  <a:pt x="136" y="118"/>
                  <a:pt x="140" y="126"/>
                </a:cubicBezTo>
                <a:cubicBezTo>
                  <a:pt x="141" y="127"/>
                  <a:pt x="141" y="127"/>
                  <a:pt x="141" y="127"/>
                </a:cubicBezTo>
                <a:cubicBezTo>
                  <a:pt x="149" y="141"/>
                  <a:pt x="177" y="190"/>
                  <a:pt x="177" y="191"/>
                </a:cubicBezTo>
                <a:cubicBezTo>
                  <a:pt x="178" y="191"/>
                  <a:pt x="178" y="192"/>
                  <a:pt x="178" y="192"/>
                </a:cubicBezTo>
                <a:cubicBezTo>
                  <a:pt x="178" y="192"/>
                  <a:pt x="191" y="202"/>
                  <a:pt x="204" y="212"/>
                </a:cubicBezTo>
                <a:cubicBezTo>
                  <a:pt x="211" y="217"/>
                  <a:pt x="217" y="221"/>
                  <a:pt x="222" y="225"/>
                </a:cubicBezTo>
                <a:cubicBezTo>
                  <a:pt x="226" y="228"/>
                  <a:pt x="228" y="230"/>
                  <a:pt x="230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2" y="233"/>
                  <a:pt x="232" y="238"/>
                  <a:pt x="230" y="241"/>
                </a:cubicBezTo>
                <a:close/>
                <a:moveTo>
                  <a:pt x="53" y="183"/>
                </a:moveTo>
                <a:cubicBezTo>
                  <a:pt x="53" y="192"/>
                  <a:pt x="53" y="206"/>
                  <a:pt x="53" y="223"/>
                </a:cubicBezTo>
                <a:cubicBezTo>
                  <a:pt x="50" y="214"/>
                  <a:pt x="47" y="204"/>
                  <a:pt x="44" y="196"/>
                </a:cubicBezTo>
                <a:lnTo>
                  <a:pt x="53" y="183"/>
                </a:lnTo>
                <a:close/>
                <a:moveTo>
                  <a:pt x="440" y="201"/>
                </a:moveTo>
                <a:cubicBezTo>
                  <a:pt x="409" y="273"/>
                  <a:pt x="409" y="273"/>
                  <a:pt x="409" y="273"/>
                </a:cubicBezTo>
                <a:cubicBezTo>
                  <a:pt x="408" y="276"/>
                  <a:pt x="404" y="277"/>
                  <a:pt x="400" y="276"/>
                </a:cubicBezTo>
                <a:cubicBezTo>
                  <a:pt x="396" y="274"/>
                  <a:pt x="394" y="271"/>
                  <a:pt x="394" y="267"/>
                </a:cubicBezTo>
                <a:cubicBezTo>
                  <a:pt x="394" y="267"/>
                  <a:pt x="394" y="267"/>
                  <a:pt x="394" y="267"/>
                </a:cubicBezTo>
                <a:cubicBezTo>
                  <a:pt x="395" y="265"/>
                  <a:pt x="396" y="262"/>
                  <a:pt x="398" y="257"/>
                </a:cubicBezTo>
                <a:cubicBezTo>
                  <a:pt x="399" y="255"/>
                  <a:pt x="399" y="254"/>
                  <a:pt x="400" y="252"/>
                </a:cubicBezTo>
                <a:cubicBezTo>
                  <a:pt x="400" y="252"/>
                  <a:pt x="400" y="252"/>
                  <a:pt x="400" y="252"/>
                </a:cubicBezTo>
                <a:cubicBezTo>
                  <a:pt x="402" y="246"/>
                  <a:pt x="404" y="239"/>
                  <a:pt x="407" y="232"/>
                </a:cubicBezTo>
                <a:cubicBezTo>
                  <a:pt x="413" y="215"/>
                  <a:pt x="419" y="197"/>
                  <a:pt x="419" y="197"/>
                </a:cubicBezTo>
                <a:cubicBezTo>
                  <a:pt x="419" y="195"/>
                  <a:pt x="419" y="194"/>
                  <a:pt x="418" y="193"/>
                </a:cubicBezTo>
                <a:cubicBezTo>
                  <a:pt x="399" y="166"/>
                  <a:pt x="399" y="166"/>
                  <a:pt x="399" y="166"/>
                </a:cubicBezTo>
                <a:cubicBezTo>
                  <a:pt x="397" y="165"/>
                  <a:pt x="395" y="164"/>
                  <a:pt x="393" y="165"/>
                </a:cubicBezTo>
                <a:cubicBezTo>
                  <a:pt x="391" y="165"/>
                  <a:pt x="390" y="167"/>
                  <a:pt x="390" y="169"/>
                </a:cubicBezTo>
                <a:cubicBezTo>
                  <a:pt x="390" y="169"/>
                  <a:pt x="390" y="197"/>
                  <a:pt x="391" y="249"/>
                </a:cubicBezTo>
                <a:cubicBezTo>
                  <a:pt x="388" y="258"/>
                  <a:pt x="386" y="263"/>
                  <a:pt x="386" y="264"/>
                </a:cubicBezTo>
                <a:cubicBezTo>
                  <a:pt x="386" y="265"/>
                  <a:pt x="385" y="265"/>
                  <a:pt x="385" y="265"/>
                </a:cubicBezTo>
                <a:cubicBezTo>
                  <a:pt x="384" y="271"/>
                  <a:pt x="386" y="277"/>
                  <a:pt x="391" y="281"/>
                </a:cubicBezTo>
                <a:cubicBezTo>
                  <a:pt x="391" y="318"/>
                  <a:pt x="392" y="357"/>
                  <a:pt x="392" y="386"/>
                </a:cubicBezTo>
                <a:cubicBezTo>
                  <a:pt x="392" y="401"/>
                  <a:pt x="392" y="413"/>
                  <a:pt x="392" y="422"/>
                </a:cubicBezTo>
                <a:cubicBezTo>
                  <a:pt x="392" y="429"/>
                  <a:pt x="392" y="433"/>
                  <a:pt x="392" y="436"/>
                </a:cubicBezTo>
                <a:cubicBezTo>
                  <a:pt x="392" y="436"/>
                  <a:pt x="392" y="436"/>
                  <a:pt x="392" y="436"/>
                </a:cubicBezTo>
                <a:cubicBezTo>
                  <a:pt x="392" y="441"/>
                  <a:pt x="387" y="445"/>
                  <a:pt x="381" y="444"/>
                </a:cubicBezTo>
                <a:cubicBezTo>
                  <a:pt x="375" y="444"/>
                  <a:pt x="370" y="440"/>
                  <a:pt x="369" y="435"/>
                </a:cubicBezTo>
                <a:cubicBezTo>
                  <a:pt x="357" y="281"/>
                  <a:pt x="357" y="281"/>
                  <a:pt x="357" y="281"/>
                </a:cubicBezTo>
                <a:cubicBezTo>
                  <a:pt x="357" y="279"/>
                  <a:pt x="355" y="277"/>
                  <a:pt x="353" y="277"/>
                </a:cubicBezTo>
                <a:cubicBezTo>
                  <a:pt x="350" y="277"/>
                  <a:pt x="348" y="279"/>
                  <a:pt x="348" y="281"/>
                </a:cubicBezTo>
                <a:cubicBezTo>
                  <a:pt x="336" y="435"/>
                  <a:pt x="336" y="435"/>
                  <a:pt x="336" y="435"/>
                </a:cubicBezTo>
                <a:cubicBezTo>
                  <a:pt x="336" y="440"/>
                  <a:pt x="331" y="444"/>
                  <a:pt x="325" y="444"/>
                </a:cubicBezTo>
                <a:cubicBezTo>
                  <a:pt x="319" y="445"/>
                  <a:pt x="313" y="441"/>
                  <a:pt x="313" y="436"/>
                </a:cubicBezTo>
                <a:cubicBezTo>
                  <a:pt x="313" y="436"/>
                  <a:pt x="313" y="436"/>
                  <a:pt x="313" y="436"/>
                </a:cubicBezTo>
                <a:cubicBezTo>
                  <a:pt x="313" y="433"/>
                  <a:pt x="313" y="430"/>
                  <a:pt x="313" y="424"/>
                </a:cubicBezTo>
                <a:cubicBezTo>
                  <a:pt x="313" y="416"/>
                  <a:pt x="314" y="405"/>
                  <a:pt x="314" y="392"/>
                </a:cubicBezTo>
                <a:cubicBezTo>
                  <a:pt x="315" y="365"/>
                  <a:pt x="316" y="329"/>
                  <a:pt x="317" y="293"/>
                </a:cubicBezTo>
                <a:cubicBezTo>
                  <a:pt x="318" y="253"/>
                  <a:pt x="319" y="213"/>
                  <a:pt x="320" y="185"/>
                </a:cubicBezTo>
                <a:cubicBezTo>
                  <a:pt x="320" y="185"/>
                  <a:pt x="320" y="185"/>
                  <a:pt x="320" y="185"/>
                </a:cubicBezTo>
                <a:cubicBezTo>
                  <a:pt x="320" y="164"/>
                  <a:pt x="320" y="150"/>
                  <a:pt x="320" y="150"/>
                </a:cubicBezTo>
                <a:cubicBezTo>
                  <a:pt x="321" y="148"/>
                  <a:pt x="318" y="145"/>
                  <a:pt x="316" y="145"/>
                </a:cubicBezTo>
                <a:cubicBezTo>
                  <a:pt x="316" y="145"/>
                  <a:pt x="316" y="145"/>
                  <a:pt x="316" y="145"/>
                </a:cubicBezTo>
                <a:cubicBezTo>
                  <a:pt x="313" y="145"/>
                  <a:pt x="311" y="147"/>
                  <a:pt x="311" y="150"/>
                </a:cubicBezTo>
                <a:cubicBezTo>
                  <a:pt x="311" y="160"/>
                  <a:pt x="310" y="171"/>
                  <a:pt x="310" y="183"/>
                </a:cubicBezTo>
                <a:cubicBezTo>
                  <a:pt x="290" y="211"/>
                  <a:pt x="290" y="211"/>
                  <a:pt x="290" y="211"/>
                </a:cubicBezTo>
                <a:cubicBezTo>
                  <a:pt x="241" y="239"/>
                  <a:pt x="241" y="239"/>
                  <a:pt x="241" y="239"/>
                </a:cubicBezTo>
                <a:cubicBezTo>
                  <a:pt x="242" y="233"/>
                  <a:pt x="240" y="228"/>
                  <a:pt x="236" y="224"/>
                </a:cubicBezTo>
                <a:cubicBezTo>
                  <a:pt x="236" y="224"/>
                  <a:pt x="236" y="224"/>
                  <a:pt x="236" y="223"/>
                </a:cubicBezTo>
                <a:cubicBezTo>
                  <a:pt x="235" y="223"/>
                  <a:pt x="235" y="223"/>
                  <a:pt x="234" y="222"/>
                </a:cubicBezTo>
                <a:cubicBezTo>
                  <a:pt x="249" y="211"/>
                  <a:pt x="274" y="192"/>
                  <a:pt x="274" y="192"/>
                </a:cubicBezTo>
                <a:cubicBezTo>
                  <a:pt x="275" y="192"/>
                  <a:pt x="275" y="191"/>
                  <a:pt x="276" y="191"/>
                </a:cubicBezTo>
                <a:cubicBezTo>
                  <a:pt x="276" y="190"/>
                  <a:pt x="304" y="141"/>
                  <a:pt x="312" y="127"/>
                </a:cubicBezTo>
                <a:cubicBezTo>
                  <a:pt x="313" y="126"/>
                  <a:pt x="313" y="126"/>
                  <a:pt x="313" y="126"/>
                </a:cubicBezTo>
                <a:cubicBezTo>
                  <a:pt x="317" y="118"/>
                  <a:pt x="324" y="105"/>
                  <a:pt x="356" y="105"/>
                </a:cubicBezTo>
                <a:cubicBezTo>
                  <a:pt x="356" y="105"/>
                  <a:pt x="356" y="105"/>
                  <a:pt x="356" y="105"/>
                </a:cubicBezTo>
                <a:cubicBezTo>
                  <a:pt x="390" y="105"/>
                  <a:pt x="395" y="112"/>
                  <a:pt x="406" y="128"/>
                </a:cubicBezTo>
                <a:cubicBezTo>
                  <a:pt x="440" y="182"/>
                  <a:pt x="440" y="182"/>
                  <a:pt x="440" y="182"/>
                </a:cubicBezTo>
                <a:cubicBezTo>
                  <a:pt x="443" y="188"/>
                  <a:pt x="443" y="194"/>
                  <a:pt x="440" y="201"/>
                </a:cubicBezTo>
                <a:close/>
                <a:moveTo>
                  <a:pt x="400" y="183"/>
                </a:moveTo>
                <a:cubicBezTo>
                  <a:pt x="409" y="196"/>
                  <a:pt x="409" y="196"/>
                  <a:pt x="409" y="196"/>
                </a:cubicBezTo>
                <a:cubicBezTo>
                  <a:pt x="406" y="204"/>
                  <a:pt x="403" y="214"/>
                  <a:pt x="400" y="223"/>
                </a:cubicBezTo>
                <a:cubicBezTo>
                  <a:pt x="400" y="206"/>
                  <a:pt x="400" y="192"/>
                  <a:pt x="400" y="183"/>
                </a:cubicBezTo>
                <a:close/>
                <a:moveTo>
                  <a:pt x="99" y="86"/>
                </a:moveTo>
                <a:cubicBezTo>
                  <a:pt x="122" y="86"/>
                  <a:pt x="142" y="67"/>
                  <a:pt x="142" y="43"/>
                </a:cubicBezTo>
                <a:cubicBezTo>
                  <a:pt x="142" y="19"/>
                  <a:pt x="122" y="0"/>
                  <a:pt x="99" y="0"/>
                </a:cubicBezTo>
                <a:cubicBezTo>
                  <a:pt x="75" y="0"/>
                  <a:pt x="55" y="19"/>
                  <a:pt x="55" y="43"/>
                </a:cubicBezTo>
                <a:cubicBezTo>
                  <a:pt x="55" y="67"/>
                  <a:pt x="75" y="86"/>
                  <a:pt x="99" y="86"/>
                </a:cubicBezTo>
                <a:close/>
                <a:moveTo>
                  <a:pt x="99" y="9"/>
                </a:moveTo>
                <a:cubicBezTo>
                  <a:pt x="117" y="9"/>
                  <a:pt x="132" y="24"/>
                  <a:pt x="132" y="43"/>
                </a:cubicBezTo>
                <a:cubicBezTo>
                  <a:pt x="132" y="62"/>
                  <a:pt x="117" y="77"/>
                  <a:pt x="99" y="77"/>
                </a:cubicBezTo>
                <a:cubicBezTo>
                  <a:pt x="80" y="77"/>
                  <a:pt x="65" y="62"/>
                  <a:pt x="65" y="43"/>
                </a:cubicBezTo>
                <a:cubicBezTo>
                  <a:pt x="65" y="24"/>
                  <a:pt x="80" y="9"/>
                  <a:pt x="99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54">
              <a:defRPr/>
            </a:pPr>
            <a:endParaRPr lang="en-US" sz="1351">
              <a:solidFill>
                <a:srgbClr val="5D5D5D"/>
              </a:solidFill>
              <a:latin typeface="Myriad Pro"/>
            </a:endParaRPr>
          </a:p>
        </p:txBody>
      </p:sp>
      <p:sp>
        <p:nvSpPr>
          <p:cNvPr id="73" name="Content Placeholder 35">
            <a:extLst>
              <a:ext uri="{FF2B5EF4-FFF2-40B4-BE49-F238E27FC236}">
                <a16:creationId xmlns:a16="http://schemas.microsoft.com/office/drawing/2014/main" id="{E77F841D-6814-4FC2-8928-C9EF96BD973E}"/>
              </a:ext>
            </a:extLst>
          </p:cNvPr>
          <p:cNvSpPr txBox="1">
            <a:spLocks/>
          </p:cNvSpPr>
          <p:nvPr/>
        </p:nvSpPr>
        <p:spPr>
          <a:xfrm>
            <a:off x="175564" y="1402080"/>
            <a:ext cx="11577165" cy="4783567"/>
          </a:xfrm>
          <a:prstGeom prst="rect">
            <a:avLst/>
          </a:prstGeom>
        </p:spPr>
        <p:txBody>
          <a:bodyPr vert="horz" lIns="121920" tIns="60960" rIns="121920" bIns="60960" rtlCol="0" anchor="t">
            <a:normAutofit fontScale="92500"/>
          </a:bodyPr>
          <a:lstStyle>
            <a:lvl1pPr marL="0" indent="-180000" algn="l" defTabSz="6858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3"/>
              </a:buBlip>
              <a:defRPr sz="15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39395" defTabSz="914354">
              <a:spcBef>
                <a:spcPts val="667"/>
              </a:spcBef>
              <a:defRPr/>
            </a:pPr>
            <a:r>
              <a:rPr lang="en-US" sz="2100">
                <a:solidFill>
                  <a:srgbClr val="002060"/>
                </a:solidFill>
                <a:latin typeface="Myriad Pro"/>
              </a:rPr>
              <a:t>Current status:</a:t>
            </a:r>
          </a:p>
          <a:p>
            <a:pPr lvl="1" indent="-239395" defTabSz="914354">
              <a:spcBef>
                <a:spcPts val="667"/>
              </a:spcBef>
              <a:defRPr/>
            </a:pPr>
            <a:r>
              <a:rPr lang="lv-LV" sz="2100">
                <a:solidFill>
                  <a:srgbClr val="002060"/>
                </a:solidFill>
                <a:latin typeface="Myriad Pro" panose="020B0503030403020204" pitchFamily="34" charset="0"/>
              </a:rPr>
              <a:t>CCS</a:t>
            </a:r>
            <a:r>
              <a:rPr lang="en-US" sz="2100">
                <a:solidFill>
                  <a:srgbClr val="002060"/>
                </a:solidFill>
                <a:latin typeface="Myriad Pro"/>
              </a:rPr>
              <a:t> Engineer in place since </a:t>
            </a:r>
            <a:r>
              <a:rPr lang="lv-LV" sz="2100" err="1">
                <a:solidFill>
                  <a:srgbClr val="002060"/>
                </a:solidFill>
              </a:rPr>
              <a:t>January</a:t>
            </a:r>
            <a:r>
              <a:rPr lang="lv-LV" sz="2100">
                <a:solidFill>
                  <a:srgbClr val="002060"/>
                </a:solidFill>
              </a:rPr>
              <a:t> 2022</a:t>
            </a:r>
            <a:r>
              <a:rPr lang="en-US" sz="2100">
                <a:solidFill>
                  <a:srgbClr val="002060"/>
                </a:solidFill>
                <a:latin typeface="Myriad Pro"/>
              </a:rPr>
              <a:t>,  preparing Concept design, defining deployment strategy. </a:t>
            </a:r>
            <a:endParaRPr lang="en-US" sz="210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 lvl="1" indent="-239395" defTabSz="914354">
              <a:spcBef>
                <a:spcPts val="667"/>
              </a:spcBef>
              <a:defRPr/>
            </a:pPr>
            <a:r>
              <a:rPr lang="lv-LV" sz="2100">
                <a:solidFill>
                  <a:srgbClr val="002060"/>
                </a:solidFill>
                <a:latin typeface="Myriad Pro"/>
              </a:rPr>
              <a:t>CCS </a:t>
            </a:r>
            <a:r>
              <a:rPr lang="lv-LV" sz="2100" err="1">
                <a:solidFill>
                  <a:srgbClr val="002060"/>
                </a:solidFill>
                <a:latin typeface="Myriad Pro"/>
              </a:rPr>
              <a:t>deployment</a:t>
            </a:r>
            <a:r>
              <a:rPr lang="lv-LV" sz="2100">
                <a:solidFill>
                  <a:srgbClr val="002060"/>
                </a:solidFill>
                <a:latin typeface="Myriad Pro"/>
              </a:rPr>
              <a:t> </a:t>
            </a:r>
            <a:r>
              <a:rPr lang="lv-LV" sz="2100" err="1">
                <a:solidFill>
                  <a:srgbClr val="002060"/>
                </a:solidFill>
                <a:latin typeface="Myriad Pro"/>
              </a:rPr>
              <a:t>strategy</a:t>
            </a:r>
            <a:r>
              <a:rPr lang="lv-LV" sz="2100">
                <a:solidFill>
                  <a:srgbClr val="002060"/>
                </a:solidFill>
                <a:latin typeface="Myriad Pro"/>
              </a:rPr>
              <a:t> </a:t>
            </a:r>
            <a:r>
              <a:rPr lang="lv-LV" sz="2100" err="1">
                <a:solidFill>
                  <a:srgbClr val="002060"/>
                </a:solidFill>
                <a:latin typeface="Myriad Pro"/>
              </a:rPr>
              <a:t>finalising</a:t>
            </a:r>
            <a:r>
              <a:rPr lang="lv-LV" sz="2100">
                <a:solidFill>
                  <a:srgbClr val="002060"/>
                </a:solidFill>
                <a:latin typeface="Myriad Pro"/>
              </a:rPr>
              <a:t> </a:t>
            </a:r>
            <a:r>
              <a:rPr lang="lv-LV" sz="2100" err="1">
                <a:solidFill>
                  <a:srgbClr val="002060"/>
                </a:solidFill>
                <a:latin typeface="Myriad Pro"/>
              </a:rPr>
              <a:t>and</a:t>
            </a:r>
            <a:r>
              <a:rPr lang="lv-LV" sz="2100">
                <a:solidFill>
                  <a:srgbClr val="002060"/>
                </a:solidFill>
                <a:latin typeface="Myriad Pro"/>
              </a:rPr>
              <a:t> e</a:t>
            </a:r>
            <a:r>
              <a:rPr lang="en-US" sz="2100" err="1">
                <a:solidFill>
                  <a:srgbClr val="002060"/>
                </a:solidFill>
                <a:latin typeface="Myriad Pro"/>
              </a:rPr>
              <a:t>ntering</a:t>
            </a:r>
            <a:r>
              <a:rPr lang="en-US" sz="2100">
                <a:solidFill>
                  <a:srgbClr val="002060"/>
                </a:solidFill>
                <a:latin typeface="Myriad Pro"/>
              </a:rPr>
              <a:t> into procurement preparation phase. </a:t>
            </a:r>
            <a:endParaRPr lang="lv-LV" sz="2100">
              <a:solidFill>
                <a:srgbClr val="002060"/>
              </a:solidFill>
              <a:latin typeface="Myriad Pro"/>
            </a:endParaRPr>
          </a:p>
          <a:p>
            <a:pPr lvl="1" indent="-239395" defTabSz="914354">
              <a:spcBef>
                <a:spcPts val="667"/>
              </a:spcBef>
              <a:defRPr/>
            </a:pPr>
            <a:r>
              <a:rPr lang="lv-LV" sz="2100" err="1">
                <a:solidFill>
                  <a:srgbClr val="002060"/>
                </a:solidFill>
                <a:latin typeface="Myriad Pro"/>
              </a:rPr>
              <a:t>Subject</a:t>
            </a:r>
            <a:r>
              <a:rPr lang="lv-LV" sz="2100">
                <a:solidFill>
                  <a:srgbClr val="002060"/>
                </a:solidFill>
                <a:latin typeface="Myriad Pro"/>
              </a:rPr>
              <a:t> </a:t>
            </a:r>
            <a:r>
              <a:rPr lang="lv-LV" sz="2100" err="1">
                <a:solidFill>
                  <a:srgbClr val="002060"/>
                </a:solidFill>
                <a:latin typeface="Myriad Pro"/>
              </a:rPr>
              <a:t>matter</a:t>
            </a:r>
            <a:r>
              <a:rPr lang="lv-LV" sz="2100">
                <a:solidFill>
                  <a:srgbClr val="002060"/>
                </a:solidFill>
                <a:latin typeface="Myriad Pro"/>
              </a:rPr>
              <a:t> </a:t>
            </a:r>
            <a:r>
              <a:rPr lang="lv-LV" sz="2100" err="1">
                <a:solidFill>
                  <a:srgbClr val="002060"/>
                </a:solidFill>
                <a:latin typeface="Myriad Pro"/>
              </a:rPr>
              <a:t>of</a:t>
            </a:r>
            <a:r>
              <a:rPr lang="lv-LV" sz="2100">
                <a:solidFill>
                  <a:srgbClr val="002060"/>
                </a:solidFill>
                <a:latin typeface="Myriad Pro"/>
              </a:rPr>
              <a:t> </a:t>
            </a:r>
            <a:r>
              <a:rPr lang="lv-LV" sz="2100" err="1">
                <a:solidFill>
                  <a:srgbClr val="002060"/>
                </a:solidFill>
                <a:latin typeface="Myriad Pro"/>
              </a:rPr>
              <a:t>the</a:t>
            </a:r>
            <a:r>
              <a:rPr lang="lv-LV" sz="2100">
                <a:solidFill>
                  <a:srgbClr val="002060"/>
                </a:solidFill>
                <a:latin typeface="Myriad Pro"/>
              </a:rPr>
              <a:t> </a:t>
            </a:r>
            <a:r>
              <a:rPr lang="lv-LV" sz="2100" err="1">
                <a:solidFill>
                  <a:srgbClr val="002060"/>
                </a:solidFill>
                <a:latin typeface="Myriad Pro"/>
              </a:rPr>
              <a:t>procurement</a:t>
            </a:r>
            <a:r>
              <a:rPr lang="lv-LV" sz="2100">
                <a:solidFill>
                  <a:srgbClr val="002060"/>
                </a:solidFill>
                <a:latin typeface="Myriad Pro"/>
              </a:rPr>
              <a:t> – </a:t>
            </a:r>
            <a:r>
              <a:rPr lang="lv-LV" sz="2100" b="1" err="1">
                <a:solidFill>
                  <a:srgbClr val="002060"/>
                </a:solidFill>
                <a:latin typeface="Myriad Pro"/>
              </a:rPr>
              <a:t>single</a:t>
            </a:r>
            <a:r>
              <a:rPr lang="lv-LV" sz="2100" b="1">
                <a:solidFill>
                  <a:srgbClr val="002060"/>
                </a:solidFill>
                <a:latin typeface="Myriad Pro"/>
              </a:rPr>
              <a:t> CCS </a:t>
            </a:r>
            <a:r>
              <a:rPr lang="lv-LV" sz="2100" b="1" err="1">
                <a:solidFill>
                  <a:srgbClr val="002060"/>
                </a:solidFill>
                <a:latin typeface="Myriad Pro"/>
              </a:rPr>
              <a:t>Design</a:t>
            </a:r>
            <a:r>
              <a:rPr lang="lv-LV" sz="2100" b="1">
                <a:solidFill>
                  <a:srgbClr val="002060"/>
                </a:solidFill>
                <a:latin typeface="Myriad Pro"/>
              </a:rPr>
              <a:t> </a:t>
            </a:r>
            <a:r>
              <a:rPr lang="lv-LV" sz="2100" b="1" err="1">
                <a:solidFill>
                  <a:srgbClr val="002060"/>
                </a:solidFill>
                <a:latin typeface="Myriad Pro"/>
              </a:rPr>
              <a:t>and</a:t>
            </a:r>
            <a:r>
              <a:rPr lang="lv-LV" sz="2100" b="1">
                <a:solidFill>
                  <a:srgbClr val="002060"/>
                </a:solidFill>
                <a:latin typeface="Myriad Pro"/>
              </a:rPr>
              <a:t> </a:t>
            </a:r>
            <a:r>
              <a:rPr lang="lv-LV" sz="2100" b="1" err="1">
                <a:solidFill>
                  <a:srgbClr val="002060"/>
                </a:solidFill>
                <a:latin typeface="Myriad Pro"/>
              </a:rPr>
              <a:t>build</a:t>
            </a:r>
            <a:r>
              <a:rPr lang="lv-LV" sz="2100" b="1">
                <a:solidFill>
                  <a:srgbClr val="002060"/>
                </a:solidFill>
                <a:latin typeface="Myriad Pro"/>
              </a:rPr>
              <a:t> </a:t>
            </a:r>
            <a:r>
              <a:rPr lang="lv-LV" sz="2100" b="1" err="1">
                <a:solidFill>
                  <a:srgbClr val="002060"/>
                </a:solidFill>
                <a:latin typeface="Myriad Pro"/>
              </a:rPr>
              <a:t>contract</a:t>
            </a:r>
            <a:r>
              <a:rPr lang="lv-LV" sz="2100" b="1">
                <a:solidFill>
                  <a:srgbClr val="002060"/>
                </a:solidFill>
                <a:latin typeface="Myriad Pro"/>
              </a:rPr>
              <a:t> (</a:t>
            </a:r>
            <a:r>
              <a:rPr lang="lv-LV" sz="2100" b="1" err="1">
                <a:solidFill>
                  <a:srgbClr val="002060"/>
                </a:solidFill>
                <a:latin typeface="Myriad Pro"/>
              </a:rPr>
              <a:t>under</a:t>
            </a:r>
            <a:r>
              <a:rPr lang="lv-LV" sz="2100" b="1">
                <a:solidFill>
                  <a:srgbClr val="002060"/>
                </a:solidFill>
                <a:latin typeface="Myriad Pro"/>
              </a:rPr>
              <a:t> FIDIC Yellow </a:t>
            </a:r>
            <a:r>
              <a:rPr lang="lv-LV" sz="2100" b="1" err="1">
                <a:solidFill>
                  <a:srgbClr val="002060"/>
                </a:solidFill>
                <a:latin typeface="Myriad Pro"/>
              </a:rPr>
              <a:t>book</a:t>
            </a:r>
            <a:r>
              <a:rPr lang="lv-LV" sz="2100" b="1">
                <a:solidFill>
                  <a:srgbClr val="002060"/>
                </a:solidFill>
                <a:latin typeface="Myriad Pro"/>
              </a:rPr>
              <a:t>)</a:t>
            </a:r>
            <a:r>
              <a:rPr lang="lv-LV" sz="2100">
                <a:solidFill>
                  <a:srgbClr val="002060"/>
                </a:solidFill>
                <a:latin typeface="Myriad Pro"/>
              </a:rPr>
              <a:t>.</a:t>
            </a:r>
            <a:endParaRPr lang="en-US" sz="2100">
              <a:solidFill>
                <a:srgbClr val="002060"/>
              </a:solidFill>
              <a:latin typeface="Myriad Pro"/>
            </a:endParaRPr>
          </a:p>
          <a:p>
            <a:pPr indent="-239395" defTabSz="914354">
              <a:spcBef>
                <a:spcPts val="667"/>
              </a:spcBef>
              <a:defRPr/>
            </a:pPr>
            <a:r>
              <a:rPr lang="en-US" sz="2100">
                <a:solidFill>
                  <a:srgbClr val="002060"/>
                </a:solidFill>
                <a:latin typeface="Myriad Pro"/>
              </a:rPr>
              <a:t>Potential public procurement procedure – </a:t>
            </a:r>
            <a:r>
              <a:rPr lang="en-US" sz="2100" b="1">
                <a:solidFill>
                  <a:srgbClr val="002060"/>
                </a:solidFill>
                <a:latin typeface="Myriad Pro"/>
              </a:rPr>
              <a:t>two stage procedure «Competitive procedure with negotiations» </a:t>
            </a:r>
            <a:r>
              <a:rPr lang="en-US" sz="2100">
                <a:solidFill>
                  <a:srgbClr val="002060"/>
                </a:solidFill>
                <a:latin typeface="Myriad Pro"/>
              </a:rPr>
              <a:t>which consists of 2 stages:</a:t>
            </a:r>
            <a:endParaRPr lang="lv-LV" sz="2100"/>
          </a:p>
          <a:p>
            <a:pPr lvl="1" indent="-239395" defTabSz="914354">
              <a:spcBef>
                <a:spcPts val="667"/>
              </a:spcBef>
              <a:defRPr/>
            </a:pPr>
            <a:r>
              <a:rPr lang="en-US" sz="2100">
                <a:solidFill>
                  <a:srgbClr val="002060"/>
                </a:solidFill>
                <a:latin typeface="Myriad Pro"/>
              </a:rPr>
              <a:t>Qualification stage in final form of tendering (solo or partnership, no change of tenderers afterwards)</a:t>
            </a:r>
          </a:p>
          <a:p>
            <a:pPr lvl="1" indent="-239395" defTabSz="914354">
              <a:spcBef>
                <a:spcPts val="667"/>
              </a:spcBef>
              <a:defRPr/>
            </a:pPr>
            <a:r>
              <a:rPr lang="en-US" sz="2100">
                <a:solidFill>
                  <a:srgbClr val="002060"/>
                </a:solidFill>
                <a:latin typeface="Myriad Pro"/>
              </a:rPr>
              <a:t>Technical and financial proposal stage + negotiations.</a:t>
            </a:r>
          </a:p>
          <a:p>
            <a:pPr marL="0" lvl="1" indent="-239395" defTabSz="914354">
              <a:lnSpc>
                <a:spcPct val="100000"/>
              </a:lnSpc>
              <a:spcBef>
                <a:spcPts val="667"/>
              </a:spcBef>
              <a:buBlip>
                <a:blip r:embed="rId3"/>
              </a:buBlip>
              <a:defRPr/>
            </a:pPr>
            <a:r>
              <a:rPr lang="lv-LV" sz="2100" err="1">
                <a:solidFill>
                  <a:srgbClr val="002060"/>
                </a:solidFill>
                <a:latin typeface="Myriad Pro"/>
              </a:rPr>
              <a:t>Procurement</a:t>
            </a:r>
            <a:r>
              <a:rPr lang="lv-LV" sz="2100">
                <a:solidFill>
                  <a:srgbClr val="002060"/>
                </a:solidFill>
                <a:latin typeface="Myriad Pro"/>
              </a:rPr>
              <a:t> </a:t>
            </a:r>
            <a:r>
              <a:rPr lang="lv-LV" sz="2100" err="1">
                <a:solidFill>
                  <a:srgbClr val="002060"/>
                </a:solidFill>
                <a:latin typeface="Myriad Pro"/>
              </a:rPr>
              <a:t>schedule</a:t>
            </a:r>
            <a:r>
              <a:rPr lang="en-US" sz="2100">
                <a:solidFill>
                  <a:srgbClr val="002060"/>
                </a:solidFill>
                <a:latin typeface="Myriad Pro"/>
              </a:rPr>
              <a:t>: </a:t>
            </a:r>
          </a:p>
          <a:p>
            <a:pPr lvl="1" indent="-239395" defTabSz="914354">
              <a:lnSpc>
                <a:spcPct val="110000"/>
              </a:lnSpc>
              <a:spcBef>
                <a:spcPts val="667"/>
              </a:spcBef>
              <a:defRPr/>
            </a:pPr>
            <a:r>
              <a:rPr lang="en-US" sz="2100">
                <a:solidFill>
                  <a:srgbClr val="002060"/>
                </a:solidFill>
              </a:rPr>
              <a:t>Market consultations </a:t>
            </a:r>
            <a:r>
              <a:rPr lang="lv-LV" sz="2100" err="1">
                <a:solidFill>
                  <a:srgbClr val="002060"/>
                </a:solidFill>
              </a:rPr>
              <a:t>taking</a:t>
            </a:r>
            <a:r>
              <a:rPr lang="lv-LV" sz="2100">
                <a:solidFill>
                  <a:srgbClr val="002060"/>
                </a:solidFill>
              </a:rPr>
              <a:t> </a:t>
            </a:r>
            <a:r>
              <a:rPr lang="lv-LV" sz="2100" err="1">
                <a:solidFill>
                  <a:srgbClr val="002060"/>
                </a:solidFill>
              </a:rPr>
              <a:t>place</a:t>
            </a:r>
            <a:r>
              <a:rPr lang="lv-LV" sz="2100">
                <a:solidFill>
                  <a:srgbClr val="002060"/>
                </a:solidFill>
              </a:rPr>
              <a:t>: 22.08 – 25.08.2022.</a:t>
            </a:r>
            <a:endParaRPr lang="en-US" sz="2100">
              <a:solidFill>
                <a:srgbClr val="002060"/>
              </a:solidFill>
            </a:endParaRPr>
          </a:p>
          <a:p>
            <a:pPr lvl="1" indent="-239395" defTabSz="914354">
              <a:lnSpc>
                <a:spcPct val="100000"/>
              </a:lnSpc>
              <a:spcBef>
                <a:spcPts val="667"/>
              </a:spcBef>
              <a:defRPr/>
            </a:pPr>
            <a:r>
              <a:rPr lang="en-US" sz="2100" b="1">
                <a:solidFill>
                  <a:srgbClr val="002060"/>
                </a:solidFill>
              </a:rPr>
              <a:t>Announcement of the first stage </a:t>
            </a:r>
            <a:r>
              <a:rPr lang="lv-LV" sz="2100" b="1">
                <a:solidFill>
                  <a:srgbClr val="002060"/>
                </a:solidFill>
              </a:rPr>
              <a:t>(p</a:t>
            </a:r>
            <a:r>
              <a:rPr lang="en-US" sz="2100" b="1">
                <a:solidFill>
                  <a:srgbClr val="002060"/>
                </a:solidFill>
              </a:rPr>
              <a:t>re-qualification</a:t>
            </a:r>
            <a:r>
              <a:rPr lang="lv-LV" sz="2100" b="1">
                <a:solidFill>
                  <a:srgbClr val="002060"/>
                </a:solidFill>
              </a:rPr>
              <a:t>) </a:t>
            </a:r>
            <a:r>
              <a:rPr lang="en-US" sz="2100">
                <a:solidFill>
                  <a:srgbClr val="002060"/>
                </a:solidFill>
              </a:rPr>
              <a:t>of the procurement</a:t>
            </a:r>
            <a:r>
              <a:rPr lang="lv-LV" sz="2100">
                <a:solidFill>
                  <a:srgbClr val="002060"/>
                </a:solidFill>
              </a:rPr>
              <a:t>:</a:t>
            </a:r>
            <a:r>
              <a:rPr lang="en-US" sz="2100">
                <a:solidFill>
                  <a:srgbClr val="002060"/>
                </a:solidFill>
              </a:rPr>
              <a:t> </a:t>
            </a:r>
            <a:r>
              <a:rPr lang="lv-LV" sz="2100" b="1">
                <a:solidFill>
                  <a:srgbClr val="002060"/>
                </a:solidFill>
              </a:rPr>
              <a:t>Q4 2022</a:t>
            </a:r>
            <a:r>
              <a:rPr lang="lv-LV" sz="2100">
                <a:solidFill>
                  <a:srgbClr val="002060"/>
                </a:solidFill>
              </a:rPr>
              <a:t>.</a:t>
            </a:r>
          </a:p>
          <a:p>
            <a:pPr lvl="1" indent="-239395" defTabSz="914354">
              <a:lnSpc>
                <a:spcPct val="100000"/>
              </a:lnSpc>
              <a:spcBef>
                <a:spcPts val="667"/>
              </a:spcBef>
              <a:defRPr/>
            </a:pPr>
            <a:r>
              <a:rPr lang="en-US" sz="2100" b="1">
                <a:solidFill>
                  <a:srgbClr val="002060"/>
                </a:solidFill>
              </a:rPr>
              <a:t>Tender/Proposal submission: Q2/Q3-2023</a:t>
            </a:r>
            <a:r>
              <a:rPr lang="lv-LV" sz="2100" b="1">
                <a:solidFill>
                  <a:srgbClr val="002060"/>
                </a:solidFill>
              </a:rPr>
              <a:t>.</a:t>
            </a:r>
            <a:endParaRPr lang="en-US" sz="2100" b="1">
              <a:solidFill>
                <a:srgbClr val="002060"/>
              </a:solidFill>
            </a:endParaRPr>
          </a:p>
          <a:p>
            <a:pPr lvl="1" indent="-239395" defTabSz="914354">
              <a:lnSpc>
                <a:spcPct val="100000"/>
              </a:lnSpc>
              <a:spcBef>
                <a:spcPts val="667"/>
              </a:spcBef>
              <a:defRPr/>
            </a:pPr>
            <a:r>
              <a:rPr lang="en-US" sz="2100" b="1">
                <a:solidFill>
                  <a:srgbClr val="002060"/>
                </a:solidFill>
              </a:rPr>
              <a:t>Contract signing: end 2023</a:t>
            </a:r>
            <a:r>
              <a:rPr lang="lv-LV" sz="2100" b="1">
                <a:solidFill>
                  <a:srgbClr val="002060"/>
                </a:solidFill>
              </a:rPr>
              <a:t>.</a:t>
            </a:r>
            <a:r>
              <a:rPr lang="en-US" sz="2100" b="1">
                <a:solidFill>
                  <a:srgbClr val="002060"/>
                </a:solidFill>
              </a:rPr>
              <a:t> </a:t>
            </a:r>
            <a:endParaRPr lang="en-US" sz="2100" b="1">
              <a:solidFill>
                <a:srgbClr val="002060"/>
              </a:solidFill>
              <a:cs typeface="Calibri"/>
            </a:endParaRPr>
          </a:p>
          <a:p>
            <a:pPr lvl="1" indent="-239395" defTabSz="914354">
              <a:lnSpc>
                <a:spcPct val="100000"/>
              </a:lnSpc>
              <a:spcBef>
                <a:spcPts val="667"/>
              </a:spcBef>
              <a:defRPr/>
            </a:pPr>
            <a:endParaRPr lang="lv-LV" sz="2100">
              <a:solidFill>
                <a:srgbClr val="002060"/>
              </a:solidFill>
            </a:endParaRPr>
          </a:p>
          <a:p>
            <a:pPr marL="445770" lvl="1" indent="0" defTabSz="914354">
              <a:spcBef>
                <a:spcPts val="667"/>
              </a:spcBef>
              <a:buNone/>
              <a:defRPr/>
            </a:pPr>
            <a:endParaRPr lang="en-US" sz="2133">
              <a:solidFill>
                <a:srgbClr val="5D5D5D"/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79E31F-3BAD-4812-97B4-AD168EBA8FE3}"/>
              </a:ext>
            </a:extLst>
          </p:cNvPr>
          <p:cNvSpPr txBox="1"/>
          <p:nvPr/>
        </p:nvSpPr>
        <p:spPr>
          <a:xfrm>
            <a:off x="4108704" y="258328"/>
            <a:ext cx="7709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4000" b="1">
                <a:solidFill>
                  <a:srgbClr val="133686"/>
                </a:solidFill>
                <a:latin typeface="Myriad Pro" panose="020B0503030403020204" pitchFamily="34" charset="0"/>
              </a:rPr>
              <a:t>CCS</a:t>
            </a:r>
            <a:r>
              <a:rPr lang="en-US" sz="4000" b="1">
                <a:solidFill>
                  <a:srgbClr val="133686"/>
                </a:solidFill>
                <a:latin typeface="Myriad Pro" panose="020B0503030403020204" pitchFamily="34" charset="0"/>
              </a:rPr>
              <a:t> </a:t>
            </a:r>
            <a:r>
              <a:rPr lang="lv-LV" sz="4000" b="1">
                <a:solidFill>
                  <a:srgbClr val="133686"/>
                </a:solidFill>
                <a:latin typeface="Myriad Pro" panose="020B0503030403020204" pitchFamily="34" charset="0"/>
              </a:rPr>
              <a:t>D&amp;B</a:t>
            </a:r>
            <a:r>
              <a:rPr lang="en-US" sz="4000" b="1">
                <a:solidFill>
                  <a:srgbClr val="133686"/>
                </a:solidFill>
                <a:latin typeface="Myriad Pro" panose="020B0503030403020204" pitchFamily="34" charset="0"/>
              </a:rPr>
              <a:t> procurement</a:t>
            </a:r>
          </a:p>
        </p:txBody>
      </p:sp>
    </p:spTree>
    <p:extLst>
      <p:ext uri="{BB962C8B-B14F-4D97-AF65-F5344CB8AC3E}">
        <p14:creationId xmlns:p14="http://schemas.microsoft.com/office/powerpoint/2010/main" val="320453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EC180BD-8A4F-4079-9347-3E64F2F3403B}"/>
              </a:ext>
            </a:extLst>
          </p:cNvPr>
          <p:cNvSpPr txBox="1"/>
          <p:nvPr/>
        </p:nvSpPr>
        <p:spPr>
          <a:xfrm>
            <a:off x="3499435" y="3201066"/>
            <a:ext cx="8343283" cy="8156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lv-LV" sz="5300">
                <a:solidFill>
                  <a:schemeClr val="bg1"/>
                </a:solidFill>
                <a:latin typeface="Myriad Pro" panose="020B0503030403020204" pitchFamily="34" charset="0"/>
              </a:rPr>
              <a:t>Rail </a:t>
            </a:r>
            <a:r>
              <a:rPr lang="lv-LV" sz="5300" err="1">
                <a:solidFill>
                  <a:schemeClr val="bg1"/>
                </a:solidFill>
                <a:latin typeface="Myriad Pro" panose="020B0503030403020204" pitchFamily="34" charset="0"/>
              </a:rPr>
              <a:t>Baltica</a:t>
            </a:r>
            <a:r>
              <a:rPr lang="lv-LV" sz="5300">
                <a:solidFill>
                  <a:schemeClr val="bg1"/>
                </a:solidFill>
                <a:latin typeface="Myriad Pro" panose="020B0503030403020204" pitchFamily="34" charset="0"/>
              </a:rPr>
              <a:t> CCS </a:t>
            </a:r>
            <a:r>
              <a:rPr lang="lv-LV" sz="5300" err="1">
                <a:solidFill>
                  <a:schemeClr val="bg1"/>
                </a:solidFill>
                <a:latin typeface="Myriad Pro" panose="020B0503030403020204" pitchFamily="34" charset="0"/>
              </a:rPr>
              <a:t>Deployment</a:t>
            </a:r>
          </a:p>
        </p:txBody>
      </p:sp>
      <p:sp>
        <p:nvSpPr>
          <p:cNvPr id="13" name="Freeform 86">
            <a:extLst>
              <a:ext uri="{FF2B5EF4-FFF2-40B4-BE49-F238E27FC236}">
                <a16:creationId xmlns:a16="http://schemas.microsoft.com/office/drawing/2014/main" id="{648629EB-D073-470E-A5F3-4D4B176FC25F}"/>
              </a:ext>
            </a:extLst>
          </p:cNvPr>
          <p:cNvSpPr>
            <a:spLocks noEditPoints="1"/>
          </p:cNvSpPr>
          <p:nvPr/>
        </p:nvSpPr>
        <p:spPr bwMode="auto">
          <a:xfrm>
            <a:off x="784188" y="2250246"/>
            <a:ext cx="2378777" cy="2357508"/>
          </a:xfrm>
          <a:custGeom>
            <a:avLst/>
            <a:gdLst>
              <a:gd name="T0" fmla="*/ 208 w 575"/>
              <a:gd name="T1" fmla="*/ 639 h 639"/>
              <a:gd name="T2" fmla="*/ 201 w 575"/>
              <a:gd name="T3" fmla="*/ 373 h 639"/>
              <a:gd name="T4" fmla="*/ 369 w 575"/>
              <a:gd name="T5" fmla="*/ 366 h 639"/>
              <a:gd name="T6" fmla="*/ 376 w 575"/>
              <a:gd name="T7" fmla="*/ 632 h 639"/>
              <a:gd name="T8" fmla="*/ 215 w 575"/>
              <a:gd name="T9" fmla="*/ 625 h 639"/>
              <a:gd name="T10" fmla="*/ 362 w 575"/>
              <a:gd name="T11" fmla="*/ 380 h 639"/>
              <a:gd name="T12" fmla="*/ 215 w 575"/>
              <a:gd name="T13" fmla="*/ 625 h 639"/>
              <a:gd name="T14" fmla="*/ 10 w 575"/>
              <a:gd name="T15" fmla="*/ 639 h 639"/>
              <a:gd name="T16" fmla="*/ 3 w 575"/>
              <a:gd name="T17" fmla="*/ 503 h 639"/>
              <a:gd name="T18" fmla="*/ 170 w 575"/>
              <a:gd name="T19" fmla="*/ 496 h 639"/>
              <a:gd name="T20" fmla="*/ 177 w 575"/>
              <a:gd name="T21" fmla="*/ 632 h 639"/>
              <a:gd name="T22" fmla="*/ 17 w 575"/>
              <a:gd name="T23" fmla="*/ 625 h 639"/>
              <a:gd name="T24" fmla="*/ 163 w 575"/>
              <a:gd name="T25" fmla="*/ 510 h 639"/>
              <a:gd name="T26" fmla="*/ 17 w 575"/>
              <a:gd name="T27" fmla="*/ 625 h 639"/>
              <a:gd name="T28" fmla="*/ 5 w 575"/>
              <a:gd name="T29" fmla="*/ 411 h 639"/>
              <a:gd name="T30" fmla="*/ 292 w 575"/>
              <a:gd name="T31" fmla="*/ 47 h 639"/>
              <a:gd name="T32" fmla="*/ 256 w 575"/>
              <a:gd name="T33" fmla="*/ 4 h 639"/>
              <a:gd name="T34" fmla="*/ 417 w 575"/>
              <a:gd name="T35" fmla="*/ 0 h 639"/>
              <a:gd name="T36" fmla="*/ 424 w 575"/>
              <a:gd name="T37" fmla="*/ 163 h 639"/>
              <a:gd name="T38" fmla="*/ 412 w 575"/>
              <a:gd name="T39" fmla="*/ 168 h 639"/>
              <a:gd name="T40" fmla="*/ 31 w 575"/>
              <a:gd name="T41" fmla="*/ 414 h 639"/>
              <a:gd name="T42" fmla="*/ 279 w 575"/>
              <a:gd name="T43" fmla="*/ 14 h 639"/>
              <a:gd name="T44" fmla="*/ 307 w 575"/>
              <a:gd name="T45" fmla="*/ 51 h 639"/>
              <a:gd name="T46" fmla="*/ 16 w 575"/>
              <a:gd name="T47" fmla="*/ 402 h 639"/>
              <a:gd name="T48" fmla="*/ 22 w 575"/>
              <a:gd name="T49" fmla="*/ 403 h 639"/>
              <a:gd name="T50" fmla="*/ 383 w 575"/>
              <a:gd name="T51" fmla="*/ 118 h 639"/>
              <a:gd name="T52" fmla="*/ 410 w 575"/>
              <a:gd name="T53" fmla="*/ 14 h 639"/>
              <a:gd name="T54" fmla="*/ 568 w 575"/>
              <a:gd name="T55" fmla="*/ 639 h 639"/>
              <a:gd name="T56" fmla="*/ 400 w 575"/>
              <a:gd name="T57" fmla="*/ 632 h 639"/>
              <a:gd name="T58" fmla="*/ 407 w 575"/>
              <a:gd name="T59" fmla="*/ 238 h 639"/>
              <a:gd name="T60" fmla="*/ 575 w 575"/>
              <a:gd name="T61" fmla="*/ 245 h 639"/>
              <a:gd name="T62" fmla="*/ 568 w 575"/>
              <a:gd name="T63" fmla="*/ 639 h 639"/>
              <a:gd name="T64" fmla="*/ 561 w 575"/>
              <a:gd name="T65" fmla="*/ 625 h 639"/>
              <a:gd name="T66" fmla="*/ 414 w 575"/>
              <a:gd name="T67" fmla="*/ 252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75" h="639">
                <a:moveTo>
                  <a:pt x="369" y="639"/>
                </a:moveTo>
                <a:cubicBezTo>
                  <a:pt x="208" y="639"/>
                  <a:pt x="208" y="639"/>
                  <a:pt x="208" y="639"/>
                </a:cubicBezTo>
                <a:cubicBezTo>
                  <a:pt x="205" y="639"/>
                  <a:pt x="201" y="636"/>
                  <a:pt x="201" y="632"/>
                </a:cubicBezTo>
                <a:cubicBezTo>
                  <a:pt x="201" y="373"/>
                  <a:pt x="201" y="373"/>
                  <a:pt x="201" y="373"/>
                </a:cubicBezTo>
                <a:cubicBezTo>
                  <a:pt x="201" y="369"/>
                  <a:pt x="205" y="366"/>
                  <a:pt x="208" y="366"/>
                </a:cubicBezTo>
                <a:cubicBezTo>
                  <a:pt x="369" y="366"/>
                  <a:pt x="369" y="366"/>
                  <a:pt x="369" y="366"/>
                </a:cubicBezTo>
                <a:cubicBezTo>
                  <a:pt x="373" y="366"/>
                  <a:pt x="376" y="369"/>
                  <a:pt x="376" y="373"/>
                </a:cubicBezTo>
                <a:cubicBezTo>
                  <a:pt x="376" y="632"/>
                  <a:pt x="376" y="632"/>
                  <a:pt x="376" y="632"/>
                </a:cubicBezTo>
                <a:cubicBezTo>
                  <a:pt x="376" y="636"/>
                  <a:pt x="373" y="639"/>
                  <a:pt x="369" y="639"/>
                </a:cubicBezTo>
                <a:close/>
                <a:moveTo>
                  <a:pt x="215" y="625"/>
                </a:moveTo>
                <a:cubicBezTo>
                  <a:pt x="362" y="625"/>
                  <a:pt x="362" y="625"/>
                  <a:pt x="362" y="625"/>
                </a:cubicBezTo>
                <a:cubicBezTo>
                  <a:pt x="362" y="380"/>
                  <a:pt x="362" y="380"/>
                  <a:pt x="362" y="380"/>
                </a:cubicBezTo>
                <a:cubicBezTo>
                  <a:pt x="215" y="380"/>
                  <a:pt x="215" y="380"/>
                  <a:pt x="215" y="380"/>
                </a:cubicBezTo>
                <a:lnTo>
                  <a:pt x="215" y="625"/>
                </a:lnTo>
                <a:close/>
                <a:moveTo>
                  <a:pt x="170" y="639"/>
                </a:moveTo>
                <a:cubicBezTo>
                  <a:pt x="10" y="639"/>
                  <a:pt x="10" y="639"/>
                  <a:pt x="10" y="639"/>
                </a:cubicBezTo>
                <a:cubicBezTo>
                  <a:pt x="6" y="639"/>
                  <a:pt x="3" y="636"/>
                  <a:pt x="3" y="632"/>
                </a:cubicBezTo>
                <a:cubicBezTo>
                  <a:pt x="3" y="503"/>
                  <a:pt x="3" y="503"/>
                  <a:pt x="3" y="503"/>
                </a:cubicBezTo>
                <a:cubicBezTo>
                  <a:pt x="3" y="499"/>
                  <a:pt x="6" y="496"/>
                  <a:pt x="10" y="496"/>
                </a:cubicBezTo>
                <a:cubicBezTo>
                  <a:pt x="170" y="496"/>
                  <a:pt x="170" y="496"/>
                  <a:pt x="170" y="496"/>
                </a:cubicBezTo>
                <a:cubicBezTo>
                  <a:pt x="174" y="496"/>
                  <a:pt x="177" y="499"/>
                  <a:pt x="177" y="503"/>
                </a:cubicBezTo>
                <a:cubicBezTo>
                  <a:pt x="177" y="632"/>
                  <a:pt x="177" y="632"/>
                  <a:pt x="177" y="632"/>
                </a:cubicBezTo>
                <a:cubicBezTo>
                  <a:pt x="177" y="636"/>
                  <a:pt x="174" y="639"/>
                  <a:pt x="170" y="639"/>
                </a:cubicBezTo>
                <a:close/>
                <a:moveTo>
                  <a:pt x="17" y="625"/>
                </a:moveTo>
                <a:cubicBezTo>
                  <a:pt x="163" y="625"/>
                  <a:pt x="163" y="625"/>
                  <a:pt x="163" y="625"/>
                </a:cubicBezTo>
                <a:cubicBezTo>
                  <a:pt x="163" y="510"/>
                  <a:pt x="163" y="510"/>
                  <a:pt x="163" y="510"/>
                </a:cubicBezTo>
                <a:cubicBezTo>
                  <a:pt x="17" y="510"/>
                  <a:pt x="17" y="510"/>
                  <a:pt x="17" y="510"/>
                </a:cubicBezTo>
                <a:lnTo>
                  <a:pt x="17" y="625"/>
                </a:lnTo>
                <a:close/>
                <a:moveTo>
                  <a:pt x="19" y="418"/>
                </a:moveTo>
                <a:cubicBezTo>
                  <a:pt x="14" y="418"/>
                  <a:pt x="9" y="416"/>
                  <a:pt x="5" y="411"/>
                </a:cubicBezTo>
                <a:cubicBezTo>
                  <a:pt x="0" y="404"/>
                  <a:pt x="0" y="395"/>
                  <a:pt x="5" y="388"/>
                </a:cubicBezTo>
                <a:cubicBezTo>
                  <a:pt x="292" y="47"/>
                  <a:pt x="292" y="47"/>
                  <a:pt x="292" y="47"/>
                </a:cubicBezTo>
                <a:cubicBezTo>
                  <a:pt x="257" y="12"/>
                  <a:pt x="257" y="12"/>
                  <a:pt x="257" y="12"/>
                </a:cubicBezTo>
                <a:cubicBezTo>
                  <a:pt x="255" y="10"/>
                  <a:pt x="255" y="7"/>
                  <a:pt x="256" y="4"/>
                </a:cubicBezTo>
                <a:cubicBezTo>
                  <a:pt x="257" y="1"/>
                  <a:pt x="260" y="0"/>
                  <a:pt x="262" y="0"/>
                </a:cubicBezTo>
                <a:cubicBezTo>
                  <a:pt x="417" y="0"/>
                  <a:pt x="417" y="0"/>
                  <a:pt x="417" y="0"/>
                </a:cubicBezTo>
                <a:cubicBezTo>
                  <a:pt x="421" y="0"/>
                  <a:pt x="424" y="3"/>
                  <a:pt x="424" y="7"/>
                </a:cubicBezTo>
                <a:cubicBezTo>
                  <a:pt x="424" y="163"/>
                  <a:pt x="424" y="163"/>
                  <a:pt x="424" y="163"/>
                </a:cubicBezTo>
                <a:cubicBezTo>
                  <a:pt x="424" y="166"/>
                  <a:pt x="423" y="168"/>
                  <a:pt x="420" y="169"/>
                </a:cubicBezTo>
                <a:cubicBezTo>
                  <a:pt x="417" y="170"/>
                  <a:pt x="414" y="170"/>
                  <a:pt x="412" y="168"/>
                </a:cubicBezTo>
                <a:cubicBezTo>
                  <a:pt x="377" y="133"/>
                  <a:pt x="377" y="133"/>
                  <a:pt x="377" y="133"/>
                </a:cubicBezTo>
                <a:cubicBezTo>
                  <a:pt x="31" y="414"/>
                  <a:pt x="31" y="414"/>
                  <a:pt x="31" y="414"/>
                </a:cubicBezTo>
                <a:cubicBezTo>
                  <a:pt x="28" y="417"/>
                  <a:pt x="24" y="418"/>
                  <a:pt x="19" y="418"/>
                </a:cubicBezTo>
                <a:close/>
                <a:moveTo>
                  <a:pt x="279" y="14"/>
                </a:moveTo>
                <a:cubicBezTo>
                  <a:pt x="307" y="41"/>
                  <a:pt x="307" y="41"/>
                  <a:pt x="307" y="41"/>
                </a:cubicBezTo>
                <a:cubicBezTo>
                  <a:pt x="309" y="44"/>
                  <a:pt x="309" y="48"/>
                  <a:pt x="307" y="51"/>
                </a:cubicBezTo>
                <a:cubicBezTo>
                  <a:pt x="16" y="397"/>
                  <a:pt x="16" y="397"/>
                  <a:pt x="16" y="397"/>
                </a:cubicBezTo>
                <a:cubicBezTo>
                  <a:pt x="15" y="399"/>
                  <a:pt x="15" y="401"/>
                  <a:pt x="16" y="402"/>
                </a:cubicBezTo>
                <a:cubicBezTo>
                  <a:pt x="17" y="404"/>
                  <a:pt x="18" y="404"/>
                  <a:pt x="19" y="404"/>
                </a:cubicBezTo>
                <a:cubicBezTo>
                  <a:pt x="20" y="404"/>
                  <a:pt x="21" y="404"/>
                  <a:pt x="22" y="403"/>
                </a:cubicBezTo>
                <a:cubicBezTo>
                  <a:pt x="373" y="118"/>
                  <a:pt x="373" y="118"/>
                  <a:pt x="373" y="118"/>
                </a:cubicBezTo>
                <a:cubicBezTo>
                  <a:pt x="376" y="115"/>
                  <a:pt x="380" y="116"/>
                  <a:pt x="383" y="118"/>
                </a:cubicBezTo>
                <a:cubicBezTo>
                  <a:pt x="410" y="146"/>
                  <a:pt x="410" y="146"/>
                  <a:pt x="410" y="146"/>
                </a:cubicBezTo>
                <a:cubicBezTo>
                  <a:pt x="410" y="14"/>
                  <a:pt x="410" y="14"/>
                  <a:pt x="410" y="14"/>
                </a:cubicBezTo>
                <a:lnTo>
                  <a:pt x="279" y="14"/>
                </a:lnTo>
                <a:close/>
                <a:moveTo>
                  <a:pt x="568" y="639"/>
                </a:moveTo>
                <a:cubicBezTo>
                  <a:pt x="407" y="639"/>
                  <a:pt x="407" y="639"/>
                  <a:pt x="407" y="639"/>
                </a:cubicBezTo>
                <a:cubicBezTo>
                  <a:pt x="403" y="639"/>
                  <a:pt x="400" y="636"/>
                  <a:pt x="400" y="632"/>
                </a:cubicBezTo>
                <a:cubicBezTo>
                  <a:pt x="400" y="245"/>
                  <a:pt x="400" y="245"/>
                  <a:pt x="400" y="245"/>
                </a:cubicBezTo>
                <a:cubicBezTo>
                  <a:pt x="400" y="241"/>
                  <a:pt x="403" y="238"/>
                  <a:pt x="407" y="238"/>
                </a:cubicBezTo>
                <a:cubicBezTo>
                  <a:pt x="568" y="238"/>
                  <a:pt x="568" y="238"/>
                  <a:pt x="568" y="238"/>
                </a:cubicBezTo>
                <a:cubicBezTo>
                  <a:pt x="572" y="238"/>
                  <a:pt x="575" y="241"/>
                  <a:pt x="575" y="245"/>
                </a:cubicBezTo>
                <a:cubicBezTo>
                  <a:pt x="575" y="632"/>
                  <a:pt x="575" y="632"/>
                  <a:pt x="575" y="632"/>
                </a:cubicBezTo>
                <a:cubicBezTo>
                  <a:pt x="575" y="636"/>
                  <a:pt x="572" y="639"/>
                  <a:pt x="568" y="639"/>
                </a:cubicBezTo>
                <a:close/>
                <a:moveTo>
                  <a:pt x="414" y="625"/>
                </a:moveTo>
                <a:cubicBezTo>
                  <a:pt x="561" y="625"/>
                  <a:pt x="561" y="625"/>
                  <a:pt x="561" y="625"/>
                </a:cubicBezTo>
                <a:cubicBezTo>
                  <a:pt x="561" y="252"/>
                  <a:pt x="561" y="252"/>
                  <a:pt x="561" y="252"/>
                </a:cubicBezTo>
                <a:cubicBezTo>
                  <a:pt x="414" y="252"/>
                  <a:pt x="414" y="252"/>
                  <a:pt x="414" y="252"/>
                </a:cubicBezTo>
                <a:lnTo>
                  <a:pt x="414" y="6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>
              <a:solidFill>
                <a:srgbClr val="5D5D5D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82776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8AB787CD-B0B3-EB4C-9146-E5F83B94FA42}"/>
              </a:ext>
            </a:extLst>
          </p:cNvPr>
          <p:cNvSpPr/>
          <p:nvPr/>
        </p:nvSpPr>
        <p:spPr>
          <a:xfrm>
            <a:off x="3135250" y="1114626"/>
            <a:ext cx="8324104" cy="689113"/>
          </a:xfrm>
          <a:prstGeom prst="roundRect">
            <a:avLst>
              <a:gd name="adj" fmla="val 32401"/>
            </a:avLst>
          </a:prstGeom>
          <a:solidFill>
            <a:srgbClr val="133686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V" sz="2000">
                <a:latin typeface="Myriad Pro" panose="020B0503030403020204" pitchFamily="34" charset="0"/>
              </a:rPr>
              <a:t>CCS Subsystems Breakdown Structure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4437AF28-F5B1-0543-A447-A72EF6C48A58}"/>
              </a:ext>
            </a:extLst>
          </p:cNvPr>
          <p:cNvSpPr/>
          <p:nvPr/>
        </p:nvSpPr>
        <p:spPr>
          <a:xfrm>
            <a:off x="2889498" y="2511007"/>
            <a:ext cx="864245" cy="708404"/>
          </a:xfrm>
          <a:prstGeom prst="roundRect">
            <a:avLst>
              <a:gd name="adj" fmla="val 32401"/>
            </a:avLst>
          </a:prstGeom>
          <a:solidFill>
            <a:srgbClr val="3898DC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V" sz="1200">
                <a:latin typeface="Myriad Pro" panose="020B0503030403020204" pitchFamily="34" charset="0"/>
              </a:rPr>
              <a:t>ERTMS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E8151BB-3064-684E-8F11-84168827A0F7}"/>
              </a:ext>
            </a:extLst>
          </p:cNvPr>
          <p:cNvSpPr/>
          <p:nvPr/>
        </p:nvSpPr>
        <p:spPr>
          <a:xfrm>
            <a:off x="3772474" y="2530295"/>
            <a:ext cx="825663" cy="689113"/>
          </a:xfrm>
          <a:prstGeom prst="roundRect">
            <a:avLst>
              <a:gd name="adj" fmla="val 32401"/>
            </a:avLst>
          </a:prstGeom>
          <a:solidFill>
            <a:srgbClr val="3898DC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V" sz="1200">
                <a:latin typeface="Myriad Pro" panose="020B0503030403020204" pitchFamily="34" charset="0"/>
              </a:rPr>
              <a:t>Inter-</a:t>
            </a:r>
          </a:p>
          <a:p>
            <a:pPr algn="ctr"/>
            <a:r>
              <a:rPr lang="en-LV" sz="1200">
                <a:latin typeface="Myriad Pro" panose="020B0503030403020204" pitchFamily="34" charset="0"/>
              </a:rPr>
              <a:t>locking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3B99E56-D886-0442-B271-2E3B0F10CB60}"/>
              </a:ext>
            </a:extLst>
          </p:cNvPr>
          <p:cNvSpPr/>
          <p:nvPr/>
        </p:nvSpPr>
        <p:spPr>
          <a:xfrm>
            <a:off x="4945292" y="2530297"/>
            <a:ext cx="825663" cy="689113"/>
          </a:xfrm>
          <a:prstGeom prst="roundRect">
            <a:avLst>
              <a:gd name="adj" fmla="val 32401"/>
            </a:avLst>
          </a:prstGeom>
          <a:solidFill>
            <a:srgbClr val="3898DC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V" sz="1200">
                <a:latin typeface="Myriad Pro" panose="020B0503030403020204" pitchFamily="34" charset="0"/>
              </a:rPr>
              <a:t>Traffic Mngmt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3CEACCC-EEA2-CA4B-B8D6-32B61337D149}"/>
              </a:ext>
            </a:extLst>
          </p:cNvPr>
          <p:cNvSpPr/>
          <p:nvPr/>
        </p:nvSpPr>
        <p:spPr>
          <a:xfrm>
            <a:off x="5828219" y="2530295"/>
            <a:ext cx="917104" cy="689113"/>
          </a:xfrm>
          <a:prstGeom prst="roundRect">
            <a:avLst>
              <a:gd name="adj" fmla="val 32401"/>
            </a:avLst>
          </a:prstGeom>
          <a:solidFill>
            <a:srgbClr val="3898DC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V" sz="1200">
                <a:latin typeface="Myriad Pro" panose="020B0503030403020204" pitchFamily="34" charset="0"/>
              </a:rPr>
              <a:t>ICT Systems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97A1888-154D-274A-B5D2-3B7F8ECF21A3}"/>
              </a:ext>
            </a:extLst>
          </p:cNvPr>
          <p:cNvSpPr/>
          <p:nvPr/>
        </p:nvSpPr>
        <p:spPr>
          <a:xfrm>
            <a:off x="6773955" y="2530295"/>
            <a:ext cx="906014" cy="689113"/>
          </a:xfrm>
          <a:prstGeom prst="roundRect">
            <a:avLst>
              <a:gd name="adj" fmla="val 32401"/>
            </a:avLst>
          </a:prstGeom>
          <a:solidFill>
            <a:srgbClr val="3898DC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V" sz="1200">
                <a:latin typeface="Myriad Pro" panose="020B0503030403020204" pitchFamily="34" charset="0"/>
              </a:rPr>
              <a:t>Ancillary Systems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E80AA5E-00B3-604F-B0F4-367D1A1384A6}"/>
              </a:ext>
            </a:extLst>
          </p:cNvPr>
          <p:cNvSpPr/>
          <p:nvPr/>
        </p:nvSpPr>
        <p:spPr>
          <a:xfrm>
            <a:off x="7714146" y="2530295"/>
            <a:ext cx="911559" cy="689113"/>
          </a:xfrm>
          <a:prstGeom prst="roundRect">
            <a:avLst>
              <a:gd name="adj" fmla="val 32401"/>
            </a:avLst>
          </a:prstGeom>
          <a:solidFill>
            <a:srgbClr val="3898DC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V" sz="1200">
                <a:latin typeface="Myriad Pro" panose="020B0503030403020204" pitchFamily="34" charset="0"/>
              </a:rPr>
              <a:t>Station Systems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AE3800F-5859-8E4B-A1DA-96F76F562398}"/>
              </a:ext>
            </a:extLst>
          </p:cNvPr>
          <p:cNvSpPr/>
          <p:nvPr/>
        </p:nvSpPr>
        <p:spPr>
          <a:xfrm>
            <a:off x="8682969" y="2530297"/>
            <a:ext cx="825663" cy="689113"/>
          </a:xfrm>
          <a:prstGeom prst="roundRect">
            <a:avLst>
              <a:gd name="adj" fmla="val 32401"/>
            </a:avLst>
          </a:prstGeom>
          <a:solidFill>
            <a:srgbClr val="3898DC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V" sz="1000">
                <a:latin typeface="Myriad Pro" panose="020B0503030403020204" pitchFamily="34" charset="0"/>
              </a:rPr>
              <a:t>Non traction power supply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C2FF4FDE-DC6B-8E4A-9732-18F7554C8F13}"/>
              </a:ext>
            </a:extLst>
          </p:cNvPr>
          <p:cNvSpPr/>
          <p:nvPr/>
        </p:nvSpPr>
        <p:spPr>
          <a:xfrm>
            <a:off x="9537264" y="2511004"/>
            <a:ext cx="1007709" cy="708404"/>
          </a:xfrm>
          <a:prstGeom prst="roundRect">
            <a:avLst>
              <a:gd name="adj" fmla="val 32401"/>
            </a:avLst>
          </a:prstGeom>
          <a:solidFill>
            <a:srgbClr val="3898DC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V" sz="1200">
                <a:latin typeface="Myriad Pro" panose="020B0503030403020204" pitchFamily="34" charset="0"/>
              </a:rPr>
              <a:t>Cableway System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3403A94-9D5D-7849-826B-86567EF35C42}"/>
              </a:ext>
            </a:extLst>
          </p:cNvPr>
          <p:cNvSpPr/>
          <p:nvPr/>
        </p:nvSpPr>
        <p:spPr>
          <a:xfrm>
            <a:off x="9568636" y="3931095"/>
            <a:ext cx="1007710" cy="708404"/>
          </a:xfrm>
          <a:prstGeom prst="roundRect">
            <a:avLst>
              <a:gd name="adj" fmla="val 32401"/>
            </a:avLst>
          </a:prstGeom>
          <a:solidFill>
            <a:srgbClr val="3898DC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V" sz="1200">
                <a:latin typeface="Myriad Pro" panose="020B0503030403020204" pitchFamily="34" charset="0"/>
              </a:rPr>
              <a:t>Technical Buildings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B58E53-9DDD-7A4B-ADC9-0AC779ECBE61}"/>
              </a:ext>
            </a:extLst>
          </p:cNvPr>
          <p:cNvSpPr txBox="1"/>
          <p:nvPr/>
        </p:nvSpPr>
        <p:spPr>
          <a:xfrm>
            <a:off x="3030882" y="3322638"/>
            <a:ext cx="588963" cy="24606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LV" sz="1000" b="1">
                <a:solidFill>
                  <a:srgbClr val="133686"/>
                </a:solidFill>
                <a:latin typeface="Myriad Pro"/>
              </a:rPr>
              <a:t>ETCS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3F1865-BA66-5B43-B79C-9656AC2E4534}"/>
              </a:ext>
            </a:extLst>
          </p:cNvPr>
          <p:cNvSpPr txBox="1"/>
          <p:nvPr/>
        </p:nvSpPr>
        <p:spPr>
          <a:xfrm>
            <a:off x="3030882" y="5746750"/>
            <a:ext cx="588963" cy="246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V" sz="1000" b="1">
                <a:solidFill>
                  <a:srgbClr val="133686"/>
                </a:solidFill>
                <a:latin typeface="Myriad Pro" panose="020B0503030403020204" pitchFamily="34" charset="0"/>
              </a:rPr>
              <a:t>FMRCS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03CEC7-518E-BF42-B812-51F1D9841578}"/>
              </a:ext>
            </a:extLst>
          </p:cNvPr>
          <p:cNvSpPr txBox="1"/>
          <p:nvPr/>
        </p:nvSpPr>
        <p:spPr>
          <a:xfrm>
            <a:off x="3030882" y="3622675"/>
            <a:ext cx="588963" cy="554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LV" sz="1000">
                <a:solidFill>
                  <a:srgbClr val="133686"/>
                </a:solidFill>
                <a:latin typeface="Myriad Pro" panose="020B0503030403020204" pitchFamily="34" charset="0"/>
              </a:rPr>
              <a:t>Radio Block Centre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E2DECE-8ECC-F64B-B789-D6FFE8959B4B}"/>
              </a:ext>
            </a:extLst>
          </p:cNvPr>
          <p:cNvSpPr txBox="1"/>
          <p:nvPr/>
        </p:nvSpPr>
        <p:spPr>
          <a:xfrm>
            <a:off x="3030882" y="4230688"/>
            <a:ext cx="588963" cy="400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LV" sz="1000">
                <a:solidFill>
                  <a:srgbClr val="133686"/>
                </a:solidFill>
                <a:latin typeface="Myriad Pro" panose="020B0503030403020204" pitchFamily="34" charset="0"/>
              </a:rPr>
              <a:t>Key Mgmnt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808FA5-8261-FD45-B02F-27D9633B2D40}"/>
              </a:ext>
            </a:extLst>
          </p:cNvPr>
          <p:cNvSpPr txBox="1"/>
          <p:nvPr/>
        </p:nvSpPr>
        <p:spPr>
          <a:xfrm>
            <a:off x="3030882" y="4684713"/>
            <a:ext cx="588963" cy="24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LV" sz="1000">
                <a:solidFill>
                  <a:srgbClr val="133686"/>
                </a:solidFill>
                <a:latin typeface="Myriad Pro" panose="020B0503030403020204" pitchFamily="34" charset="0"/>
              </a:rPr>
              <a:t>Balise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AA1CAB-9282-0B46-B709-0524CCAD40FB}"/>
              </a:ext>
            </a:extLst>
          </p:cNvPr>
          <p:cNvSpPr txBox="1"/>
          <p:nvPr/>
        </p:nvSpPr>
        <p:spPr>
          <a:xfrm>
            <a:off x="3030882" y="4984750"/>
            <a:ext cx="588963" cy="7080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LV" sz="1000">
                <a:solidFill>
                  <a:srgbClr val="133686"/>
                </a:solidFill>
                <a:latin typeface="Myriad Pro"/>
              </a:rPr>
              <a:t>On-board Integration</a:t>
            </a:r>
            <a:endParaRPr lang="en-US" sz="1000">
              <a:solidFill>
                <a:srgbClr val="133686"/>
              </a:solidFill>
              <a:latin typeface="Myriad Pro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ACFAA26-6473-0244-9F8A-0EB9D2244113}"/>
              </a:ext>
            </a:extLst>
          </p:cNvPr>
          <p:cNvCxnSpPr/>
          <p:nvPr/>
        </p:nvCxnSpPr>
        <p:spPr>
          <a:xfrm>
            <a:off x="3324571" y="3568700"/>
            <a:ext cx="0" cy="53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7635B75-2AD6-B14F-A974-1774B28CD08B}"/>
              </a:ext>
            </a:extLst>
          </p:cNvPr>
          <p:cNvCxnSpPr/>
          <p:nvPr/>
        </p:nvCxnSpPr>
        <p:spPr>
          <a:xfrm>
            <a:off x="3324571" y="4176713"/>
            <a:ext cx="0" cy="53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7DEB51C-57A6-CF4C-A244-0109D09FD37D}"/>
              </a:ext>
            </a:extLst>
          </p:cNvPr>
          <p:cNvCxnSpPr/>
          <p:nvPr/>
        </p:nvCxnSpPr>
        <p:spPr>
          <a:xfrm>
            <a:off x="3324571" y="4630738"/>
            <a:ext cx="0" cy="53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13A81AF-669F-DB47-B00D-8BFB90B10637}"/>
              </a:ext>
            </a:extLst>
          </p:cNvPr>
          <p:cNvCxnSpPr/>
          <p:nvPr/>
        </p:nvCxnSpPr>
        <p:spPr>
          <a:xfrm>
            <a:off x="3324571" y="4930775"/>
            <a:ext cx="0" cy="53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BDA8AC9-5D3C-B744-9422-6226FAA102B0}"/>
              </a:ext>
            </a:extLst>
          </p:cNvPr>
          <p:cNvSpPr txBox="1"/>
          <p:nvPr/>
        </p:nvSpPr>
        <p:spPr>
          <a:xfrm>
            <a:off x="3830776" y="4373563"/>
            <a:ext cx="714375" cy="4000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LV" sz="1000">
                <a:solidFill>
                  <a:srgbClr val="133686"/>
                </a:solidFill>
                <a:latin typeface="Myriad Pro"/>
              </a:rPr>
              <a:t> Derailer (TBC)</a:t>
            </a:r>
            <a:endParaRPr lang="en-US" sz="1000">
              <a:solidFill>
                <a:srgbClr val="133686"/>
              </a:solidFill>
              <a:latin typeface="Myriad Pro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8E481F6-FE46-304F-8BAE-566F3E753B0D}"/>
              </a:ext>
            </a:extLst>
          </p:cNvPr>
          <p:cNvSpPr txBox="1"/>
          <p:nvPr/>
        </p:nvSpPr>
        <p:spPr>
          <a:xfrm>
            <a:off x="3830776" y="3367088"/>
            <a:ext cx="714375" cy="4000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LV" sz="1000">
                <a:solidFill>
                  <a:srgbClr val="133686"/>
                </a:solidFill>
                <a:latin typeface="Myriad Pro"/>
              </a:rPr>
              <a:t>Axle counters</a:t>
            </a:r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BD38A5C-0C27-5C44-9E55-76B13C2CDA0A}"/>
              </a:ext>
            </a:extLst>
          </p:cNvPr>
          <p:cNvSpPr txBox="1"/>
          <p:nvPr/>
        </p:nvSpPr>
        <p:spPr>
          <a:xfrm>
            <a:off x="3830776" y="3870325"/>
            <a:ext cx="714375" cy="400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LV" sz="1000">
                <a:solidFill>
                  <a:srgbClr val="133686"/>
                </a:solidFill>
                <a:latin typeface="Myriad Pro" panose="020B0503030403020204" pitchFamily="34" charset="0"/>
              </a:rPr>
              <a:t>Optical Signal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DC5A0E-F320-A640-886F-D1084E1329FB}"/>
              </a:ext>
            </a:extLst>
          </p:cNvPr>
          <p:cNvSpPr txBox="1"/>
          <p:nvPr/>
        </p:nvSpPr>
        <p:spPr>
          <a:xfrm>
            <a:off x="4609726" y="3322638"/>
            <a:ext cx="868363" cy="4000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LV" sz="1000" b="1">
                <a:solidFill>
                  <a:srgbClr val="133686"/>
                </a:solidFill>
                <a:latin typeface="Myriad Pro"/>
              </a:rPr>
              <a:t>CTC on main line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A203649-6E56-064B-9823-7BA82AD0A6AE}"/>
              </a:ext>
            </a:extLst>
          </p:cNvPr>
          <p:cNvSpPr txBox="1"/>
          <p:nvPr/>
        </p:nvSpPr>
        <p:spPr>
          <a:xfrm>
            <a:off x="5251926" y="3321214"/>
            <a:ext cx="818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LV" sz="1000" b="1">
                <a:solidFill>
                  <a:srgbClr val="133686"/>
                </a:solidFill>
                <a:latin typeface="Myriad Pro" panose="020B0503030403020204" pitchFamily="34" charset="0"/>
              </a:rPr>
              <a:t>Local Operation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9570124-6292-4142-B456-33FE03CF9664}"/>
              </a:ext>
            </a:extLst>
          </p:cNvPr>
          <p:cNvSpPr txBox="1"/>
          <p:nvPr/>
        </p:nvSpPr>
        <p:spPr>
          <a:xfrm>
            <a:off x="4654550" y="3786188"/>
            <a:ext cx="868363" cy="55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LV" sz="1000">
                <a:solidFill>
                  <a:srgbClr val="133686"/>
                </a:solidFill>
                <a:latin typeface="Myriad Pro" panose="020B0503030403020204" pitchFamily="34" charset="0"/>
              </a:rPr>
              <a:t>Automatic Route Setting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1073AA0-F014-F345-B9DF-726219DA553A}"/>
              </a:ext>
            </a:extLst>
          </p:cNvPr>
          <p:cNvSpPr txBox="1"/>
          <p:nvPr/>
        </p:nvSpPr>
        <p:spPr>
          <a:xfrm>
            <a:off x="4654550" y="4408488"/>
            <a:ext cx="868363" cy="55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LV" sz="1000">
                <a:solidFill>
                  <a:srgbClr val="133686"/>
                </a:solidFill>
                <a:latin typeface="Myriad Pro" panose="020B0503030403020204" pitchFamily="34" charset="0"/>
              </a:rPr>
              <a:t>Automatic Train Operation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D8C2877-B197-B042-9B26-629AB297EC38}"/>
              </a:ext>
            </a:extLst>
          </p:cNvPr>
          <p:cNvSpPr txBox="1"/>
          <p:nvPr/>
        </p:nvSpPr>
        <p:spPr>
          <a:xfrm>
            <a:off x="4654550" y="5022506"/>
            <a:ext cx="1000884" cy="716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LV" sz="1000">
                <a:solidFill>
                  <a:srgbClr val="133686"/>
                </a:solidFill>
                <a:latin typeface="Myriad Pro" panose="020B0503030403020204" pitchFamily="34" charset="0"/>
              </a:rPr>
              <a:t>Maintenance work Possession Mgmnt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E54DAA7-AE1C-C149-9BDA-01425438C6CB}"/>
              </a:ext>
            </a:extLst>
          </p:cNvPr>
          <p:cNvSpPr txBox="1"/>
          <p:nvPr/>
        </p:nvSpPr>
        <p:spPr>
          <a:xfrm>
            <a:off x="4446732" y="5823095"/>
            <a:ext cx="133249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LV" sz="1000">
                <a:solidFill>
                  <a:srgbClr val="133686"/>
                </a:solidFill>
                <a:latin typeface="Myriad Pro"/>
              </a:rPr>
              <a:t>Interfaces to other subsystems (track elements, 1520 Info systems...)</a:t>
            </a:r>
            <a:endParaRPr lang="en-LV" sz="1000">
              <a:solidFill>
                <a:srgbClr val="133686"/>
              </a:solidFill>
              <a:latin typeface="Myriad Pro" panose="020B050303040302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FE4CD45-6FC9-124F-8185-BA0A575C512D}"/>
              </a:ext>
            </a:extLst>
          </p:cNvPr>
          <p:cNvCxnSpPr/>
          <p:nvPr/>
        </p:nvCxnSpPr>
        <p:spPr>
          <a:xfrm>
            <a:off x="4187963" y="3767138"/>
            <a:ext cx="0" cy="103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36CC232-D502-5344-AE4D-0ECFAADA0FF6}"/>
              </a:ext>
            </a:extLst>
          </p:cNvPr>
          <p:cNvCxnSpPr/>
          <p:nvPr/>
        </p:nvCxnSpPr>
        <p:spPr>
          <a:xfrm>
            <a:off x="4187963" y="4270375"/>
            <a:ext cx="0" cy="103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550CFFE-2539-D648-92F0-15FD9B1BE2F7}"/>
              </a:ext>
            </a:extLst>
          </p:cNvPr>
          <p:cNvCxnSpPr/>
          <p:nvPr/>
        </p:nvCxnSpPr>
        <p:spPr>
          <a:xfrm>
            <a:off x="5087938" y="3722688"/>
            <a:ext cx="0" cy="63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148559E-AF1A-D04E-8360-F888FD599CD5}"/>
              </a:ext>
            </a:extLst>
          </p:cNvPr>
          <p:cNvCxnSpPr/>
          <p:nvPr/>
        </p:nvCxnSpPr>
        <p:spPr>
          <a:xfrm>
            <a:off x="5087938" y="4344988"/>
            <a:ext cx="0" cy="63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5AA94DE-BBDA-8341-85E5-E690828637B7}"/>
              </a:ext>
            </a:extLst>
          </p:cNvPr>
          <p:cNvCxnSpPr/>
          <p:nvPr/>
        </p:nvCxnSpPr>
        <p:spPr>
          <a:xfrm>
            <a:off x="5087938" y="4967288"/>
            <a:ext cx="0" cy="63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BF1A438-9FBC-6342-8166-67CA1E238F74}"/>
              </a:ext>
            </a:extLst>
          </p:cNvPr>
          <p:cNvCxnSpPr/>
          <p:nvPr/>
        </p:nvCxnSpPr>
        <p:spPr>
          <a:xfrm flipH="1">
            <a:off x="5033963" y="5738813"/>
            <a:ext cx="53975" cy="90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FF5D66B-8903-944E-A3DF-194457EC6163}"/>
              </a:ext>
            </a:extLst>
          </p:cNvPr>
          <p:cNvSpPr txBox="1"/>
          <p:nvPr/>
        </p:nvSpPr>
        <p:spPr>
          <a:xfrm>
            <a:off x="5786368" y="3319430"/>
            <a:ext cx="1041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LV" sz="1000">
                <a:solidFill>
                  <a:srgbClr val="133686"/>
                </a:solidFill>
                <a:latin typeface="Myriad Pro" panose="020B0503030403020204" pitchFamily="34" charset="0"/>
              </a:rPr>
              <a:t>Transmission network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2EB0BB0-9725-8441-948F-998095076DC1}"/>
              </a:ext>
            </a:extLst>
          </p:cNvPr>
          <p:cNvSpPr txBox="1"/>
          <p:nvPr/>
        </p:nvSpPr>
        <p:spPr>
          <a:xfrm>
            <a:off x="5936384" y="3787775"/>
            <a:ext cx="741363" cy="400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LV" sz="1000">
                <a:solidFill>
                  <a:srgbClr val="133686"/>
                </a:solidFill>
                <a:latin typeface="Myriad Pro" panose="020B0503030403020204" pitchFamily="34" charset="0"/>
              </a:rPr>
              <a:t>Voice Comm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B26494D-2F7B-3542-9E81-0F159361A407}"/>
              </a:ext>
            </a:extLst>
          </p:cNvPr>
          <p:cNvSpPr txBox="1"/>
          <p:nvPr/>
        </p:nvSpPr>
        <p:spPr>
          <a:xfrm>
            <a:off x="5936384" y="4256088"/>
            <a:ext cx="741363" cy="400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LV" sz="1000">
                <a:solidFill>
                  <a:srgbClr val="133686"/>
                </a:solidFill>
                <a:latin typeface="Myriad Pro" panose="020B0503030403020204" pitchFamily="34" charset="0"/>
              </a:rPr>
              <a:t>Railway Apps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C14D139-9978-BB42-A1D4-B304D2C36774}"/>
              </a:ext>
            </a:extLst>
          </p:cNvPr>
          <p:cNvSpPr txBox="1"/>
          <p:nvPr/>
        </p:nvSpPr>
        <p:spPr>
          <a:xfrm>
            <a:off x="5936384" y="4724400"/>
            <a:ext cx="741363" cy="400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LV" sz="1000">
                <a:solidFill>
                  <a:srgbClr val="133686"/>
                </a:solidFill>
                <a:latin typeface="Myriad Pro" panose="020B0503030403020204" pitchFamily="34" charset="0"/>
              </a:rPr>
              <a:t>Cyber Security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4A1C0D9-F1C8-0840-9DC5-EBE4ECA72348}"/>
              </a:ext>
            </a:extLst>
          </p:cNvPr>
          <p:cNvCxnSpPr/>
          <p:nvPr/>
        </p:nvCxnSpPr>
        <p:spPr>
          <a:xfrm>
            <a:off x="6306272" y="3719513"/>
            <a:ext cx="0" cy="68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D6E0983-061A-D049-B948-E23B5DD58763}"/>
              </a:ext>
            </a:extLst>
          </p:cNvPr>
          <p:cNvCxnSpPr/>
          <p:nvPr/>
        </p:nvCxnSpPr>
        <p:spPr>
          <a:xfrm>
            <a:off x="6306272" y="4187825"/>
            <a:ext cx="0" cy="68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0BA7896-CB42-8747-8463-C9B72751D510}"/>
              </a:ext>
            </a:extLst>
          </p:cNvPr>
          <p:cNvCxnSpPr/>
          <p:nvPr/>
        </p:nvCxnSpPr>
        <p:spPr>
          <a:xfrm>
            <a:off x="6306272" y="4656138"/>
            <a:ext cx="0" cy="68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145AA6B6-F185-6C40-A805-96C901044DA1}"/>
              </a:ext>
            </a:extLst>
          </p:cNvPr>
          <p:cNvSpPr txBox="1"/>
          <p:nvPr/>
        </p:nvSpPr>
        <p:spPr>
          <a:xfrm>
            <a:off x="6794500" y="3257261"/>
            <a:ext cx="906463" cy="554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LV" sz="1000">
                <a:solidFill>
                  <a:srgbClr val="133686"/>
                </a:solidFill>
                <a:latin typeface="Myriad Pro" panose="020B0503030403020204" pitchFamily="34" charset="0"/>
              </a:rPr>
              <a:t>Rolling Stock Health Mgmnt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B96C048-0AA2-DB46-B96D-BFCDBE2D1BBD}"/>
              </a:ext>
            </a:extLst>
          </p:cNvPr>
          <p:cNvSpPr txBox="1"/>
          <p:nvPr/>
        </p:nvSpPr>
        <p:spPr>
          <a:xfrm>
            <a:off x="6780646" y="3922424"/>
            <a:ext cx="101037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LV" sz="1000">
                <a:solidFill>
                  <a:srgbClr val="133686"/>
                </a:solidFill>
                <a:latin typeface="Myriad Pro"/>
              </a:rPr>
              <a:t> Conditions monitoring integration  (infra, </a:t>
            </a:r>
            <a:r>
              <a:rPr lang="en-LV" sz="1000" err="1">
                <a:solidFill>
                  <a:srgbClr val="133686"/>
                </a:solidFill>
                <a:latin typeface="Myriad Pro"/>
              </a:rPr>
              <a:t>meteo</a:t>
            </a:r>
            <a:r>
              <a:rPr lang="en-LV" sz="1000">
                <a:solidFill>
                  <a:srgbClr val="133686"/>
                </a:solidFill>
                <a:latin typeface="Myriad Pro"/>
              </a:rPr>
              <a:t> …)</a:t>
            </a:r>
            <a:endParaRPr lang="en-US" sz="1000">
              <a:solidFill>
                <a:srgbClr val="133686"/>
              </a:solidFill>
              <a:latin typeface="Myriad Pro" panose="020B0503030403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7C3177A-FCCD-7B44-8327-B79852647515}"/>
              </a:ext>
            </a:extLst>
          </p:cNvPr>
          <p:cNvSpPr txBox="1"/>
          <p:nvPr/>
        </p:nvSpPr>
        <p:spPr>
          <a:xfrm>
            <a:off x="6794500" y="4763943"/>
            <a:ext cx="906463" cy="400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LV" sz="1000">
                <a:solidFill>
                  <a:srgbClr val="133686"/>
                </a:solidFill>
                <a:latin typeface="Myriad Pro" panose="020B0503030403020204" pitchFamily="34" charset="0"/>
              </a:rPr>
              <a:t>Road Vehicle Detection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BF2E72F-9D13-D342-9009-756C4E2732F7}"/>
              </a:ext>
            </a:extLst>
          </p:cNvPr>
          <p:cNvSpPr txBox="1"/>
          <p:nvPr/>
        </p:nvSpPr>
        <p:spPr>
          <a:xfrm>
            <a:off x="6794500" y="5406736"/>
            <a:ext cx="906463" cy="400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LV" sz="1000">
                <a:solidFill>
                  <a:srgbClr val="133686"/>
                </a:solidFill>
                <a:latin typeface="Myriad Pro" panose="020B0503030403020204" pitchFamily="34" charset="0"/>
              </a:rPr>
              <a:t>Platform gates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8961CD7-582D-D74F-8697-265535E951D2}"/>
              </a:ext>
            </a:extLst>
          </p:cNvPr>
          <p:cNvSpPr txBox="1"/>
          <p:nvPr/>
        </p:nvSpPr>
        <p:spPr>
          <a:xfrm>
            <a:off x="6794500" y="5917911"/>
            <a:ext cx="906463" cy="24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LV" sz="1000">
                <a:solidFill>
                  <a:srgbClr val="133686"/>
                </a:solidFill>
                <a:latin typeface="Myriad Pro" panose="020B0503030403020204" pitchFamily="34" charset="0"/>
              </a:rPr>
              <a:t>SCADA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46EA527C-E87D-A74B-9078-1EB62526318C}"/>
              </a:ext>
            </a:extLst>
          </p:cNvPr>
          <p:cNvCxnSpPr/>
          <p:nvPr/>
        </p:nvCxnSpPr>
        <p:spPr>
          <a:xfrm>
            <a:off x="7226300" y="3782435"/>
            <a:ext cx="20638" cy="139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92D206F-DDA5-324C-B315-39F9DC34ACA3}"/>
              </a:ext>
            </a:extLst>
          </p:cNvPr>
          <p:cNvCxnSpPr/>
          <p:nvPr/>
        </p:nvCxnSpPr>
        <p:spPr>
          <a:xfrm>
            <a:off x="7246938" y="3922424"/>
            <a:ext cx="0" cy="862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10A6D166-C746-4442-83EA-97B2F3422C3E}"/>
              </a:ext>
            </a:extLst>
          </p:cNvPr>
          <p:cNvCxnSpPr/>
          <p:nvPr/>
        </p:nvCxnSpPr>
        <p:spPr>
          <a:xfrm flipH="1">
            <a:off x="7240588" y="4895561"/>
            <a:ext cx="6350" cy="10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B45DE9B-18B0-AC4B-BAA7-2C504FBF6586}"/>
              </a:ext>
            </a:extLst>
          </p:cNvPr>
          <p:cNvCxnSpPr/>
          <p:nvPr/>
        </p:nvCxnSpPr>
        <p:spPr>
          <a:xfrm>
            <a:off x="7237784" y="5290437"/>
            <a:ext cx="0" cy="129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E27EB80-25EB-6F46-949D-D44A8CFD3B9B}"/>
              </a:ext>
            </a:extLst>
          </p:cNvPr>
          <p:cNvCxnSpPr/>
          <p:nvPr/>
        </p:nvCxnSpPr>
        <p:spPr>
          <a:xfrm>
            <a:off x="7244457" y="5813312"/>
            <a:ext cx="0" cy="129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0331C00E-9860-5C4C-8573-1AC2E7C2ECBF}"/>
              </a:ext>
            </a:extLst>
          </p:cNvPr>
          <p:cNvSpPr txBox="1"/>
          <p:nvPr/>
        </p:nvSpPr>
        <p:spPr>
          <a:xfrm>
            <a:off x="7722700" y="3294132"/>
            <a:ext cx="90601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LV" sz="1000">
                <a:solidFill>
                  <a:srgbClr val="133686"/>
                </a:solidFill>
                <a:latin typeface="Myriad Pro"/>
              </a:rPr>
              <a:t>Passenger Information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3CD2999-C8B0-2D47-9160-50F7F20FCF4F}"/>
              </a:ext>
            </a:extLst>
          </p:cNvPr>
          <p:cNvSpPr txBox="1"/>
          <p:nvPr/>
        </p:nvSpPr>
        <p:spPr>
          <a:xfrm>
            <a:off x="7745584" y="3737258"/>
            <a:ext cx="90601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LV" sz="1000">
                <a:solidFill>
                  <a:srgbClr val="133686"/>
                </a:solidFill>
                <a:latin typeface="Myriad Pro"/>
              </a:rPr>
              <a:t>Passenger Address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194FC86-5EAF-F343-B97A-D1FAC45B1EA2}"/>
              </a:ext>
            </a:extLst>
          </p:cNvPr>
          <p:cNvSpPr txBox="1"/>
          <p:nvPr/>
        </p:nvSpPr>
        <p:spPr>
          <a:xfrm>
            <a:off x="7738820" y="4193125"/>
            <a:ext cx="9060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LV" sz="1000">
                <a:solidFill>
                  <a:srgbClr val="133686"/>
                </a:solidFill>
                <a:latin typeface="Myriad Pro" panose="020B0503030403020204" pitchFamily="34" charset="0"/>
              </a:rPr>
              <a:t>CCTV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F5D9D21-9541-6043-A773-A529666CCBCE}"/>
              </a:ext>
            </a:extLst>
          </p:cNvPr>
          <p:cNvSpPr txBox="1"/>
          <p:nvPr/>
        </p:nvSpPr>
        <p:spPr>
          <a:xfrm>
            <a:off x="7726988" y="4493849"/>
            <a:ext cx="9060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LV" sz="1000">
                <a:solidFill>
                  <a:srgbClr val="133686"/>
                </a:solidFill>
                <a:latin typeface="Myriad Pro" panose="020B0503030403020204" pitchFamily="34" charset="0"/>
              </a:rPr>
              <a:t>Master Clock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5341735-A901-854F-A1D6-5CF41B426C2C}"/>
              </a:ext>
            </a:extLst>
          </p:cNvPr>
          <p:cNvSpPr txBox="1"/>
          <p:nvPr/>
        </p:nvSpPr>
        <p:spPr>
          <a:xfrm>
            <a:off x="7745584" y="4967755"/>
            <a:ext cx="90601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LV" sz="1000">
                <a:solidFill>
                  <a:srgbClr val="133686"/>
                </a:solidFill>
                <a:latin typeface="Myriad Pro"/>
              </a:rPr>
              <a:t>Ticketing (TBC)</a:t>
            </a:r>
            <a:endParaRPr lang="en-LV" sz="1000">
              <a:solidFill>
                <a:srgbClr val="133686"/>
              </a:solidFill>
              <a:latin typeface="Myriad Pro" panose="020B0503030403020204" pitchFamily="34" charset="0"/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C009DF5-3BCE-874C-93D6-829C4FE0919A}"/>
              </a:ext>
            </a:extLst>
          </p:cNvPr>
          <p:cNvCxnSpPr/>
          <p:nvPr/>
        </p:nvCxnSpPr>
        <p:spPr>
          <a:xfrm>
            <a:off x="8172089" y="3660770"/>
            <a:ext cx="0" cy="129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57BD7DB-A1C1-244E-9616-0D8E54DC50AE}"/>
              </a:ext>
            </a:extLst>
          </p:cNvPr>
          <p:cNvCxnSpPr/>
          <p:nvPr/>
        </p:nvCxnSpPr>
        <p:spPr>
          <a:xfrm>
            <a:off x="8198590" y="4101144"/>
            <a:ext cx="0" cy="129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785280A-7E15-5D4B-94D9-1FD8CAD18E6D}"/>
              </a:ext>
            </a:extLst>
          </p:cNvPr>
          <p:cNvCxnSpPr/>
          <p:nvPr/>
        </p:nvCxnSpPr>
        <p:spPr>
          <a:xfrm>
            <a:off x="8198590" y="4391182"/>
            <a:ext cx="0" cy="129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57ACB7A-7AC5-4C40-A34E-4EB2B4AAAC33}"/>
              </a:ext>
            </a:extLst>
          </p:cNvPr>
          <p:cNvCxnSpPr/>
          <p:nvPr/>
        </p:nvCxnSpPr>
        <p:spPr>
          <a:xfrm>
            <a:off x="8198590" y="4702011"/>
            <a:ext cx="0" cy="129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61F5164-1905-0743-86C2-77CC91B7DA56}"/>
              </a:ext>
            </a:extLst>
          </p:cNvPr>
          <p:cNvCxnSpPr/>
          <p:nvPr/>
        </p:nvCxnSpPr>
        <p:spPr>
          <a:xfrm>
            <a:off x="8198590" y="4984929"/>
            <a:ext cx="0" cy="129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C6EB677-81C7-8342-A96C-FB32E3B9C395}"/>
              </a:ext>
            </a:extLst>
          </p:cNvPr>
          <p:cNvSpPr txBox="1"/>
          <p:nvPr/>
        </p:nvSpPr>
        <p:spPr>
          <a:xfrm>
            <a:off x="8631252" y="3321770"/>
            <a:ext cx="9060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LV" sz="1000">
                <a:solidFill>
                  <a:srgbClr val="133686"/>
                </a:solidFill>
                <a:latin typeface="Myriad Pro" panose="020B0503030403020204" pitchFamily="34" charset="0"/>
              </a:rPr>
              <a:t>M/V catenary network connections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CD9E5F1-399E-9145-8449-6B1894CA7948}"/>
              </a:ext>
            </a:extLst>
          </p:cNvPr>
          <p:cNvSpPr txBox="1"/>
          <p:nvPr/>
        </p:nvSpPr>
        <p:spPr>
          <a:xfrm>
            <a:off x="8635778" y="4282635"/>
            <a:ext cx="906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LV" sz="1000">
                <a:solidFill>
                  <a:srgbClr val="133686"/>
                </a:solidFill>
                <a:latin typeface="Myriad Pro" panose="020B0503030403020204" pitchFamily="34" charset="0"/>
              </a:rPr>
              <a:t>LV network connections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4D3B649-3E09-2548-BE89-16E6FB59A717}"/>
              </a:ext>
            </a:extLst>
          </p:cNvPr>
          <p:cNvSpPr txBox="1"/>
          <p:nvPr/>
        </p:nvSpPr>
        <p:spPr>
          <a:xfrm>
            <a:off x="8674360" y="4910971"/>
            <a:ext cx="9060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LV" sz="1000">
                <a:solidFill>
                  <a:srgbClr val="133686"/>
                </a:solidFill>
                <a:latin typeface="Myriad Pro" panose="020B0503030403020204" pitchFamily="34" charset="0"/>
              </a:rPr>
              <a:t>UPS System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E6475EE-0296-A341-A049-C25C377CE671}"/>
              </a:ext>
            </a:extLst>
          </p:cNvPr>
          <p:cNvCxnSpPr/>
          <p:nvPr/>
        </p:nvCxnSpPr>
        <p:spPr>
          <a:xfrm>
            <a:off x="9109302" y="4682058"/>
            <a:ext cx="0" cy="129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8F02B8F6-60A2-A94A-86F3-EC7C6BC54C8C}"/>
              </a:ext>
            </a:extLst>
          </p:cNvPr>
          <p:cNvCxnSpPr/>
          <p:nvPr/>
        </p:nvCxnSpPr>
        <p:spPr>
          <a:xfrm>
            <a:off x="9079138" y="4056090"/>
            <a:ext cx="0" cy="129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B686F958-54D9-8849-A0C1-12DBA8BFA4AF}"/>
              </a:ext>
            </a:extLst>
          </p:cNvPr>
          <p:cNvSpPr txBox="1"/>
          <p:nvPr/>
        </p:nvSpPr>
        <p:spPr>
          <a:xfrm>
            <a:off x="9551595" y="3330859"/>
            <a:ext cx="9060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LV" sz="1000">
                <a:solidFill>
                  <a:srgbClr val="133686"/>
                </a:solidFill>
                <a:latin typeface="Myriad Pro" panose="020B0503030403020204" pitchFamily="34" charset="0"/>
              </a:rPr>
              <a:t>Indoor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209F13C-A02E-DB43-8A55-4C32C285D2D0}"/>
              </a:ext>
            </a:extLst>
          </p:cNvPr>
          <p:cNvSpPr txBox="1"/>
          <p:nvPr/>
        </p:nvSpPr>
        <p:spPr>
          <a:xfrm>
            <a:off x="9551595" y="3691092"/>
            <a:ext cx="9060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LV" sz="1000">
                <a:solidFill>
                  <a:srgbClr val="133686"/>
                </a:solidFill>
                <a:latin typeface="Myriad Pro" panose="020B0503030403020204" pitchFamily="34" charset="0"/>
              </a:rPr>
              <a:t>Outdoor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17A2DC48-1F0C-6344-8936-C089AB859EA2}"/>
              </a:ext>
            </a:extLst>
          </p:cNvPr>
          <p:cNvCxnSpPr/>
          <p:nvPr/>
        </p:nvCxnSpPr>
        <p:spPr>
          <a:xfrm>
            <a:off x="10003088" y="3547146"/>
            <a:ext cx="0" cy="129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2E6F4ACD-29D6-F942-99C0-AEC7D02DC248}"/>
              </a:ext>
            </a:extLst>
          </p:cNvPr>
          <p:cNvSpPr txBox="1"/>
          <p:nvPr/>
        </p:nvSpPr>
        <p:spPr>
          <a:xfrm>
            <a:off x="9566434" y="4742615"/>
            <a:ext cx="906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LV" sz="1000">
                <a:solidFill>
                  <a:srgbClr val="133686"/>
                </a:solidFill>
                <a:latin typeface="Myriad Pro" panose="020B0503030403020204" pitchFamily="34" charset="0"/>
              </a:rPr>
              <a:t>Access control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78AF093-6422-E542-9524-AEE077100B7F}"/>
              </a:ext>
            </a:extLst>
          </p:cNvPr>
          <p:cNvSpPr txBox="1"/>
          <p:nvPr/>
        </p:nvSpPr>
        <p:spPr>
          <a:xfrm>
            <a:off x="9583524" y="5223843"/>
            <a:ext cx="906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LV" sz="1000">
                <a:solidFill>
                  <a:srgbClr val="133686"/>
                </a:solidFill>
                <a:latin typeface="Myriad Pro" panose="020B0503030403020204" pitchFamily="34" charset="0"/>
              </a:rPr>
              <a:t>Fire protection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CDA03CB-5513-E541-A769-7ED10B62771D}"/>
              </a:ext>
            </a:extLst>
          </p:cNvPr>
          <p:cNvSpPr txBox="1"/>
          <p:nvPr/>
        </p:nvSpPr>
        <p:spPr>
          <a:xfrm>
            <a:off x="9583524" y="5670343"/>
            <a:ext cx="906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LV" sz="1000">
                <a:solidFill>
                  <a:srgbClr val="133686"/>
                </a:solidFill>
                <a:latin typeface="Myriad Pro" panose="020B0503030403020204" pitchFamily="34" charset="0"/>
              </a:rPr>
              <a:t>Intrusion detection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B4E685B-97A3-8D45-A016-6FB8F577374A}"/>
              </a:ext>
            </a:extLst>
          </p:cNvPr>
          <p:cNvSpPr txBox="1"/>
          <p:nvPr/>
        </p:nvSpPr>
        <p:spPr>
          <a:xfrm>
            <a:off x="9584333" y="6107669"/>
            <a:ext cx="906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LV" sz="1000">
                <a:solidFill>
                  <a:srgbClr val="133686"/>
                </a:solidFill>
                <a:latin typeface="Myriad Pro" panose="020B0503030403020204" pitchFamily="34" charset="0"/>
              </a:rPr>
              <a:t>Architectural design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800D0CF2-EF8C-EF4D-A46D-BE6DC5573343}"/>
              </a:ext>
            </a:extLst>
          </p:cNvPr>
          <p:cNvCxnSpPr/>
          <p:nvPr/>
        </p:nvCxnSpPr>
        <p:spPr>
          <a:xfrm>
            <a:off x="10036530" y="5104437"/>
            <a:ext cx="0" cy="129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336EDA0-C124-404F-B334-4DC482C2E230}"/>
              </a:ext>
            </a:extLst>
          </p:cNvPr>
          <p:cNvCxnSpPr/>
          <p:nvPr/>
        </p:nvCxnSpPr>
        <p:spPr>
          <a:xfrm>
            <a:off x="10036035" y="5586163"/>
            <a:ext cx="0" cy="129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E9D161E-A54A-8A43-A534-861E79CB24E8}"/>
              </a:ext>
            </a:extLst>
          </p:cNvPr>
          <p:cNvCxnSpPr/>
          <p:nvPr/>
        </p:nvCxnSpPr>
        <p:spPr>
          <a:xfrm>
            <a:off x="10035045" y="6027187"/>
            <a:ext cx="0" cy="129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FDDCA5-A793-A745-89A1-8F7317AFC43E}"/>
              </a:ext>
            </a:extLst>
          </p:cNvPr>
          <p:cNvCxnSpPr/>
          <p:nvPr/>
        </p:nvCxnSpPr>
        <p:spPr>
          <a:xfrm flipV="1">
            <a:off x="9932595" y="2229771"/>
            <a:ext cx="0" cy="194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D762BD50-E7FD-FE48-B744-C833A5293230}"/>
              </a:ext>
            </a:extLst>
          </p:cNvPr>
          <p:cNvSpPr txBox="1"/>
          <p:nvPr/>
        </p:nvSpPr>
        <p:spPr>
          <a:xfrm>
            <a:off x="9283517" y="2022533"/>
            <a:ext cx="143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LV" sz="1000" b="1">
                <a:solidFill>
                  <a:srgbClr val="133686"/>
                </a:solidFill>
                <a:latin typeface="Myriad Pro" panose="020B0503030403020204" pitchFamily="34" charset="0"/>
              </a:rPr>
              <a:t>Interface to civil works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41FE0C23-062A-D84C-8055-64877B31B0FC}"/>
              </a:ext>
            </a:extLst>
          </p:cNvPr>
          <p:cNvCxnSpPr/>
          <p:nvPr/>
        </p:nvCxnSpPr>
        <p:spPr>
          <a:xfrm flipV="1">
            <a:off x="3387318" y="2229771"/>
            <a:ext cx="0" cy="194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224C3A79-4889-944C-AC50-37FBA2FCECFF}"/>
              </a:ext>
            </a:extLst>
          </p:cNvPr>
          <p:cNvCxnSpPr>
            <a:cxnSpLocks/>
          </p:cNvCxnSpPr>
          <p:nvPr/>
        </p:nvCxnSpPr>
        <p:spPr>
          <a:xfrm flipV="1">
            <a:off x="3359609" y="2208990"/>
            <a:ext cx="6529400" cy="27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A7ABAD30-4884-FC43-A4FD-F8B375B55672}"/>
              </a:ext>
            </a:extLst>
          </p:cNvPr>
          <p:cNvSpPr txBox="1"/>
          <p:nvPr/>
        </p:nvSpPr>
        <p:spPr>
          <a:xfrm>
            <a:off x="6157079" y="1946333"/>
            <a:ext cx="14337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LV" sz="1000" b="1">
                <a:solidFill>
                  <a:srgbClr val="133686"/>
                </a:solidFill>
                <a:latin typeface="Myriad Pro" panose="020B0503030403020204" pitchFamily="34" charset="0"/>
              </a:rPr>
              <a:t>Systems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D244DBEC-BB4D-0A4B-A54B-69FED2FD7C03}"/>
              </a:ext>
            </a:extLst>
          </p:cNvPr>
          <p:cNvCxnSpPr>
            <a:cxnSpLocks/>
          </p:cNvCxnSpPr>
          <p:nvPr/>
        </p:nvCxnSpPr>
        <p:spPr>
          <a:xfrm flipV="1">
            <a:off x="3201051" y="2069443"/>
            <a:ext cx="0" cy="355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6113ACE-8B23-2A41-A290-687CAF58C7BE}"/>
              </a:ext>
            </a:extLst>
          </p:cNvPr>
          <p:cNvCxnSpPr>
            <a:cxnSpLocks/>
          </p:cNvCxnSpPr>
          <p:nvPr/>
        </p:nvCxnSpPr>
        <p:spPr>
          <a:xfrm flipV="1">
            <a:off x="5343719" y="2069443"/>
            <a:ext cx="0" cy="355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770E67FA-B83B-4847-87CC-B9D9963A92A6}"/>
              </a:ext>
            </a:extLst>
          </p:cNvPr>
          <p:cNvCxnSpPr>
            <a:cxnSpLocks/>
          </p:cNvCxnSpPr>
          <p:nvPr/>
        </p:nvCxnSpPr>
        <p:spPr>
          <a:xfrm>
            <a:off x="3201051" y="2069443"/>
            <a:ext cx="2142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932A4FA0-A441-3E41-A18D-E6B92390AAFF}"/>
              </a:ext>
            </a:extLst>
          </p:cNvPr>
          <p:cNvSpPr txBox="1"/>
          <p:nvPr/>
        </p:nvSpPr>
        <p:spPr>
          <a:xfrm>
            <a:off x="3973532" y="1813480"/>
            <a:ext cx="613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LV" sz="1000" b="1">
                <a:solidFill>
                  <a:srgbClr val="133686"/>
                </a:solidFill>
                <a:latin typeface="Myriad Pro" panose="020B0503030403020204" pitchFamily="34" charset="0"/>
              </a:rPr>
              <a:t>TSI CCS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C1812F78-8BDE-EE48-991E-8D78814A0B6D}"/>
              </a:ext>
            </a:extLst>
          </p:cNvPr>
          <p:cNvCxnSpPr>
            <a:cxnSpLocks/>
          </p:cNvCxnSpPr>
          <p:nvPr/>
        </p:nvCxnSpPr>
        <p:spPr>
          <a:xfrm>
            <a:off x="2847750" y="1114626"/>
            <a:ext cx="0" cy="5194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62A94F41-7203-FD45-8A9F-F3D54C4F50AF}"/>
              </a:ext>
            </a:extLst>
          </p:cNvPr>
          <p:cNvSpPr txBox="1"/>
          <p:nvPr/>
        </p:nvSpPr>
        <p:spPr>
          <a:xfrm>
            <a:off x="807890" y="402955"/>
            <a:ext cx="1922645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LV" sz="1000" b="1">
                <a:solidFill>
                  <a:srgbClr val="133686"/>
                </a:solidFill>
                <a:latin typeface="Myriad Pro"/>
              </a:rPr>
              <a:t>870 km of main line double track</a:t>
            </a:r>
          </a:p>
          <a:p>
            <a:pPr algn="r"/>
            <a:r>
              <a:rPr lang="en-LV" sz="1000" b="1">
                <a:solidFill>
                  <a:srgbClr val="133686"/>
                </a:solidFill>
                <a:latin typeface="Myriad Pro"/>
              </a:rPr>
              <a:t>7  international stations</a:t>
            </a:r>
            <a:endParaRPr lang="en-LV" sz="1000" b="1">
              <a:solidFill>
                <a:srgbClr val="133686"/>
              </a:solidFill>
              <a:latin typeface="Myriad Pro" panose="020B0503030403020204" pitchFamily="34" charset="0"/>
            </a:endParaRPr>
          </a:p>
          <a:p>
            <a:pPr algn="r"/>
            <a:r>
              <a:rPr lang="en-LV" sz="1000" b="1">
                <a:solidFill>
                  <a:srgbClr val="133686"/>
                </a:solidFill>
                <a:latin typeface="Myriad Pro"/>
              </a:rPr>
              <a:t>23 regional stops/15 halts</a:t>
            </a:r>
            <a:endParaRPr lang="en-LV" sz="1000" b="1">
              <a:solidFill>
                <a:srgbClr val="133686"/>
              </a:solidFill>
              <a:latin typeface="Myriad Pro" panose="020B0503030403020204" pitchFamily="34" charset="0"/>
            </a:endParaRPr>
          </a:p>
          <a:p>
            <a:pPr algn="r"/>
            <a:endParaRPr lang="en-LV" sz="1000" b="1">
              <a:solidFill>
                <a:srgbClr val="133686"/>
              </a:solidFill>
              <a:latin typeface="Myriad Pro" panose="020B0503030403020204" pitchFamily="34" charset="0"/>
            </a:endParaRPr>
          </a:p>
          <a:p>
            <a:pPr algn="r"/>
            <a:endParaRPr lang="en-LV" sz="1000" b="1">
              <a:solidFill>
                <a:srgbClr val="133686"/>
              </a:solidFill>
              <a:latin typeface="Myriad Pro" panose="020B0503030403020204" pitchFamily="34" charset="0"/>
            </a:endParaRP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7C13D7E7-EA98-0B42-9200-CD2876C4C848}"/>
              </a:ext>
            </a:extLst>
          </p:cNvPr>
          <p:cNvCxnSpPr>
            <a:cxnSpLocks/>
          </p:cNvCxnSpPr>
          <p:nvPr/>
        </p:nvCxnSpPr>
        <p:spPr>
          <a:xfrm>
            <a:off x="705082" y="1114418"/>
            <a:ext cx="2142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E51ABBF2-B072-8540-8638-E5755AB08A93}"/>
              </a:ext>
            </a:extLst>
          </p:cNvPr>
          <p:cNvSpPr txBox="1"/>
          <p:nvPr/>
        </p:nvSpPr>
        <p:spPr>
          <a:xfrm>
            <a:off x="677389" y="1334680"/>
            <a:ext cx="20185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r>
              <a:rPr lang="en-GB" sz="1000" b="1">
                <a:solidFill>
                  <a:srgbClr val="133686"/>
                </a:solidFill>
                <a:latin typeface="Myriad Pro" panose="020B0503030403020204" pitchFamily="34" charset="0"/>
              </a:rPr>
              <a:t>Single design concept across 3 Baltic states resulting in scale and maintenance economies, limited number of interfaces</a:t>
            </a:r>
            <a:endParaRPr lang="lv-LV" sz="1000" b="1">
              <a:solidFill>
                <a:srgbClr val="133686"/>
              </a:solidFill>
              <a:latin typeface="Myriad Pro" panose="020B0503030403020204" pitchFamily="34" charset="0"/>
            </a:endParaRP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A2060F2C-8DE4-784E-9598-ACB21C3AEA86}"/>
              </a:ext>
            </a:extLst>
          </p:cNvPr>
          <p:cNvCxnSpPr>
            <a:cxnSpLocks/>
          </p:cNvCxnSpPr>
          <p:nvPr/>
        </p:nvCxnSpPr>
        <p:spPr>
          <a:xfrm>
            <a:off x="705082" y="2172981"/>
            <a:ext cx="2142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724EA584-4C3C-3145-B0EE-E06ED47A03E0}"/>
              </a:ext>
            </a:extLst>
          </p:cNvPr>
          <p:cNvSpPr txBox="1"/>
          <p:nvPr/>
        </p:nvSpPr>
        <p:spPr>
          <a:xfrm>
            <a:off x="721510" y="2314502"/>
            <a:ext cx="19743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r>
              <a:rPr lang="en-GB" sz="1000" b="1">
                <a:solidFill>
                  <a:srgbClr val="133686"/>
                </a:solidFill>
                <a:latin typeface="Myriad Pro" panose="020B0503030403020204" pitchFamily="34" charset="0"/>
              </a:rPr>
              <a:t>Sustainability and Life-Cycle Cost requirements</a:t>
            </a:r>
            <a:endParaRPr lang="lv-LV" sz="1000" b="1">
              <a:solidFill>
                <a:srgbClr val="133686"/>
              </a:solidFill>
              <a:latin typeface="Myriad Pro" panose="020B0503030403020204" pitchFamily="34" charset="0"/>
            </a:endParaRP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DDDD32E1-DD9D-4F4B-9839-C3B5CA685DD3}"/>
              </a:ext>
            </a:extLst>
          </p:cNvPr>
          <p:cNvCxnSpPr>
            <a:cxnSpLocks/>
          </p:cNvCxnSpPr>
          <p:nvPr/>
        </p:nvCxnSpPr>
        <p:spPr>
          <a:xfrm>
            <a:off x="705082" y="2829735"/>
            <a:ext cx="2142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B3DB77A2-7F79-7C4A-934D-F9C02DCE3FF2}"/>
              </a:ext>
            </a:extLst>
          </p:cNvPr>
          <p:cNvSpPr txBox="1"/>
          <p:nvPr/>
        </p:nvSpPr>
        <p:spPr>
          <a:xfrm>
            <a:off x="553232" y="2944859"/>
            <a:ext cx="214266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r>
              <a:rPr lang="en-GB" sz="1000" b="1">
                <a:solidFill>
                  <a:srgbClr val="133686"/>
                </a:solidFill>
                <a:latin typeface="Myriad Pro" panose="020B0503030403020204" pitchFamily="34" charset="0"/>
              </a:rPr>
              <a:t>“State-of-the-art and further” by early adopting the latest evolutions of CCS standardization and initiatives (game changers from Shift2Rail and industry innovations (ATO functionalities, etc.)</a:t>
            </a:r>
            <a:endParaRPr lang="lv-LV" sz="1000" b="1">
              <a:solidFill>
                <a:srgbClr val="133686"/>
              </a:solidFill>
              <a:latin typeface="Myriad Pro" panose="020B0503030403020204" pitchFamily="34" charset="0"/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6EFE1C69-619F-2745-85AF-85358053B9AD}"/>
              </a:ext>
            </a:extLst>
          </p:cNvPr>
          <p:cNvCxnSpPr>
            <a:cxnSpLocks/>
          </p:cNvCxnSpPr>
          <p:nvPr/>
        </p:nvCxnSpPr>
        <p:spPr>
          <a:xfrm>
            <a:off x="705082" y="4058248"/>
            <a:ext cx="2142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C7EC4F27-A6D4-2342-96D4-8DBB9678BCB8}"/>
              </a:ext>
            </a:extLst>
          </p:cNvPr>
          <p:cNvSpPr txBox="1"/>
          <p:nvPr/>
        </p:nvSpPr>
        <p:spPr>
          <a:xfrm>
            <a:off x="579531" y="4148124"/>
            <a:ext cx="211636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r>
              <a:rPr lang="en-GB" sz="1000" b="1">
                <a:solidFill>
                  <a:srgbClr val="133686"/>
                </a:solidFill>
                <a:latin typeface="Myriad Pro" panose="020B0503030403020204" pitchFamily="34" charset="0"/>
              </a:rPr>
              <a:t>Advanced coordination functions for intermodal operation with 1520 mm railways</a:t>
            </a:r>
            <a:endParaRPr lang="lv-LV" sz="1000" b="1">
              <a:solidFill>
                <a:srgbClr val="133686"/>
              </a:solidFill>
              <a:latin typeface="Myriad Pro" panose="020B0503030403020204" pitchFamily="34" charset="0"/>
            </a:endParaRP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AC2E40DF-3203-E142-BFCC-B177E926A5BA}"/>
              </a:ext>
            </a:extLst>
          </p:cNvPr>
          <p:cNvCxnSpPr>
            <a:cxnSpLocks/>
          </p:cNvCxnSpPr>
          <p:nvPr/>
        </p:nvCxnSpPr>
        <p:spPr>
          <a:xfrm>
            <a:off x="697174" y="4812645"/>
            <a:ext cx="2142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3DF55719-734A-D846-B738-A2BF55DA866A}"/>
              </a:ext>
            </a:extLst>
          </p:cNvPr>
          <p:cNvSpPr txBox="1"/>
          <p:nvPr/>
        </p:nvSpPr>
        <p:spPr>
          <a:xfrm>
            <a:off x="553231" y="4872105"/>
            <a:ext cx="214266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r>
              <a:rPr lang="en-GB" sz="1000" b="1">
                <a:solidFill>
                  <a:srgbClr val="133686"/>
                </a:solidFill>
                <a:latin typeface="Myriad Pro" panose="020B0503030403020204" pitchFamily="34" charset="0"/>
              </a:rPr>
              <a:t>Concentration of equipment in Systems</a:t>
            </a:r>
            <a:r>
              <a:rPr lang="lv-LV" sz="1000" b="1">
                <a:solidFill>
                  <a:srgbClr val="133686"/>
                </a:solidFill>
                <a:latin typeface="Myriad Pro" panose="020B0503030403020204" pitchFamily="34" charset="0"/>
              </a:rPr>
              <a:t> </a:t>
            </a:r>
            <a:r>
              <a:rPr lang="lv-LV" sz="1000" b="1" err="1">
                <a:solidFill>
                  <a:srgbClr val="133686"/>
                </a:solidFill>
                <a:latin typeface="Myriad Pro" panose="020B0503030403020204" pitchFamily="34" charset="0"/>
              </a:rPr>
              <a:t>Equipment</a:t>
            </a:r>
            <a:r>
              <a:rPr lang="lv-LV" sz="1000" b="1">
                <a:solidFill>
                  <a:srgbClr val="133686"/>
                </a:solidFill>
                <a:latin typeface="Myriad Pro" panose="020B0503030403020204" pitchFamily="34" charset="0"/>
              </a:rPr>
              <a:t> L</a:t>
            </a:r>
            <a:r>
              <a:rPr lang="en-GB" sz="1000" b="1" err="1">
                <a:solidFill>
                  <a:srgbClr val="133686"/>
                </a:solidFill>
                <a:latin typeface="Myriad Pro" panose="020B0503030403020204" pitchFamily="34" charset="0"/>
              </a:rPr>
              <a:t>ocations</a:t>
            </a:r>
            <a:r>
              <a:rPr lang="lv-LV" sz="1000" b="1">
                <a:solidFill>
                  <a:srgbClr val="133686"/>
                </a:solidFill>
                <a:latin typeface="Myriad Pro" panose="020B0503030403020204" pitchFamily="34" charset="0"/>
              </a:rPr>
              <a:t> (</a:t>
            </a:r>
            <a:r>
              <a:rPr lang="lv-LV" sz="1000" b="1" err="1">
                <a:solidFill>
                  <a:srgbClr val="133686"/>
                </a:solidFill>
                <a:latin typeface="Myriad Pro" panose="020B0503030403020204" pitchFamily="34" charset="0"/>
              </a:rPr>
              <a:t>around</a:t>
            </a:r>
            <a:r>
              <a:rPr lang="lv-LV" sz="1000" b="1">
                <a:solidFill>
                  <a:srgbClr val="133686"/>
                </a:solidFill>
                <a:latin typeface="Myriad Pro" panose="020B0503030403020204" pitchFamily="34" charset="0"/>
              </a:rPr>
              <a:t> </a:t>
            </a:r>
            <a:r>
              <a:rPr lang="lv-LV" sz="1000" b="1" err="1">
                <a:solidFill>
                  <a:srgbClr val="133686"/>
                </a:solidFill>
                <a:latin typeface="Myriad Pro" panose="020B0503030403020204" pitchFamily="34" charset="0"/>
              </a:rPr>
              <a:t>block</a:t>
            </a:r>
            <a:r>
              <a:rPr lang="lv-LV" sz="1000" b="1">
                <a:solidFill>
                  <a:srgbClr val="133686"/>
                </a:solidFill>
                <a:latin typeface="Myriad Pro" panose="020B0503030403020204" pitchFamily="34" charset="0"/>
              </a:rPr>
              <a:t> posts)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D4E1F57B-AB47-3840-853D-89C9A128F2CE}"/>
              </a:ext>
            </a:extLst>
          </p:cNvPr>
          <p:cNvCxnSpPr>
            <a:cxnSpLocks/>
          </p:cNvCxnSpPr>
          <p:nvPr/>
        </p:nvCxnSpPr>
        <p:spPr>
          <a:xfrm>
            <a:off x="705082" y="5478138"/>
            <a:ext cx="2142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3F7AE222-94D1-ED45-8979-BE31ECADB6A1}"/>
              </a:ext>
            </a:extLst>
          </p:cNvPr>
          <p:cNvCxnSpPr>
            <a:cxnSpLocks/>
          </p:cNvCxnSpPr>
          <p:nvPr/>
        </p:nvCxnSpPr>
        <p:spPr>
          <a:xfrm>
            <a:off x="705082" y="5931681"/>
            <a:ext cx="2142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43111065-301C-6E40-A5AB-6B67A7BB37E1}"/>
              </a:ext>
            </a:extLst>
          </p:cNvPr>
          <p:cNvSpPr txBox="1"/>
          <p:nvPr/>
        </p:nvSpPr>
        <p:spPr>
          <a:xfrm>
            <a:off x="624948" y="5581799"/>
            <a:ext cx="207095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r>
              <a:rPr lang="en-GB" sz="1000" b="1">
                <a:solidFill>
                  <a:srgbClr val="133686"/>
                </a:solidFill>
                <a:latin typeface="Myriad Pro" panose="020B0503030403020204" pitchFamily="34" charset="0"/>
              </a:rPr>
              <a:t>Zero copper cables on open line</a:t>
            </a:r>
            <a:endParaRPr lang="lv-LV" sz="1000" b="1">
              <a:solidFill>
                <a:srgbClr val="133686"/>
              </a:solidFill>
              <a:latin typeface="Myriad Pro" panose="020B0503030403020204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09C19F57-5530-7D44-9122-E5A78731B51D}"/>
              </a:ext>
            </a:extLst>
          </p:cNvPr>
          <p:cNvSpPr txBox="1"/>
          <p:nvPr/>
        </p:nvSpPr>
        <p:spPr>
          <a:xfrm>
            <a:off x="660219" y="5985114"/>
            <a:ext cx="20356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r>
              <a:rPr lang="en-GB" sz="1000" b="1">
                <a:solidFill>
                  <a:srgbClr val="133686"/>
                </a:solidFill>
                <a:latin typeface="Myriad Pro" panose="020B0503030403020204" pitchFamily="34" charset="0"/>
              </a:rPr>
              <a:t>Usage of local renewable power supply</a:t>
            </a:r>
            <a:endParaRPr lang="lv-LV" sz="1000" b="1">
              <a:solidFill>
                <a:srgbClr val="133686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C2D5F3-5A46-CC42-EA21-55DF2713F635}"/>
              </a:ext>
            </a:extLst>
          </p:cNvPr>
          <p:cNvSpPr txBox="1"/>
          <p:nvPr/>
        </p:nvSpPr>
        <p:spPr>
          <a:xfrm>
            <a:off x="3751099" y="4947966"/>
            <a:ext cx="807736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LV" sz="1000">
                <a:solidFill>
                  <a:srgbClr val="133686"/>
                </a:solidFill>
                <a:latin typeface="Myriad Pro"/>
              </a:rPr>
              <a:t> EULYNX </a:t>
            </a:r>
            <a:endParaRPr lang="en-US" sz="1000">
              <a:solidFill>
                <a:srgbClr val="133686"/>
              </a:solidFill>
              <a:latin typeface="Myriad Pro"/>
            </a:endParaRPr>
          </a:p>
          <a:p>
            <a:pPr algn="ctr"/>
            <a:r>
              <a:rPr lang="en-LV" sz="1000">
                <a:solidFill>
                  <a:srgbClr val="133686"/>
                </a:solidFill>
                <a:latin typeface="Myriad Pro"/>
              </a:rPr>
              <a:t>Interface turnout </a:t>
            </a:r>
            <a:endParaRPr lang="en-US" sz="1000">
              <a:solidFill>
                <a:srgbClr val="133686"/>
              </a:solidFill>
              <a:latin typeface="Myriad Pr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91D39E-03E8-A883-CD1E-5B40703D3A39}"/>
              </a:ext>
            </a:extLst>
          </p:cNvPr>
          <p:cNvSpPr txBox="1"/>
          <p:nvPr/>
        </p:nvSpPr>
        <p:spPr>
          <a:xfrm>
            <a:off x="8655068" y="5407104"/>
            <a:ext cx="98317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LV" sz="1000">
                <a:solidFill>
                  <a:srgbClr val="133686"/>
                </a:solidFill>
                <a:latin typeface="Myriad Pro"/>
              </a:rPr>
              <a:t>Turnout/track systems PS </a:t>
            </a:r>
            <a:endParaRPr lang="en-US" sz="1000">
              <a:solidFill>
                <a:srgbClr val="133686"/>
              </a:solidFill>
              <a:latin typeface="Myriad Pro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87E561-DF94-36AF-F67C-7AEA79F9A772}"/>
              </a:ext>
            </a:extLst>
          </p:cNvPr>
          <p:cNvCxnSpPr>
            <a:cxnSpLocks/>
          </p:cNvCxnSpPr>
          <p:nvPr/>
        </p:nvCxnSpPr>
        <p:spPr>
          <a:xfrm>
            <a:off x="9117719" y="5162845"/>
            <a:ext cx="0" cy="129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08B7547-4488-C3F5-C357-F9D14B551808}"/>
              </a:ext>
            </a:extLst>
          </p:cNvPr>
          <p:cNvCxnSpPr>
            <a:cxnSpLocks/>
          </p:cNvCxnSpPr>
          <p:nvPr/>
        </p:nvCxnSpPr>
        <p:spPr>
          <a:xfrm>
            <a:off x="4172224" y="4794440"/>
            <a:ext cx="0" cy="129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23">
            <a:extLst>
              <a:ext uri="{FF2B5EF4-FFF2-40B4-BE49-F238E27FC236}">
                <a16:creationId xmlns:a16="http://schemas.microsoft.com/office/drawing/2014/main" id="{B45A7FBA-7849-1575-4987-66202CE1919B}"/>
              </a:ext>
            </a:extLst>
          </p:cNvPr>
          <p:cNvSpPr/>
          <p:nvPr/>
        </p:nvSpPr>
        <p:spPr>
          <a:xfrm>
            <a:off x="10583281" y="2511003"/>
            <a:ext cx="1111618" cy="708404"/>
          </a:xfrm>
          <a:prstGeom prst="roundRect">
            <a:avLst>
              <a:gd name="adj" fmla="val 32401"/>
            </a:avLst>
          </a:prstGeom>
          <a:solidFill>
            <a:srgbClr val="3898DC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LV" sz="1200">
                <a:latin typeface="Myriad Pro"/>
              </a:rPr>
              <a:t> System</a:t>
            </a:r>
          </a:p>
          <a:p>
            <a:pPr algn="ctr"/>
            <a:r>
              <a:rPr lang="en-LV" sz="1200">
                <a:latin typeface="Myriad Pro"/>
              </a:rPr>
              <a:t>Integration</a:t>
            </a:r>
          </a:p>
        </p:txBody>
      </p:sp>
    </p:spTree>
    <p:extLst>
      <p:ext uri="{BB962C8B-B14F-4D97-AF65-F5344CB8AC3E}">
        <p14:creationId xmlns:p14="http://schemas.microsoft.com/office/powerpoint/2010/main" val="633537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EFCB8CC1-09F1-0B4D-A12C-106707A1ADA1}"/>
              </a:ext>
            </a:extLst>
          </p:cNvPr>
          <p:cNvCxnSpPr>
            <a:cxnSpLocks/>
          </p:cNvCxnSpPr>
          <p:nvPr/>
        </p:nvCxnSpPr>
        <p:spPr>
          <a:xfrm>
            <a:off x="6418636" y="2560971"/>
            <a:ext cx="0" cy="352284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996BBC2-385B-EA4E-96F0-8C69E29682F5}"/>
              </a:ext>
            </a:extLst>
          </p:cNvPr>
          <p:cNvCxnSpPr>
            <a:cxnSpLocks/>
          </p:cNvCxnSpPr>
          <p:nvPr/>
        </p:nvCxnSpPr>
        <p:spPr>
          <a:xfrm>
            <a:off x="3560626" y="1363741"/>
            <a:ext cx="13623" cy="4747149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>
            <a:extLst>
              <a:ext uri="{FF2B5EF4-FFF2-40B4-BE49-F238E27FC236}">
                <a16:creationId xmlns:a16="http://schemas.microsoft.com/office/drawing/2014/main" id="{A7DA78E4-817E-6946-AFDA-6F535885C0DE}"/>
              </a:ext>
            </a:extLst>
          </p:cNvPr>
          <p:cNvSpPr txBox="1"/>
          <p:nvPr/>
        </p:nvSpPr>
        <p:spPr>
          <a:xfrm>
            <a:off x="676695" y="446222"/>
            <a:ext cx="5663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LV" sz="2800" b="0" i="0" u="none" strike="noStrike" kern="1200" cap="none" spc="0" normalizeH="0" baseline="0" noProof="0">
                <a:ln>
                  <a:noFill/>
                </a:ln>
                <a:solidFill>
                  <a:srgbClr val="133585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Rail Baltica CCS deployment timeline</a:t>
            </a:r>
            <a:endParaRPr kumimoji="0" lang="en-LV" sz="1600" b="0" i="0" u="none" strike="noStrike" kern="1200" cap="none" spc="0" normalizeH="0" baseline="0" noProof="0">
              <a:ln>
                <a:noFill/>
              </a:ln>
              <a:solidFill>
                <a:srgbClr val="133585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11A2EFD1-398E-964B-9C16-DD831400B6B4}"/>
              </a:ext>
            </a:extLst>
          </p:cNvPr>
          <p:cNvSpPr/>
          <p:nvPr/>
        </p:nvSpPr>
        <p:spPr>
          <a:xfrm rot="16200000" flipV="1">
            <a:off x="1156010" y="4984340"/>
            <a:ext cx="369333" cy="1306457"/>
          </a:xfrm>
          <a:prstGeom prst="roundRect">
            <a:avLst>
              <a:gd name="adj" fmla="val 50000"/>
            </a:avLst>
          </a:prstGeom>
          <a:solidFill>
            <a:srgbClr val="389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V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D555B3F3-8F5C-7D4F-82AA-2AC28E53671A}"/>
              </a:ext>
            </a:extLst>
          </p:cNvPr>
          <p:cNvSpPr/>
          <p:nvPr/>
        </p:nvSpPr>
        <p:spPr>
          <a:xfrm rot="5400000">
            <a:off x="2566566" y="4975768"/>
            <a:ext cx="369333" cy="1306457"/>
          </a:xfrm>
          <a:prstGeom prst="roundRect">
            <a:avLst>
              <a:gd name="adj" fmla="val 50000"/>
            </a:avLst>
          </a:prstGeom>
          <a:solidFill>
            <a:srgbClr val="389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58547232-66DA-1E47-BDC4-43BC53E65C02}"/>
              </a:ext>
            </a:extLst>
          </p:cNvPr>
          <p:cNvSpPr/>
          <p:nvPr/>
        </p:nvSpPr>
        <p:spPr>
          <a:xfrm rot="5400000">
            <a:off x="3977122" y="4975768"/>
            <a:ext cx="369333" cy="1306457"/>
          </a:xfrm>
          <a:prstGeom prst="roundRect">
            <a:avLst>
              <a:gd name="adj" fmla="val 50000"/>
            </a:avLst>
          </a:prstGeom>
          <a:solidFill>
            <a:srgbClr val="389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74426E01-5DFF-EC4D-B3A7-87AEE9574788}"/>
              </a:ext>
            </a:extLst>
          </p:cNvPr>
          <p:cNvSpPr/>
          <p:nvPr/>
        </p:nvSpPr>
        <p:spPr>
          <a:xfrm rot="5400000">
            <a:off x="5387678" y="4975769"/>
            <a:ext cx="369333" cy="1306457"/>
          </a:xfrm>
          <a:prstGeom prst="roundRect">
            <a:avLst>
              <a:gd name="adj" fmla="val 50000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407C163A-7B8F-6845-926D-97171DE4A867}"/>
              </a:ext>
            </a:extLst>
          </p:cNvPr>
          <p:cNvSpPr/>
          <p:nvPr/>
        </p:nvSpPr>
        <p:spPr>
          <a:xfrm rot="5400000">
            <a:off x="6798234" y="4975769"/>
            <a:ext cx="369333" cy="1306457"/>
          </a:xfrm>
          <a:prstGeom prst="roundRect">
            <a:avLst>
              <a:gd name="adj" fmla="val 50000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64097C8F-F26A-F14E-8E29-87F5A0D4145B}"/>
              </a:ext>
            </a:extLst>
          </p:cNvPr>
          <p:cNvSpPr/>
          <p:nvPr/>
        </p:nvSpPr>
        <p:spPr>
          <a:xfrm rot="5400000">
            <a:off x="8208790" y="4975769"/>
            <a:ext cx="369333" cy="1306457"/>
          </a:xfrm>
          <a:prstGeom prst="roundRect">
            <a:avLst>
              <a:gd name="adj" fmla="val 50000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A135EA19-1673-6D4D-968C-94A856518755}"/>
              </a:ext>
            </a:extLst>
          </p:cNvPr>
          <p:cNvSpPr/>
          <p:nvPr/>
        </p:nvSpPr>
        <p:spPr>
          <a:xfrm rot="5400000">
            <a:off x="10120807" y="4474309"/>
            <a:ext cx="369333" cy="2309379"/>
          </a:xfrm>
          <a:prstGeom prst="roundRect">
            <a:avLst>
              <a:gd name="adj" fmla="val 50000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DB57514-FAF4-B043-9B23-F6BD47E034DA}"/>
              </a:ext>
            </a:extLst>
          </p:cNvPr>
          <p:cNvSpPr txBox="1"/>
          <p:nvPr/>
        </p:nvSpPr>
        <p:spPr>
          <a:xfrm>
            <a:off x="1107279" y="5505885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LV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2020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AF54E63-40BD-3A48-81EF-2CBA556DE035}"/>
              </a:ext>
            </a:extLst>
          </p:cNvPr>
          <p:cNvSpPr txBox="1"/>
          <p:nvPr/>
        </p:nvSpPr>
        <p:spPr>
          <a:xfrm>
            <a:off x="2517835" y="5514457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LV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2021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8A9805E-2F32-7647-A385-312EA4DCE04A}"/>
              </a:ext>
            </a:extLst>
          </p:cNvPr>
          <p:cNvSpPr txBox="1"/>
          <p:nvPr/>
        </p:nvSpPr>
        <p:spPr>
          <a:xfrm>
            <a:off x="3928391" y="5505885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LV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2022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861F41A-C43B-2943-94EE-CBA4AE5A39D8}"/>
              </a:ext>
            </a:extLst>
          </p:cNvPr>
          <p:cNvSpPr txBox="1"/>
          <p:nvPr/>
        </p:nvSpPr>
        <p:spPr>
          <a:xfrm>
            <a:off x="5338947" y="5505884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LV" sz="1000" b="1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2023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9D95B2C-79AC-5044-BC0B-73E8546D5E9B}"/>
              </a:ext>
            </a:extLst>
          </p:cNvPr>
          <p:cNvSpPr txBox="1"/>
          <p:nvPr/>
        </p:nvSpPr>
        <p:spPr>
          <a:xfrm>
            <a:off x="6749503" y="5505884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LV" sz="1000" b="1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2024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4FA2CE0-8684-2240-B539-E858AACCE7AB}"/>
              </a:ext>
            </a:extLst>
          </p:cNvPr>
          <p:cNvSpPr txBox="1"/>
          <p:nvPr/>
        </p:nvSpPr>
        <p:spPr>
          <a:xfrm>
            <a:off x="8160059" y="5510364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LV" sz="1000" b="1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2025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30B333A-784B-344F-AEB7-C3D1D1DB38EF}"/>
              </a:ext>
            </a:extLst>
          </p:cNvPr>
          <p:cNvSpPr txBox="1"/>
          <p:nvPr/>
        </p:nvSpPr>
        <p:spPr>
          <a:xfrm>
            <a:off x="9884524" y="5514023"/>
            <a:ext cx="8402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LV" sz="1000" b="1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2026 - 203</a:t>
            </a:r>
            <a:r>
              <a:rPr kumimoji="0" lang="lv-LV" sz="1000" b="1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2</a:t>
            </a:r>
            <a:endParaRPr kumimoji="0" lang="en-LV" sz="1000" b="1" i="0" u="none" strike="noStrike" kern="1200" cap="none" spc="0" normalizeH="0" baseline="0" noProof="0">
              <a:ln>
                <a:noFill/>
              </a:ln>
              <a:solidFill>
                <a:srgbClr val="1336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4BEA87F3-7098-DF46-8B12-D6389FBE05BB}"/>
              </a:ext>
            </a:extLst>
          </p:cNvPr>
          <p:cNvSpPr/>
          <p:nvPr/>
        </p:nvSpPr>
        <p:spPr>
          <a:xfrm rot="16200000" flipV="1">
            <a:off x="943456" y="1230866"/>
            <a:ext cx="794440" cy="1306457"/>
          </a:xfrm>
          <a:prstGeom prst="roundRect">
            <a:avLst>
              <a:gd name="adj" fmla="val 29218"/>
            </a:avLst>
          </a:prstGeom>
          <a:solidFill>
            <a:srgbClr val="389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V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E4245EF-9F28-874E-9496-A0D3CF5D33A0}"/>
              </a:ext>
            </a:extLst>
          </p:cNvPr>
          <p:cNvSpPr txBox="1"/>
          <p:nvPr/>
        </p:nvSpPr>
        <p:spPr>
          <a:xfrm>
            <a:off x="821369" y="1684039"/>
            <a:ext cx="1038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LV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CCS Strategy development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33814E26-E0E9-484D-84C7-95755B375B8C}"/>
              </a:ext>
            </a:extLst>
          </p:cNvPr>
          <p:cNvSpPr/>
          <p:nvPr/>
        </p:nvSpPr>
        <p:spPr>
          <a:xfrm rot="16200000" flipV="1">
            <a:off x="2302934" y="1230866"/>
            <a:ext cx="794440" cy="1306457"/>
          </a:xfrm>
          <a:prstGeom prst="roundRect">
            <a:avLst>
              <a:gd name="adj" fmla="val 29218"/>
            </a:avLst>
          </a:prstGeom>
          <a:solidFill>
            <a:srgbClr val="389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V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DB622F9-6797-1E44-B672-34CF26C19880}"/>
              </a:ext>
            </a:extLst>
          </p:cNvPr>
          <p:cNvSpPr txBox="1"/>
          <p:nvPr/>
        </p:nvSpPr>
        <p:spPr>
          <a:xfrm>
            <a:off x="2180847" y="1684039"/>
            <a:ext cx="1038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LV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CCS Eng Serv. procurement</a:t>
            </a:r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9E1B133C-8D51-984B-A3ED-4376AA897A86}"/>
              </a:ext>
            </a:extLst>
          </p:cNvPr>
          <p:cNvSpPr/>
          <p:nvPr/>
        </p:nvSpPr>
        <p:spPr>
          <a:xfrm rot="16200000" flipV="1">
            <a:off x="6971322" y="-1918907"/>
            <a:ext cx="1083061" cy="7894619"/>
          </a:xfrm>
          <a:prstGeom prst="roundRect">
            <a:avLst>
              <a:gd name="adj" fmla="val 29218"/>
            </a:avLst>
          </a:prstGeom>
          <a:solidFill>
            <a:srgbClr val="133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V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90CD24A1-9D33-3241-B851-DF0BCDEF48AE}"/>
              </a:ext>
            </a:extLst>
          </p:cNvPr>
          <p:cNvCxnSpPr>
            <a:cxnSpLocks/>
          </p:cNvCxnSpPr>
          <p:nvPr/>
        </p:nvCxnSpPr>
        <p:spPr>
          <a:xfrm flipH="1">
            <a:off x="695325" y="1363741"/>
            <a:ext cx="10764838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6DB6D79C-02C7-2A41-AABD-8B7D008ED8AF}"/>
              </a:ext>
            </a:extLst>
          </p:cNvPr>
          <p:cNvSpPr txBox="1"/>
          <p:nvPr/>
        </p:nvSpPr>
        <p:spPr>
          <a:xfrm>
            <a:off x="5443048" y="936511"/>
            <a:ext cx="1306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LV" sz="1800" b="1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RB Rail AS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1117EEB-6369-334E-B3E0-4208FE39DAB0}"/>
              </a:ext>
            </a:extLst>
          </p:cNvPr>
          <p:cNvSpPr txBox="1"/>
          <p:nvPr/>
        </p:nvSpPr>
        <p:spPr>
          <a:xfrm>
            <a:off x="3684270" y="1560928"/>
            <a:ext cx="19075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LV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CCS Engineer scope of service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D69FA3F7-11B0-6B40-B2A2-A56D99AB9BBC}"/>
              </a:ext>
            </a:extLst>
          </p:cNvPr>
          <p:cNvSpPr/>
          <p:nvPr/>
        </p:nvSpPr>
        <p:spPr>
          <a:xfrm rot="5400000">
            <a:off x="7305138" y="-1855499"/>
            <a:ext cx="246221" cy="7725411"/>
          </a:xfrm>
          <a:prstGeom prst="roundRect">
            <a:avLst>
              <a:gd name="adj" fmla="val 50000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E19F1E3-99DC-0F45-AB54-8E4A132AD802}"/>
              </a:ext>
            </a:extLst>
          </p:cNvPr>
          <p:cNvSpPr txBox="1"/>
          <p:nvPr/>
        </p:nvSpPr>
        <p:spPr>
          <a:xfrm>
            <a:off x="6547354" y="1872794"/>
            <a:ext cx="23087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LV" sz="1000" b="1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Project Management Organisation</a:t>
            </a: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025A67F0-EE56-0F42-86F2-E1B4C7A349F4}"/>
              </a:ext>
            </a:extLst>
          </p:cNvPr>
          <p:cNvSpPr/>
          <p:nvPr/>
        </p:nvSpPr>
        <p:spPr>
          <a:xfrm rot="5400000">
            <a:off x="8766557" y="-100264"/>
            <a:ext cx="234919" cy="4813874"/>
          </a:xfrm>
          <a:prstGeom prst="roundRect">
            <a:avLst>
              <a:gd name="adj" fmla="val 50000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031CB40-5BBA-B747-8D16-697538BDD483}"/>
              </a:ext>
            </a:extLst>
          </p:cNvPr>
          <p:cNvSpPr txBox="1"/>
          <p:nvPr/>
        </p:nvSpPr>
        <p:spPr>
          <a:xfrm>
            <a:off x="8178632" y="2177909"/>
            <a:ext cx="13550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LV" sz="1000" b="1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FIDIC Supervision</a:t>
            </a:r>
          </a:p>
        </p:txBody>
      </p:sp>
      <p:sp>
        <p:nvSpPr>
          <p:cNvPr id="103" name="Rounded Rectangle 102">
            <a:extLst>
              <a:ext uri="{FF2B5EF4-FFF2-40B4-BE49-F238E27FC236}">
                <a16:creationId xmlns:a16="http://schemas.microsoft.com/office/drawing/2014/main" id="{57D6DFEC-7EB0-D541-B6CB-A8F3F4B38371}"/>
              </a:ext>
            </a:extLst>
          </p:cNvPr>
          <p:cNvSpPr/>
          <p:nvPr/>
        </p:nvSpPr>
        <p:spPr>
          <a:xfrm rot="5400000">
            <a:off x="3927328" y="2311739"/>
            <a:ext cx="599448" cy="1289842"/>
          </a:xfrm>
          <a:prstGeom prst="roundRect">
            <a:avLst>
              <a:gd name="adj" fmla="val 30691"/>
            </a:avLst>
          </a:prstGeom>
          <a:solidFill>
            <a:srgbClr val="133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Rounded Rectangle 103">
            <a:extLst>
              <a:ext uri="{FF2B5EF4-FFF2-40B4-BE49-F238E27FC236}">
                <a16:creationId xmlns:a16="http://schemas.microsoft.com/office/drawing/2014/main" id="{BC0EE85A-EE95-F04F-9BF6-1336F7B5F424}"/>
              </a:ext>
            </a:extLst>
          </p:cNvPr>
          <p:cNvSpPr/>
          <p:nvPr/>
        </p:nvSpPr>
        <p:spPr>
          <a:xfrm rot="5400000">
            <a:off x="3927329" y="2987897"/>
            <a:ext cx="599448" cy="1289841"/>
          </a:xfrm>
          <a:prstGeom prst="roundRect">
            <a:avLst>
              <a:gd name="adj" fmla="val 30691"/>
            </a:avLst>
          </a:prstGeom>
          <a:solidFill>
            <a:srgbClr val="133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id="{41BA11D6-7E6E-D64C-96CC-5B4A21E39255}"/>
              </a:ext>
            </a:extLst>
          </p:cNvPr>
          <p:cNvSpPr/>
          <p:nvPr/>
        </p:nvSpPr>
        <p:spPr>
          <a:xfrm rot="5400000">
            <a:off x="3927328" y="3696334"/>
            <a:ext cx="599448" cy="1289842"/>
          </a:xfrm>
          <a:prstGeom prst="roundRect">
            <a:avLst>
              <a:gd name="adj" fmla="val 30691"/>
            </a:avLst>
          </a:prstGeom>
          <a:solidFill>
            <a:srgbClr val="133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087E9FA6-E004-B343-91E3-1E053CE8E9A9}"/>
              </a:ext>
            </a:extLst>
          </p:cNvPr>
          <p:cNvSpPr/>
          <p:nvPr/>
        </p:nvSpPr>
        <p:spPr>
          <a:xfrm rot="5400000">
            <a:off x="5072489" y="4050563"/>
            <a:ext cx="756579" cy="1884558"/>
          </a:xfrm>
          <a:prstGeom prst="roundRect">
            <a:avLst>
              <a:gd name="adj" fmla="val 30691"/>
            </a:avLst>
          </a:prstGeom>
          <a:solidFill>
            <a:srgbClr val="389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26DFEB6-D733-EB44-ACC8-A765C39E8FAC}"/>
              </a:ext>
            </a:extLst>
          </p:cNvPr>
          <p:cNvSpPr txBox="1"/>
          <p:nvPr/>
        </p:nvSpPr>
        <p:spPr>
          <a:xfrm>
            <a:off x="4321617" y="5864669"/>
            <a:ext cx="11641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LV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Preparatory phase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F8758637-83E6-7342-A194-71E1B7C2ED3A}"/>
              </a:ext>
            </a:extLst>
          </p:cNvPr>
          <p:cNvCxnSpPr>
            <a:cxnSpLocks/>
          </p:cNvCxnSpPr>
          <p:nvPr/>
        </p:nvCxnSpPr>
        <p:spPr>
          <a:xfrm flipH="1">
            <a:off x="5265163" y="2569936"/>
            <a:ext cx="9945" cy="1995578"/>
          </a:xfrm>
          <a:prstGeom prst="line">
            <a:avLst/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BF65B6D5-9FBE-634E-9119-E3E1D45D6904}"/>
              </a:ext>
            </a:extLst>
          </p:cNvPr>
          <p:cNvSpPr/>
          <p:nvPr/>
        </p:nvSpPr>
        <p:spPr>
          <a:xfrm rot="5400000">
            <a:off x="8659227" y="562707"/>
            <a:ext cx="581520" cy="5026843"/>
          </a:xfrm>
          <a:prstGeom prst="roundRect">
            <a:avLst>
              <a:gd name="adj" fmla="val 30691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62804853-5A2A-D642-9215-B289FD416045}"/>
              </a:ext>
            </a:extLst>
          </p:cNvPr>
          <p:cNvSpPr/>
          <p:nvPr/>
        </p:nvSpPr>
        <p:spPr>
          <a:xfrm rot="5400000">
            <a:off x="6830556" y="3596497"/>
            <a:ext cx="432643" cy="1166839"/>
          </a:xfrm>
          <a:prstGeom prst="roundRect">
            <a:avLst>
              <a:gd name="adj" fmla="val 30691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id="{FBCA5DA3-FAB9-8049-99BE-748FFC143AF6}"/>
              </a:ext>
            </a:extLst>
          </p:cNvPr>
          <p:cNvSpPr/>
          <p:nvPr/>
        </p:nvSpPr>
        <p:spPr>
          <a:xfrm rot="5400000">
            <a:off x="8030362" y="3060760"/>
            <a:ext cx="369335" cy="1306429"/>
          </a:xfrm>
          <a:prstGeom prst="roundRect">
            <a:avLst>
              <a:gd name="adj" fmla="val 30691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088C1BF4-7B4C-7146-9898-372E2388B653}"/>
              </a:ext>
            </a:extLst>
          </p:cNvPr>
          <p:cNvSpPr/>
          <p:nvPr/>
        </p:nvSpPr>
        <p:spPr>
          <a:xfrm rot="5400000">
            <a:off x="8966116" y="3522112"/>
            <a:ext cx="369335" cy="1306429"/>
          </a:xfrm>
          <a:prstGeom prst="roundRect">
            <a:avLst>
              <a:gd name="adj" fmla="val 30691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Rounded Rectangle 115">
            <a:extLst>
              <a:ext uri="{FF2B5EF4-FFF2-40B4-BE49-F238E27FC236}">
                <a16:creationId xmlns:a16="http://schemas.microsoft.com/office/drawing/2014/main" id="{54C1B4C3-24A4-8648-A8CB-752B0D5CE462}"/>
              </a:ext>
            </a:extLst>
          </p:cNvPr>
          <p:cNvSpPr/>
          <p:nvPr/>
        </p:nvSpPr>
        <p:spPr>
          <a:xfrm rot="5400000">
            <a:off x="9874354" y="3980040"/>
            <a:ext cx="369335" cy="1306429"/>
          </a:xfrm>
          <a:prstGeom prst="roundRect">
            <a:avLst>
              <a:gd name="adj" fmla="val 30691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Rounded Rectangle 116">
            <a:extLst>
              <a:ext uri="{FF2B5EF4-FFF2-40B4-BE49-F238E27FC236}">
                <a16:creationId xmlns:a16="http://schemas.microsoft.com/office/drawing/2014/main" id="{9BD71D37-364D-7C4A-BC00-FFFA53BF90E6}"/>
              </a:ext>
            </a:extLst>
          </p:cNvPr>
          <p:cNvSpPr/>
          <p:nvPr/>
        </p:nvSpPr>
        <p:spPr>
          <a:xfrm rot="5400000">
            <a:off x="10622281" y="4435067"/>
            <a:ext cx="369335" cy="1306429"/>
          </a:xfrm>
          <a:prstGeom prst="roundRect">
            <a:avLst>
              <a:gd name="adj" fmla="val 30691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4E9EFE5-ADD9-0E48-921A-096480AC7ED1}"/>
              </a:ext>
            </a:extLst>
          </p:cNvPr>
          <p:cNvSpPr txBox="1"/>
          <p:nvPr/>
        </p:nvSpPr>
        <p:spPr>
          <a:xfrm>
            <a:off x="3671829" y="2742124"/>
            <a:ext cx="1025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LV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Radio planning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A2F45A3-3C2C-6D4E-A182-A59A6203FFFE}"/>
              </a:ext>
            </a:extLst>
          </p:cNvPr>
          <p:cNvSpPr txBox="1"/>
          <p:nvPr/>
        </p:nvSpPr>
        <p:spPr>
          <a:xfrm>
            <a:off x="3725252" y="3427715"/>
            <a:ext cx="1025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LV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De</a:t>
            </a:r>
            <a:r>
              <a:rPr kumimoji="0" lang="lv-LV" sz="1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ployment</a:t>
            </a:r>
            <a:endParaRPr kumimoji="0" lang="en-LV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LV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strategy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4E44732-A2CF-1B44-A605-73A81F597593}"/>
              </a:ext>
            </a:extLst>
          </p:cNvPr>
          <p:cNvSpPr txBox="1"/>
          <p:nvPr/>
        </p:nvSpPr>
        <p:spPr>
          <a:xfrm>
            <a:off x="3679746" y="4139293"/>
            <a:ext cx="1025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LV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Concept design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B382998-42DF-5244-B953-9D2E44E327A9}"/>
              </a:ext>
            </a:extLst>
          </p:cNvPr>
          <p:cNvSpPr txBox="1"/>
          <p:nvPr/>
        </p:nvSpPr>
        <p:spPr>
          <a:xfrm>
            <a:off x="4897550" y="4595164"/>
            <a:ext cx="1038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LV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Works procurement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25BFEEB-4F06-F647-B846-62B3CC3A9704}"/>
              </a:ext>
            </a:extLst>
          </p:cNvPr>
          <p:cNvSpPr txBox="1"/>
          <p:nvPr/>
        </p:nvSpPr>
        <p:spPr>
          <a:xfrm>
            <a:off x="5083622" y="3984005"/>
            <a:ext cx="1038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LV" sz="800" b="1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Assistance to procurement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629714C-550E-3F47-9C77-14426D7E1FD1}"/>
              </a:ext>
            </a:extLst>
          </p:cNvPr>
          <p:cNvSpPr txBox="1"/>
          <p:nvPr/>
        </p:nvSpPr>
        <p:spPr>
          <a:xfrm>
            <a:off x="8214042" y="2955856"/>
            <a:ext cx="14334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LV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CCS Works Contractor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DD7CBDD4-40D3-C04F-9162-EAE2583F1FF9}"/>
              </a:ext>
            </a:extLst>
          </p:cNvPr>
          <p:cNvSpPr txBox="1"/>
          <p:nvPr/>
        </p:nvSpPr>
        <p:spPr>
          <a:xfrm>
            <a:off x="6748778" y="3990488"/>
            <a:ext cx="803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LV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Generic Design*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41A27777-BA6F-364C-B1CE-A5F83F12B8BA}"/>
              </a:ext>
            </a:extLst>
          </p:cNvPr>
          <p:cNvSpPr txBox="1"/>
          <p:nvPr/>
        </p:nvSpPr>
        <p:spPr>
          <a:xfrm>
            <a:off x="7596682" y="3601874"/>
            <a:ext cx="1651939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LV" sz="1000" b="1">
                <a:latin typeface="Myriad Pro"/>
              </a:rPr>
              <a:t>Application Design</a:t>
            </a:r>
            <a:endParaRPr kumimoji="0" lang="en-LV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EB19C0F7-83AA-B24C-AC3A-46E0D9571CC9}"/>
              </a:ext>
            </a:extLst>
          </p:cNvPr>
          <p:cNvSpPr txBox="1"/>
          <p:nvPr/>
        </p:nvSpPr>
        <p:spPr>
          <a:xfrm>
            <a:off x="8688156" y="4040539"/>
            <a:ext cx="9252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LV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Construction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1732AA17-BE9B-4E40-9921-78B7D00A675C}"/>
              </a:ext>
            </a:extLst>
          </p:cNvPr>
          <p:cNvSpPr txBox="1"/>
          <p:nvPr/>
        </p:nvSpPr>
        <p:spPr>
          <a:xfrm>
            <a:off x="9484184" y="4491437"/>
            <a:ext cx="10679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LV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Commissioning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003F6903-C925-4C40-BDAE-00338AD89CA6}"/>
              </a:ext>
            </a:extLst>
          </p:cNvPr>
          <p:cNvCxnSpPr>
            <a:cxnSpLocks/>
          </p:cNvCxnSpPr>
          <p:nvPr/>
        </p:nvCxnSpPr>
        <p:spPr>
          <a:xfrm>
            <a:off x="7216297" y="3403017"/>
            <a:ext cx="0" cy="529525"/>
          </a:xfrm>
          <a:prstGeom prst="line">
            <a:avLst/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8AD8B928-3E39-CD4D-AE71-F2E0143502C1}"/>
              </a:ext>
            </a:extLst>
          </p:cNvPr>
          <p:cNvCxnSpPr>
            <a:cxnSpLocks/>
          </p:cNvCxnSpPr>
          <p:nvPr/>
        </p:nvCxnSpPr>
        <p:spPr>
          <a:xfrm>
            <a:off x="9405807" y="3403017"/>
            <a:ext cx="0" cy="513554"/>
          </a:xfrm>
          <a:prstGeom prst="line">
            <a:avLst/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66BF979F-7992-544F-88B9-0303EC4949B1}"/>
              </a:ext>
            </a:extLst>
          </p:cNvPr>
          <p:cNvCxnSpPr>
            <a:cxnSpLocks/>
          </p:cNvCxnSpPr>
          <p:nvPr/>
        </p:nvCxnSpPr>
        <p:spPr>
          <a:xfrm>
            <a:off x="10212341" y="3420355"/>
            <a:ext cx="0" cy="975882"/>
          </a:xfrm>
          <a:prstGeom prst="line">
            <a:avLst/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70219CCA-EE82-AB41-95C0-F83FC7908438}"/>
              </a:ext>
            </a:extLst>
          </p:cNvPr>
          <p:cNvCxnSpPr>
            <a:cxnSpLocks/>
          </p:cNvCxnSpPr>
          <p:nvPr/>
        </p:nvCxnSpPr>
        <p:spPr>
          <a:xfrm>
            <a:off x="11075941" y="3420355"/>
            <a:ext cx="0" cy="1396433"/>
          </a:xfrm>
          <a:prstGeom prst="line">
            <a:avLst/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23B152D8-F4DD-A74B-8D14-577F92CD1E42}"/>
              </a:ext>
            </a:extLst>
          </p:cNvPr>
          <p:cNvCxnSpPr>
            <a:cxnSpLocks/>
          </p:cNvCxnSpPr>
          <p:nvPr/>
        </p:nvCxnSpPr>
        <p:spPr>
          <a:xfrm>
            <a:off x="8497569" y="3393720"/>
            <a:ext cx="0" cy="115182"/>
          </a:xfrm>
          <a:prstGeom prst="line">
            <a:avLst/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>
            <a:extLst>
              <a:ext uri="{FF2B5EF4-FFF2-40B4-BE49-F238E27FC236}">
                <a16:creationId xmlns:a16="http://schemas.microsoft.com/office/drawing/2014/main" id="{CCB1BDCA-205B-D848-9B83-6FFDE85BB419}"/>
              </a:ext>
            </a:extLst>
          </p:cNvPr>
          <p:cNvSpPr txBox="1"/>
          <p:nvPr/>
        </p:nvSpPr>
        <p:spPr>
          <a:xfrm>
            <a:off x="8050536" y="5864669"/>
            <a:ext cx="17604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LV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Works implementation phase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EF63ADA9-2EBC-FC4D-99AA-FE4AC1075B7E}"/>
              </a:ext>
            </a:extLst>
          </p:cNvPr>
          <p:cNvSpPr txBox="1"/>
          <p:nvPr/>
        </p:nvSpPr>
        <p:spPr>
          <a:xfrm>
            <a:off x="7098558" y="4540548"/>
            <a:ext cx="933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LV" sz="800" b="1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* Approval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LV" sz="800" b="1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by RB Rail AS</a:t>
            </a:r>
          </a:p>
        </p:txBody>
      </p: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269B7862-9852-B546-972D-D5831DF621CE}"/>
              </a:ext>
            </a:extLst>
          </p:cNvPr>
          <p:cNvCxnSpPr>
            <a:cxnSpLocks/>
          </p:cNvCxnSpPr>
          <p:nvPr/>
        </p:nvCxnSpPr>
        <p:spPr>
          <a:xfrm flipH="1">
            <a:off x="687447" y="6129416"/>
            <a:ext cx="10764838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>
            <a:extLst>
              <a:ext uri="{FF2B5EF4-FFF2-40B4-BE49-F238E27FC236}">
                <a16:creationId xmlns:a16="http://schemas.microsoft.com/office/drawing/2014/main" id="{743A695B-D08C-4532-BE26-3619879A4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" y="6091044"/>
            <a:ext cx="12192000" cy="787400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E18F061F-0845-4323-9C80-EBD60A62935E}"/>
              </a:ext>
            </a:extLst>
          </p:cNvPr>
          <p:cNvSpPr txBox="1"/>
          <p:nvPr/>
        </p:nvSpPr>
        <p:spPr>
          <a:xfrm>
            <a:off x="4423634" y="4861825"/>
            <a:ext cx="1969425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kumimoji="0" lang="en-LV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yriad Pro"/>
              </a:rPr>
              <a:t>Pre-qualification start</a:t>
            </a:r>
            <a:r>
              <a:rPr lang="lv-LV" sz="900">
                <a:latin typeface="Myriad Pro"/>
              </a:rPr>
              <a:t> : Q2 </a:t>
            </a:r>
            <a:r>
              <a:rPr lang="en-LV" sz="900">
                <a:latin typeface="Myriad Pro"/>
              </a:rPr>
              <a:t>2022</a:t>
            </a:r>
            <a:endParaRPr lang="lv-LV" sz="9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yriad Pr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LV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yriad Pro"/>
              </a:rPr>
              <a:t>Proposal submission: </a:t>
            </a:r>
            <a:r>
              <a:rPr kumimoji="0" lang="lv-LV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yriad Pro"/>
              </a:rPr>
              <a:t>Q</a:t>
            </a:r>
            <a:r>
              <a:rPr lang="en-LV" sz="900">
                <a:latin typeface="Myriad Pro"/>
              </a:rPr>
              <a:t>2</a:t>
            </a:r>
            <a:r>
              <a:rPr lang="lv-LV" sz="900">
                <a:latin typeface="Myriad Pro"/>
              </a:rPr>
              <a:t>/Q3 </a:t>
            </a:r>
            <a:r>
              <a:rPr lang="en-LV" sz="900">
                <a:latin typeface="Myriad Pro"/>
              </a:rPr>
              <a:t>2023</a:t>
            </a:r>
            <a:endParaRPr lang="en-LV" sz="9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yriad Pro"/>
            </a:endParaRPr>
          </a:p>
          <a:p>
            <a:pPr algn="ctr">
              <a:defRPr/>
            </a:pPr>
            <a:r>
              <a:rPr kumimoji="0" lang="en-LV" sz="9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Myriad Pro"/>
              </a:rPr>
              <a:t>Contract</a:t>
            </a:r>
            <a:r>
              <a:rPr kumimoji="0" lang="en-LV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yriad Pro"/>
              </a:rPr>
              <a:t> </a:t>
            </a:r>
            <a:r>
              <a:rPr kumimoji="0" lang="en-LV" sz="9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Myriad Pro"/>
              </a:rPr>
              <a:t>signing</a:t>
            </a:r>
            <a:r>
              <a:rPr kumimoji="0" lang="lv-LV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yriad Pro"/>
              </a:rPr>
              <a:t>:</a:t>
            </a:r>
            <a:r>
              <a:rPr lang="en-LV" sz="900">
                <a:latin typeface="Myriad Pro"/>
              </a:rPr>
              <a:t> End 2023</a:t>
            </a:r>
            <a:endParaRPr lang="lv-LV" sz="9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yriad Pro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D43BF7-2363-4D6A-AAFD-5E40EDADD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25" y="1540838"/>
            <a:ext cx="2493442" cy="273530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9183E053-C95C-4F11-AEB0-301C651BB050}"/>
              </a:ext>
            </a:extLst>
          </p:cNvPr>
          <p:cNvSpPr txBox="1"/>
          <p:nvPr/>
        </p:nvSpPr>
        <p:spPr>
          <a:xfrm>
            <a:off x="10199881" y="4905532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LV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D</a:t>
            </a:r>
            <a:r>
              <a:rPr kumimoji="0" lang="lv-LV" sz="1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efect</a:t>
            </a:r>
            <a:r>
              <a:rPr kumimoji="0" lang="lv-LV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lv-LV" sz="1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Notification</a:t>
            </a:r>
            <a:endParaRPr kumimoji="0" lang="lv-LV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Period</a:t>
            </a:r>
            <a:endParaRPr kumimoji="0" lang="en-LV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73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Box 180">
            <a:extLst>
              <a:ext uri="{FF2B5EF4-FFF2-40B4-BE49-F238E27FC236}">
                <a16:creationId xmlns:a16="http://schemas.microsoft.com/office/drawing/2014/main" id="{A7DA78E4-817E-6946-AFDA-6F535885C0DE}"/>
              </a:ext>
            </a:extLst>
          </p:cNvPr>
          <p:cNvSpPr txBox="1"/>
          <p:nvPr/>
        </p:nvSpPr>
        <p:spPr>
          <a:xfrm>
            <a:off x="676695" y="446222"/>
            <a:ext cx="7503977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LV" sz="2800" b="0" i="0" u="none" strike="noStrike" kern="1200" cap="none" spc="0" normalizeH="0" baseline="0" noProof="0">
                <a:ln>
                  <a:noFill/>
                </a:ln>
                <a:solidFill>
                  <a:srgbClr val="133585"/>
                </a:solidFill>
                <a:effectLst/>
                <a:uLnTx/>
                <a:uFillTx/>
                <a:latin typeface="Myriad Pro"/>
              </a:rPr>
              <a:t>Rail Baltica CCS deployment </a:t>
            </a:r>
            <a:r>
              <a:rPr lang="en-LV" sz="2800">
                <a:solidFill>
                  <a:srgbClr val="133585"/>
                </a:solidFill>
                <a:latin typeface="Myriad Pro"/>
              </a:rPr>
              <a:t>financial planning</a:t>
            </a:r>
            <a:endParaRPr kumimoji="0" lang="en-LV" sz="1600" b="0" i="0" u="none" strike="noStrike" kern="1200" cap="none" spc="0" normalizeH="0" baseline="0" noProof="0">
              <a:ln>
                <a:noFill/>
              </a:ln>
              <a:solidFill>
                <a:srgbClr val="133585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743A695B-D08C-4532-BE26-3619879A4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" y="6091044"/>
            <a:ext cx="12192000" cy="787400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A96BA54-1ABB-5A92-44AC-EFAB92377BD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69950" y="1385281"/>
            <a:ext cx="10709275" cy="45759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39395" defTabSz="914354">
              <a:lnSpc>
                <a:spcPct val="100000"/>
              </a:lnSpc>
              <a:spcBef>
                <a:spcPts val="667"/>
              </a:spcBef>
              <a:buBlip>
                <a:blip r:embed="rId4"/>
              </a:buBlip>
              <a:defRPr/>
            </a:pPr>
            <a:r>
              <a:rPr lang="en-US" sz="1900">
                <a:solidFill>
                  <a:srgbClr val="002060"/>
                </a:solidFill>
                <a:latin typeface="Myriad Pro"/>
              </a:rPr>
              <a:t>Planned financing sources:</a:t>
            </a:r>
          </a:p>
          <a:p>
            <a:pPr marL="514350" lvl="1" indent="-239395" defTabSz="914354">
              <a:spcBef>
                <a:spcPts val="667"/>
              </a:spcBef>
              <a:defRPr/>
            </a:pPr>
            <a:r>
              <a:rPr lang="en-US" sz="1900">
                <a:solidFill>
                  <a:srgbClr val="002060"/>
                </a:solidFill>
              </a:rPr>
              <a:t>ERTMS unit call for financing of ETCS and associated infrastructure, Class A radio, Interlocking; </a:t>
            </a:r>
          </a:p>
          <a:p>
            <a:pPr marL="514350" lvl="1" indent="-239395" defTabSz="914354">
              <a:spcBef>
                <a:spcPts val="667"/>
              </a:spcBef>
              <a:defRPr/>
            </a:pPr>
            <a:r>
              <a:rPr lang="en-US" sz="1900">
                <a:solidFill>
                  <a:srgbClr val="002060"/>
                </a:solidFill>
              </a:rPr>
              <a:t>CEF Transport calls for financing of non ERTMS activities (Telecom, Power supply, Station equipment);</a:t>
            </a:r>
          </a:p>
          <a:p>
            <a:pPr marL="514350" lvl="1" indent="-239395" defTabSz="914354">
              <a:spcBef>
                <a:spcPts val="667"/>
              </a:spcBef>
              <a:defRPr/>
            </a:pPr>
            <a:r>
              <a:rPr lang="en-US" sz="1900">
                <a:solidFill>
                  <a:srgbClr val="002060"/>
                </a:solidFill>
              </a:rPr>
              <a:t>Military mobility funding for financing of non ERTMS activities;</a:t>
            </a:r>
          </a:p>
          <a:p>
            <a:pPr marL="514350" lvl="1" indent="-239395" defTabSz="914354">
              <a:spcBef>
                <a:spcPts val="667"/>
              </a:spcBef>
              <a:defRPr/>
            </a:pPr>
            <a:r>
              <a:rPr lang="en-US" sz="1900">
                <a:solidFill>
                  <a:srgbClr val="002060"/>
                </a:solidFill>
              </a:rPr>
              <a:t>CEF Digital funding for financing of FRMCS, ETCS, ATO, backbone network implementation;</a:t>
            </a:r>
          </a:p>
          <a:p>
            <a:pPr marL="514350" lvl="1" indent="-239395" defTabSz="914354">
              <a:spcBef>
                <a:spcPts val="667"/>
              </a:spcBef>
              <a:defRPr/>
            </a:pPr>
            <a:r>
              <a:rPr lang="en-US" sz="1900">
                <a:solidFill>
                  <a:srgbClr val="002060"/>
                </a:solidFill>
              </a:rPr>
              <a:t>PPP is not contemplated;</a:t>
            </a:r>
          </a:p>
          <a:p>
            <a:pPr marL="514350" lvl="1" indent="-239395" defTabSz="914354">
              <a:spcBef>
                <a:spcPts val="667"/>
              </a:spcBef>
              <a:defRPr/>
            </a:pPr>
            <a:r>
              <a:rPr lang="en-US" sz="1900">
                <a:solidFill>
                  <a:srgbClr val="002060"/>
                </a:solidFill>
              </a:rPr>
              <a:t>Required funding from state national budgets is </a:t>
            </a:r>
            <a:r>
              <a:rPr lang="lv-LV" sz="1900" err="1">
                <a:solidFill>
                  <a:srgbClr val="002060"/>
                </a:solidFill>
              </a:rPr>
              <a:t>being</a:t>
            </a:r>
            <a:r>
              <a:rPr lang="lv-LV" sz="1900">
                <a:solidFill>
                  <a:srgbClr val="002060"/>
                </a:solidFill>
              </a:rPr>
              <a:t> </a:t>
            </a:r>
            <a:r>
              <a:rPr lang="en-US" sz="1900">
                <a:solidFill>
                  <a:srgbClr val="002060"/>
                </a:solidFill>
              </a:rPr>
              <a:t>analyzed</a:t>
            </a:r>
          </a:p>
          <a:p>
            <a:endParaRPr lang="en-US"/>
          </a:p>
          <a:p>
            <a:pPr indent="-239395" defTabSz="914354">
              <a:lnSpc>
                <a:spcPct val="100000"/>
              </a:lnSpc>
              <a:spcBef>
                <a:spcPts val="667"/>
              </a:spcBef>
              <a:buBlip>
                <a:blip r:embed="rId4"/>
              </a:buBlip>
              <a:defRPr/>
            </a:pPr>
            <a:r>
              <a:rPr lang="en-US" sz="1900" b="1">
                <a:solidFill>
                  <a:srgbClr val="002060"/>
                </a:solidFill>
                <a:latin typeface="Myriad Pro"/>
              </a:rPr>
              <a:t>Prior to </a:t>
            </a:r>
            <a:r>
              <a:rPr lang="lv-LV" sz="1900" b="1">
                <a:solidFill>
                  <a:srgbClr val="002060"/>
                </a:solidFill>
                <a:latin typeface="Myriad Pro"/>
              </a:rPr>
              <a:t>CCS </a:t>
            </a:r>
            <a:r>
              <a:rPr lang="en-US" sz="1900" b="1">
                <a:solidFill>
                  <a:srgbClr val="002060"/>
                </a:solidFill>
                <a:latin typeface="Myriad Pro"/>
              </a:rPr>
              <a:t>contract signature funding will be secured.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9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F12A6C0-9754-40DD-80A6-233CF37042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55" y="0"/>
            <a:ext cx="4930113" cy="6858000"/>
          </a:xfrm>
          <a:prstGeom prst="rect">
            <a:avLst/>
          </a:prstGeom>
        </p:spPr>
      </p:pic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3429122-DF84-482E-AA58-B39D0420E1D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609" y="0"/>
            <a:ext cx="2362201" cy="3280408"/>
          </a:xfrm>
          <a:prstGeom prst="rect">
            <a:avLst/>
          </a:prstGeom>
        </p:spPr>
      </p:pic>
      <p:pic>
        <p:nvPicPr>
          <p:cNvPr id="7" name="Picture 6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4C122DEE-FE71-4FCF-9B5F-973BE9B3611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448260" y="-5083"/>
            <a:ext cx="2311400" cy="3280408"/>
          </a:xfrm>
          <a:prstGeom prst="rect">
            <a:avLst/>
          </a:prstGeom>
        </p:spPr>
      </p:pic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7E60F8F6-B511-4657-A0D1-60668ED3666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846111" y="-5083"/>
            <a:ext cx="2362200" cy="3280408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5E4CA3A6-3BD8-4E0A-9201-7B527EE5355C}"/>
              </a:ext>
            </a:extLst>
          </p:cNvPr>
          <p:cNvSpPr txBox="1"/>
          <p:nvPr/>
        </p:nvSpPr>
        <p:spPr>
          <a:xfrm>
            <a:off x="7672330" y="5929201"/>
            <a:ext cx="5696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4400" b="0" i="0" u="none" strike="noStrike" kern="1200" cap="none" spc="0" normalizeH="0" baseline="0" noProof="0" err="1">
                <a:ln>
                  <a:noFill/>
                </a:ln>
                <a:solidFill>
                  <a:srgbClr val="E5E5E5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Thank</a:t>
            </a:r>
            <a:r>
              <a:rPr kumimoji="0" lang="lv-LV" sz="4400" b="0" i="0" u="none" strike="noStrike" kern="1200" cap="none" spc="0" normalizeH="0" baseline="0" noProof="0">
                <a:ln>
                  <a:noFill/>
                </a:ln>
                <a:solidFill>
                  <a:srgbClr val="E5E5E5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 </a:t>
            </a:r>
            <a:r>
              <a:rPr kumimoji="0" lang="lv-LV" sz="4400" b="0" i="0" u="none" strike="noStrike" kern="1200" cap="none" spc="0" normalizeH="0" baseline="0" noProof="0" err="1">
                <a:ln>
                  <a:noFill/>
                </a:ln>
                <a:solidFill>
                  <a:srgbClr val="E5E5E5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You</a:t>
            </a:r>
            <a:r>
              <a:rPr kumimoji="0" lang="lv-LV" sz="4400" b="0" i="0" u="none" strike="noStrike" kern="1200" cap="none" spc="0" normalizeH="0" baseline="0" noProof="0">
                <a:ln>
                  <a:noFill/>
                </a:ln>
                <a:solidFill>
                  <a:srgbClr val="E5E5E5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!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E5E5E5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A0AB183-12F2-49D7-B441-B40C38A3094E}"/>
              </a:ext>
            </a:extLst>
          </p:cNvPr>
          <p:cNvGrpSpPr/>
          <p:nvPr/>
        </p:nvGrpSpPr>
        <p:grpSpPr>
          <a:xfrm>
            <a:off x="4999608" y="3375198"/>
            <a:ext cx="7178881" cy="2120079"/>
            <a:chOff x="4999608" y="3375198"/>
            <a:chExt cx="7178881" cy="212007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3B2E3E0-D535-4FF9-823D-D22BBAAD9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99608" y="3375198"/>
              <a:ext cx="7178881" cy="2120079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4EF9E14-BBB7-4096-A136-333CC7A756DB}"/>
                </a:ext>
              </a:extLst>
            </p:cNvPr>
            <p:cNvSpPr txBox="1"/>
            <p:nvPr/>
          </p:nvSpPr>
          <p:spPr>
            <a:xfrm>
              <a:off x="5193436" y="4435237"/>
              <a:ext cx="363096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lv-LV" sz="2000" b="1" err="1">
                  <a:solidFill>
                    <a:schemeClr val="bg2"/>
                  </a:solidFill>
                </a:rPr>
                <a:t>Find</a:t>
              </a:r>
              <a:r>
                <a:rPr lang="lv-LV" sz="2000" b="1">
                  <a:solidFill>
                    <a:schemeClr val="bg2"/>
                  </a:solidFill>
                </a:rPr>
                <a:t> </a:t>
              </a:r>
              <a:r>
                <a:rPr lang="lv-LV" sz="2000" b="1" err="1">
                  <a:solidFill>
                    <a:schemeClr val="bg2"/>
                  </a:solidFill>
                </a:rPr>
                <a:t>us</a:t>
              </a:r>
              <a:r>
                <a:rPr lang="lv-LV" sz="2000" b="1">
                  <a:solidFill>
                    <a:schemeClr val="bg2"/>
                  </a:solidFill>
                </a:rPr>
                <a:t> </a:t>
              </a:r>
              <a:r>
                <a:rPr lang="lv-LV" sz="2000" b="1" err="1">
                  <a:solidFill>
                    <a:schemeClr val="bg2"/>
                  </a:solidFill>
                </a:rPr>
                <a:t>at</a:t>
              </a:r>
              <a:r>
                <a:rPr lang="lv-LV" sz="2000" b="1">
                  <a:solidFill>
                    <a:schemeClr val="bg2"/>
                  </a:solidFill>
                </a:rPr>
                <a:t> </a:t>
              </a:r>
              <a:r>
                <a:rPr lang="lv-LV" sz="2000" b="1" err="1">
                  <a:solidFill>
                    <a:schemeClr val="bg2"/>
                  </a:solidFill>
                </a:rPr>
                <a:t>Hall</a:t>
              </a:r>
              <a:r>
                <a:rPr lang="lv-LV" sz="2000" b="1">
                  <a:solidFill>
                    <a:schemeClr val="bg2"/>
                  </a:solidFill>
                </a:rPr>
                <a:t> A , </a:t>
              </a:r>
              <a:r>
                <a:rPr lang="lv-LV" sz="2000" b="1" err="1">
                  <a:solidFill>
                    <a:schemeClr val="bg2"/>
                  </a:solidFill>
                </a:rPr>
                <a:t>CityCube</a:t>
              </a:r>
              <a:endParaRPr lang="lv-LV" sz="2000" b="1">
                <a:solidFill>
                  <a:schemeClr val="bg2"/>
                </a:solidFill>
              </a:endParaRPr>
            </a:p>
            <a:p>
              <a:r>
                <a:rPr lang="lv-LV" sz="2000" b="1" err="1">
                  <a:solidFill>
                    <a:schemeClr val="bg2"/>
                  </a:solidFill>
                </a:rPr>
                <a:t>Booth</a:t>
              </a:r>
              <a:r>
                <a:rPr lang="lv-LV" sz="2000" b="1">
                  <a:solidFill>
                    <a:schemeClr val="bg2"/>
                  </a:solidFill>
                </a:rPr>
                <a:t> #880</a:t>
              </a:r>
              <a:endParaRPr lang="en-US" sz="2000" b="1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37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08AFE3-FAD4-83DF-E625-29B10899B2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0533" y="2162223"/>
            <a:ext cx="10999196" cy="396976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6565" indent="-456565"/>
            <a:r>
              <a:rPr lang="en-US" sz="1850" b="1">
                <a:latin typeface="Myriad Pro"/>
              </a:rPr>
              <a:t>Brief introduction to the Rail Baltica project and project schedule. </a:t>
            </a:r>
            <a:endParaRPr lang="en-US"/>
          </a:p>
          <a:p>
            <a:pPr marL="456565" indent="-456565"/>
            <a:r>
              <a:rPr lang="en-US" sz="1850" b="1">
                <a:latin typeface="Myriad Pro"/>
              </a:rPr>
              <a:t>Supplier's presentation : Support to Rail Baltica in reaching the targets </a:t>
            </a:r>
            <a:endParaRPr lang="en-US" sz="1850">
              <a:latin typeface="Myriad Pro"/>
            </a:endParaRPr>
          </a:p>
          <a:p>
            <a:pPr marL="913765" lvl="1" indent="-304165"/>
            <a:r>
              <a:rPr lang="en-US" sz="1850" b="1">
                <a:latin typeface="Myriad Pro"/>
              </a:rPr>
              <a:t>Single design concept across 3 Baltic states resulting in scale and maintenance economies, limited number of interfaces</a:t>
            </a:r>
            <a:endParaRPr lang="en-US" sz="1850">
              <a:latin typeface="Myriad Pro"/>
            </a:endParaRPr>
          </a:p>
          <a:p>
            <a:pPr marL="913765" lvl="1" indent="-304165"/>
            <a:r>
              <a:rPr lang="en-US" sz="1850" b="1">
                <a:latin typeface="Myriad Pro"/>
              </a:rPr>
              <a:t>Implementation of ETCS Baseline 4 Release 1; RMR Baseline 1; ATO Baseline 1 </a:t>
            </a:r>
            <a:endParaRPr lang="en-US" sz="1850">
              <a:latin typeface="Myriad Pro"/>
            </a:endParaRPr>
          </a:p>
          <a:p>
            <a:pPr marL="913765" lvl="1" indent="-304165"/>
            <a:r>
              <a:rPr lang="en-US" sz="1850" b="1">
                <a:latin typeface="Myriad Pro"/>
              </a:rPr>
              <a:t>Interfaces according to EULYNX Specifications </a:t>
            </a:r>
            <a:endParaRPr lang="en-US" sz="1850">
              <a:latin typeface="Myriad Pro"/>
            </a:endParaRPr>
          </a:p>
          <a:p>
            <a:pPr marL="913765" lvl="1" indent="-304165"/>
            <a:r>
              <a:rPr lang="en-US" sz="1850" b="1">
                <a:latin typeface="Myriad Pro"/>
              </a:rPr>
              <a:t>Traffic Management System TD 2.9 </a:t>
            </a:r>
            <a:endParaRPr lang="en-US" sz="1850">
              <a:latin typeface="Myriad Pro"/>
            </a:endParaRPr>
          </a:p>
          <a:p>
            <a:pPr marL="913765" lvl="1" indent="-304165"/>
            <a:r>
              <a:rPr lang="en-US" sz="1850" b="1">
                <a:latin typeface="Myriad Pro"/>
              </a:rPr>
              <a:t>No trackside signals on secondary tracks and shunting areas </a:t>
            </a:r>
            <a:endParaRPr lang="en-US" sz="1850">
              <a:latin typeface="Myriad Pro"/>
            </a:endParaRPr>
          </a:p>
          <a:p>
            <a:pPr marL="913765" lvl="1" indent="-304165"/>
            <a:r>
              <a:rPr lang="en-US" sz="1850" b="1">
                <a:latin typeface="Myriad Pro"/>
              </a:rPr>
              <a:t>No copper cables on open line </a:t>
            </a:r>
            <a:endParaRPr lang="en-US" sz="1850">
              <a:latin typeface="Myriad Pro"/>
            </a:endParaRPr>
          </a:p>
          <a:p>
            <a:pPr marL="913765" lvl="1" indent="-304165"/>
            <a:r>
              <a:rPr lang="en-US" sz="1850" b="1">
                <a:latin typeface="Myriad Pro"/>
              </a:rPr>
              <a:t>Usage of local renewable power supply sources for CCS equipment </a:t>
            </a:r>
            <a:endParaRPr lang="en-US" sz="1850">
              <a:latin typeface="Myriad Pro"/>
            </a:endParaRPr>
          </a:p>
          <a:p>
            <a:pPr marL="456565" indent="-456565"/>
            <a:r>
              <a:rPr lang="en-US" sz="1850" b="1">
                <a:latin typeface="Myriad Pro"/>
              </a:rPr>
              <a:t>Q&amp;A session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98C59-1119-B87C-D67E-9E512C9F7A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z="3300">
                <a:latin typeface="Myriad Pro Semibold"/>
              </a:rPr>
              <a:t>Agenda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4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Box 122">
            <a:extLst>
              <a:ext uri="{FF2B5EF4-FFF2-40B4-BE49-F238E27FC236}">
                <a16:creationId xmlns:a16="http://schemas.microsoft.com/office/drawing/2014/main" id="{A1F9C939-126A-428B-BA28-AFE68DE57E0A}"/>
              </a:ext>
            </a:extLst>
          </p:cNvPr>
          <p:cNvSpPr txBox="1"/>
          <p:nvPr/>
        </p:nvSpPr>
        <p:spPr>
          <a:xfrm>
            <a:off x="922609" y="4890306"/>
            <a:ext cx="91569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rPr>
              <a:t>Hamburg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rPr>
              <a:t> 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B79CB18D-5DDE-4C5F-BD19-1E2B1F02B362}"/>
              </a:ext>
            </a:extLst>
          </p:cNvPr>
          <p:cNvSpPr txBox="1"/>
          <p:nvPr/>
        </p:nvSpPr>
        <p:spPr>
          <a:xfrm>
            <a:off x="1001424" y="5373702"/>
            <a:ext cx="91569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rPr>
              <a:t>Rotterdam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rPr>
              <a:t> 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46DE04A8-69D4-45EE-A6FA-2E7BBD9DBAD8}"/>
              </a:ext>
            </a:extLst>
          </p:cNvPr>
          <p:cNvSpPr txBox="1"/>
          <p:nvPr/>
        </p:nvSpPr>
        <p:spPr>
          <a:xfrm>
            <a:off x="1192367" y="5584323"/>
            <a:ext cx="91569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rPr>
              <a:t>Duisburg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rPr>
              <a:t> </a:t>
            </a:r>
          </a:p>
        </p:txBody>
      </p:sp>
      <p:pic>
        <p:nvPicPr>
          <p:cNvPr id="126" name="Dzeltens apaksa">
            <a:extLst>
              <a:ext uri="{FF2B5EF4-FFF2-40B4-BE49-F238E27FC236}">
                <a16:creationId xmlns:a16="http://schemas.microsoft.com/office/drawing/2014/main" id="{C32E515F-5480-465A-9127-AC05C2E2E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717" y="4979629"/>
            <a:ext cx="3165862" cy="1426444"/>
          </a:xfrm>
          <a:prstGeom prst="rect">
            <a:avLst/>
          </a:prstGeom>
        </p:spPr>
      </p:pic>
      <p:pic>
        <p:nvPicPr>
          <p:cNvPr id="127" name="Dzeltens augsa">
            <a:extLst>
              <a:ext uri="{FF2B5EF4-FFF2-40B4-BE49-F238E27FC236}">
                <a16:creationId xmlns:a16="http://schemas.microsoft.com/office/drawing/2014/main" id="{EFF63125-BAA8-4996-9BB4-855E300E8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147" y="1318663"/>
            <a:ext cx="1011952" cy="3740920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12F3D74A-0587-4A6C-B72F-CEF22FBEC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9856" y="1922096"/>
            <a:ext cx="3106144" cy="4201697"/>
          </a:xfrm>
          <a:prstGeom prst="rect">
            <a:avLst/>
          </a:prstGeom>
        </p:spPr>
      </p:pic>
      <p:sp>
        <p:nvSpPr>
          <p:cNvPr id="129" name="TextBox 128">
            <a:extLst>
              <a:ext uri="{FF2B5EF4-FFF2-40B4-BE49-F238E27FC236}">
                <a16:creationId xmlns:a16="http://schemas.microsoft.com/office/drawing/2014/main" id="{316D2252-966B-4551-95CA-4B9D07A37D99}"/>
              </a:ext>
            </a:extLst>
          </p:cNvPr>
          <p:cNvSpPr txBox="1"/>
          <p:nvPr/>
        </p:nvSpPr>
        <p:spPr>
          <a:xfrm>
            <a:off x="831673" y="5832519"/>
            <a:ext cx="91569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rPr>
              <a:t>Antwerpen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rPr>
              <a:t> 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223695B3-16F6-471E-BB3A-4970FD5B32E1}"/>
              </a:ext>
            </a:extLst>
          </p:cNvPr>
          <p:cNvSpPr txBox="1"/>
          <p:nvPr/>
        </p:nvSpPr>
        <p:spPr>
          <a:xfrm>
            <a:off x="1720313" y="6128715"/>
            <a:ext cx="68742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rPr>
              <a:t>Milano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rPr>
              <a:t> 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08B6E82-4BFD-4873-B940-C6373701E330}"/>
              </a:ext>
            </a:extLst>
          </p:cNvPr>
          <p:cNvSpPr txBox="1"/>
          <p:nvPr/>
        </p:nvSpPr>
        <p:spPr>
          <a:xfrm>
            <a:off x="4878509" y="4739723"/>
            <a:ext cx="101195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rPr>
              <a:t>Warszawa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rPr>
              <a:t> 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8E7D892-2E83-4A65-8D74-9D53A00F1086}"/>
              </a:ext>
            </a:extLst>
          </p:cNvPr>
          <p:cNvSpPr txBox="1"/>
          <p:nvPr/>
        </p:nvSpPr>
        <p:spPr>
          <a:xfrm>
            <a:off x="4878509" y="4186988"/>
            <a:ext cx="101195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rPr>
              <a:t>Kaunas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rPr>
              <a:t> 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3D5FA02E-15DD-4900-9D56-1638E104B219}"/>
              </a:ext>
            </a:extLst>
          </p:cNvPr>
          <p:cNvSpPr txBox="1"/>
          <p:nvPr/>
        </p:nvSpPr>
        <p:spPr>
          <a:xfrm>
            <a:off x="5512796" y="3856405"/>
            <a:ext cx="101195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rPr>
              <a:t>Vilnius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rPr>
              <a:t> 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DBFDE093-EAC7-444C-B53D-F7A39445C091}"/>
              </a:ext>
            </a:extLst>
          </p:cNvPr>
          <p:cNvSpPr txBox="1"/>
          <p:nvPr/>
        </p:nvSpPr>
        <p:spPr>
          <a:xfrm>
            <a:off x="4878509" y="3587698"/>
            <a:ext cx="1011952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defTabSz="914377">
              <a:defRPr/>
            </a:pPr>
            <a:r>
              <a:rPr lang="lt-LT" sz="700">
                <a:solidFill>
                  <a:srgbClr val="133686"/>
                </a:solidFill>
                <a:latin typeface="Myriad Pro"/>
                <a:cs typeface="Myanmar Text"/>
              </a:rPr>
              <a:t>Panevėžys</a:t>
            </a:r>
            <a:r>
              <a:rPr lang="en-US" sz="1600">
                <a:solidFill>
                  <a:srgbClr val="133686"/>
                </a:solidFill>
                <a:latin typeface="Myriad Pro"/>
                <a:cs typeface="Myanmar Text"/>
              </a:rPr>
              <a:t> 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33686"/>
              </a:solidFill>
              <a:effectLst/>
              <a:uLnTx/>
              <a:uFillTx/>
              <a:latin typeface="Myriad Pro" panose="020B0503030403020204" pitchFamily="34" charset="0"/>
              <a:cs typeface="Myanmar Text" panose="020B0502040204020203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5C65B88-10DF-421D-B3C2-763B7FFFA81E}"/>
              </a:ext>
            </a:extLst>
          </p:cNvPr>
          <p:cNvSpPr txBox="1"/>
          <p:nvPr/>
        </p:nvSpPr>
        <p:spPr>
          <a:xfrm>
            <a:off x="4878509" y="2936017"/>
            <a:ext cx="101195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700" b="0" i="0" u="none" strike="noStrike" kern="1200" cap="none" spc="0" normalizeH="0" baseline="0" noProof="0" err="1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rPr>
              <a:t>Salaspils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rPr>
              <a:t> 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DEE14341-7E79-4125-9927-A981E8150F9A}"/>
              </a:ext>
            </a:extLst>
          </p:cNvPr>
          <p:cNvSpPr txBox="1"/>
          <p:nvPr/>
        </p:nvSpPr>
        <p:spPr>
          <a:xfrm>
            <a:off x="4878509" y="2325280"/>
            <a:ext cx="47858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700" b="0" i="0" u="none" strike="noStrike" kern="1200" cap="none" spc="0" normalizeH="0" baseline="0" noProof="0" err="1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rPr>
              <a:t>Pärnu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rPr>
              <a:t> 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892B2E1D-D1B6-4F8A-9E23-F7819A873566}"/>
              </a:ext>
            </a:extLst>
          </p:cNvPr>
          <p:cNvSpPr txBox="1"/>
          <p:nvPr/>
        </p:nvSpPr>
        <p:spPr>
          <a:xfrm>
            <a:off x="5225490" y="1491573"/>
            <a:ext cx="47858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700" b="0" i="0" u="none" strike="noStrike" kern="1200" cap="none" spc="0" normalizeH="0" baseline="0" noProof="0" err="1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rPr>
              <a:t>Muuga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rPr>
              <a:t> 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19731DA9-4A44-4D4C-8E05-46295D5FAF97}"/>
              </a:ext>
            </a:extLst>
          </p:cNvPr>
          <p:cNvSpPr txBox="1"/>
          <p:nvPr/>
        </p:nvSpPr>
        <p:spPr>
          <a:xfrm>
            <a:off x="5225489" y="1123273"/>
            <a:ext cx="59668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700" b="0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rPr>
              <a:t>Helsinki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rPr>
              <a:t> 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6C8C4D5E-C68D-4DAD-A178-6FDA618E2198}"/>
              </a:ext>
            </a:extLst>
          </p:cNvPr>
          <p:cNvSpPr txBox="1"/>
          <p:nvPr/>
        </p:nvSpPr>
        <p:spPr>
          <a:xfrm>
            <a:off x="3781738" y="1779080"/>
            <a:ext cx="859581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rPr>
              <a:t>Tallinn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257673A-EFC3-4067-966B-9D61FF10188A}"/>
              </a:ext>
            </a:extLst>
          </p:cNvPr>
          <p:cNvSpPr txBox="1"/>
          <p:nvPr/>
        </p:nvSpPr>
        <p:spPr>
          <a:xfrm>
            <a:off x="3781738" y="2344230"/>
            <a:ext cx="859581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err="1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rPr>
              <a:t>Pärnu</a:t>
            </a: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1336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Myanmar Text" panose="020B0502040204020203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DE873305-284A-4581-94B5-6CB4473BEC6C}"/>
              </a:ext>
            </a:extLst>
          </p:cNvPr>
          <p:cNvSpPr txBox="1"/>
          <p:nvPr/>
        </p:nvSpPr>
        <p:spPr>
          <a:xfrm>
            <a:off x="3684105" y="2764345"/>
            <a:ext cx="960918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err="1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rPr>
              <a:t>Rīga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rPr>
              <a:t>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rPr>
              <a:t>Central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CE47B600-8665-41B0-BE1D-450B8C9FBF03}"/>
              </a:ext>
            </a:extLst>
          </p:cNvPr>
          <p:cNvSpPr txBox="1"/>
          <p:nvPr/>
        </p:nvSpPr>
        <p:spPr>
          <a:xfrm>
            <a:off x="3684105" y="3148520"/>
            <a:ext cx="960918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err="1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rPr>
              <a:t>Rīga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rPr>
              <a:t>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rPr>
              <a:t>Airport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F1FB785-405F-4C0F-B9E9-EBE4F927DFEA}"/>
              </a:ext>
            </a:extLst>
          </p:cNvPr>
          <p:cNvSpPr txBox="1"/>
          <p:nvPr/>
        </p:nvSpPr>
        <p:spPr>
          <a:xfrm>
            <a:off x="3473764" y="3623755"/>
            <a:ext cx="1186606" cy="32316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500">
                <a:solidFill>
                  <a:srgbClr val="133686"/>
                </a:solidFill>
                <a:latin typeface="Myriad Pro"/>
                <a:cs typeface="Myanmar Text"/>
              </a:rPr>
              <a:t>Panevėžys</a:t>
            </a:r>
            <a:endParaRPr lang="en-US" sz="1500" b="0" i="0" u="none" strike="noStrike" kern="1200" cap="none" spc="0" normalizeH="0" baseline="0" noProof="0">
              <a:ln>
                <a:noFill/>
              </a:ln>
              <a:solidFill>
                <a:srgbClr val="133686"/>
              </a:solidFill>
              <a:effectLst/>
              <a:uLnTx/>
              <a:uFillTx/>
              <a:latin typeface="Myriad Pro"/>
              <a:cs typeface="Myanmar Text" panose="020B0502040204020203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8A4E757B-D122-417E-B7DE-B962DE866D9F}"/>
              </a:ext>
            </a:extLst>
          </p:cNvPr>
          <p:cNvSpPr txBox="1"/>
          <p:nvPr/>
        </p:nvSpPr>
        <p:spPr>
          <a:xfrm>
            <a:off x="3473764" y="4195255"/>
            <a:ext cx="1186606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500" b="0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rPr>
              <a:t>Kaunas</a:t>
            </a: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1336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Myanmar Text" panose="020B0502040204020203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4D78512-9A07-4C23-A16B-CECF2BC15CB5}"/>
              </a:ext>
            </a:extLst>
          </p:cNvPr>
          <p:cNvSpPr txBox="1"/>
          <p:nvPr/>
        </p:nvSpPr>
        <p:spPr>
          <a:xfrm>
            <a:off x="5501771" y="4035771"/>
            <a:ext cx="85656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500" b="0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rPr>
              <a:t>Vilnius</a:t>
            </a: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1336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Myanmar Text" panose="020B0502040204020203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E0D3DCD5-78F4-4C93-86F5-6DB463341F7E}"/>
              </a:ext>
            </a:extLst>
          </p:cNvPr>
          <p:cNvSpPr txBox="1"/>
          <p:nvPr/>
        </p:nvSpPr>
        <p:spPr>
          <a:xfrm>
            <a:off x="3462235" y="4816667"/>
            <a:ext cx="1186606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100" b="0" i="0" u="none" strike="noStrike" kern="1200" cap="none" spc="0" normalizeH="0" baseline="0" noProof="0" err="1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rPr>
              <a:t>Warszawa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336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Myanmar Text" panose="020B0502040204020203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92DD2B82-052E-4957-988F-95427CEDFBB6}"/>
              </a:ext>
            </a:extLst>
          </p:cNvPr>
          <p:cNvSpPr txBox="1"/>
          <p:nvPr/>
        </p:nvSpPr>
        <p:spPr>
          <a:xfrm>
            <a:off x="3944446" y="5898539"/>
            <a:ext cx="77472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100" b="0" i="0" u="none" strike="noStrike" kern="1200" cap="none" spc="0" normalizeH="0" baseline="0" noProof="0" err="1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rPr>
              <a:t>Wien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336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Myanmar Text" panose="020B0502040204020203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051A57BE-712F-4726-8416-869228283C6B}"/>
              </a:ext>
            </a:extLst>
          </p:cNvPr>
          <p:cNvSpPr txBox="1"/>
          <p:nvPr/>
        </p:nvSpPr>
        <p:spPr>
          <a:xfrm>
            <a:off x="2537600" y="5195437"/>
            <a:ext cx="537180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100" b="0" i="0" u="none" strike="noStrike" kern="1200" cap="none" spc="0" normalizeH="0" baseline="0" noProof="0" err="1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rPr>
              <a:t>Berlin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336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Myanmar Text" panose="020B0502040204020203" pitchFamily="34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E44D2AF1-B2B8-423C-948A-D4EB29969071}"/>
              </a:ext>
            </a:extLst>
          </p:cNvPr>
          <p:cNvSpPr txBox="1"/>
          <p:nvPr/>
        </p:nvSpPr>
        <p:spPr>
          <a:xfrm>
            <a:off x="5468555" y="5324321"/>
            <a:ext cx="102792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rPr>
              <a:t>High Speed 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0CD9DD52-1F58-4D63-95A0-9AFFA6C6157E}"/>
              </a:ext>
            </a:extLst>
          </p:cNvPr>
          <p:cNvSpPr txBox="1"/>
          <p:nvPr/>
        </p:nvSpPr>
        <p:spPr>
          <a:xfrm>
            <a:off x="5459591" y="5834545"/>
            <a:ext cx="1788874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377"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/>
                <a:cs typeface="Myanmar Text"/>
              </a:rPr>
              <a:t>Regional</a:t>
            </a:r>
            <a:r>
              <a:rPr lang="en-US" sz="1200">
                <a:solidFill>
                  <a:srgbClr val="133686"/>
                </a:solidFill>
                <a:latin typeface="Myriad Pro"/>
                <a:cs typeface="Myanmar Text"/>
              </a:rPr>
              <a:t>/Halt (38/15)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336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Myanmar Text" panose="020B0502040204020203" pitchFamily="34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D55106F8-D5CD-4B2C-BBCE-C437BC06C56E}"/>
              </a:ext>
            </a:extLst>
          </p:cNvPr>
          <p:cNvSpPr txBox="1"/>
          <p:nvPr/>
        </p:nvSpPr>
        <p:spPr>
          <a:xfrm>
            <a:off x="5468555" y="5517880"/>
            <a:ext cx="102792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rPr>
              <a:t>Night Train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544C341F-A440-4778-894F-AEFF464828E9}"/>
              </a:ext>
            </a:extLst>
          </p:cNvPr>
          <p:cNvSpPr txBox="1"/>
          <p:nvPr/>
        </p:nvSpPr>
        <p:spPr>
          <a:xfrm>
            <a:off x="5459590" y="5682451"/>
            <a:ext cx="102792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rPr>
              <a:t>Freight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1A996C0A-E620-4C16-BB69-A68E28E5B114}"/>
              </a:ext>
            </a:extLst>
          </p:cNvPr>
          <p:cNvSpPr/>
          <p:nvPr/>
        </p:nvSpPr>
        <p:spPr>
          <a:xfrm>
            <a:off x="5163841" y="5437182"/>
            <a:ext cx="293676" cy="45719"/>
          </a:xfrm>
          <a:prstGeom prst="rect">
            <a:avLst/>
          </a:prstGeom>
          <a:solidFill>
            <a:srgbClr val="009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V" sz="1800" b="0" i="0" u="none" strike="noStrike" kern="1200" cap="none" spc="0" normalizeH="0" baseline="0" noProof="0">
              <a:ln>
                <a:noFill/>
              </a:ln>
              <a:solidFill>
                <a:srgbClr val="13368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64BA0970-FD41-441F-90AD-055CADA94A4D}"/>
              </a:ext>
            </a:extLst>
          </p:cNvPr>
          <p:cNvSpPr/>
          <p:nvPr/>
        </p:nvSpPr>
        <p:spPr>
          <a:xfrm>
            <a:off x="5163841" y="5641434"/>
            <a:ext cx="293676" cy="45719"/>
          </a:xfrm>
          <a:prstGeom prst="rect">
            <a:avLst/>
          </a:prstGeom>
          <a:solidFill>
            <a:srgbClr val="1B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V" sz="1800" b="0" i="0" u="none" strike="noStrike" kern="1200" cap="none" spc="0" normalizeH="0" baseline="0" noProof="0">
              <a:ln>
                <a:noFill/>
              </a:ln>
              <a:solidFill>
                <a:srgbClr val="13368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5E87B174-361B-417B-A08E-183E1BDE1CB9}"/>
              </a:ext>
            </a:extLst>
          </p:cNvPr>
          <p:cNvSpPr/>
          <p:nvPr/>
        </p:nvSpPr>
        <p:spPr>
          <a:xfrm>
            <a:off x="5163841" y="5809136"/>
            <a:ext cx="293676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V" sz="1800" b="0" i="0" u="none" strike="noStrike" kern="1200" cap="none" spc="0" normalizeH="0" baseline="0" noProof="0">
              <a:ln>
                <a:noFill/>
              </a:ln>
              <a:solidFill>
                <a:srgbClr val="13368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9742527C-60C7-403A-8BDF-79C589B7E4EB}"/>
              </a:ext>
            </a:extLst>
          </p:cNvPr>
          <p:cNvGrpSpPr/>
          <p:nvPr/>
        </p:nvGrpSpPr>
        <p:grpSpPr>
          <a:xfrm>
            <a:off x="1936095" y="2065284"/>
            <a:ext cx="2816515" cy="389792"/>
            <a:chOff x="12636210" y="1432997"/>
            <a:chExt cx="2816515" cy="389792"/>
          </a:xfrm>
        </p:grpSpPr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914832B7-68DA-4BBB-9287-FC64031866C7}"/>
                </a:ext>
              </a:extLst>
            </p:cNvPr>
            <p:cNvSpPr/>
            <p:nvPr/>
          </p:nvSpPr>
          <p:spPr>
            <a:xfrm>
              <a:off x="15382875" y="1592968"/>
              <a:ext cx="69850" cy="69850"/>
            </a:xfrm>
            <a:prstGeom prst="ellipse">
              <a:avLst/>
            </a:prstGeom>
            <a:solidFill>
              <a:srgbClr val="1336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LV" sz="1800" b="0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endParaRPr>
            </a:p>
          </p:txBody>
        </p: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1B58D255-AC85-4CB4-AE62-6AD9DA84BB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693775" y="1627893"/>
              <a:ext cx="1689100" cy="0"/>
            </a:xfrm>
            <a:prstGeom prst="line">
              <a:avLst/>
            </a:prstGeom>
            <a:ln>
              <a:solidFill>
                <a:srgbClr val="133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Rounded Rectangle 70">
              <a:extLst>
                <a:ext uri="{FF2B5EF4-FFF2-40B4-BE49-F238E27FC236}">
                  <a16:creationId xmlns:a16="http://schemas.microsoft.com/office/drawing/2014/main" id="{EA7430F3-90F5-4B8E-857C-6B73651736B9}"/>
                </a:ext>
              </a:extLst>
            </p:cNvPr>
            <p:cNvSpPr/>
            <p:nvPr/>
          </p:nvSpPr>
          <p:spPr>
            <a:xfrm>
              <a:off x="12636210" y="1432997"/>
              <a:ext cx="1138685" cy="389792"/>
            </a:xfrm>
            <a:prstGeom prst="roundRect">
              <a:avLst>
                <a:gd name="adj" fmla="val 50000"/>
              </a:avLst>
            </a:prstGeom>
            <a:solidFill>
              <a:srgbClr val="1336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LV" sz="1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Arial" panose="020B0604020202020204" pitchFamily="34" charset="0"/>
                </a:rPr>
                <a:t>0:40 min</a:t>
              </a: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6C44427D-05BD-4B9C-8C81-EB1A32D09C5E}"/>
              </a:ext>
            </a:extLst>
          </p:cNvPr>
          <p:cNvGrpSpPr/>
          <p:nvPr/>
        </p:nvGrpSpPr>
        <p:grpSpPr>
          <a:xfrm>
            <a:off x="1936095" y="2510340"/>
            <a:ext cx="2816515" cy="389792"/>
            <a:chOff x="12636210" y="1432997"/>
            <a:chExt cx="2816515" cy="389792"/>
          </a:xfrm>
        </p:grpSpPr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BF95E895-456C-455C-B88C-D844F567AAFB}"/>
                </a:ext>
              </a:extLst>
            </p:cNvPr>
            <p:cNvSpPr/>
            <p:nvPr/>
          </p:nvSpPr>
          <p:spPr>
            <a:xfrm>
              <a:off x="15382875" y="1592968"/>
              <a:ext cx="69850" cy="69850"/>
            </a:xfrm>
            <a:prstGeom prst="ellipse">
              <a:avLst/>
            </a:prstGeom>
            <a:solidFill>
              <a:srgbClr val="1336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LV" sz="1800" b="0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endParaRPr>
            </a:p>
          </p:txBody>
        </p: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80EC4AF1-07B9-48A4-BCEC-A2A57F863B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693775" y="1627893"/>
              <a:ext cx="1689100" cy="0"/>
            </a:xfrm>
            <a:prstGeom prst="line">
              <a:avLst/>
            </a:prstGeom>
            <a:ln>
              <a:solidFill>
                <a:srgbClr val="133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Rounded Rectangle 75">
              <a:extLst>
                <a:ext uri="{FF2B5EF4-FFF2-40B4-BE49-F238E27FC236}">
                  <a16:creationId xmlns:a16="http://schemas.microsoft.com/office/drawing/2014/main" id="{AA96B8DB-9057-4BDF-A218-6196E3E753A0}"/>
                </a:ext>
              </a:extLst>
            </p:cNvPr>
            <p:cNvSpPr/>
            <p:nvPr/>
          </p:nvSpPr>
          <p:spPr>
            <a:xfrm>
              <a:off x="12636210" y="1432997"/>
              <a:ext cx="1118495" cy="389792"/>
            </a:xfrm>
            <a:prstGeom prst="roundRect">
              <a:avLst>
                <a:gd name="adj" fmla="val 50000"/>
              </a:avLst>
            </a:prstGeom>
            <a:solidFill>
              <a:srgbClr val="1336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LV" sz="1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Arial" panose="020B0604020202020204" pitchFamily="34" charset="0"/>
                </a:rPr>
                <a:t>1 h</a:t>
              </a: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C57D6E7-A1E2-4580-8830-B55CC2E3AE17}"/>
              </a:ext>
            </a:extLst>
          </p:cNvPr>
          <p:cNvGrpSpPr/>
          <p:nvPr/>
        </p:nvGrpSpPr>
        <p:grpSpPr>
          <a:xfrm>
            <a:off x="1936095" y="3020938"/>
            <a:ext cx="2816515" cy="389792"/>
            <a:chOff x="12636210" y="1432997"/>
            <a:chExt cx="2816515" cy="389792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C6C5DA65-2D96-41E8-B1E9-E0ECEAE87C66}"/>
                </a:ext>
              </a:extLst>
            </p:cNvPr>
            <p:cNvSpPr/>
            <p:nvPr/>
          </p:nvSpPr>
          <p:spPr>
            <a:xfrm>
              <a:off x="15382875" y="1592968"/>
              <a:ext cx="69850" cy="69850"/>
            </a:xfrm>
            <a:prstGeom prst="ellipse">
              <a:avLst/>
            </a:prstGeom>
            <a:solidFill>
              <a:srgbClr val="1336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LV" sz="1800" b="0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endParaRPr>
            </a:p>
          </p:txBody>
        </p: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1ABE9F46-5F19-4557-A6C6-3740C8CA44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693775" y="1627893"/>
              <a:ext cx="1689100" cy="0"/>
            </a:xfrm>
            <a:prstGeom prst="line">
              <a:avLst/>
            </a:prstGeom>
            <a:ln>
              <a:solidFill>
                <a:srgbClr val="133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Rounded Rectangle 79">
              <a:extLst>
                <a:ext uri="{FF2B5EF4-FFF2-40B4-BE49-F238E27FC236}">
                  <a16:creationId xmlns:a16="http://schemas.microsoft.com/office/drawing/2014/main" id="{9775E470-BC00-446A-B71F-C5AA7D3ED4C6}"/>
                </a:ext>
              </a:extLst>
            </p:cNvPr>
            <p:cNvSpPr/>
            <p:nvPr/>
          </p:nvSpPr>
          <p:spPr>
            <a:xfrm>
              <a:off x="12636210" y="1432997"/>
              <a:ext cx="1118495" cy="389792"/>
            </a:xfrm>
            <a:prstGeom prst="roundRect">
              <a:avLst>
                <a:gd name="adj" fmla="val 50000"/>
              </a:avLst>
            </a:prstGeom>
            <a:solidFill>
              <a:srgbClr val="1336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LV" sz="1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Arial" panose="020B0604020202020204" pitchFamily="34" charset="0"/>
                </a:rPr>
                <a:t>0:08 min</a:t>
              </a: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434A33A2-ACF6-443C-A209-F792C75D8289}"/>
              </a:ext>
            </a:extLst>
          </p:cNvPr>
          <p:cNvGrpSpPr/>
          <p:nvPr/>
        </p:nvGrpSpPr>
        <p:grpSpPr>
          <a:xfrm>
            <a:off x="1936095" y="3495766"/>
            <a:ext cx="2816515" cy="389792"/>
            <a:chOff x="12636210" y="1432997"/>
            <a:chExt cx="2816515" cy="389792"/>
          </a:xfrm>
        </p:grpSpPr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FB49B266-2C8D-4D40-9A34-A29B4DA59C7A}"/>
                </a:ext>
              </a:extLst>
            </p:cNvPr>
            <p:cNvSpPr/>
            <p:nvPr/>
          </p:nvSpPr>
          <p:spPr>
            <a:xfrm>
              <a:off x="15382875" y="1592968"/>
              <a:ext cx="69850" cy="69850"/>
            </a:xfrm>
            <a:prstGeom prst="ellipse">
              <a:avLst/>
            </a:prstGeom>
            <a:solidFill>
              <a:srgbClr val="1336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LV" sz="1800" b="0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endParaRPr>
            </a:p>
          </p:txBody>
        </p: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16811C5E-0C04-42FC-AEAB-99AFCE14D5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693775" y="1627893"/>
              <a:ext cx="1689100" cy="0"/>
            </a:xfrm>
            <a:prstGeom prst="line">
              <a:avLst/>
            </a:prstGeom>
            <a:ln>
              <a:solidFill>
                <a:srgbClr val="133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Rounded Rectangle 83">
              <a:extLst>
                <a:ext uri="{FF2B5EF4-FFF2-40B4-BE49-F238E27FC236}">
                  <a16:creationId xmlns:a16="http://schemas.microsoft.com/office/drawing/2014/main" id="{18577B17-6A70-4C68-9D28-D7441A1A50B1}"/>
                </a:ext>
              </a:extLst>
            </p:cNvPr>
            <p:cNvSpPr/>
            <p:nvPr/>
          </p:nvSpPr>
          <p:spPr>
            <a:xfrm>
              <a:off x="12636210" y="1432997"/>
              <a:ext cx="1118495" cy="389792"/>
            </a:xfrm>
            <a:prstGeom prst="roundRect">
              <a:avLst>
                <a:gd name="adj" fmla="val 50000"/>
              </a:avLst>
            </a:prstGeom>
            <a:solidFill>
              <a:srgbClr val="1336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LV" sz="1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Arial" panose="020B0604020202020204" pitchFamily="34" charset="0"/>
                </a:rPr>
                <a:t>0:45 min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F4AE8E41-CF9E-4633-94CD-5207A2AA0DD9}"/>
              </a:ext>
            </a:extLst>
          </p:cNvPr>
          <p:cNvGrpSpPr/>
          <p:nvPr/>
        </p:nvGrpSpPr>
        <p:grpSpPr>
          <a:xfrm>
            <a:off x="1936095" y="3969274"/>
            <a:ext cx="2816515" cy="389792"/>
            <a:chOff x="12636210" y="1432997"/>
            <a:chExt cx="2816515" cy="389792"/>
          </a:xfrm>
        </p:grpSpPr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49D946D8-35B1-46FE-AFED-33B3868BE9DE}"/>
                </a:ext>
              </a:extLst>
            </p:cNvPr>
            <p:cNvSpPr/>
            <p:nvPr/>
          </p:nvSpPr>
          <p:spPr>
            <a:xfrm>
              <a:off x="15382875" y="1592968"/>
              <a:ext cx="69850" cy="69850"/>
            </a:xfrm>
            <a:prstGeom prst="ellipse">
              <a:avLst/>
            </a:prstGeom>
            <a:solidFill>
              <a:srgbClr val="1336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LV" sz="1800" b="0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endParaRPr>
            </a:p>
          </p:txBody>
        </p: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312D958F-3271-4BF4-A4F6-DFD1F7F91C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693775" y="1627893"/>
              <a:ext cx="1689100" cy="0"/>
            </a:xfrm>
            <a:prstGeom prst="line">
              <a:avLst/>
            </a:prstGeom>
            <a:ln>
              <a:solidFill>
                <a:srgbClr val="133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Rounded Rectangle 87">
              <a:extLst>
                <a:ext uri="{FF2B5EF4-FFF2-40B4-BE49-F238E27FC236}">
                  <a16:creationId xmlns:a16="http://schemas.microsoft.com/office/drawing/2014/main" id="{5BA6BD3C-F48E-48D6-A19F-C2DF616822EA}"/>
                </a:ext>
              </a:extLst>
            </p:cNvPr>
            <p:cNvSpPr/>
            <p:nvPr/>
          </p:nvSpPr>
          <p:spPr>
            <a:xfrm>
              <a:off x="12636210" y="1432997"/>
              <a:ext cx="1118495" cy="389792"/>
            </a:xfrm>
            <a:prstGeom prst="roundRect">
              <a:avLst>
                <a:gd name="adj" fmla="val 50000"/>
              </a:avLst>
            </a:prstGeom>
            <a:solidFill>
              <a:srgbClr val="1336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LV" sz="1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Arial" panose="020B0604020202020204" pitchFamily="34" charset="0"/>
                </a:rPr>
                <a:t>0:37 min</a:t>
              </a: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06B7F4D9-80FF-4502-916A-D5A09FF2FC4F}"/>
              </a:ext>
            </a:extLst>
          </p:cNvPr>
          <p:cNvGrpSpPr/>
          <p:nvPr/>
        </p:nvGrpSpPr>
        <p:grpSpPr>
          <a:xfrm>
            <a:off x="5341566" y="4192563"/>
            <a:ext cx="1347352" cy="843635"/>
            <a:chOff x="6995428" y="4388116"/>
            <a:chExt cx="1347352" cy="843635"/>
          </a:xfrm>
        </p:grpSpPr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09A1FD7B-D6A9-4708-9B26-897F69D546B9}"/>
                </a:ext>
              </a:extLst>
            </p:cNvPr>
            <p:cNvGrpSpPr/>
            <p:nvPr/>
          </p:nvGrpSpPr>
          <p:grpSpPr>
            <a:xfrm>
              <a:off x="6995428" y="4388116"/>
              <a:ext cx="1347352" cy="843635"/>
              <a:chOff x="12084121" y="979154"/>
              <a:chExt cx="1347352" cy="843635"/>
            </a:xfrm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69835E15-0582-48EA-9CF5-3A5DFA0D5E80}"/>
                  </a:ext>
                </a:extLst>
              </p:cNvPr>
              <p:cNvSpPr/>
              <p:nvPr/>
            </p:nvSpPr>
            <p:spPr>
              <a:xfrm>
                <a:off x="12084121" y="979154"/>
                <a:ext cx="69850" cy="69850"/>
              </a:xfrm>
              <a:prstGeom prst="ellipse">
                <a:avLst/>
              </a:prstGeom>
              <a:solidFill>
                <a:srgbClr val="133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LV" sz="1800" b="0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1" name="Rounded Rectangle 91">
                <a:extLst>
                  <a:ext uri="{FF2B5EF4-FFF2-40B4-BE49-F238E27FC236}">
                    <a16:creationId xmlns:a16="http://schemas.microsoft.com/office/drawing/2014/main" id="{D8A9D3F8-841B-4349-9E53-72A2441E990F}"/>
                  </a:ext>
                </a:extLst>
              </p:cNvPr>
              <p:cNvSpPr/>
              <p:nvPr/>
            </p:nvSpPr>
            <p:spPr>
              <a:xfrm>
                <a:off x="12312978" y="1432997"/>
                <a:ext cx="1118495" cy="389792"/>
              </a:xfrm>
              <a:prstGeom prst="roundRect">
                <a:avLst>
                  <a:gd name="adj" fmla="val 50000"/>
                </a:avLst>
              </a:prstGeom>
              <a:solidFill>
                <a:srgbClr val="133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LV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Myriad Pro" panose="020B0503030403020204" pitchFamily="34" charset="0"/>
                    <a:ea typeface="+mn-ea"/>
                    <a:cs typeface="Arial" panose="020B0604020202020204" pitchFamily="34" charset="0"/>
                  </a:rPr>
                  <a:t>0:38 min</a:t>
                </a:r>
              </a:p>
            </p:txBody>
          </p:sp>
        </p:grpSp>
        <p:cxnSp>
          <p:nvCxnSpPr>
            <p:cNvPr id="179" name="Elbow Connector 94">
              <a:extLst>
                <a:ext uri="{FF2B5EF4-FFF2-40B4-BE49-F238E27FC236}">
                  <a16:creationId xmlns:a16="http://schemas.microsoft.com/office/drawing/2014/main" id="{E469100E-9E0C-4DED-A211-B18366D8904E}"/>
                </a:ext>
              </a:extLst>
            </p:cNvPr>
            <p:cNvCxnSpPr>
              <a:stCxn id="180" idx="4"/>
              <a:endCxn id="181" idx="1"/>
            </p:cNvCxnSpPr>
            <p:nvPr/>
          </p:nvCxnSpPr>
          <p:spPr>
            <a:xfrm rot="16200000" flipH="1">
              <a:off x="6837875" y="4650444"/>
              <a:ext cx="578889" cy="193932"/>
            </a:xfrm>
            <a:prstGeom prst="bentConnector2">
              <a:avLst/>
            </a:prstGeom>
            <a:ln>
              <a:solidFill>
                <a:srgbClr val="133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290C33B2-C45D-4BFC-BA34-93F7C6F0445D}"/>
              </a:ext>
            </a:extLst>
          </p:cNvPr>
          <p:cNvGrpSpPr/>
          <p:nvPr/>
        </p:nvGrpSpPr>
        <p:grpSpPr>
          <a:xfrm>
            <a:off x="1941432" y="4536537"/>
            <a:ext cx="2816515" cy="389792"/>
            <a:chOff x="12636210" y="1432997"/>
            <a:chExt cx="2816515" cy="389792"/>
          </a:xfrm>
        </p:grpSpPr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22B9E44C-3828-402C-9C77-4474B30FC0C4}"/>
                </a:ext>
              </a:extLst>
            </p:cNvPr>
            <p:cNvSpPr/>
            <p:nvPr/>
          </p:nvSpPr>
          <p:spPr>
            <a:xfrm>
              <a:off x="15382875" y="1592968"/>
              <a:ext cx="69850" cy="69850"/>
            </a:xfrm>
            <a:prstGeom prst="ellipse">
              <a:avLst/>
            </a:prstGeom>
            <a:solidFill>
              <a:srgbClr val="1336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LV" sz="1800" b="0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endParaRPr>
            </a:p>
          </p:txBody>
        </p: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5E4CAA79-4A7B-42C1-8341-9782A9E4D6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693775" y="1627893"/>
              <a:ext cx="1689100" cy="0"/>
            </a:xfrm>
            <a:prstGeom prst="line">
              <a:avLst/>
            </a:prstGeom>
            <a:ln>
              <a:solidFill>
                <a:srgbClr val="1336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Rounded Rectangle 100">
              <a:extLst>
                <a:ext uri="{FF2B5EF4-FFF2-40B4-BE49-F238E27FC236}">
                  <a16:creationId xmlns:a16="http://schemas.microsoft.com/office/drawing/2014/main" id="{3957F342-DF19-4EBA-8A87-2D558AF0392A}"/>
                </a:ext>
              </a:extLst>
            </p:cNvPr>
            <p:cNvSpPr/>
            <p:nvPr/>
          </p:nvSpPr>
          <p:spPr>
            <a:xfrm>
              <a:off x="12636210" y="1432997"/>
              <a:ext cx="1118495" cy="389792"/>
            </a:xfrm>
            <a:prstGeom prst="roundRect">
              <a:avLst>
                <a:gd name="adj" fmla="val 50000"/>
              </a:avLst>
            </a:prstGeom>
            <a:solidFill>
              <a:srgbClr val="1336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LV" sz="1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Arial" panose="020B0604020202020204" pitchFamily="34" charset="0"/>
                </a:rPr>
                <a:t>3:27 min</a:t>
              </a:r>
            </a:p>
          </p:txBody>
        </p:sp>
      </p:grpSp>
      <p:pic>
        <p:nvPicPr>
          <p:cNvPr id="186" name="Picture 185">
            <a:extLst>
              <a:ext uri="{FF2B5EF4-FFF2-40B4-BE49-F238E27FC236}">
                <a16:creationId xmlns:a16="http://schemas.microsoft.com/office/drawing/2014/main" id="{A8FA3259-4CF8-4F0B-A017-00266C819C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329" y="406629"/>
            <a:ext cx="2540664" cy="1905498"/>
          </a:xfrm>
          <a:prstGeom prst="rect">
            <a:avLst/>
          </a:prstGeom>
        </p:spPr>
      </p:pic>
      <p:grpSp>
        <p:nvGrpSpPr>
          <p:cNvPr id="187" name="Group 186">
            <a:extLst>
              <a:ext uri="{FF2B5EF4-FFF2-40B4-BE49-F238E27FC236}">
                <a16:creationId xmlns:a16="http://schemas.microsoft.com/office/drawing/2014/main" id="{44AEFC58-87A5-44F8-A0A3-F41A4D6E20EC}"/>
              </a:ext>
            </a:extLst>
          </p:cNvPr>
          <p:cNvGrpSpPr/>
          <p:nvPr/>
        </p:nvGrpSpPr>
        <p:grpSpPr>
          <a:xfrm>
            <a:off x="7436448" y="1288510"/>
            <a:ext cx="2629313" cy="502573"/>
            <a:chOff x="2112690" y="-1609422"/>
            <a:chExt cx="3598397" cy="706683"/>
          </a:xfrm>
        </p:grpSpPr>
        <p:sp>
          <p:nvSpPr>
            <p:cNvPr id="188" name="Freeform 23">
              <a:extLst>
                <a:ext uri="{FF2B5EF4-FFF2-40B4-BE49-F238E27FC236}">
                  <a16:creationId xmlns:a16="http://schemas.microsoft.com/office/drawing/2014/main" id="{8949CAA5-6238-4497-8210-FBC52BECE98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112690" y="-1522514"/>
              <a:ext cx="567316" cy="540001"/>
            </a:xfrm>
            <a:custGeom>
              <a:avLst/>
              <a:gdLst>
                <a:gd name="T0" fmla="*/ 704 w 706"/>
                <a:gd name="T1" fmla="*/ 161 h 672"/>
                <a:gd name="T2" fmla="*/ 634 w 706"/>
                <a:gd name="T3" fmla="*/ 72 h 672"/>
                <a:gd name="T4" fmla="*/ 629 w 706"/>
                <a:gd name="T5" fmla="*/ 70 h 672"/>
                <a:gd name="T6" fmla="*/ 360 w 706"/>
                <a:gd name="T7" fmla="*/ 70 h 672"/>
                <a:gd name="T8" fmla="*/ 360 w 706"/>
                <a:gd name="T9" fmla="*/ 7 h 672"/>
                <a:gd name="T10" fmla="*/ 353 w 706"/>
                <a:gd name="T11" fmla="*/ 0 h 672"/>
                <a:gd name="T12" fmla="*/ 346 w 706"/>
                <a:gd name="T13" fmla="*/ 7 h 672"/>
                <a:gd name="T14" fmla="*/ 346 w 706"/>
                <a:gd name="T15" fmla="*/ 70 h 672"/>
                <a:gd name="T16" fmla="*/ 129 w 706"/>
                <a:gd name="T17" fmla="*/ 70 h 672"/>
                <a:gd name="T18" fmla="*/ 122 w 706"/>
                <a:gd name="T19" fmla="*/ 77 h 672"/>
                <a:gd name="T20" fmla="*/ 122 w 706"/>
                <a:gd name="T21" fmla="*/ 253 h 672"/>
                <a:gd name="T22" fmla="*/ 129 w 706"/>
                <a:gd name="T23" fmla="*/ 260 h 672"/>
                <a:gd name="T24" fmla="*/ 346 w 706"/>
                <a:gd name="T25" fmla="*/ 260 h 672"/>
                <a:gd name="T26" fmla="*/ 346 w 706"/>
                <a:gd name="T27" fmla="*/ 329 h 672"/>
                <a:gd name="T28" fmla="*/ 77 w 706"/>
                <a:gd name="T29" fmla="*/ 329 h 672"/>
                <a:gd name="T30" fmla="*/ 72 w 706"/>
                <a:gd name="T31" fmla="*/ 332 h 672"/>
                <a:gd name="T32" fmla="*/ 2 w 706"/>
                <a:gd name="T33" fmla="*/ 420 h 672"/>
                <a:gd name="T34" fmla="*/ 2 w 706"/>
                <a:gd name="T35" fmla="*/ 429 h 672"/>
                <a:gd name="T36" fmla="*/ 72 w 706"/>
                <a:gd name="T37" fmla="*/ 517 h 672"/>
                <a:gd name="T38" fmla="*/ 77 w 706"/>
                <a:gd name="T39" fmla="*/ 519 h 672"/>
                <a:gd name="T40" fmla="*/ 346 w 706"/>
                <a:gd name="T41" fmla="*/ 519 h 672"/>
                <a:gd name="T42" fmla="*/ 346 w 706"/>
                <a:gd name="T43" fmla="*/ 665 h 672"/>
                <a:gd name="T44" fmla="*/ 353 w 706"/>
                <a:gd name="T45" fmla="*/ 672 h 672"/>
                <a:gd name="T46" fmla="*/ 360 w 706"/>
                <a:gd name="T47" fmla="*/ 665 h 672"/>
                <a:gd name="T48" fmla="*/ 360 w 706"/>
                <a:gd name="T49" fmla="*/ 519 h 672"/>
                <a:gd name="T50" fmla="*/ 577 w 706"/>
                <a:gd name="T51" fmla="*/ 519 h 672"/>
                <a:gd name="T52" fmla="*/ 584 w 706"/>
                <a:gd name="T53" fmla="*/ 512 h 672"/>
                <a:gd name="T54" fmla="*/ 584 w 706"/>
                <a:gd name="T55" fmla="*/ 336 h 672"/>
                <a:gd name="T56" fmla="*/ 577 w 706"/>
                <a:gd name="T57" fmla="*/ 329 h 672"/>
                <a:gd name="T58" fmla="*/ 360 w 706"/>
                <a:gd name="T59" fmla="*/ 329 h 672"/>
                <a:gd name="T60" fmla="*/ 360 w 706"/>
                <a:gd name="T61" fmla="*/ 260 h 672"/>
                <a:gd name="T62" fmla="*/ 629 w 706"/>
                <a:gd name="T63" fmla="*/ 260 h 672"/>
                <a:gd name="T64" fmla="*/ 634 w 706"/>
                <a:gd name="T65" fmla="*/ 257 h 672"/>
                <a:gd name="T66" fmla="*/ 704 w 706"/>
                <a:gd name="T67" fmla="*/ 169 h 672"/>
                <a:gd name="T68" fmla="*/ 704 w 706"/>
                <a:gd name="T69" fmla="*/ 161 h 672"/>
                <a:gd name="T70" fmla="*/ 570 w 706"/>
                <a:gd name="T71" fmla="*/ 505 h 672"/>
                <a:gd name="T72" fmla="*/ 80 w 706"/>
                <a:gd name="T73" fmla="*/ 505 h 672"/>
                <a:gd name="T74" fmla="*/ 16 w 706"/>
                <a:gd name="T75" fmla="*/ 424 h 672"/>
                <a:gd name="T76" fmla="*/ 80 w 706"/>
                <a:gd name="T77" fmla="*/ 343 h 672"/>
                <a:gd name="T78" fmla="*/ 353 w 706"/>
                <a:gd name="T79" fmla="*/ 343 h 672"/>
                <a:gd name="T80" fmla="*/ 353 w 706"/>
                <a:gd name="T81" fmla="*/ 343 h 672"/>
                <a:gd name="T82" fmla="*/ 353 w 706"/>
                <a:gd name="T83" fmla="*/ 343 h 672"/>
                <a:gd name="T84" fmla="*/ 570 w 706"/>
                <a:gd name="T85" fmla="*/ 343 h 672"/>
                <a:gd name="T86" fmla="*/ 570 w 706"/>
                <a:gd name="T87" fmla="*/ 505 h 672"/>
                <a:gd name="T88" fmla="*/ 626 w 706"/>
                <a:gd name="T89" fmla="*/ 246 h 672"/>
                <a:gd name="T90" fmla="*/ 136 w 706"/>
                <a:gd name="T91" fmla="*/ 246 h 672"/>
                <a:gd name="T92" fmla="*/ 136 w 706"/>
                <a:gd name="T93" fmla="*/ 84 h 672"/>
                <a:gd name="T94" fmla="*/ 626 w 706"/>
                <a:gd name="T95" fmla="*/ 84 h 672"/>
                <a:gd name="T96" fmla="*/ 690 w 706"/>
                <a:gd name="T97" fmla="*/ 165 h 672"/>
                <a:gd name="T98" fmla="*/ 626 w 706"/>
                <a:gd name="T99" fmla="*/ 246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06" h="672">
                  <a:moveTo>
                    <a:pt x="704" y="161"/>
                  </a:moveTo>
                  <a:cubicBezTo>
                    <a:pt x="634" y="72"/>
                    <a:pt x="634" y="72"/>
                    <a:pt x="634" y="72"/>
                  </a:cubicBezTo>
                  <a:cubicBezTo>
                    <a:pt x="633" y="71"/>
                    <a:pt x="631" y="70"/>
                    <a:pt x="629" y="70"/>
                  </a:cubicBezTo>
                  <a:cubicBezTo>
                    <a:pt x="360" y="70"/>
                    <a:pt x="360" y="70"/>
                    <a:pt x="360" y="70"/>
                  </a:cubicBezTo>
                  <a:cubicBezTo>
                    <a:pt x="360" y="7"/>
                    <a:pt x="360" y="7"/>
                    <a:pt x="360" y="7"/>
                  </a:cubicBezTo>
                  <a:cubicBezTo>
                    <a:pt x="360" y="3"/>
                    <a:pt x="357" y="0"/>
                    <a:pt x="353" y="0"/>
                  </a:cubicBezTo>
                  <a:cubicBezTo>
                    <a:pt x="349" y="0"/>
                    <a:pt x="346" y="3"/>
                    <a:pt x="346" y="7"/>
                  </a:cubicBezTo>
                  <a:cubicBezTo>
                    <a:pt x="346" y="70"/>
                    <a:pt x="346" y="70"/>
                    <a:pt x="346" y="70"/>
                  </a:cubicBezTo>
                  <a:cubicBezTo>
                    <a:pt x="129" y="70"/>
                    <a:pt x="129" y="70"/>
                    <a:pt x="129" y="70"/>
                  </a:cubicBezTo>
                  <a:cubicBezTo>
                    <a:pt x="126" y="70"/>
                    <a:pt x="122" y="73"/>
                    <a:pt x="122" y="77"/>
                  </a:cubicBezTo>
                  <a:cubicBezTo>
                    <a:pt x="122" y="253"/>
                    <a:pt x="122" y="253"/>
                    <a:pt x="122" y="253"/>
                  </a:cubicBezTo>
                  <a:cubicBezTo>
                    <a:pt x="122" y="257"/>
                    <a:pt x="126" y="260"/>
                    <a:pt x="129" y="260"/>
                  </a:cubicBezTo>
                  <a:cubicBezTo>
                    <a:pt x="346" y="260"/>
                    <a:pt x="346" y="260"/>
                    <a:pt x="346" y="260"/>
                  </a:cubicBezTo>
                  <a:cubicBezTo>
                    <a:pt x="346" y="329"/>
                    <a:pt x="346" y="329"/>
                    <a:pt x="346" y="329"/>
                  </a:cubicBezTo>
                  <a:cubicBezTo>
                    <a:pt x="77" y="329"/>
                    <a:pt x="77" y="329"/>
                    <a:pt x="77" y="329"/>
                  </a:cubicBezTo>
                  <a:cubicBezTo>
                    <a:pt x="75" y="329"/>
                    <a:pt x="73" y="330"/>
                    <a:pt x="72" y="332"/>
                  </a:cubicBezTo>
                  <a:cubicBezTo>
                    <a:pt x="2" y="420"/>
                    <a:pt x="2" y="420"/>
                    <a:pt x="2" y="420"/>
                  </a:cubicBezTo>
                  <a:cubicBezTo>
                    <a:pt x="0" y="423"/>
                    <a:pt x="0" y="426"/>
                    <a:pt x="2" y="429"/>
                  </a:cubicBezTo>
                  <a:cubicBezTo>
                    <a:pt x="72" y="517"/>
                    <a:pt x="72" y="517"/>
                    <a:pt x="72" y="517"/>
                  </a:cubicBezTo>
                  <a:cubicBezTo>
                    <a:pt x="73" y="519"/>
                    <a:pt x="75" y="519"/>
                    <a:pt x="77" y="519"/>
                  </a:cubicBezTo>
                  <a:cubicBezTo>
                    <a:pt x="346" y="519"/>
                    <a:pt x="346" y="519"/>
                    <a:pt x="346" y="519"/>
                  </a:cubicBezTo>
                  <a:cubicBezTo>
                    <a:pt x="346" y="665"/>
                    <a:pt x="346" y="665"/>
                    <a:pt x="346" y="665"/>
                  </a:cubicBezTo>
                  <a:cubicBezTo>
                    <a:pt x="346" y="669"/>
                    <a:pt x="349" y="672"/>
                    <a:pt x="353" y="672"/>
                  </a:cubicBezTo>
                  <a:cubicBezTo>
                    <a:pt x="357" y="672"/>
                    <a:pt x="360" y="669"/>
                    <a:pt x="360" y="665"/>
                  </a:cubicBezTo>
                  <a:cubicBezTo>
                    <a:pt x="360" y="519"/>
                    <a:pt x="360" y="519"/>
                    <a:pt x="360" y="519"/>
                  </a:cubicBezTo>
                  <a:cubicBezTo>
                    <a:pt x="577" y="519"/>
                    <a:pt x="577" y="519"/>
                    <a:pt x="577" y="519"/>
                  </a:cubicBezTo>
                  <a:cubicBezTo>
                    <a:pt x="580" y="519"/>
                    <a:pt x="584" y="516"/>
                    <a:pt x="584" y="512"/>
                  </a:cubicBezTo>
                  <a:cubicBezTo>
                    <a:pt x="584" y="336"/>
                    <a:pt x="584" y="336"/>
                    <a:pt x="584" y="336"/>
                  </a:cubicBezTo>
                  <a:cubicBezTo>
                    <a:pt x="584" y="332"/>
                    <a:pt x="580" y="329"/>
                    <a:pt x="577" y="329"/>
                  </a:cubicBezTo>
                  <a:cubicBezTo>
                    <a:pt x="360" y="329"/>
                    <a:pt x="360" y="329"/>
                    <a:pt x="360" y="329"/>
                  </a:cubicBezTo>
                  <a:cubicBezTo>
                    <a:pt x="360" y="260"/>
                    <a:pt x="360" y="260"/>
                    <a:pt x="360" y="260"/>
                  </a:cubicBezTo>
                  <a:cubicBezTo>
                    <a:pt x="629" y="260"/>
                    <a:pt x="629" y="260"/>
                    <a:pt x="629" y="260"/>
                  </a:cubicBezTo>
                  <a:cubicBezTo>
                    <a:pt x="631" y="260"/>
                    <a:pt x="633" y="259"/>
                    <a:pt x="634" y="257"/>
                  </a:cubicBezTo>
                  <a:cubicBezTo>
                    <a:pt x="704" y="169"/>
                    <a:pt x="704" y="169"/>
                    <a:pt x="704" y="169"/>
                  </a:cubicBezTo>
                  <a:cubicBezTo>
                    <a:pt x="706" y="167"/>
                    <a:pt x="706" y="163"/>
                    <a:pt x="704" y="161"/>
                  </a:cubicBezTo>
                  <a:close/>
                  <a:moveTo>
                    <a:pt x="570" y="505"/>
                  </a:moveTo>
                  <a:cubicBezTo>
                    <a:pt x="80" y="505"/>
                    <a:pt x="80" y="505"/>
                    <a:pt x="80" y="505"/>
                  </a:cubicBezTo>
                  <a:cubicBezTo>
                    <a:pt x="16" y="424"/>
                    <a:pt x="16" y="424"/>
                    <a:pt x="16" y="424"/>
                  </a:cubicBezTo>
                  <a:cubicBezTo>
                    <a:pt x="80" y="343"/>
                    <a:pt x="80" y="343"/>
                    <a:pt x="80" y="343"/>
                  </a:cubicBezTo>
                  <a:cubicBezTo>
                    <a:pt x="353" y="343"/>
                    <a:pt x="353" y="343"/>
                    <a:pt x="353" y="343"/>
                  </a:cubicBezTo>
                  <a:cubicBezTo>
                    <a:pt x="353" y="343"/>
                    <a:pt x="353" y="343"/>
                    <a:pt x="353" y="343"/>
                  </a:cubicBezTo>
                  <a:cubicBezTo>
                    <a:pt x="353" y="343"/>
                    <a:pt x="353" y="343"/>
                    <a:pt x="353" y="343"/>
                  </a:cubicBezTo>
                  <a:cubicBezTo>
                    <a:pt x="570" y="343"/>
                    <a:pt x="570" y="343"/>
                    <a:pt x="570" y="343"/>
                  </a:cubicBezTo>
                  <a:lnTo>
                    <a:pt x="570" y="505"/>
                  </a:lnTo>
                  <a:close/>
                  <a:moveTo>
                    <a:pt x="626" y="246"/>
                  </a:moveTo>
                  <a:cubicBezTo>
                    <a:pt x="136" y="246"/>
                    <a:pt x="136" y="246"/>
                    <a:pt x="136" y="246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626" y="84"/>
                    <a:pt x="626" y="84"/>
                    <a:pt x="626" y="84"/>
                  </a:cubicBezTo>
                  <a:cubicBezTo>
                    <a:pt x="690" y="165"/>
                    <a:pt x="690" y="165"/>
                    <a:pt x="690" y="165"/>
                  </a:cubicBezTo>
                  <a:lnTo>
                    <a:pt x="626" y="246"/>
                  </a:lnTo>
                  <a:close/>
                </a:path>
              </a:pathLst>
            </a:custGeom>
            <a:solidFill>
              <a:srgbClr val="13368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endParaRP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2061A5F7-C307-4C23-8047-73CFCA0DA784}"/>
                </a:ext>
              </a:extLst>
            </p:cNvPr>
            <p:cNvSpPr txBox="1"/>
            <p:nvPr/>
          </p:nvSpPr>
          <p:spPr>
            <a:xfrm>
              <a:off x="3014670" y="-1609422"/>
              <a:ext cx="2696417" cy="706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333" b="1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rPr>
                <a:t>870 km </a:t>
              </a:r>
              <a:r>
                <a:rPr kumimoji="0" lang="lv-LV" sz="1333" b="1" i="0" u="none" strike="noStrike" kern="1200" cap="none" spc="0" normalizeH="0" baseline="0" noProof="0" err="1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rPr>
                <a:t>greenfield</a:t>
              </a:r>
              <a:r>
                <a:rPr kumimoji="0" lang="lv-LV" sz="1333" b="1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rPr>
                <a:t> </a:t>
              </a:r>
              <a:r>
                <a:rPr kumimoji="0" lang="lv-LV" sz="1333" b="1" i="0" u="none" strike="noStrike" kern="1200" cap="none" spc="0" normalizeH="0" baseline="0" noProof="0" err="1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rPr>
                <a:t>railway</a:t>
              </a:r>
              <a:r>
                <a:rPr kumimoji="0" lang="lv-LV" sz="1333" b="1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rPr>
                <a:t> </a:t>
              </a:r>
              <a:r>
                <a:rPr kumimoji="0" lang="lv-LV" sz="1333" b="1" i="0" u="none" strike="noStrike" kern="1200" cap="none" spc="0" normalizeH="0" baseline="0" noProof="0" err="1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rPr>
                <a:t>infrastructure</a:t>
              </a:r>
              <a:endParaRPr kumimoji="0" lang="lv-LV" sz="1333" b="1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endParaRP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BF68E0AF-CC79-4EF4-93F6-1114E0BA1F1F}"/>
              </a:ext>
            </a:extLst>
          </p:cNvPr>
          <p:cNvGrpSpPr/>
          <p:nvPr/>
        </p:nvGrpSpPr>
        <p:grpSpPr>
          <a:xfrm>
            <a:off x="7496856" y="2684328"/>
            <a:ext cx="2984849" cy="305971"/>
            <a:chOff x="4991357" y="1360256"/>
            <a:chExt cx="4084977" cy="430235"/>
          </a:xfrm>
        </p:grpSpPr>
        <p:grpSp>
          <p:nvGrpSpPr>
            <p:cNvPr id="191" name="Group 11">
              <a:extLst>
                <a:ext uri="{FF2B5EF4-FFF2-40B4-BE49-F238E27FC236}">
                  <a16:creationId xmlns:a16="http://schemas.microsoft.com/office/drawing/2014/main" id="{375E5A97-CDD9-4470-B4FA-023F2796065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991357" y="1360256"/>
              <a:ext cx="369332" cy="374274"/>
              <a:chOff x="2926" y="926"/>
              <a:chExt cx="299" cy="303"/>
            </a:xfrm>
            <a:solidFill>
              <a:srgbClr val="FFFFFF"/>
            </a:solidFill>
          </p:grpSpPr>
          <p:sp>
            <p:nvSpPr>
              <p:cNvPr id="193" name="Freeform 12">
                <a:extLst>
                  <a:ext uri="{FF2B5EF4-FFF2-40B4-BE49-F238E27FC236}">
                    <a16:creationId xmlns:a16="http://schemas.microsoft.com/office/drawing/2014/main" id="{C2B0C55A-3837-46EF-AA25-6979C4708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7" y="1016"/>
                <a:ext cx="215" cy="189"/>
              </a:xfrm>
              <a:custGeom>
                <a:avLst/>
                <a:gdLst>
                  <a:gd name="T0" fmla="*/ 353 w 361"/>
                  <a:gd name="T1" fmla="*/ 318 h 318"/>
                  <a:gd name="T2" fmla="*/ 8 w 361"/>
                  <a:gd name="T3" fmla="*/ 318 h 318"/>
                  <a:gd name="T4" fmla="*/ 0 w 361"/>
                  <a:gd name="T5" fmla="*/ 310 h 318"/>
                  <a:gd name="T6" fmla="*/ 0 w 361"/>
                  <a:gd name="T7" fmla="*/ 8 h 318"/>
                  <a:gd name="T8" fmla="*/ 8 w 361"/>
                  <a:gd name="T9" fmla="*/ 0 h 318"/>
                  <a:gd name="T10" fmla="*/ 103 w 361"/>
                  <a:gd name="T11" fmla="*/ 0 h 318"/>
                  <a:gd name="T12" fmla="*/ 111 w 361"/>
                  <a:gd name="T13" fmla="*/ 8 h 318"/>
                  <a:gd name="T14" fmla="*/ 103 w 361"/>
                  <a:gd name="T15" fmla="*/ 16 h 318"/>
                  <a:gd name="T16" fmla="*/ 16 w 361"/>
                  <a:gd name="T17" fmla="*/ 16 h 318"/>
                  <a:gd name="T18" fmla="*/ 16 w 361"/>
                  <a:gd name="T19" fmla="*/ 302 h 318"/>
                  <a:gd name="T20" fmla="*/ 345 w 361"/>
                  <a:gd name="T21" fmla="*/ 302 h 318"/>
                  <a:gd name="T22" fmla="*/ 345 w 361"/>
                  <a:gd name="T23" fmla="*/ 16 h 318"/>
                  <a:gd name="T24" fmla="*/ 318 w 361"/>
                  <a:gd name="T25" fmla="*/ 16 h 318"/>
                  <a:gd name="T26" fmla="*/ 310 w 361"/>
                  <a:gd name="T27" fmla="*/ 8 h 318"/>
                  <a:gd name="T28" fmla="*/ 318 w 361"/>
                  <a:gd name="T29" fmla="*/ 0 h 318"/>
                  <a:gd name="T30" fmla="*/ 353 w 361"/>
                  <a:gd name="T31" fmla="*/ 0 h 318"/>
                  <a:gd name="T32" fmla="*/ 361 w 361"/>
                  <a:gd name="T33" fmla="*/ 8 h 318"/>
                  <a:gd name="T34" fmla="*/ 361 w 361"/>
                  <a:gd name="T35" fmla="*/ 310 h 318"/>
                  <a:gd name="T36" fmla="*/ 353 w 361"/>
                  <a:gd name="T37" fmla="*/ 318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61" h="318">
                    <a:moveTo>
                      <a:pt x="353" y="318"/>
                    </a:moveTo>
                    <a:cubicBezTo>
                      <a:pt x="8" y="318"/>
                      <a:pt x="8" y="318"/>
                      <a:pt x="8" y="318"/>
                    </a:cubicBezTo>
                    <a:cubicBezTo>
                      <a:pt x="4" y="318"/>
                      <a:pt x="0" y="314"/>
                      <a:pt x="0" y="3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7" y="0"/>
                      <a:pt x="111" y="4"/>
                      <a:pt x="111" y="8"/>
                    </a:cubicBezTo>
                    <a:cubicBezTo>
                      <a:pt x="111" y="13"/>
                      <a:pt x="107" y="16"/>
                      <a:pt x="103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302"/>
                      <a:pt x="16" y="302"/>
                      <a:pt x="16" y="302"/>
                    </a:cubicBezTo>
                    <a:cubicBezTo>
                      <a:pt x="345" y="302"/>
                      <a:pt x="345" y="302"/>
                      <a:pt x="345" y="302"/>
                    </a:cubicBezTo>
                    <a:cubicBezTo>
                      <a:pt x="345" y="16"/>
                      <a:pt x="345" y="16"/>
                      <a:pt x="345" y="16"/>
                    </a:cubicBezTo>
                    <a:cubicBezTo>
                      <a:pt x="318" y="16"/>
                      <a:pt x="318" y="16"/>
                      <a:pt x="318" y="16"/>
                    </a:cubicBezTo>
                    <a:cubicBezTo>
                      <a:pt x="314" y="16"/>
                      <a:pt x="310" y="13"/>
                      <a:pt x="310" y="8"/>
                    </a:cubicBezTo>
                    <a:cubicBezTo>
                      <a:pt x="310" y="4"/>
                      <a:pt x="314" y="0"/>
                      <a:pt x="318" y="0"/>
                    </a:cubicBezTo>
                    <a:cubicBezTo>
                      <a:pt x="353" y="0"/>
                      <a:pt x="353" y="0"/>
                      <a:pt x="353" y="0"/>
                    </a:cubicBezTo>
                    <a:cubicBezTo>
                      <a:pt x="358" y="0"/>
                      <a:pt x="361" y="4"/>
                      <a:pt x="361" y="8"/>
                    </a:cubicBezTo>
                    <a:cubicBezTo>
                      <a:pt x="361" y="310"/>
                      <a:pt x="361" y="310"/>
                      <a:pt x="361" y="310"/>
                    </a:cubicBezTo>
                    <a:cubicBezTo>
                      <a:pt x="361" y="314"/>
                      <a:pt x="358" y="318"/>
                      <a:pt x="353" y="3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endParaRPr>
              </a:p>
            </p:txBody>
          </p:sp>
          <p:sp>
            <p:nvSpPr>
              <p:cNvPr id="194" name="Freeform 13">
                <a:extLst>
                  <a:ext uri="{FF2B5EF4-FFF2-40B4-BE49-F238E27FC236}">
                    <a16:creationId xmlns:a16="http://schemas.microsoft.com/office/drawing/2014/main" id="{E15A9D41-F260-4E85-8445-3820D045CE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6" y="991"/>
                <a:ext cx="299" cy="238"/>
              </a:xfrm>
              <a:custGeom>
                <a:avLst/>
                <a:gdLst>
                  <a:gd name="T0" fmla="*/ 457 w 503"/>
                  <a:gd name="T1" fmla="*/ 400 h 400"/>
                  <a:gd name="T2" fmla="*/ 46 w 503"/>
                  <a:gd name="T3" fmla="*/ 400 h 400"/>
                  <a:gd name="T4" fmla="*/ 0 w 503"/>
                  <a:gd name="T5" fmla="*/ 354 h 400"/>
                  <a:gd name="T6" fmla="*/ 0 w 503"/>
                  <a:gd name="T7" fmla="*/ 46 h 400"/>
                  <a:gd name="T8" fmla="*/ 46 w 503"/>
                  <a:gd name="T9" fmla="*/ 0 h 400"/>
                  <a:gd name="T10" fmla="*/ 247 w 503"/>
                  <a:gd name="T11" fmla="*/ 0 h 400"/>
                  <a:gd name="T12" fmla="*/ 255 w 503"/>
                  <a:gd name="T13" fmla="*/ 8 h 400"/>
                  <a:gd name="T14" fmla="*/ 247 w 503"/>
                  <a:gd name="T15" fmla="*/ 16 h 400"/>
                  <a:gd name="T16" fmla="*/ 46 w 503"/>
                  <a:gd name="T17" fmla="*/ 16 h 400"/>
                  <a:gd name="T18" fmla="*/ 16 w 503"/>
                  <a:gd name="T19" fmla="*/ 46 h 400"/>
                  <a:gd name="T20" fmla="*/ 16 w 503"/>
                  <a:gd name="T21" fmla="*/ 354 h 400"/>
                  <a:gd name="T22" fmla="*/ 46 w 503"/>
                  <a:gd name="T23" fmla="*/ 384 h 400"/>
                  <a:gd name="T24" fmla="*/ 457 w 503"/>
                  <a:gd name="T25" fmla="*/ 384 h 400"/>
                  <a:gd name="T26" fmla="*/ 487 w 503"/>
                  <a:gd name="T27" fmla="*/ 354 h 400"/>
                  <a:gd name="T28" fmla="*/ 487 w 503"/>
                  <a:gd name="T29" fmla="*/ 46 h 400"/>
                  <a:gd name="T30" fmla="*/ 457 w 503"/>
                  <a:gd name="T31" fmla="*/ 16 h 400"/>
                  <a:gd name="T32" fmla="*/ 449 w 503"/>
                  <a:gd name="T33" fmla="*/ 8 h 400"/>
                  <a:gd name="T34" fmla="*/ 457 w 503"/>
                  <a:gd name="T35" fmla="*/ 0 h 400"/>
                  <a:gd name="T36" fmla="*/ 503 w 503"/>
                  <a:gd name="T37" fmla="*/ 46 h 400"/>
                  <a:gd name="T38" fmla="*/ 503 w 503"/>
                  <a:gd name="T39" fmla="*/ 354 h 400"/>
                  <a:gd name="T40" fmla="*/ 457 w 503"/>
                  <a:gd name="T41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3" h="400">
                    <a:moveTo>
                      <a:pt x="457" y="400"/>
                    </a:moveTo>
                    <a:cubicBezTo>
                      <a:pt x="46" y="400"/>
                      <a:pt x="46" y="400"/>
                      <a:pt x="46" y="400"/>
                    </a:cubicBezTo>
                    <a:cubicBezTo>
                      <a:pt x="21" y="400"/>
                      <a:pt x="0" y="380"/>
                      <a:pt x="0" y="354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20"/>
                      <a:pt x="21" y="0"/>
                      <a:pt x="46" y="0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251" y="0"/>
                      <a:pt x="255" y="3"/>
                      <a:pt x="255" y="8"/>
                    </a:cubicBezTo>
                    <a:cubicBezTo>
                      <a:pt x="255" y="12"/>
                      <a:pt x="251" y="16"/>
                      <a:pt x="247" y="16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29" y="16"/>
                      <a:pt x="16" y="29"/>
                      <a:pt x="16" y="46"/>
                    </a:cubicBezTo>
                    <a:cubicBezTo>
                      <a:pt x="16" y="354"/>
                      <a:pt x="16" y="354"/>
                      <a:pt x="16" y="354"/>
                    </a:cubicBezTo>
                    <a:cubicBezTo>
                      <a:pt x="16" y="371"/>
                      <a:pt x="29" y="384"/>
                      <a:pt x="46" y="384"/>
                    </a:cubicBezTo>
                    <a:cubicBezTo>
                      <a:pt x="457" y="384"/>
                      <a:pt x="457" y="384"/>
                      <a:pt x="457" y="384"/>
                    </a:cubicBezTo>
                    <a:cubicBezTo>
                      <a:pt x="474" y="384"/>
                      <a:pt x="487" y="371"/>
                      <a:pt x="487" y="354"/>
                    </a:cubicBezTo>
                    <a:cubicBezTo>
                      <a:pt x="487" y="46"/>
                      <a:pt x="487" y="46"/>
                      <a:pt x="487" y="46"/>
                    </a:cubicBezTo>
                    <a:cubicBezTo>
                      <a:pt x="487" y="29"/>
                      <a:pt x="474" y="16"/>
                      <a:pt x="457" y="16"/>
                    </a:cubicBezTo>
                    <a:cubicBezTo>
                      <a:pt x="453" y="16"/>
                      <a:pt x="449" y="12"/>
                      <a:pt x="449" y="8"/>
                    </a:cubicBezTo>
                    <a:cubicBezTo>
                      <a:pt x="449" y="3"/>
                      <a:pt x="453" y="0"/>
                      <a:pt x="457" y="0"/>
                    </a:cubicBezTo>
                    <a:cubicBezTo>
                      <a:pt x="482" y="0"/>
                      <a:pt x="503" y="20"/>
                      <a:pt x="503" y="46"/>
                    </a:cubicBezTo>
                    <a:cubicBezTo>
                      <a:pt x="503" y="354"/>
                      <a:pt x="503" y="354"/>
                      <a:pt x="503" y="354"/>
                    </a:cubicBezTo>
                    <a:cubicBezTo>
                      <a:pt x="503" y="380"/>
                      <a:pt x="482" y="400"/>
                      <a:pt x="457" y="400"/>
                    </a:cubicBezTo>
                    <a:close/>
                  </a:path>
                </a:pathLst>
              </a:custGeom>
              <a:solidFill>
                <a:srgbClr val="133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endParaRPr>
              </a:p>
            </p:txBody>
          </p:sp>
          <p:sp>
            <p:nvSpPr>
              <p:cNvPr id="195" name="Freeform 14">
                <a:extLst>
                  <a:ext uri="{FF2B5EF4-FFF2-40B4-BE49-F238E27FC236}">
                    <a16:creationId xmlns:a16="http://schemas.microsoft.com/office/drawing/2014/main" id="{B2E7BB34-57D5-4728-913D-F08912BB86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26" y="1029"/>
                <a:ext cx="47" cy="163"/>
              </a:xfrm>
              <a:custGeom>
                <a:avLst/>
                <a:gdLst>
                  <a:gd name="T0" fmla="*/ 72 w 80"/>
                  <a:gd name="T1" fmla="*/ 274 h 274"/>
                  <a:gd name="T2" fmla="*/ 8 w 80"/>
                  <a:gd name="T3" fmla="*/ 274 h 274"/>
                  <a:gd name="T4" fmla="*/ 0 w 80"/>
                  <a:gd name="T5" fmla="*/ 266 h 274"/>
                  <a:gd name="T6" fmla="*/ 0 w 80"/>
                  <a:gd name="T7" fmla="*/ 8 h 274"/>
                  <a:gd name="T8" fmla="*/ 8 w 80"/>
                  <a:gd name="T9" fmla="*/ 0 h 274"/>
                  <a:gd name="T10" fmla="*/ 72 w 80"/>
                  <a:gd name="T11" fmla="*/ 0 h 274"/>
                  <a:gd name="T12" fmla="*/ 80 w 80"/>
                  <a:gd name="T13" fmla="*/ 8 h 274"/>
                  <a:gd name="T14" fmla="*/ 80 w 80"/>
                  <a:gd name="T15" fmla="*/ 266 h 274"/>
                  <a:gd name="T16" fmla="*/ 72 w 80"/>
                  <a:gd name="T17" fmla="*/ 274 h 274"/>
                  <a:gd name="T18" fmla="*/ 16 w 80"/>
                  <a:gd name="T19" fmla="*/ 258 h 274"/>
                  <a:gd name="T20" fmla="*/ 64 w 80"/>
                  <a:gd name="T21" fmla="*/ 258 h 274"/>
                  <a:gd name="T22" fmla="*/ 64 w 80"/>
                  <a:gd name="T23" fmla="*/ 16 h 274"/>
                  <a:gd name="T24" fmla="*/ 16 w 80"/>
                  <a:gd name="T25" fmla="*/ 16 h 274"/>
                  <a:gd name="T26" fmla="*/ 16 w 80"/>
                  <a:gd name="T27" fmla="*/ 25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0" h="274">
                    <a:moveTo>
                      <a:pt x="72" y="274"/>
                    </a:moveTo>
                    <a:cubicBezTo>
                      <a:pt x="8" y="274"/>
                      <a:pt x="8" y="274"/>
                      <a:pt x="8" y="274"/>
                    </a:cubicBezTo>
                    <a:cubicBezTo>
                      <a:pt x="3" y="274"/>
                      <a:pt x="0" y="270"/>
                      <a:pt x="0" y="2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6" y="0"/>
                      <a:pt x="80" y="4"/>
                      <a:pt x="80" y="8"/>
                    </a:cubicBezTo>
                    <a:cubicBezTo>
                      <a:pt x="80" y="266"/>
                      <a:pt x="80" y="266"/>
                      <a:pt x="80" y="266"/>
                    </a:cubicBezTo>
                    <a:cubicBezTo>
                      <a:pt x="80" y="270"/>
                      <a:pt x="76" y="274"/>
                      <a:pt x="72" y="274"/>
                    </a:cubicBezTo>
                    <a:close/>
                    <a:moveTo>
                      <a:pt x="16" y="258"/>
                    </a:moveTo>
                    <a:cubicBezTo>
                      <a:pt x="64" y="258"/>
                      <a:pt x="64" y="258"/>
                      <a:pt x="64" y="258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16" y="16"/>
                      <a:pt x="16" y="16"/>
                      <a:pt x="16" y="16"/>
                    </a:cubicBezTo>
                    <a:lnTo>
                      <a:pt x="16" y="258"/>
                    </a:lnTo>
                    <a:close/>
                  </a:path>
                </a:pathLst>
              </a:custGeom>
              <a:solidFill>
                <a:srgbClr val="133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endParaRPr>
              </a:p>
            </p:txBody>
          </p:sp>
          <p:sp>
            <p:nvSpPr>
              <p:cNvPr id="196" name="Freeform 15">
                <a:extLst>
                  <a:ext uri="{FF2B5EF4-FFF2-40B4-BE49-F238E27FC236}">
                    <a16:creationId xmlns:a16="http://schemas.microsoft.com/office/drawing/2014/main" id="{7D19342C-148F-4F20-B600-2AF723AF1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6" y="1079"/>
                <a:ext cx="47" cy="9"/>
              </a:xfrm>
              <a:custGeom>
                <a:avLst/>
                <a:gdLst>
                  <a:gd name="T0" fmla="*/ 72 w 80"/>
                  <a:gd name="T1" fmla="*/ 16 h 16"/>
                  <a:gd name="T2" fmla="*/ 8 w 80"/>
                  <a:gd name="T3" fmla="*/ 16 h 16"/>
                  <a:gd name="T4" fmla="*/ 0 w 80"/>
                  <a:gd name="T5" fmla="*/ 8 h 16"/>
                  <a:gd name="T6" fmla="*/ 8 w 80"/>
                  <a:gd name="T7" fmla="*/ 0 h 16"/>
                  <a:gd name="T8" fmla="*/ 72 w 80"/>
                  <a:gd name="T9" fmla="*/ 0 h 16"/>
                  <a:gd name="T10" fmla="*/ 80 w 80"/>
                  <a:gd name="T11" fmla="*/ 8 h 16"/>
                  <a:gd name="T12" fmla="*/ 72 w 80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16">
                    <a:moveTo>
                      <a:pt x="72" y="16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3" y="16"/>
                      <a:pt x="0" y="13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6" y="0"/>
                      <a:pt x="80" y="4"/>
                      <a:pt x="80" y="8"/>
                    </a:cubicBezTo>
                    <a:cubicBezTo>
                      <a:pt x="80" y="13"/>
                      <a:pt x="76" y="16"/>
                      <a:pt x="7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endParaRPr>
              </a:p>
            </p:txBody>
          </p:sp>
          <p:sp>
            <p:nvSpPr>
              <p:cNvPr id="197" name="Freeform 16">
                <a:extLst>
                  <a:ext uri="{FF2B5EF4-FFF2-40B4-BE49-F238E27FC236}">
                    <a16:creationId xmlns:a16="http://schemas.microsoft.com/office/drawing/2014/main" id="{280A0061-C942-49F4-89E6-AD67C80FB0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6" y="1128"/>
                <a:ext cx="47" cy="10"/>
              </a:xfrm>
              <a:custGeom>
                <a:avLst/>
                <a:gdLst>
                  <a:gd name="T0" fmla="*/ 72 w 80"/>
                  <a:gd name="T1" fmla="*/ 16 h 16"/>
                  <a:gd name="T2" fmla="*/ 8 w 80"/>
                  <a:gd name="T3" fmla="*/ 16 h 16"/>
                  <a:gd name="T4" fmla="*/ 0 w 80"/>
                  <a:gd name="T5" fmla="*/ 8 h 16"/>
                  <a:gd name="T6" fmla="*/ 8 w 80"/>
                  <a:gd name="T7" fmla="*/ 0 h 16"/>
                  <a:gd name="T8" fmla="*/ 72 w 80"/>
                  <a:gd name="T9" fmla="*/ 0 h 16"/>
                  <a:gd name="T10" fmla="*/ 80 w 80"/>
                  <a:gd name="T11" fmla="*/ 8 h 16"/>
                  <a:gd name="T12" fmla="*/ 72 w 80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16">
                    <a:moveTo>
                      <a:pt x="72" y="16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3" y="16"/>
                      <a:pt x="0" y="13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6" y="0"/>
                      <a:pt x="80" y="4"/>
                      <a:pt x="80" y="8"/>
                    </a:cubicBezTo>
                    <a:cubicBezTo>
                      <a:pt x="80" y="13"/>
                      <a:pt x="76" y="16"/>
                      <a:pt x="7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endParaRPr>
              </a:p>
            </p:txBody>
          </p:sp>
          <p:sp>
            <p:nvSpPr>
              <p:cNvPr id="198" name="Freeform 17">
                <a:extLst>
                  <a:ext uri="{FF2B5EF4-FFF2-40B4-BE49-F238E27FC236}">
                    <a16:creationId xmlns:a16="http://schemas.microsoft.com/office/drawing/2014/main" id="{B6EB9EF6-3CB7-44E8-9750-EC5C45EDB8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6" y="1131"/>
                <a:ext cx="47" cy="9"/>
              </a:xfrm>
              <a:custGeom>
                <a:avLst/>
                <a:gdLst>
                  <a:gd name="T0" fmla="*/ 72 w 80"/>
                  <a:gd name="T1" fmla="*/ 16 h 16"/>
                  <a:gd name="T2" fmla="*/ 8 w 80"/>
                  <a:gd name="T3" fmla="*/ 16 h 16"/>
                  <a:gd name="T4" fmla="*/ 0 w 80"/>
                  <a:gd name="T5" fmla="*/ 8 h 16"/>
                  <a:gd name="T6" fmla="*/ 8 w 80"/>
                  <a:gd name="T7" fmla="*/ 0 h 16"/>
                  <a:gd name="T8" fmla="*/ 72 w 80"/>
                  <a:gd name="T9" fmla="*/ 0 h 16"/>
                  <a:gd name="T10" fmla="*/ 80 w 80"/>
                  <a:gd name="T11" fmla="*/ 8 h 16"/>
                  <a:gd name="T12" fmla="*/ 72 w 80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16">
                    <a:moveTo>
                      <a:pt x="72" y="16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3" y="16"/>
                      <a:pt x="0" y="12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6" y="0"/>
                      <a:pt x="80" y="3"/>
                      <a:pt x="80" y="8"/>
                    </a:cubicBezTo>
                    <a:cubicBezTo>
                      <a:pt x="80" y="12"/>
                      <a:pt x="76" y="16"/>
                      <a:pt x="72" y="16"/>
                    </a:cubicBezTo>
                    <a:close/>
                  </a:path>
                </a:pathLst>
              </a:custGeom>
              <a:solidFill>
                <a:srgbClr val="133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endParaRPr>
              </a:p>
            </p:txBody>
          </p:sp>
          <p:sp>
            <p:nvSpPr>
              <p:cNvPr id="199" name="Freeform 18">
                <a:extLst>
                  <a:ext uri="{FF2B5EF4-FFF2-40B4-BE49-F238E27FC236}">
                    <a16:creationId xmlns:a16="http://schemas.microsoft.com/office/drawing/2014/main" id="{EEC77E69-A490-4659-9E52-EC555D73FC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46" y="926"/>
                <a:ext cx="160" cy="160"/>
              </a:xfrm>
              <a:custGeom>
                <a:avLst/>
                <a:gdLst>
                  <a:gd name="T0" fmla="*/ 57 w 269"/>
                  <a:gd name="T1" fmla="*/ 269 h 269"/>
                  <a:gd name="T2" fmla="*/ 51 w 269"/>
                  <a:gd name="T3" fmla="*/ 267 h 269"/>
                  <a:gd name="T4" fmla="*/ 2 w 269"/>
                  <a:gd name="T5" fmla="*/ 218 h 269"/>
                  <a:gd name="T6" fmla="*/ 0 w 269"/>
                  <a:gd name="T7" fmla="*/ 213 h 269"/>
                  <a:gd name="T8" fmla="*/ 2 w 269"/>
                  <a:gd name="T9" fmla="*/ 207 h 269"/>
                  <a:gd name="T10" fmla="*/ 197 w 269"/>
                  <a:gd name="T11" fmla="*/ 12 h 269"/>
                  <a:gd name="T12" fmla="*/ 227 w 269"/>
                  <a:gd name="T13" fmla="*/ 0 h 269"/>
                  <a:gd name="T14" fmla="*/ 257 w 269"/>
                  <a:gd name="T15" fmla="*/ 12 h 269"/>
                  <a:gd name="T16" fmla="*/ 269 w 269"/>
                  <a:gd name="T17" fmla="*/ 42 h 269"/>
                  <a:gd name="T18" fmla="*/ 257 w 269"/>
                  <a:gd name="T19" fmla="*/ 72 h 269"/>
                  <a:gd name="T20" fmla="*/ 62 w 269"/>
                  <a:gd name="T21" fmla="*/ 267 h 269"/>
                  <a:gd name="T22" fmla="*/ 57 w 269"/>
                  <a:gd name="T23" fmla="*/ 269 h 269"/>
                  <a:gd name="T24" fmla="*/ 19 w 269"/>
                  <a:gd name="T25" fmla="*/ 213 h 269"/>
                  <a:gd name="T26" fmla="*/ 57 w 269"/>
                  <a:gd name="T27" fmla="*/ 250 h 269"/>
                  <a:gd name="T28" fmla="*/ 246 w 269"/>
                  <a:gd name="T29" fmla="*/ 61 h 269"/>
                  <a:gd name="T30" fmla="*/ 253 w 269"/>
                  <a:gd name="T31" fmla="*/ 42 h 269"/>
                  <a:gd name="T32" fmla="*/ 246 w 269"/>
                  <a:gd name="T33" fmla="*/ 24 h 269"/>
                  <a:gd name="T34" fmla="*/ 227 w 269"/>
                  <a:gd name="T35" fmla="*/ 16 h 269"/>
                  <a:gd name="T36" fmla="*/ 209 w 269"/>
                  <a:gd name="T37" fmla="*/ 24 h 269"/>
                  <a:gd name="T38" fmla="*/ 19 w 269"/>
                  <a:gd name="T39" fmla="*/ 213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9" h="269">
                    <a:moveTo>
                      <a:pt x="57" y="269"/>
                    </a:moveTo>
                    <a:cubicBezTo>
                      <a:pt x="54" y="269"/>
                      <a:pt x="52" y="268"/>
                      <a:pt x="51" y="267"/>
                    </a:cubicBezTo>
                    <a:cubicBezTo>
                      <a:pt x="2" y="218"/>
                      <a:pt x="2" y="218"/>
                      <a:pt x="2" y="218"/>
                    </a:cubicBezTo>
                    <a:cubicBezTo>
                      <a:pt x="1" y="217"/>
                      <a:pt x="0" y="215"/>
                      <a:pt x="0" y="213"/>
                    </a:cubicBezTo>
                    <a:cubicBezTo>
                      <a:pt x="0" y="211"/>
                      <a:pt x="1" y="209"/>
                      <a:pt x="2" y="207"/>
                    </a:cubicBezTo>
                    <a:cubicBezTo>
                      <a:pt x="197" y="12"/>
                      <a:pt x="197" y="12"/>
                      <a:pt x="197" y="12"/>
                    </a:cubicBezTo>
                    <a:cubicBezTo>
                      <a:pt x="205" y="4"/>
                      <a:pt x="216" y="0"/>
                      <a:pt x="227" y="0"/>
                    </a:cubicBezTo>
                    <a:cubicBezTo>
                      <a:pt x="238" y="0"/>
                      <a:pt x="249" y="4"/>
                      <a:pt x="257" y="12"/>
                    </a:cubicBezTo>
                    <a:cubicBezTo>
                      <a:pt x="265" y="20"/>
                      <a:pt x="269" y="31"/>
                      <a:pt x="269" y="42"/>
                    </a:cubicBezTo>
                    <a:cubicBezTo>
                      <a:pt x="269" y="53"/>
                      <a:pt x="265" y="64"/>
                      <a:pt x="257" y="72"/>
                    </a:cubicBezTo>
                    <a:cubicBezTo>
                      <a:pt x="62" y="267"/>
                      <a:pt x="62" y="267"/>
                      <a:pt x="62" y="267"/>
                    </a:cubicBezTo>
                    <a:cubicBezTo>
                      <a:pt x="61" y="268"/>
                      <a:pt x="59" y="269"/>
                      <a:pt x="57" y="269"/>
                    </a:cubicBezTo>
                    <a:close/>
                    <a:moveTo>
                      <a:pt x="19" y="213"/>
                    </a:moveTo>
                    <a:cubicBezTo>
                      <a:pt x="57" y="250"/>
                      <a:pt x="57" y="250"/>
                      <a:pt x="57" y="250"/>
                    </a:cubicBezTo>
                    <a:cubicBezTo>
                      <a:pt x="246" y="61"/>
                      <a:pt x="246" y="61"/>
                      <a:pt x="246" y="61"/>
                    </a:cubicBezTo>
                    <a:cubicBezTo>
                      <a:pt x="251" y="56"/>
                      <a:pt x="253" y="49"/>
                      <a:pt x="253" y="42"/>
                    </a:cubicBezTo>
                    <a:cubicBezTo>
                      <a:pt x="253" y="35"/>
                      <a:pt x="251" y="29"/>
                      <a:pt x="246" y="24"/>
                    </a:cubicBezTo>
                    <a:cubicBezTo>
                      <a:pt x="241" y="19"/>
                      <a:pt x="234" y="16"/>
                      <a:pt x="227" y="16"/>
                    </a:cubicBezTo>
                    <a:cubicBezTo>
                      <a:pt x="220" y="16"/>
                      <a:pt x="214" y="19"/>
                      <a:pt x="209" y="24"/>
                    </a:cubicBezTo>
                    <a:lnTo>
                      <a:pt x="19" y="213"/>
                    </a:lnTo>
                    <a:close/>
                  </a:path>
                </a:pathLst>
              </a:custGeom>
              <a:solidFill>
                <a:srgbClr val="133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endParaRPr>
              </a:p>
            </p:txBody>
          </p:sp>
          <p:sp>
            <p:nvSpPr>
              <p:cNvPr id="200" name="Freeform 19">
                <a:extLst>
                  <a:ext uri="{FF2B5EF4-FFF2-40B4-BE49-F238E27FC236}">
                    <a16:creationId xmlns:a16="http://schemas.microsoft.com/office/drawing/2014/main" id="{D499D350-B8A4-41CD-B941-3C49854F17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4" y="968"/>
                <a:ext cx="40" cy="39"/>
              </a:xfrm>
              <a:custGeom>
                <a:avLst/>
                <a:gdLst>
                  <a:gd name="T0" fmla="*/ 57 w 66"/>
                  <a:gd name="T1" fmla="*/ 65 h 65"/>
                  <a:gd name="T2" fmla="*/ 52 w 66"/>
                  <a:gd name="T3" fmla="*/ 63 h 65"/>
                  <a:gd name="T4" fmla="*/ 3 w 66"/>
                  <a:gd name="T5" fmla="*/ 15 h 65"/>
                  <a:gd name="T6" fmla="*/ 3 w 66"/>
                  <a:gd name="T7" fmla="*/ 3 h 65"/>
                  <a:gd name="T8" fmla="*/ 15 w 66"/>
                  <a:gd name="T9" fmla="*/ 3 h 65"/>
                  <a:gd name="T10" fmla="*/ 63 w 66"/>
                  <a:gd name="T11" fmla="*/ 52 h 65"/>
                  <a:gd name="T12" fmla="*/ 63 w 66"/>
                  <a:gd name="T13" fmla="*/ 63 h 65"/>
                  <a:gd name="T14" fmla="*/ 57 w 66"/>
                  <a:gd name="T15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65">
                    <a:moveTo>
                      <a:pt x="57" y="65"/>
                    </a:moveTo>
                    <a:cubicBezTo>
                      <a:pt x="55" y="65"/>
                      <a:pt x="53" y="64"/>
                      <a:pt x="52" y="63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0" y="11"/>
                      <a:pt x="0" y="6"/>
                      <a:pt x="3" y="3"/>
                    </a:cubicBezTo>
                    <a:cubicBezTo>
                      <a:pt x="7" y="0"/>
                      <a:pt x="12" y="0"/>
                      <a:pt x="15" y="3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6" y="55"/>
                      <a:pt x="66" y="60"/>
                      <a:pt x="63" y="63"/>
                    </a:cubicBezTo>
                    <a:cubicBezTo>
                      <a:pt x="62" y="64"/>
                      <a:pt x="60" y="65"/>
                      <a:pt x="57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endParaRPr>
              </a:p>
            </p:txBody>
          </p:sp>
          <p:sp>
            <p:nvSpPr>
              <p:cNvPr id="201" name="Freeform 20">
                <a:extLst>
                  <a:ext uri="{FF2B5EF4-FFF2-40B4-BE49-F238E27FC236}">
                    <a16:creationId xmlns:a16="http://schemas.microsoft.com/office/drawing/2014/main" id="{BFD26D3C-C341-4524-9515-146B5A560D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6" y="937"/>
                <a:ext cx="39" cy="38"/>
              </a:xfrm>
              <a:custGeom>
                <a:avLst/>
                <a:gdLst>
                  <a:gd name="T0" fmla="*/ 57 w 65"/>
                  <a:gd name="T1" fmla="*/ 65 h 65"/>
                  <a:gd name="T2" fmla="*/ 51 w 65"/>
                  <a:gd name="T3" fmla="*/ 63 h 65"/>
                  <a:gd name="T4" fmla="*/ 3 w 65"/>
                  <a:gd name="T5" fmla="*/ 14 h 65"/>
                  <a:gd name="T6" fmla="*/ 3 w 65"/>
                  <a:gd name="T7" fmla="*/ 3 h 65"/>
                  <a:gd name="T8" fmla="*/ 14 w 65"/>
                  <a:gd name="T9" fmla="*/ 3 h 65"/>
                  <a:gd name="T10" fmla="*/ 62 w 65"/>
                  <a:gd name="T11" fmla="*/ 51 h 65"/>
                  <a:gd name="T12" fmla="*/ 62 w 65"/>
                  <a:gd name="T13" fmla="*/ 63 h 65"/>
                  <a:gd name="T14" fmla="*/ 57 w 65"/>
                  <a:gd name="T15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65">
                    <a:moveTo>
                      <a:pt x="57" y="65"/>
                    </a:moveTo>
                    <a:cubicBezTo>
                      <a:pt x="55" y="65"/>
                      <a:pt x="53" y="64"/>
                      <a:pt x="51" y="6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0" y="11"/>
                      <a:pt x="0" y="6"/>
                      <a:pt x="3" y="3"/>
                    </a:cubicBezTo>
                    <a:cubicBezTo>
                      <a:pt x="6" y="0"/>
                      <a:pt x="11" y="0"/>
                      <a:pt x="14" y="3"/>
                    </a:cubicBezTo>
                    <a:cubicBezTo>
                      <a:pt x="62" y="51"/>
                      <a:pt x="62" y="51"/>
                      <a:pt x="62" y="51"/>
                    </a:cubicBezTo>
                    <a:cubicBezTo>
                      <a:pt x="65" y="55"/>
                      <a:pt x="65" y="60"/>
                      <a:pt x="62" y="63"/>
                    </a:cubicBezTo>
                    <a:cubicBezTo>
                      <a:pt x="61" y="64"/>
                      <a:pt x="59" y="65"/>
                      <a:pt x="57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endParaRPr>
              </a:p>
            </p:txBody>
          </p:sp>
          <p:sp>
            <p:nvSpPr>
              <p:cNvPr id="202" name="Freeform 21">
                <a:extLst>
                  <a:ext uri="{FF2B5EF4-FFF2-40B4-BE49-F238E27FC236}">
                    <a16:creationId xmlns:a16="http://schemas.microsoft.com/office/drawing/2014/main" id="{68A87A28-A862-436E-B0E9-F3114F9DF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7" y="1047"/>
                <a:ext cx="48" cy="48"/>
              </a:xfrm>
              <a:custGeom>
                <a:avLst/>
                <a:gdLst>
                  <a:gd name="T0" fmla="*/ 8 w 81"/>
                  <a:gd name="T1" fmla="*/ 81 h 81"/>
                  <a:gd name="T2" fmla="*/ 3 w 81"/>
                  <a:gd name="T3" fmla="*/ 79 h 81"/>
                  <a:gd name="T4" fmla="*/ 1 w 81"/>
                  <a:gd name="T5" fmla="*/ 71 h 81"/>
                  <a:gd name="T6" fmla="*/ 16 w 81"/>
                  <a:gd name="T7" fmla="*/ 7 h 81"/>
                  <a:gd name="T8" fmla="*/ 26 w 81"/>
                  <a:gd name="T9" fmla="*/ 1 h 81"/>
                  <a:gd name="T10" fmla="*/ 32 w 81"/>
                  <a:gd name="T11" fmla="*/ 11 h 81"/>
                  <a:gd name="T12" fmla="*/ 19 w 81"/>
                  <a:gd name="T13" fmla="*/ 62 h 81"/>
                  <a:gd name="T14" fmla="*/ 71 w 81"/>
                  <a:gd name="T15" fmla="*/ 49 h 81"/>
                  <a:gd name="T16" fmla="*/ 80 w 81"/>
                  <a:gd name="T17" fmla="*/ 55 h 81"/>
                  <a:gd name="T18" fmla="*/ 74 w 81"/>
                  <a:gd name="T19" fmla="*/ 65 h 81"/>
                  <a:gd name="T20" fmla="*/ 10 w 81"/>
                  <a:gd name="T21" fmla="*/ 81 h 81"/>
                  <a:gd name="T22" fmla="*/ 8 w 81"/>
                  <a:gd name="T23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" h="81">
                    <a:moveTo>
                      <a:pt x="8" y="81"/>
                    </a:moveTo>
                    <a:cubicBezTo>
                      <a:pt x="6" y="81"/>
                      <a:pt x="4" y="80"/>
                      <a:pt x="3" y="79"/>
                    </a:cubicBezTo>
                    <a:cubicBezTo>
                      <a:pt x="1" y="77"/>
                      <a:pt x="0" y="74"/>
                      <a:pt x="1" y="71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7" y="3"/>
                      <a:pt x="22" y="0"/>
                      <a:pt x="26" y="1"/>
                    </a:cubicBezTo>
                    <a:cubicBezTo>
                      <a:pt x="30" y="2"/>
                      <a:pt x="33" y="6"/>
                      <a:pt x="32" y="11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71" y="49"/>
                      <a:pt x="71" y="49"/>
                      <a:pt x="71" y="49"/>
                    </a:cubicBezTo>
                    <a:cubicBezTo>
                      <a:pt x="75" y="48"/>
                      <a:pt x="79" y="51"/>
                      <a:pt x="80" y="55"/>
                    </a:cubicBezTo>
                    <a:cubicBezTo>
                      <a:pt x="81" y="60"/>
                      <a:pt x="79" y="64"/>
                      <a:pt x="74" y="65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10" y="81"/>
                      <a:pt x="9" y="81"/>
                      <a:pt x="8" y="81"/>
                    </a:cubicBezTo>
                    <a:close/>
                  </a:path>
                </a:pathLst>
              </a:custGeom>
              <a:solidFill>
                <a:srgbClr val="133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endParaRPr>
              </a:p>
            </p:txBody>
          </p:sp>
          <p:sp>
            <p:nvSpPr>
              <p:cNvPr id="203" name="Freeform 22">
                <a:extLst>
                  <a:ext uri="{FF2B5EF4-FFF2-40B4-BE49-F238E27FC236}">
                    <a16:creationId xmlns:a16="http://schemas.microsoft.com/office/drawing/2014/main" id="{06E8A130-2E2F-4B4A-8C02-7A45822CA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1085"/>
                <a:ext cx="20" cy="20"/>
              </a:xfrm>
              <a:custGeom>
                <a:avLst/>
                <a:gdLst>
                  <a:gd name="T0" fmla="*/ 9 w 34"/>
                  <a:gd name="T1" fmla="*/ 33 h 33"/>
                  <a:gd name="T2" fmla="*/ 3 w 34"/>
                  <a:gd name="T3" fmla="*/ 31 h 33"/>
                  <a:gd name="T4" fmla="*/ 3 w 34"/>
                  <a:gd name="T5" fmla="*/ 20 h 33"/>
                  <a:gd name="T6" fmla="*/ 20 w 34"/>
                  <a:gd name="T7" fmla="*/ 3 h 33"/>
                  <a:gd name="T8" fmla="*/ 31 w 34"/>
                  <a:gd name="T9" fmla="*/ 3 h 33"/>
                  <a:gd name="T10" fmla="*/ 31 w 34"/>
                  <a:gd name="T11" fmla="*/ 15 h 33"/>
                  <a:gd name="T12" fmla="*/ 15 w 34"/>
                  <a:gd name="T13" fmla="*/ 31 h 33"/>
                  <a:gd name="T14" fmla="*/ 9 w 34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33">
                    <a:moveTo>
                      <a:pt x="9" y="33"/>
                    </a:moveTo>
                    <a:cubicBezTo>
                      <a:pt x="7" y="33"/>
                      <a:pt x="5" y="33"/>
                      <a:pt x="3" y="31"/>
                    </a:cubicBezTo>
                    <a:cubicBezTo>
                      <a:pt x="0" y="28"/>
                      <a:pt x="0" y="23"/>
                      <a:pt x="3" y="20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3" y="0"/>
                      <a:pt x="28" y="0"/>
                      <a:pt x="31" y="3"/>
                    </a:cubicBezTo>
                    <a:cubicBezTo>
                      <a:pt x="34" y="6"/>
                      <a:pt x="34" y="11"/>
                      <a:pt x="31" y="1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3" y="33"/>
                      <a:pt x="11" y="33"/>
                      <a:pt x="9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endParaRPr>
              </a:p>
            </p:txBody>
          </p:sp>
        </p:grp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C3DC20F2-E8BD-4821-A085-9DFDC4A5640C}"/>
                </a:ext>
              </a:extLst>
            </p:cNvPr>
            <p:cNvSpPr txBox="1"/>
            <p:nvPr/>
          </p:nvSpPr>
          <p:spPr>
            <a:xfrm>
              <a:off x="5797796" y="1372232"/>
              <a:ext cx="3278538" cy="41825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300" b="1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cs typeface="Myanmar Text"/>
                </a:rPr>
                <a:t>ERTMS </a:t>
              </a:r>
              <a:r>
                <a:rPr kumimoji="0" lang="lv-LV" sz="1300" b="1" i="0" u="none" strike="noStrike" kern="1200" cap="none" spc="0" normalizeH="0" baseline="0" noProof="0" err="1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cs typeface="Myanmar Text"/>
                </a:rPr>
                <a:t>Level</a:t>
              </a:r>
              <a:r>
                <a:rPr kumimoji="0" lang="lv-LV" sz="1300" b="1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cs typeface="Myanmar Text"/>
                </a:rPr>
                <a:t> 2</a:t>
              </a:r>
              <a:r>
                <a:rPr kumimoji="0" lang="en-US" sz="1300" b="1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/>
                  <a:cs typeface="Myanmar Text"/>
                </a:rPr>
                <a:t> + FRMCS</a:t>
              </a:r>
              <a:endParaRPr kumimoji="0" lang="lv-LV" sz="1300" b="1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cs typeface="Myanmar Text"/>
              </a:endParaRPr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6D70E926-3FC5-4B9C-B836-ADD97A1F0EBA}"/>
              </a:ext>
            </a:extLst>
          </p:cNvPr>
          <p:cNvGrpSpPr/>
          <p:nvPr/>
        </p:nvGrpSpPr>
        <p:grpSpPr>
          <a:xfrm>
            <a:off x="7375948" y="3736298"/>
            <a:ext cx="2679943" cy="502573"/>
            <a:chOff x="7241528" y="2920223"/>
            <a:chExt cx="2848097" cy="553270"/>
          </a:xfrm>
        </p:grpSpPr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40099ED0-75A1-4407-BACD-3B7614DBAC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41528" y="3063014"/>
              <a:ext cx="532585" cy="252000"/>
              <a:chOff x="8291511" y="2276471"/>
              <a:chExt cx="1123950" cy="531813"/>
            </a:xfrm>
          </p:grpSpPr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FA1F430E-8847-46C2-A6E8-8F2232FE4F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2002" y="2716213"/>
                <a:ext cx="41275" cy="444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endParaRPr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44E7C04C-B449-4D4F-B03A-9294A100C5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5827" y="2716213"/>
                <a:ext cx="44450" cy="444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endParaRPr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FE8BD3DA-01CD-4E60-A274-328ABF6AF2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83640" y="2716213"/>
                <a:ext cx="44450" cy="444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endParaRPr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E8B93DA0-9771-41C8-9071-8FF60A3C69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10640" y="2716213"/>
                <a:ext cx="41275" cy="444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endParaRPr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65C40F80-F055-4982-8C3B-FA09A6A42F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99565" y="2716213"/>
                <a:ext cx="41275" cy="444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endParaRPr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27DAC1AA-F2CA-4D44-810E-71F666748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23390" y="2716213"/>
                <a:ext cx="44450" cy="444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endParaRPr>
              </a:p>
            </p:txBody>
          </p:sp>
          <p:sp>
            <p:nvSpPr>
              <p:cNvPr id="213" name="Freeform 67">
                <a:extLst>
                  <a:ext uri="{FF2B5EF4-FFF2-40B4-BE49-F238E27FC236}">
                    <a16:creationId xmlns:a16="http://schemas.microsoft.com/office/drawing/2014/main" id="{29C84829-3E2C-453E-B8CE-D648ECC9FDA5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8291511" y="2276471"/>
                <a:ext cx="1123950" cy="531813"/>
              </a:xfrm>
              <a:custGeom>
                <a:avLst/>
                <a:gdLst>
                  <a:gd name="T0" fmla="*/ 318 w 327"/>
                  <a:gd name="T1" fmla="*/ 116 h 155"/>
                  <a:gd name="T2" fmla="*/ 314 w 327"/>
                  <a:gd name="T3" fmla="*/ 115 h 155"/>
                  <a:gd name="T4" fmla="*/ 311 w 327"/>
                  <a:gd name="T5" fmla="*/ 114 h 155"/>
                  <a:gd name="T6" fmla="*/ 305 w 327"/>
                  <a:gd name="T7" fmla="*/ 113 h 155"/>
                  <a:gd name="T8" fmla="*/ 301 w 327"/>
                  <a:gd name="T9" fmla="*/ 114 h 155"/>
                  <a:gd name="T10" fmla="*/ 276 w 327"/>
                  <a:gd name="T11" fmla="*/ 114 h 155"/>
                  <a:gd name="T12" fmla="*/ 272 w 327"/>
                  <a:gd name="T13" fmla="*/ 113 h 155"/>
                  <a:gd name="T14" fmla="*/ 266 w 327"/>
                  <a:gd name="T15" fmla="*/ 114 h 155"/>
                  <a:gd name="T16" fmla="*/ 262 w 327"/>
                  <a:gd name="T17" fmla="*/ 115 h 155"/>
                  <a:gd name="T18" fmla="*/ 259 w 327"/>
                  <a:gd name="T19" fmla="*/ 116 h 155"/>
                  <a:gd name="T20" fmla="*/ 243 w 327"/>
                  <a:gd name="T21" fmla="*/ 132 h 155"/>
                  <a:gd name="T22" fmla="*/ 313 w 327"/>
                  <a:gd name="T23" fmla="*/ 105 h 155"/>
                  <a:gd name="T24" fmla="*/ 320 w 327"/>
                  <a:gd name="T25" fmla="*/ 4 h 155"/>
                  <a:gd name="T26" fmla="*/ 251 w 327"/>
                  <a:gd name="T27" fmla="*/ 2 h 155"/>
                  <a:gd name="T28" fmla="*/ 238 w 327"/>
                  <a:gd name="T29" fmla="*/ 118 h 155"/>
                  <a:gd name="T30" fmla="*/ 201 w 327"/>
                  <a:gd name="T31" fmla="*/ 102 h 155"/>
                  <a:gd name="T32" fmla="*/ 16 w 327"/>
                  <a:gd name="T33" fmla="*/ 2 h 155"/>
                  <a:gd name="T34" fmla="*/ 0 w 327"/>
                  <a:gd name="T35" fmla="*/ 134 h 155"/>
                  <a:gd name="T36" fmla="*/ 32 w 327"/>
                  <a:gd name="T37" fmla="*/ 155 h 155"/>
                  <a:gd name="T38" fmla="*/ 69 w 327"/>
                  <a:gd name="T39" fmla="*/ 155 h 155"/>
                  <a:gd name="T40" fmla="*/ 129 w 327"/>
                  <a:gd name="T41" fmla="*/ 138 h 155"/>
                  <a:gd name="T42" fmla="*/ 168 w 327"/>
                  <a:gd name="T43" fmla="*/ 146 h 155"/>
                  <a:gd name="T44" fmla="*/ 215 w 327"/>
                  <a:gd name="T45" fmla="*/ 137 h 155"/>
                  <a:gd name="T46" fmla="*/ 238 w 327"/>
                  <a:gd name="T47" fmla="*/ 134 h 155"/>
                  <a:gd name="T48" fmla="*/ 270 w 327"/>
                  <a:gd name="T49" fmla="*/ 155 h 155"/>
                  <a:gd name="T50" fmla="*/ 307 w 327"/>
                  <a:gd name="T51" fmla="*/ 155 h 155"/>
                  <a:gd name="T52" fmla="*/ 21 w 327"/>
                  <a:gd name="T53" fmla="*/ 4 h 155"/>
                  <a:gd name="T54" fmla="*/ 21 w 327"/>
                  <a:gd name="T55" fmla="*/ 4 h 155"/>
                  <a:gd name="T56" fmla="*/ 48 w 327"/>
                  <a:gd name="T57" fmla="*/ 134 h 155"/>
                  <a:gd name="T58" fmla="*/ 69 w 327"/>
                  <a:gd name="T59" fmla="*/ 119 h 155"/>
                  <a:gd name="T60" fmla="*/ 134 w 327"/>
                  <a:gd name="T61" fmla="*/ 134 h 155"/>
                  <a:gd name="T62" fmla="*/ 186 w 327"/>
                  <a:gd name="T63" fmla="*/ 150 h 155"/>
                  <a:gd name="T64" fmla="*/ 186 w 327"/>
                  <a:gd name="T65" fmla="*/ 150 h 155"/>
                  <a:gd name="T66" fmla="*/ 198 w 327"/>
                  <a:gd name="T67" fmla="*/ 117 h 155"/>
                  <a:gd name="T68" fmla="*/ 195 w 327"/>
                  <a:gd name="T69" fmla="*/ 115 h 155"/>
                  <a:gd name="T70" fmla="*/ 191 w 327"/>
                  <a:gd name="T71" fmla="*/ 114 h 155"/>
                  <a:gd name="T72" fmla="*/ 186 w 327"/>
                  <a:gd name="T73" fmla="*/ 113 h 155"/>
                  <a:gd name="T74" fmla="*/ 181 w 327"/>
                  <a:gd name="T75" fmla="*/ 114 h 155"/>
                  <a:gd name="T76" fmla="*/ 167 w 327"/>
                  <a:gd name="T77" fmla="*/ 123 h 155"/>
                  <a:gd name="T78" fmla="*/ 152 w 327"/>
                  <a:gd name="T79" fmla="*/ 113 h 155"/>
                  <a:gd name="T80" fmla="*/ 147 w 327"/>
                  <a:gd name="T81" fmla="*/ 113 h 155"/>
                  <a:gd name="T82" fmla="*/ 143 w 327"/>
                  <a:gd name="T83" fmla="*/ 114 h 155"/>
                  <a:gd name="T84" fmla="*/ 139 w 327"/>
                  <a:gd name="T85" fmla="*/ 116 h 155"/>
                  <a:gd name="T86" fmla="*/ 128 w 327"/>
                  <a:gd name="T87" fmla="*/ 132 h 155"/>
                  <a:gd name="T88" fmla="*/ 80 w 327"/>
                  <a:gd name="T89" fmla="*/ 116 h 155"/>
                  <a:gd name="T90" fmla="*/ 76 w 327"/>
                  <a:gd name="T91" fmla="*/ 115 h 155"/>
                  <a:gd name="T92" fmla="*/ 73 w 327"/>
                  <a:gd name="T93" fmla="*/ 114 h 155"/>
                  <a:gd name="T94" fmla="*/ 67 w 327"/>
                  <a:gd name="T95" fmla="*/ 113 h 155"/>
                  <a:gd name="T96" fmla="*/ 63 w 327"/>
                  <a:gd name="T97" fmla="*/ 114 h 155"/>
                  <a:gd name="T98" fmla="*/ 38 w 327"/>
                  <a:gd name="T99" fmla="*/ 114 h 155"/>
                  <a:gd name="T100" fmla="*/ 34 w 327"/>
                  <a:gd name="T101" fmla="*/ 113 h 155"/>
                  <a:gd name="T102" fmla="*/ 28 w 327"/>
                  <a:gd name="T103" fmla="*/ 114 h 155"/>
                  <a:gd name="T104" fmla="*/ 24 w 327"/>
                  <a:gd name="T105" fmla="*/ 115 h 155"/>
                  <a:gd name="T106" fmla="*/ 21 w 327"/>
                  <a:gd name="T107" fmla="*/ 116 h 155"/>
                  <a:gd name="T108" fmla="*/ 5 w 327"/>
                  <a:gd name="T109" fmla="*/ 132 h 155"/>
                  <a:gd name="T110" fmla="*/ 270 w 327"/>
                  <a:gd name="T111" fmla="*/ 150 h 155"/>
                  <a:gd name="T112" fmla="*/ 270 w 327"/>
                  <a:gd name="T113" fmla="*/ 150 h 155"/>
                  <a:gd name="T114" fmla="*/ 322 w 327"/>
                  <a:gd name="T115" fmla="*/ 134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27" h="155">
                    <a:moveTo>
                      <a:pt x="327" y="132"/>
                    </a:moveTo>
                    <a:cubicBezTo>
                      <a:pt x="327" y="131"/>
                      <a:pt x="327" y="131"/>
                      <a:pt x="327" y="131"/>
                    </a:cubicBezTo>
                    <a:cubicBezTo>
                      <a:pt x="326" y="125"/>
                      <a:pt x="323" y="120"/>
                      <a:pt x="319" y="117"/>
                    </a:cubicBezTo>
                    <a:cubicBezTo>
                      <a:pt x="318" y="117"/>
                      <a:pt x="318" y="117"/>
                      <a:pt x="318" y="116"/>
                    </a:cubicBezTo>
                    <a:cubicBezTo>
                      <a:pt x="317" y="116"/>
                      <a:pt x="317" y="116"/>
                      <a:pt x="317" y="116"/>
                    </a:cubicBezTo>
                    <a:cubicBezTo>
                      <a:pt x="316" y="116"/>
                      <a:pt x="316" y="116"/>
                      <a:pt x="316" y="116"/>
                    </a:cubicBezTo>
                    <a:cubicBezTo>
                      <a:pt x="316" y="115"/>
                      <a:pt x="316" y="115"/>
                      <a:pt x="315" y="115"/>
                    </a:cubicBezTo>
                    <a:cubicBezTo>
                      <a:pt x="315" y="115"/>
                      <a:pt x="315" y="115"/>
                      <a:pt x="314" y="115"/>
                    </a:cubicBezTo>
                    <a:cubicBezTo>
                      <a:pt x="314" y="115"/>
                      <a:pt x="314" y="114"/>
                      <a:pt x="313" y="114"/>
                    </a:cubicBezTo>
                    <a:cubicBezTo>
                      <a:pt x="313" y="114"/>
                      <a:pt x="313" y="114"/>
                      <a:pt x="313" y="114"/>
                    </a:cubicBezTo>
                    <a:cubicBezTo>
                      <a:pt x="312" y="114"/>
                      <a:pt x="312" y="114"/>
                      <a:pt x="311" y="114"/>
                    </a:cubicBezTo>
                    <a:cubicBezTo>
                      <a:pt x="311" y="114"/>
                      <a:pt x="311" y="114"/>
                      <a:pt x="311" y="114"/>
                    </a:cubicBezTo>
                    <a:cubicBezTo>
                      <a:pt x="310" y="114"/>
                      <a:pt x="310" y="113"/>
                      <a:pt x="309" y="113"/>
                    </a:cubicBezTo>
                    <a:cubicBezTo>
                      <a:pt x="309" y="113"/>
                      <a:pt x="309" y="113"/>
                      <a:pt x="309" y="113"/>
                    </a:cubicBezTo>
                    <a:cubicBezTo>
                      <a:pt x="308" y="113"/>
                      <a:pt x="307" y="113"/>
                      <a:pt x="307" y="113"/>
                    </a:cubicBezTo>
                    <a:cubicBezTo>
                      <a:pt x="306" y="113"/>
                      <a:pt x="305" y="113"/>
                      <a:pt x="305" y="113"/>
                    </a:cubicBezTo>
                    <a:cubicBezTo>
                      <a:pt x="304" y="113"/>
                      <a:pt x="304" y="113"/>
                      <a:pt x="304" y="113"/>
                    </a:cubicBezTo>
                    <a:cubicBezTo>
                      <a:pt x="303" y="114"/>
                      <a:pt x="303" y="114"/>
                      <a:pt x="303" y="114"/>
                    </a:cubicBezTo>
                    <a:cubicBezTo>
                      <a:pt x="302" y="114"/>
                      <a:pt x="302" y="114"/>
                      <a:pt x="302" y="114"/>
                    </a:cubicBezTo>
                    <a:cubicBezTo>
                      <a:pt x="301" y="114"/>
                      <a:pt x="301" y="114"/>
                      <a:pt x="301" y="114"/>
                    </a:cubicBezTo>
                    <a:cubicBezTo>
                      <a:pt x="296" y="115"/>
                      <a:pt x="292" y="119"/>
                      <a:pt x="289" y="123"/>
                    </a:cubicBezTo>
                    <a:cubicBezTo>
                      <a:pt x="288" y="124"/>
                      <a:pt x="288" y="124"/>
                      <a:pt x="288" y="124"/>
                    </a:cubicBezTo>
                    <a:cubicBezTo>
                      <a:pt x="287" y="123"/>
                      <a:pt x="287" y="123"/>
                      <a:pt x="287" y="123"/>
                    </a:cubicBezTo>
                    <a:cubicBezTo>
                      <a:pt x="285" y="119"/>
                      <a:pt x="280" y="115"/>
                      <a:pt x="276" y="114"/>
                    </a:cubicBezTo>
                    <a:cubicBezTo>
                      <a:pt x="275" y="114"/>
                      <a:pt x="275" y="114"/>
                      <a:pt x="275" y="114"/>
                    </a:cubicBezTo>
                    <a:cubicBezTo>
                      <a:pt x="274" y="114"/>
                      <a:pt x="274" y="114"/>
                      <a:pt x="274" y="114"/>
                    </a:cubicBezTo>
                    <a:cubicBezTo>
                      <a:pt x="273" y="114"/>
                      <a:pt x="273" y="113"/>
                      <a:pt x="272" y="113"/>
                    </a:cubicBezTo>
                    <a:cubicBezTo>
                      <a:pt x="272" y="113"/>
                      <a:pt x="272" y="113"/>
                      <a:pt x="272" y="113"/>
                    </a:cubicBezTo>
                    <a:cubicBezTo>
                      <a:pt x="271" y="113"/>
                      <a:pt x="271" y="113"/>
                      <a:pt x="270" y="113"/>
                    </a:cubicBezTo>
                    <a:cubicBezTo>
                      <a:pt x="269" y="113"/>
                      <a:pt x="269" y="113"/>
                      <a:pt x="268" y="113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66" y="114"/>
                      <a:pt x="266" y="114"/>
                      <a:pt x="266" y="114"/>
                    </a:cubicBezTo>
                    <a:cubicBezTo>
                      <a:pt x="265" y="114"/>
                      <a:pt x="265" y="114"/>
                      <a:pt x="265" y="114"/>
                    </a:cubicBezTo>
                    <a:cubicBezTo>
                      <a:pt x="264" y="114"/>
                      <a:pt x="264" y="114"/>
                      <a:pt x="264" y="114"/>
                    </a:cubicBezTo>
                    <a:cubicBezTo>
                      <a:pt x="263" y="114"/>
                      <a:pt x="263" y="114"/>
                      <a:pt x="263" y="114"/>
                    </a:cubicBezTo>
                    <a:cubicBezTo>
                      <a:pt x="263" y="114"/>
                      <a:pt x="263" y="115"/>
                      <a:pt x="262" y="115"/>
                    </a:cubicBezTo>
                    <a:cubicBezTo>
                      <a:pt x="262" y="115"/>
                      <a:pt x="262" y="115"/>
                      <a:pt x="261" y="115"/>
                    </a:cubicBezTo>
                    <a:cubicBezTo>
                      <a:pt x="261" y="115"/>
                      <a:pt x="261" y="115"/>
                      <a:pt x="260" y="116"/>
                    </a:cubicBezTo>
                    <a:cubicBezTo>
                      <a:pt x="260" y="116"/>
                      <a:pt x="260" y="116"/>
                      <a:pt x="260" y="116"/>
                    </a:cubicBezTo>
                    <a:cubicBezTo>
                      <a:pt x="259" y="116"/>
                      <a:pt x="259" y="116"/>
                      <a:pt x="259" y="116"/>
                    </a:cubicBezTo>
                    <a:cubicBezTo>
                      <a:pt x="259" y="117"/>
                      <a:pt x="258" y="117"/>
                      <a:pt x="258" y="117"/>
                    </a:cubicBezTo>
                    <a:cubicBezTo>
                      <a:pt x="253" y="120"/>
                      <a:pt x="250" y="125"/>
                      <a:pt x="249" y="131"/>
                    </a:cubicBezTo>
                    <a:cubicBezTo>
                      <a:pt x="249" y="132"/>
                      <a:pt x="249" y="132"/>
                      <a:pt x="249" y="132"/>
                    </a:cubicBezTo>
                    <a:cubicBezTo>
                      <a:pt x="243" y="132"/>
                      <a:pt x="243" y="132"/>
                      <a:pt x="243" y="132"/>
                    </a:cubicBezTo>
                    <a:cubicBezTo>
                      <a:pt x="243" y="108"/>
                      <a:pt x="243" y="108"/>
                      <a:pt x="243" y="108"/>
                    </a:cubicBezTo>
                    <a:cubicBezTo>
                      <a:pt x="310" y="108"/>
                      <a:pt x="310" y="108"/>
                      <a:pt x="310" y="108"/>
                    </a:cubicBezTo>
                    <a:cubicBezTo>
                      <a:pt x="312" y="108"/>
                      <a:pt x="313" y="106"/>
                      <a:pt x="313" y="105"/>
                    </a:cubicBezTo>
                    <a:cubicBezTo>
                      <a:pt x="313" y="105"/>
                      <a:pt x="313" y="105"/>
                      <a:pt x="313" y="105"/>
                    </a:cubicBezTo>
                    <a:cubicBezTo>
                      <a:pt x="313" y="103"/>
                      <a:pt x="312" y="102"/>
                      <a:pt x="310" y="102"/>
                    </a:cubicBezTo>
                    <a:cubicBezTo>
                      <a:pt x="256" y="102"/>
                      <a:pt x="256" y="102"/>
                      <a:pt x="256" y="102"/>
                    </a:cubicBezTo>
                    <a:cubicBezTo>
                      <a:pt x="256" y="4"/>
                      <a:pt x="256" y="4"/>
                      <a:pt x="256" y="4"/>
                    </a:cubicBezTo>
                    <a:cubicBezTo>
                      <a:pt x="320" y="4"/>
                      <a:pt x="320" y="4"/>
                      <a:pt x="320" y="4"/>
                    </a:cubicBezTo>
                    <a:cubicBezTo>
                      <a:pt x="322" y="4"/>
                      <a:pt x="323" y="3"/>
                      <a:pt x="323" y="2"/>
                    </a:cubicBezTo>
                    <a:cubicBezTo>
                      <a:pt x="323" y="1"/>
                      <a:pt x="322" y="0"/>
                      <a:pt x="320" y="0"/>
                    </a:cubicBezTo>
                    <a:cubicBezTo>
                      <a:pt x="254" y="0"/>
                      <a:pt x="254" y="0"/>
                      <a:pt x="254" y="0"/>
                    </a:cubicBezTo>
                    <a:cubicBezTo>
                      <a:pt x="252" y="0"/>
                      <a:pt x="251" y="1"/>
                      <a:pt x="251" y="2"/>
                    </a:cubicBezTo>
                    <a:cubicBezTo>
                      <a:pt x="251" y="102"/>
                      <a:pt x="251" y="102"/>
                      <a:pt x="251" y="102"/>
                    </a:cubicBezTo>
                    <a:cubicBezTo>
                      <a:pt x="241" y="102"/>
                      <a:pt x="241" y="102"/>
                      <a:pt x="241" y="102"/>
                    </a:cubicBezTo>
                    <a:cubicBezTo>
                      <a:pt x="239" y="102"/>
                      <a:pt x="238" y="103"/>
                      <a:pt x="238" y="105"/>
                    </a:cubicBezTo>
                    <a:cubicBezTo>
                      <a:pt x="238" y="118"/>
                      <a:pt x="238" y="118"/>
                      <a:pt x="238" y="118"/>
                    </a:cubicBezTo>
                    <a:cubicBezTo>
                      <a:pt x="218" y="118"/>
                      <a:pt x="218" y="118"/>
                      <a:pt x="218" y="118"/>
                    </a:cubicBezTo>
                    <a:cubicBezTo>
                      <a:pt x="218" y="105"/>
                      <a:pt x="218" y="105"/>
                      <a:pt x="218" y="105"/>
                    </a:cubicBezTo>
                    <a:cubicBezTo>
                      <a:pt x="218" y="103"/>
                      <a:pt x="217" y="102"/>
                      <a:pt x="215" y="102"/>
                    </a:cubicBezTo>
                    <a:cubicBezTo>
                      <a:pt x="201" y="102"/>
                      <a:pt x="201" y="102"/>
                      <a:pt x="201" y="102"/>
                    </a:cubicBezTo>
                    <a:cubicBezTo>
                      <a:pt x="201" y="2"/>
                      <a:pt x="201" y="2"/>
                      <a:pt x="201" y="2"/>
                    </a:cubicBezTo>
                    <a:cubicBezTo>
                      <a:pt x="201" y="1"/>
                      <a:pt x="200" y="0"/>
                      <a:pt x="19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6" y="1"/>
                      <a:pt x="16" y="2"/>
                    </a:cubicBezTo>
                    <a:cubicBezTo>
                      <a:pt x="16" y="102"/>
                      <a:pt x="16" y="102"/>
                      <a:pt x="16" y="102"/>
                    </a:cubicBezTo>
                    <a:cubicBezTo>
                      <a:pt x="3" y="102"/>
                      <a:pt x="3" y="102"/>
                      <a:pt x="3" y="102"/>
                    </a:cubicBezTo>
                    <a:cubicBezTo>
                      <a:pt x="1" y="102"/>
                      <a:pt x="0" y="103"/>
                      <a:pt x="0" y="105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36"/>
                      <a:pt x="1" y="137"/>
                      <a:pt x="3" y="137"/>
                    </a:cubicBezTo>
                    <a:cubicBezTo>
                      <a:pt x="11" y="137"/>
                      <a:pt x="11" y="137"/>
                      <a:pt x="11" y="137"/>
                    </a:cubicBezTo>
                    <a:cubicBezTo>
                      <a:pt x="11" y="138"/>
                      <a:pt x="11" y="138"/>
                      <a:pt x="11" y="138"/>
                    </a:cubicBezTo>
                    <a:cubicBezTo>
                      <a:pt x="13" y="148"/>
                      <a:pt x="22" y="155"/>
                      <a:pt x="32" y="155"/>
                    </a:cubicBezTo>
                    <a:cubicBezTo>
                      <a:pt x="39" y="155"/>
                      <a:pt x="45" y="152"/>
                      <a:pt x="49" y="146"/>
                    </a:cubicBezTo>
                    <a:cubicBezTo>
                      <a:pt x="50" y="145"/>
                      <a:pt x="50" y="145"/>
                      <a:pt x="50" y="145"/>
                    </a:cubicBezTo>
                    <a:cubicBezTo>
                      <a:pt x="51" y="146"/>
                      <a:pt x="51" y="146"/>
                      <a:pt x="51" y="146"/>
                    </a:cubicBezTo>
                    <a:cubicBezTo>
                      <a:pt x="55" y="152"/>
                      <a:pt x="62" y="155"/>
                      <a:pt x="69" y="155"/>
                    </a:cubicBezTo>
                    <a:cubicBezTo>
                      <a:pt x="79" y="155"/>
                      <a:pt x="88" y="148"/>
                      <a:pt x="89" y="138"/>
                    </a:cubicBezTo>
                    <a:cubicBezTo>
                      <a:pt x="89" y="137"/>
                      <a:pt x="89" y="137"/>
                      <a:pt x="89" y="137"/>
                    </a:cubicBezTo>
                    <a:cubicBezTo>
                      <a:pt x="128" y="137"/>
                      <a:pt x="128" y="137"/>
                      <a:pt x="128" y="137"/>
                    </a:cubicBezTo>
                    <a:cubicBezTo>
                      <a:pt x="129" y="138"/>
                      <a:pt x="129" y="138"/>
                      <a:pt x="129" y="138"/>
                    </a:cubicBezTo>
                    <a:cubicBezTo>
                      <a:pt x="130" y="148"/>
                      <a:pt x="139" y="155"/>
                      <a:pt x="149" y="155"/>
                    </a:cubicBezTo>
                    <a:cubicBezTo>
                      <a:pt x="156" y="155"/>
                      <a:pt x="163" y="152"/>
                      <a:pt x="167" y="146"/>
                    </a:cubicBezTo>
                    <a:cubicBezTo>
                      <a:pt x="168" y="145"/>
                      <a:pt x="168" y="145"/>
                      <a:pt x="168" y="145"/>
                    </a:cubicBezTo>
                    <a:cubicBezTo>
                      <a:pt x="168" y="146"/>
                      <a:pt x="168" y="146"/>
                      <a:pt x="168" y="146"/>
                    </a:cubicBezTo>
                    <a:cubicBezTo>
                      <a:pt x="172" y="152"/>
                      <a:pt x="179" y="155"/>
                      <a:pt x="186" y="155"/>
                    </a:cubicBezTo>
                    <a:cubicBezTo>
                      <a:pt x="196" y="155"/>
                      <a:pt x="205" y="148"/>
                      <a:pt x="207" y="138"/>
                    </a:cubicBezTo>
                    <a:cubicBezTo>
                      <a:pt x="207" y="137"/>
                      <a:pt x="207" y="137"/>
                      <a:pt x="207" y="137"/>
                    </a:cubicBezTo>
                    <a:cubicBezTo>
                      <a:pt x="215" y="137"/>
                      <a:pt x="215" y="137"/>
                      <a:pt x="215" y="137"/>
                    </a:cubicBezTo>
                    <a:cubicBezTo>
                      <a:pt x="217" y="137"/>
                      <a:pt x="218" y="136"/>
                      <a:pt x="218" y="134"/>
                    </a:cubicBezTo>
                    <a:cubicBezTo>
                      <a:pt x="218" y="123"/>
                      <a:pt x="218" y="123"/>
                      <a:pt x="218" y="123"/>
                    </a:cubicBezTo>
                    <a:cubicBezTo>
                      <a:pt x="238" y="123"/>
                      <a:pt x="238" y="123"/>
                      <a:pt x="238" y="123"/>
                    </a:cubicBezTo>
                    <a:cubicBezTo>
                      <a:pt x="238" y="134"/>
                      <a:pt x="238" y="134"/>
                      <a:pt x="238" y="134"/>
                    </a:cubicBezTo>
                    <a:cubicBezTo>
                      <a:pt x="238" y="136"/>
                      <a:pt x="239" y="137"/>
                      <a:pt x="241" y="137"/>
                    </a:cubicBezTo>
                    <a:cubicBezTo>
                      <a:pt x="249" y="137"/>
                      <a:pt x="249" y="137"/>
                      <a:pt x="249" y="137"/>
                    </a:cubicBezTo>
                    <a:cubicBezTo>
                      <a:pt x="249" y="138"/>
                      <a:pt x="249" y="138"/>
                      <a:pt x="249" y="138"/>
                    </a:cubicBezTo>
                    <a:cubicBezTo>
                      <a:pt x="251" y="148"/>
                      <a:pt x="260" y="155"/>
                      <a:pt x="270" y="155"/>
                    </a:cubicBezTo>
                    <a:cubicBezTo>
                      <a:pt x="277" y="155"/>
                      <a:pt x="284" y="152"/>
                      <a:pt x="287" y="146"/>
                    </a:cubicBezTo>
                    <a:cubicBezTo>
                      <a:pt x="288" y="145"/>
                      <a:pt x="288" y="145"/>
                      <a:pt x="288" y="145"/>
                    </a:cubicBezTo>
                    <a:cubicBezTo>
                      <a:pt x="289" y="146"/>
                      <a:pt x="289" y="146"/>
                      <a:pt x="289" y="146"/>
                    </a:cubicBezTo>
                    <a:cubicBezTo>
                      <a:pt x="293" y="152"/>
                      <a:pt x="300" y="155"/>
                      <a:pt x="307" y="155"/>
                    </a:cubicBezTo>
                    <a:cubicBezTo>
                      <a:pt x="317" y="155"/>
                      <a:pt x="326" y="148"/>
                      <a:pt x="327" y="138"/>
                    </a:cubicBezTo>
                    <a:cubicBezTo>
                      <a:pt x="327" y="137"/>
                      <a:pt x="327" y="137"/>
                      <a:pt x="327" y="137"/>
                    </a:cubicBezTo>
                    <a:lnTo>
                      <a:pt x="327" y="132"/>
                    </a:lnTo>
                    <a:close/>
                    <a:moveTo>
                      <a:pt x="21" y="4"/>
                    </a:moveTo>
                    <a:cubicBezTo>
                      <a:pt x="196" y="4"/>
                      <a:pt x="196" y="4"/>
                      <a:pt x="196" y="4"/>
                    </a:cubicBezTo>
                    <a:cubicBezTo>
                      <a:pt x="196" y="102"/>
                      <a:pt x="196" y="102"/>
                      <a:pt x="196" y="102"/>
                    </a:cubicBezTo>
                    <a:cubicBezTo>
                      <a:pt x="21" y="102"/>
                      <a:pt x="21" y="102"/>
                      <a:pt x="21" y="102"/>
                    </a:cubicBezTo>
                    <a:lnTo>
                      <a:pt x="21" y="4"/>
                    </a:lnTo>
                    <a:close/>
                    <a:moveTo>
                      <a:pt x="32" y="150"/>
                    </a:moveTo>
                    <a:cubicBezTo>
                      <a:pt x="23" y="150"/>
                      <a:pt x="16" y="143"/>
                      <a:pt x="16" y="134"/>
                    </a:cubicBezTo>
                    <a:cubicBezTo>
                      <a:pt x="16" y="126"/>
                      <a:pt x="23" y="119"/>
                      <a:pt x="32" y="119"/>
                    </a:cubicBezTo>
                    <a:cubicBezTo>
                      <a:pt x="41" y="119"/>
                      <a:pt x="48" y="126"/>
                      <a:pt x="48" y="134"/>
                    </a:cubicBezTo>
                    <a:cubicBezTo>
                      <a:pt x="48" y="143"/>
                      <a:pt x="41" y="150"/>
                      <a:pt x="32" y="150"/>
                    </a:cubicBezTo>
                    <a:close/>
                    <a:moveTo>
                      <a:pt x="69" y="150"/>
                    </a:moveTo>
                    <a:cubicBezTo>
                      <a:pt x="60" y="150"/>
                      <a:pt x="53" y="143"/>
                      <a:pt x="53" y="134"/>
                    </a:cubicBezTo>
                    <a:cubicBezTo>
                      <a:pt x="53" y="126"/>
                      <a:pt x="60" y="119"/>
                      <a:pt x="69" y="119"/>
                    </a:cubicBezTo>
                    <a:cubicBezTo>
                      <a:pt x="77" y="119"/>
                      <a:pt x="84" y="126"/>
                      <a:pt x="84" y="134"/>
                    </a:cubicBezTo>
                    <a:cubicBezTo>
                      <a:pt x="84" y="143"/>
                      <a:pt x="77" y="150"/>
                      <a:pt x="69" y="150"/>
                    </a:cubicBezTo>
                    <a:close/>
                    <a:moveTo>
                      <a:pt x="149" y="150"/>
                    </a:moveTo>
                    <a:cubicBezTo>
                      <a:pt x="141" y="150"/>
                      <a:pt x="134" y="143"/>
                      <a:pt x="134" y="134"/>
                    </a:cubicBezTo>
                    <a:cubicBezTo>
                      <a:pt x="134" y="126"/>
                      <a:pt x="141" y="119"/>
                      <a:pt x="149" y="119"/>
                    </a:cubicBezTo>
                    <a:cubicBezTo>
                      <a:pt x="158" y="119"/>
                      <a:pt x="165" y="126"/>
                      <a:pt x="165" y="134"/>
                    </a:cubicBezTo>
                    <a:cubicBezTo>
                      <a:pt x="165" y="143"/>
                      <a:pt x="158" y="150"/>
                      <a:pt x="149" y="150"/>
                    </a:cubicBezTo>
                    <a:close/>
                    <a:moveTo>
                      <a:pt x="186" y="150"/>
                    </a:moveTo>
                    <a:cubicBezTo>
                      <a:pt x="177" y="150"/>
                      <a:pt x="170" y="143"/>
                      <a:pt x="170" y="134"/>
                    </a:cubicBezTo>
                    <a:cubicBezTo>
                      <a:pt x="170" y="126"/>
                      <a:pt x="177" y="119"/>
                      <a:pt x="186" y="119"/>
                    </a:cubicBezTo>
                    <a:cubicBezTo>
                      <a:pt x="195" y="119"/>
                      <a:pt x="202" y="126"/>
                      <a:pt x="202" y="134"/>
                    </a:cubicBezTo>
                    <a:cubicBezTo>
                      <a:pt x="202" y="143"/>
                      <a:pt x="195" y="150"/>
                      <a:pt x="186" y="150"/>
                    </a:cubicBezTo>
                    <a:close/>
                    <a:moveTo>
                      <a:pt x="213" y="132"/>
                    </a:moveTo>
                    <a:cubicBezTo>
                      <a:pt x="207" y="132"/>
                      <a:pt x="207" y="132"/>
                      <a:pt x="207" y="132"/>
                    </a:cubicBezTo>
                    <a:cubicBezTo>
                      <a:pt x="207" y="131"/>
                      <a:pt x="207" y="131"/>
                      <a:pt x="207" y="131"/>
                    </a:cubicBezTo>
                    <a:cubicBezTo>
                      <a:pt x="206" y="125"/>
                      <a:pt x="203" y="120"/>
                      <a:pt x="198" y="117"/>
                    </a:cubicBezTo>
                    <a:cubicBezTo>
                      <a:pt x="198" y="117"/>
                      <a:pt x="197" y="117"/>
                      <a:pt x="197" y="116"/>
                    </a:cubicBezTo>
                    <a:cubicBezTo>
                      <a:pt x="197" y="116"/>
                      <a:pt x="197" y="116"/>
                      <a:pt x="196" y="116"/>
                    </a:cubicBezTo>
                    <a:cubicBezTo>
                      <a:pt x="196" y="116"/>
                      <a:pt x="196" y="116"/>
                      <a:pt x="195" y="116"/>
                    </a:cubicBezTo>
                    <a:cubicBezTo>
                      <a:pt x="195" y="115"/>
                      <a:pt x="195" y="115"/>
                      <a:pt x="195" y="115"/>
                    </a:cubicBezTo>
                    <a:cubicBezTo>
                      <a:pt x="194" y="115"/>
                      <a:pt x="194" y="115"/>
                      <a:pt x="194" y="115"/>
                    </a:cubicBezTo>
                    <a:cubicBezTo>
                      <a:pt x="193" y="115"/>
                      <a:pt x="193" y="114"/>
                      <a:pt x="193" y="114"/>
                    </a:cubicBezTo>
                    <a:cubicBezTo>
                      <a:pt x="192" y="114"/>
                      <a:pt x="192" y="114"/>
                      <a:pt x="192" y="114"/>
                    </a:cubicBezTo>
                    <a:cubicBezTo>
                      <a:pt x="191" y="114"/>
                      <a:pt x="191" y="114"/>
                      <a:pt x="191" y="114"/>
                    </a:cubicBezTo>
                    <a:cubicBezTo>
                      <a:pt x="190" y="114"/>
                      <a:pt x="190" y="114"/>
                      <a:pt x="190" y="114"/>
                    </a:cubicBezTo>
                    <a:cubicBezTo>
                      <a:pt x="189" y="113"/>
                      <a:pt x="189" y="113"/>
                      <a:pt x="189" y="113"/>
                    </a:cubicBezTo>
                    <a:cubicBezTo>
                      <a:pt x="188" y="113"/>
                      <a:pt x="188" y="113"/>
                      <a:pt x="188" y="113"/>
                    </a:cubicBezTo>
                    <a:cubicBezTo>
                      <a:pt x="187" y="113"/>
                      <a:pt x="187" y="113"/>
                      <a:pt x="186" y="113"/>
                    </a:cubicBezTo>
                    <a:cubicBezTo>
                      <a:pt x="185" y="113"/>
                      <a:pt x="185" y="113"/>
                      <a:pt x="184" y="113"/>
                    </a:cubicBezTo>
                    <a:cubicBezTo>
                      <a:pt x="184" y="113"/>
                      <a:pt x="184" y="113"/>
                      <a:pt x="184" y="113"/>
                    </a:cubicBezTo>
                    <a:cubicBezTo>
                      <a:pt x="183" y="113"/>
                      <a:pt x="182" y="114"/>
                      <a:pt x="182" y="114"/>
                    </a:cubicBezTo>
                    <a:cubicBezTo>
                      <a:pt x="181" y="114"/>
                      <a:pt x="181" y="114"/>
                      <a:pt x="181" y="114"/>
                    </a:cubicBezTo>
                    <a:cubicBezTo>
                      <a:pt x="181" y="114"/>
                      <a:pt x="181" y="114"/>
                      <a:pt x="180" y="114"/>
                    </a:cubicBezTo>
                    <a:cubicBezTo>
                      <a:pt x="175" y="115"/>
                      <a:pt x="171" y="119"/>
                      <a:pt x="168" y="123"/>
                    </a:cubicBezTo>
                    <a:cubicBezTo>
                      <a:pt x="168" y="124"/>
                      <a:pt x="168" y="124"/>
                      <a:pt x="168" y="124"/>
                    </a:cubicBezTo>
                    <a:cubicBezTo>
                      <a:pt x="167" y="123"/>
                      <a:pt x="167" y="123"/>
                      <a:pt x="167" y="123"/>
                    </a:cubicBezTo>
                    <a:cubicBezTo>
                      <a:pt x="164" y="119"/>
                      <a:pt x="160" y="115"/>
                      <a:pt x="155" y="114"/>
                    </a:cubicBezTo>
                    <a:cubicBezTo>
                      <a:pt x="154" y="114"/>
                      <a:pt x="154" y="114"/>
                      <a:pt x="154" y="114"/>
                    </a:cubicBezTo>
                    <a:cubicBezTo>
                      <a:pt x="153" y="114"/>
                      <a:pt x="153" y="114"/>
                      <a:pt x="153" y="114"/>
                    </a:cubicBezTo>
                    <a:cubicBezTo>
                      <a:pt x="152" y="113"/>
                      <a:pt x="152" y="113"/>
                      <a:pt x="152" y="113"/>
                    </a:cubicBezTo>
                    <a:cubicBezTo>
                      <a:pt x="151" y="113"/>
                      <a:pt x="151" y="113"/>
                      <a:pt x="151" y="113"/>
                    </a:cubicBezTo>
                    <a:cubicBezTo>
                      <a:pt x="151" y="113"/>
                      <a:pt x="150" y="113"/>
                      <a:pt x="149" y="113"/>
                    </a:cubicBezTo>
                    <a:cubicBezTo>
                      <a:pt x="149" y="113"/>
                      <a:pt x="148" y="113"/>
                      <a:pt x="147" y="113"/>
                    </a:cubicBezTo>
                    <a:cubicBezTo>
                      <a:pt x="147" y="113"/>
                      <a:pt x="147" y="113"/>
                      <a:pt x="147" y="113"/>
                    </a:cubicBezTo>
                    <a:cubicBezTo>
                      <a:pt x="146" y="113"/>
                      <a:pt x="146" y="114"/>
                      <a:pt x="145" y="114"/>
                    </a:cubicBezTo>
                    <a:cubicBezTo>
                      <a:pt x="145" y="114"/>
                      <a:pt x="145" y="114"/>
                      <a:pt x="145" y="114"/>
                    </a:cubicBezTo>
                    <a:cubicBezTo>
                      <a:pt x="144" y="114"/>
                      <a:pt x="144" y="114"/>
                      <a:pt x="143" y="114"/>
                    </a:cubicBezTo>
                    <a:cubicBezTo>
                      <a:pt x="143" y="114"/>
                      <a:pt x="143" y="114"/>
                      <a:pt x="143" y="114"/>
                    </a:cubicBezTo>
                    <a:cubicBezTo>
                      <a:pt x="142" y="114"/>
                      <a:pt x="142" y="115"/>
                      <a:pt x="141" y="115"/>
                    </a:cubicBezTo>
                    <a:cubicBezTo>
                      <a:pt x="141" y="115"/>
                      <a:pt x="141" y="115"/>
                      <a:pt x="141" y="115"/>
                    </a:cubicBezTo>
                    <a:cubicBezTo>
                      <a:pt x="140" y="115"/>
                      <a:pt x="140" y="115"/>
                      <a:pt x="140" y="116"/>
                    </a:cubicBez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8" y="116"/>
                      <a:pt x="138" y="116"/>
                      <a:pt x="138" y="116"/>
                    </a:cubicBezTo>
                    <a:cubicBezTo>
                      <a:pt x="138" y="117"/>
                      <a:pt x="137" y="117"/>
                      <a:pt x="137" y="117"/>
                    </a:cubicBezTo>
                    <a:cubicBezTo>
                      <a:pt x="132" y="121"/>
                      <a:pt x="129" y="125"/>
                      <a:pt x="129" y="131"/>
                    </a:cubicBezTo>
                    <a:cubicBezTo>
                      <a:pt x="128" y="132"/>
                      <a:pt x="128" y="132"/>
                      <a:pt x="128" y="132"/>
                    </a:cubicBezTo>
                    <a:cubicBezTo>
                      <a:pt x="89" y="132"/>
                      <a:pt x="89" y="132"/>
                      <a:pt x="89" y="132"/>
                    </a:cubicBezTo>
                    <a:cubicBezTo>
                      <a:pt x="89" y="131"/>
                      <a:pt x="89" y="131"/>
                      <a:pt x="89" y="131"/>
                    </a:cubicBezTo>
                    <a:cubicBezTo>
                      <a:pt x="88" y="125"/>
                      <a:pt x="85" y="120"/>
                      <a:pt x="81" y="117"/>
                    </a:cubicBezTo>
                    <a:cubicBezTo>
                      <a:pt x="80" y="117"/>
                      <a:pt x="80" y="117"/>
                      <a:pt x="80" y="116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8" y="116"/>
                      <a:pt x="78" y="116"/>
                      <a:pt x="78" y="116"/>
                    </a:cubicBezTo>
                    <a:cubicBezTo>
                      <a:pt x="78" y="115"/>
                      <a:pt x="77" y="115"/>
                      <a:pt x="77" y="115"/>
                    </a:cubicBezTo>
                    <a:cubicBezTo>
                      <a:pt x="77" y="115"/>
                      <a:pt x="77" y="115"/>
                      <a:pt x="76" y="115"/>
                    </a:cubicBezTo>
                    <a:cubicBezTo>
                      <a:pt x="76" y="115"/>
                      <a:pt x="76" y="114"/>
                      <a:pt x="75" y="114"/>
                    </a:cubicBezTo>
                    <a:cubicBezTo>
                      <a:pt x="75" y="114"/>
                      <a:pt x="75" y="114"/>
                      <a:pt x="75" y="114"/>
                    </a:cubicBezTo>
                    <a:cubicBezTo>
                      <a:pt x="74" y="114"/>
                      <a:pt x="74" y="114"/>
                      <a:pt x="73" y="114"/>
                    </a:cubicBezTo>
                    <a:cubicBezTo>
                      <a:pt x="73" y="114"/>
                      <a:pt x="73" y="114"/>
                      <a:pt x="73" y="114"/>
                    </a:cubicBezTo>
                    <a:cubicBezTo>
                      <a:pt x="72" y="114"/>
                      <a:pt x="72" y="113"/>
                      <a:pt x="71" y="113"/>
                    </a:cubicBezTo>
                    <a:cubicBezTo>
                      <a:pt x="71" y="113"/>
                      <a:pt x="71" y="113"/>
                      <a:pt x="71" y="113"/>
                    </a:cubicBezTo>
                    <a:cubicBezTo>
                      <a:pt x="70" y="113"/>
                      <a:pt x="69" y="113"/>
                      <a:pt x="69" y="113"/>
                    </a:cubicBezTo>
                    <a:cubicBezTo>
                      <a:pt x="68" y="113"/>
                      <a:pt x="67" y="113"/>
                      <a:pt x="67" y="113"/>
                    </a:cubicBezTo>
                    <a:cubicBezTo>
                      <a:pt x="66" y="113"/>
                      <a:pt x="66" y="113"/>
                      <a:pt x="66" y="113"/>
                    </a:cubicBezTo>
                    <a:cubicBezTo>
                      <a:pt x="66" y="113"/>
                      <a:pt x="65" y="114"/>
                      <a:pt x="64" y="114"/>
                    </a:cubicBezTo>
                    <a:cubicBezTo>
                      <a:pt x="64" y="114"/>
                      <a:pt x="64" y="114"/>
                      <a:pt x="64" y="114"/>
                    </a:cubicBezTo>
                    <a:cubicBezTo>
                      <a:pt x="63" y="114"/>
                      <a:pt x="63" y="114"/>
                      <a:pt x="63" y="114"/>
                    </a:cubicBezTo>
                    <a:cubicBezTo>
                      <a:pt x="58" y="115"/>
                      <a:pt x="54" y="119"/>
                      <a:pt x="51" y="123"/>
                    </a:cubicBezTo>
                    <a:cubicBezTo>
                      <a:pt x="50" y="124"/>
                      <a:pt x="50" y="124"/>
                      <a:pt x="50" y="124"/>
                    </a:cubicBezTo>
                    <a:cubicBezTo>
                      <a:pt x="49" y="123"/>
                      <a:pt x="49" y="123"/>
                      <a:pt x="49" y="123"/>
                    </a:cubicBezTo>
                    <a:cubicBezTo>
                      <a:pt x="47" y="119"/>
                      <a:pt x="42" y="115"/>
                      <a:pt x="38" y="114"/>
                    </a:cubicBezTo>
                    <a:cubicBezTo>
                      <a:pt x="37" y="114"/>
                      <a:pt x="37" y="114"/>
                      <a:pt x="37" y="114"/>
                    </a:cubicBezTo>
                    <a:cubicBezTo>
                      <a:pt x="36" y="114"/>
                      <a:pt x="36" y="114"/>
                      <a:pt x="36" y="114"/>
                    </a:cubicBezTo>
                    <a:cubicBezTo>
                      <a:pt x="35" y="114"/>
                      <a:pt x="35" y="113"/>
                      <a:pt x="34" y="113"/>
                    </a:cubicBezTo>
                    <a:cubicBezTo>
                      <a:pt x="34" y="113"/>
                      <a:pt x="34" y="113"/>
                      <a:pt x="34" y="113"/>
                    </a:cubicBezTo>
                    <a:cubicBezTo>
                      <a:pt x="33" y="113"/>
                      <a:pt x="33" y="113"/>
                      <a:pt x="32" y="113"/>
                    </a:cubicBezTo>
                    <a:cubicBezTo>
                      <a:pt x="31" y="113"/>
                      <a:pt x="31" y="113"/>
                      <a:pt x="30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8" y="114"/>
                      <a:pt x="28" y="114"/>
                      <a:pt x="28" y="114"/>
                    </a:cubicBezTo>
                    <a:cubicBezTo>
                      <a:pt x="27" y="114"/>
                      <a:pt x="27" y="114"/>
                      <a:pt x="27" y="114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25" y="114"/>
                      <a:pt x="25" y="114"/>
                      <a:pt x="25" y="114"/>
                    </a:cubicBezTo>
                    <a:cubicBezTo>
                      <a:pt x="24" y="115"/>
                      <a:pt x="24" y="115"/>
                      <a:pt x="24" y="115"/>
                    </a:cubicBezTo>
                    <a:cubicBezTo>
                      <a:pt x="24" y="115"/>
                      <a:pt x="24" y="115"/>
                      <a:pt x="23" y="115"/>
                    </a:cubicBezTo>
                    <a:cubicBezTo>
                      <a:pt x="23" y="115"/>
                      <a:pt x="23" y="115"/>
                      <a:pt x="22" y="116"/>
                    </a:cubicBezTo>
                    <a:cubicBezTo>
                      <a:pt x="22" y="116"/>
                      <a:pt x="22" y="116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7"/>
                      <a:pt x="20" y="117"/>
                      <a:pt x="20" y="117"/>
                    </a:cubicBezTo>
                    <a:cubicBezTo>
                      <a:pt x="15" y="120"/>
                      <a:pt x="12" y="125"/>
                      <a:pt x="11" y="131"/>
                    </a:cubicBezTo>
                    <a:cubicBezTo>
                      <a:pt x="11" y="132"/>
                      <a:pt x="11" y="132"/>
                      <a:pt x="11" y="132"/>
                    </a:cubicBezTo>
                    <a:cubicBezTo>
                      <a:pt x="5" y="132"/>
                      <a:pt x="5" y="132"/>
                      <a:pt x="5" y="132"/>
                    </a:cubicBezTo>
                    <a:cubicBezTo>
                      <a:pt x="5" y="108"/>
                      <a:pt x="5" y="108"/>
                      <a:pt x="5" y="108"/>
                    </a:cubicBezTo>
                    <a:cubicBezTo>
                      <a:pt x="213" y="108"/>
                      <a:pt x="213" y="108"/>
                      <a:pt x="213" y="108"/>
                    </a:cubicBezTo>
                    <a:lnTo>
                      <a:pt x="213" y="132"/>
                    </a:lnTo>
                    <a:close/>
                    <a:moveTo>
                      <a:pt x="270" y="150"/>
                    </a:moveTo>
                    <a:cubicBezTo>
                      <a:pt x="261" y="150"/>
                      <a:pt x="254" y="143"/>
                      <a:pt x="254" y="134"/>
                    </a:cubicBezTo>
                    <a:cubicBezTo>
                      <a:pt x="254" y="126"/>
                      <a:pt x="261" y="119"/>
                      <a:pt x="270" y="119"/>
                    </a:cubicBezTo>
                    <a:cubicBezTo>
                      <a:pt x="279" y="119"/>
                      <a:pt x="286" y="126"/>
                      <a:pt x="286" y="134"/>
                    </a:cubicBezTo>
                    <a:cubicBezTo>
                      <a:pt x="286" y="143"/>
                      <a:pt x="279" y="150"/>
                      <a:pt x="270" y="150"/>
                    </a:cubicBezTo>
                    <a:close/>
                    <a:moveTo>
                      <a:pt x="307" y="150"/>
                    </a:moveTo>
                    <a:cubicBezTo>
                      <a:pt x="298" y="150"/>
                      <a:pt x="291" y="143"/>
                      <a:pt x="291" y="134"/>
                    </a:cubicBezTo>
                    <a:cubicBezTo>
                      <a:pt x="291" y="126"/>
                      <a:pt x="298" y="119"/>
                      <a:pt x="307" y="119"/>
                    </a:cubicBezTo>
                    <a:cubicBezTo>
                      <a:pt x="315" y="119"/>
                      <a:pt x="322" y="126"/>
                      <a:pt x="322" y="134"/>
                    </a:cubicBezTo>
                    <a:cubicBezTo>
                      <a:pt x="322" y="143"/>
                      <a:pt x="315" y="150"/>
                      <a:pt x="307" y="150"/>
                    </a:cubicBezTo>
                    <a:close/>
                  </a:path>
                </a:pathLst>
              </a:custGeom>
              <a:solidFill>
                <a:srgbClr val="133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endParaRPr>
              </a:p>
            </p:txBody>
          </p:sp>
          <p:sp>
            <p:nvSpPr>
              <p:cNvPr id="214" name="Freeform 68">
                <a:extLst>
                  <a:ext uri="{FF2B5EF4-FFF2-40B4-BE49-F238E27FC236}">
                    <a16:creationId xmlns:a16="http://schemas.microsoft.com/office/drawing/2014/main" id="{C08DE372-97A8-4CAB-B5AA-59FAD145D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4015" y="2332038"/>
                <a:ext cx="17463" cy="257175"/>
              </a:xfrm>
              <a:custGeom>
                <a:avLst/>
                <a:gdLst>
                  <a:gd name="T0" fmla="*/ 0 w 5"/>
                  <a:gd name="T1" fmla="*/ 2 h 75"/>
                  <a:gd name="T2" fmla="*/ 0 w 5"/>
                  <a:gd name="T3" fmla="*/ 73 h 75"/>
                  <a:gd name="T4" fmla="*/ 3 w 5"/>
                  <a:gd name="T5" fmla="*/ 75 h 75"/>
                  <a:gd name="T6" fmla="*/ 5 w 5"/>
                  <a:gd name="T7" fmla="*/ 73 h 75"/>
                  <a:gd name="T8" fmla="*/ 5 w 5"/>
                  <a:gd name="T9" fmla="*/ 2 h 75"/>
                  <a:gd name="T10" fmla="*/ 3 w 5"/>
                  <a:gd name="T11" fmla="*/ 0 h 75"/>
                  <a:gd name="T12" fmla="*/ 0 w 5"/>
                  <a:gd name="T13" fmla="*/ 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75">
                    <a:moveTo>
                      <a:pt x="0" y="2"/>
                    </a:moveTo>
                    <a:cubicBezTo>
                      <a:pt x="0" y="73"/>
                      <a:pt x="0" y="73"/>
                      <a:pt x="0" y="73"/>
                    </a:cubicBezTo>
                    <a:cubicBezTo>
                      <a:pt x="0" y="74"/>
                      <a:pt x="1" y="75"/>
                      <a:pt x="3" y="75"/>
                    </a:cubicBezTo>
                    <a:cubicBezTo>
                      <a:pt x="4" y="75"/>
                      <a:pt x="5" y="74"/>
                      <a:pt x="5" y="7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endParaRPr>
              </a:p>
            </p:txBody>
          </p:sp>
          <p:sp>
            <p:nvSpPr>
              <p:cNvPr id="215" name="Freeform 69">
                <a:extLst>
                  <a:ext uri="{FF2B5EF4-FFF2-40B4-BE49-F238E27FC236}">
                    <a16:creationId xmlns:a16="http://schemas.microsoft.com/office/drawing/2014/main" id="{CD4A8301-76DC-40A0-933C-0BE1141B2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9102" y="2332038"/>
                <a:ext cx="17463" cy="257175"/>
              </a:xfrm>
              <a:custGeom>
                <a:avLst/>
                <a:gdLst>
                  <a:gd name="T0" fmla="*/ 0 w 5"/>
                  <a:gd name="T1" fmla="*/ 2 h 75"/>
                  <a:gd name="T2" fmla="*/ 0 w 5"/>
                  <a:gd name="T3" fmla="*/ 73 h 75"/>
                  <a:gd name="T4" fmla="*/ 3 w 5"/>
                  <a:gd name="T5" fmla="*/ 75 h 75"/>
                  <a:gd name="T6" fmla="*/ 5 w 5"/>
                  <a:gd name="T7" fmla="*/ 73 h 75"/>
                  <a:gd name="T8" fmla="*/ 5 w 5"/>
                  <a:gd name="T9" fmla="*/ 2 h 75"/>
                  <a:gd name="T10" fmla="*/ 3 w 5"/>
                  <a:gd name="T11" fmla="*/ 0 h 75"/>
                  <a:gd name="T12" fmla="*/ 0 w 5"/>
                  <a:gd name="T13" fmla="*/ 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75">
                    <a:moveTo>
                      <a:pt x="0" y="2"/>
                    </a:moveTo>
                    <a:cubicBezTo>
                      <a:pt x="0" y="73"/>
                      <a:pt x="0" y="73"/>
                      <a:pt x="0" y="73"/>
                    </a:cubicBezTo>
                    <a:cubicBezTo>
                      <a:pt x="0" y="74"/>
                      <a:pt x="2" y="75"/>
                      <a:pt x="3" y="75"/>
                    </a:cubicBezTo>
                    <a:cubicBezTo>
                      <a:pt x="4" y="75"/>
                      <a:pt x="5" y="74"/>
                      <a:pt x="5" y="7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endParaRPr>
              </a:p>
            </p:txBody>
          </p:sp>
          <p:sp>
            <p:nvSpPr>
              <p:cNvPr id="216" name="Freeform 70">
                <a:extLst>
                  <a:ext uri="{FF2B5EF4-FFF2-40B4-BE49-F238E27FC236}">
                    <a16:creationId xmlns:a16="http://schemas.microsoft.com/office/drawing/2014/main" id="{1EE1A9F1-9315-4C57-9278-C01828A93C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8952" y="2414588"/>
                <a:ext cx="12700" cy="174625"/>
              </a:xfrm>
              <a:custGeom>
                <a:avLst/>
                <a:gdLst>
                  <a:gd name="T0" fmla="*/ 0 w 4"/>
                  <a:gd name="T1" fmla="*/ 3 h 51"/>
                  <a:gd name="T2" fmla="*/ 0 w 4"/>
                  <a:gd name="T3" fmla="*/ 49 h 51"/>
                  <a:gd name="T4" fmla="*/ 2 w 4"/>
                  <a:gd name="T5" fmla="*/ 51 h 51"/>
                  <a:gd name="T6" fmla="*/ 4 w 4"/>
                  <a:gd name="T7" fmla="*/ 49 h 51"/>
                  <a:gd name="T8" fmla="*/ 4 w 4"/>
                  <a:gd name="T9" fmla="*/ 3 h 51"/>
                  <a:gd name="T10" fmla="*/ 2 w 4"/>
                  <a:gd name="T11" fmla="*/ 0 h 51"/>
                  <a:gd name="T12" fmla="*/ 0 w 4"/>
                  <a:gd name="T13" fmla="*/ 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1">
                    <a:moveTo>
                      <a:pt x="0" y="3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0" y="50"/>
                      <a:pt x="1" y="51"/>
                      <a:pt x="2" y="51"/>
                    </a:cubicBezTo>
                    <a:cubicBezTo>
                      <a:pt x="3" y="51"/>
                      <a:pt x="4" y="50"/>
                      <a:pt x="4" y="49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133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endParaRPr>
              </a:p>
            </p:txBody>
          </p:sp>
          <p:sp>
            <p:nvSpPr>
              <p:cNvPr id="217" name="Freeform 71">
                <a:extLst>
                  <a:ext uri="{FF2B5EF4-FFF2-40B4-BE49-F238E27FC236}">
                    <a16:creationId xmlns:a16="http://schemas.microsoft.com/office/drawing/2014/main" id="{652F8E92-E8DC-4103-AC41-23C1D2966A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6452" y="2332038"/>
                <a:ext cx="17463" cy="257175"/>
              </a:xfrm>
              <a:custGeom>
                <a:avLst/>
                <a:gdLst>
                  <a:gd name="T0" fmla="*/ 2 w 5"/>
                  <a:gd name="T1" fmla="*/ 0 h 75"/>
                  <a:gd name="T2" fmla="*/ 0 w 5"/>
                  <a:gd name="T3" fmla="*/ 2 h 75"/>
                  <a:gd name="T4" fmla="*/ 0 w 5"/>
                  <a:gd name="T5" fmla="*/ 73 h 75"/>
                  <a:gd name="T6" fmla="*/ 2 w 5"/>
                  <a:gd name="T7" fmla="*/ 75 h 75"/>
                  <a:gd name="T8" fmla="*/ 5 w 5"/>
                  <a:gd name="T9" fmla="*/ 73 h 75"/>
                  <a:gd name="T10" fmla="*/ 5 w 5"/>
                  <a:gd name="T11" fmla="*/ 2 h 75"/>
                  <a:gd name="T12" fmla="*/ 2 w 5"/>
                  <a:gd name="T1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75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4"/>
                      <a:pt x="1" y="75"/>
                      <a:pt x="2" y="75"/>
                    </a:cubicBezTo>
                    <a:cubicBezTo>
                      <a:pt x="3" y="75"/>
                      <a:pt x="5" y="74"/>
                      <a:pt x="5" y="7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endParaRPr>
              </a:p>
            </p:txBody>
          </p:sp>
          <p:sp>
            <p:nvSpPr>
              <p:cNvPr id="218" name="Freeform 72">
                <a:extLst>
                  <a:ext uri="{FF2B5EF4-FFF2-40B4-BE49-F238E27FC236}">
                    <a16:creationId xmlns:a16="http://schemas.microsoft.com/office/drawing/2014/main" id="{CD847B8A-E4CC-4408-ABB0-18F93A1DC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0002" y="2332038"/>
                <a:ext cx="14288" cy="257175"/>
              </a:xfrm>
              <a:custGeom>
                <a:avLst/>
                <a:gdLst>
                  <a:gd name="T0" fmla="*/ 2 w 4"/>
                  <a:gd name="T1" fmla="*/ 0 h 75"/>
                  <a:gd name="T2" fmla="*/ 0 w 4"/>
                  <a:gd name="T3" fmla="*/ 2 h 75"/>
                  <a:gd name="T4" fmla="*/ 0 w 4"/>
                  <a:gd name="T5" fmla="*/ 73 h 75"/>
                  <a:gd name="T6" fmla="*/ 2 w 4"/>
                  <a:gd name="T7" fmla="*/ 75 h 75"/>
                  <a:gd name="T8" fmla="*/ 4 w 4"/>
                  <a:gd name="T9" fmla="*/ 73 h 75"/>
                  <a:gd name="T10" fmla="*/ 4 w 4"/>
                  <a:gd name="T11" fmla="*/ 2 h 75"/>
                  <a:gd name="T12" fmla="*/ 2 w 4"/>
                  <a:gd name="T1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75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4"/>
                      <a:pt x="1" y="75"/>
                      <a:pt x="2" y="75"/>
                    </a:cubicBezTo>
                    <a:cubicBezTo>
                      <a:pt x="3" y="75"/>
                      <a:pt x="4" y="74"/>
                      <a:pt x="4" y="7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endParaRPr>
              </a:p>
            </p:txBody>
          </p:sp>
          <p:sp>
            <p:nvSpPr>
              <p:cNvPr id="219" name="Freeform 73">
                <a:extLst>
                  <a:ext uri="{FF2B5EF4-FFF2-40B4-BE49-F238E27FC236}">
                    <a16:creationId xmlns:a16="http://schemas.microsoft.com/office/drawing/2014/main" id="{72ECE437-9629-4247-86B7-F263C1130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1740" y="2332038"/>
                <a:ext cx="17463" cy="257175"/>
              </a:xfrm>
              <a:custGeom>
                <a:avLst/>
                <a:gdLst>
                  <a:gd name="T0" fmla="*/ 3 w 5"/>
                  <a:gd name="T1" fmla="*/ 0 h 75"/>
                  <a:gd name="T2" fmla="*/ 0 w 5"/>
                  <a:gd name="T3" fmla="*/ 2 h 75"/>
                  <a:gd name="T4" fmla="*/ 0 w 5"/>
                  <a:gd name="T5" fmla="*/ 73 h 75"/>
                  <a:gd name="T6" fmla="*/ 3 w 5"/>
                  <a:gd name="T7" fmla="*/ 75 h 75"/>
                  <a:gd name="T8" fmla="*/ 5 w 5"/>
                  <a:gd name="T9" fmla="*/ 73 h 75"/>
                  <a:gd name="T10" fmla="*/ 5 w 5"/>
                  <a:gd name="T11" fmla="*/ 2 h 75"/>
                  <a:gd name="T12" fmla="*/ 3 w 5"/>
                  <a:gd name="T1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75">
                    <a:moveTo>
                      <a:pt x="3" y="0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4"/>
                      <a:pt x="2" y="75"/>
                      <a:pt x="3" y="75"/>
                    </a:cubicBezTo>
                    <a:cubicBezTo>
                      <a:pt x="4" y="75"/>
                      <a:pt x="5" y="74"/>
                      <a:pt x="5" y="7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endParaRPr>
              </a:p>
            </p:txBody>
          </p:sp>
          <p:sp>
            <p:nvSpPr>
              <p:cNvPr id="220" name="Freeform 74">
                <a:extLst>
                  <a:ext uri="{FF2B5EF4-FFF2-40B4-BE49-F238E27FC236}">
                    <a16:creationId xmlns:a16="http://schemas.microsoft.com/office/drawing/2014/main" id="{FBF60BB2-F235-482C-83CE-BDA76F7B4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6652" y="2332038"/>
                <a:ext cx="17463" cy="257175"/>
              </a:xfrm>
              <a:custGeom>
                <a:avLst/>
                <a:gdLst>
                  <a:gd name="T0" fmla="*/ 3 w 5"/>
                  <a:gd name="T1" fmla="*/ 0 h 75"/>
                  <a:gd name="T2" fmla="*/ 0 w 5"/>
                  <a:gd name="T3" fmla="*/ 2 h 75"/>
                  <a:gd name="T4" fmla="*/ 0 w 5"/>
                  <a:gd name="T5" fmla="*/ 73 h 75"/>
                  <a:gd name="T6" fmla="*/ 3 w 5"/>
                  <a:gd name="T7" fmla="*/ 75 h 75"/>
                  <a:gd name="T8" fmla="*/ 5 w 5"/>
                  <a:gd name="T9" fmla="*/ 73 h 75"/>
                  <a:gd name="T10" fmla="*/ 5 w 5"/>
                  <a:gd name="T11" fmla="*/ 2 h 75"/>
                  <a:gd name="T12" fmla="*/ 3 w 5"/>
                  <a:gd name="T1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75">
                    <a:moveTo>
                      <a:pt x="3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4"/>
                      <a:pt x="1" y="75"/>
                      <a:pt x="3" y="75"/>
                    </a:cubicBezTo>
                    <a:cubicBezTo>
                      <a:pt x="4" y="75"/>
                      <a:pt x="5" y="74"/>
                      <a:pt x="5" y="7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133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endParaRPr>
              </a:p>
            </p:txBody>
          </p:sp>
          <p:sp>
            <p:nvSpPr>
              <p:cNvPr id="221" name="Freeform 75">
                <a:extLst>
                  <a:ext uri="{FF2B5EF4-FFF2-40B4-BE49-F238E27FC236}">
                    <a16:creationId xmlns:a16="http://schemas.microsoft.com/office/drawing/2014/main" id="{FC30DDDD-BB6C-41E6-BB53-C2CE8EB5F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1565" y="2332038"/>
                <a:ext cx="15875" cy="257175"/>
              </a:xfrm>
              <a:custGeom>
                <a:avLst/>
                <a:gdLst>
                  <a:gd name="T0" fmla="*/ 2 w 5"/>
                  <a:gd name="T1" fmla="*/ 0 h 75"/>
                  <a:gd name="T2" fmla="*/ 0 w 5"/>
                  <a:gd name="T3" fmla="*/ 2 h 75"/>
                  <a:gd name="T4" fmla="*/ 0 w 5"/>
                  <a:gd name="T5" fmla="*/ 73 h 75"/>
                  <a:gd name="T6" fmla="*/ 2 w 5"/>
                  <a:gd name="T7" fmla="*/ 75 h 75"/>
                  <a:gd name="T8" fmla="*/ 5 w 5"/>
                  <a:gd name="T9" fmla="*/ 73 h 75"/>
                  <a:gd name="T10" fmla="*/ 5 w 5"/>
                  <a:gd name="T11" fmla="*/ 2 h 75"/>
                  <a:gd name="T12" fmla="*/ 2 w 5"/>
                  <a:gd name="T1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75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4"/>
                      <a:pt x="1" y="75"/>
                      <a:pt x="2" y="75"/>
                    </a:cubicBezTo>
                    <a:cubicBezTo>
                      <a:pt x="4" y="75"/>
                      <a:pt x="5" y="74"/>
                      <a:pt x="5" y="7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endParaRPr>
              </a:p>
            </p:txBody>
          </p:sp>
          <p:sp>
            <p:nvSpPr>
              <p:cNvPr id="222" name="Freeform 76">
                <a:extLst>
                  <a:ext uri="{FF2B5EF4-FFF2-40B4-BE49-F238E27FC236}">
                    <a16:creationId xmlns:a16="http://schemas.microsoft.com/office/drawing/2014/main" id="{8BBA37FF-7F6C-4BB6-862A-AD8AE0786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4890" y="2332038"/>
                <a:ext cx="14288" cy="257175"/>
              </a:xfrm>
              <a:custGeom>
                <a:avLst/>
                <a:gdLst>
                  <a:gd name="T0" fmla="*/ 2 w 4"/>
                  <a:gd name="T1" fmla="*/ 0 h 75"/>
                  <a:gd name="T2" fmla="*/ 0 w 4"/>
                  <a:gd name="T3" fmla="*/ 2 h 75"/>
                  <a:gd name="T4" fmla="*/ 0 w 4"/>
                  <a:gd name="T5" fmla="*/ 73 h 75"/>
                  <a:gd name="T6" fmla="*/ 2 w 4"/>
                  <a:gd name="T7" fmla="*/ 75 h 75"/>
                  <a:gd name="T8" fmla="*/ 4 w 4"/>
                  <a:gd name="T9" fmla="*/ 73 h 75"/>
                  <a:gd name="T10" fmla="*/ 4 w 4"/>
                  <a:gd name="T11" fmla="*/ 2 h 75"/>
                  <a:gd name="T12" fmla="*/ 2 w 4"/>
                  <a:gd name="T1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75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4"/>
                      <a:pt x="1" y="75"/>
                      <a:pt x="2" y="75"/>
                    </a:cubicBezTo>
                    <a:cubicBezTo>
                      <a:pt x="3" y="75"/>
                      <a:pt x="4" y="74"/>
                      <a:pt x="4" y="7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endParaRPr>
              </a:p>
            </p:txBody>
          </p:sp>
          <p:sp>
            <p:nvSpPr>
              <p:cNvPr id="223" name="Freeform 77">
                <a:extLst>
                  <a:ext uri="{FF2B5EF4-FFF2-40B4-BE49-F238E27FC236}">
                    <a16:creationId xmlns:a16="http://schemas.microsoft.com/office/drawing/2014/main" id="{4C8E3DA6-22F4-44FF-BC9E-8B8A4B1C69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6627" y="2332038"/>
                <a:ext cx="17463" cy="257175"/>
              </a:xfrm>
              <a:custGeom>
                <a:avLst/>
                <a:gdLst>
                  <a:gd name="T0" fmla="*/ 3 w 5"/>
                  <a:gd name="T1" fmla="*/ 0 h 75"/>
                  <a:gd name="T2" fmla="*/ 0 w 5"/>
                  <a:gd name="T3" fmla="*/ 2 h 75"/>
                  <a:gd name="T4" fmla="*/ 0 w 5"/>
                  <a:gd name="T5" fmla="*/ 73 h 75"/>
                  <a:gd name="T6" fmla="*/ 3 w 5"/>
                  <a:gd name="T7" fmla="*/ 75 h 75"/>
                  <a:gd name="T8" fmla="*/ 5 w 5"/>
                  <a:gd name="T9" fmla="*/ 73 h 75"/>
                  <a:gd name="T10" fmla="*/ 5 w 5"/>
                  <a:gd name="T11" fmla="*/ 2 h 75"/>
                  <a:gd name="T12" fmla="*/ 3 w 5"/>
                  <a:gd name="T1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75">
                    <a:moveTo>
                      <a:pt x="3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4"/>
                      <a:pt x="1" y="75"/>
                      <a:pt x="3" y="75"/>
                    </a:cubicBezTo>
                    <a:cubicBezTo>
                      <a:pt x="4" y="75"/>
                      <a:pt x="5" y="74"/>
                      <a:pt x="5" y="7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endParaRPr>
              </a:p>
            </p:txBody>
          </p:sp>
          <p:sp>
            <p:nvSpPr>
              <p:cNvPr id="224" name="Freeform 78">
                <a:extLst>
                  <a:ext uri="{FF2B5EF4-FFF2-40B4-BE49-F238E27FC236}">
                    <a16:creationId xmlns:a16="http://schemas.microsoft.com/office/drawing/2014/main" id="{2F99C810-4037-448D-93D7-4FD81E6804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91540" y="2332038"/>
                <a:ext cx="17463" cy="257175"/>
              </a:xfrm>
              <a:custGeom>
                <a:avLst/>
                <a:gdLst>
                  <a:gd name="T0" fmla="*/ 2 w 5"/>
                  <a:gd name="T1" fmla="*/ 0 h 75"/>
                  <a:gd name="T2" fmla="*/ 0 w 5"/>
                  <a:gd name="T3" fmla="*/ 2 h 75"/>
                  <a:gd name="T4" fmla="*/ 0 w 5"/>
                  <a:gd name="T5" fmla="*/ 73 h 75"/>
                  <a:gd name="T6" fmla="*/ 2 w 5"/>
                  <a:gd name="T7" fmla="*/ 75 h 75"/>
                  <a:gd name="T8" fmla="*/ 5 w 5"/>
                  <a:gd name="T9" fmla="*/ 73 h 75"/>
                  <a:gd name="T10" fmla="*/ 5 w 5"/>
                  <a:gd name="T11" fmla="*/ 2 h 75"/>
                  <a:gd name="T12" fmla="*/ 2 w 5"/>
                  <a:gd name="T1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75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4"/>
                      <a:pt x="1" y="75"/>
                      <a:pt x="2" y="75"/>
                    </a:cubicBezTo>
                    <a:cubicBezTo>
                      <a:pt x="4" y="75"/>
                      <a:pt x="5" y="74"/>
                      <a:pt x="5" y="7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endParaRPr>
              </a:p>
            </p:txBody>
          </p:sp>
        </p:grp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632D0C7F-86A1-467D-988D-046D4202BA78}"/>
                </a:ext>
              </a:extLst>
            </p:cNvPr>
            <p:cNvSpPr txBox="1"/>
            <p:nvPr/>
          </p:nvSpPr>
          <p:spPr>
            <a:xfrm>
              <a:off x="7995756" y="2920223"/>
              <a:ext cx="2093869" cy="553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333" b="1" i="0" u="none" strike="noStrike" kern="1200" cap="none" spc="0" normalizeH="0" baseline="0" noProof="0" err="1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rPr>
                <a:t>Maximum</a:t>
              </a:r>
              <a:r>
                <a:rPr kumimoji="0" lang="lv-LV" sz="1333" b="1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rPr>
                <a:t> </a:t>
              </a:r>
              <a:r>
                <a:rPr kumimoji="0" lang="lv-LV" sz="1333" b="1" i="0" u="none" strike="noStrike" kern="1200" cap="none" spc="0" normalizeH="0" baseline="0" noProof="0" err="1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rPr>
                <a:t>length</a:t>
              </a:r>
              <a:r>
                <a:rPr kumimoji="0" lang="lv-LV" sz="1333" b="1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rPr>
                <a:t> </a:t>
              </a:r>
              <a:r>
                <a:rPr kumimoji="0" lang="lv-LV" sz="1333" b="1" i="0" u="none" strike="noStrike" kern="1200" cap="none" spc="0" normalizeH="0" baseline="0" noProof="0" err="1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rPr>
                <a:t>of</a:t>
              </a:r>
              <a:r>
                <a:rPr kumimoji="0" lang="lv-LV" sz="1333" b="1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rPr>
                <a:t> </a:t>
              </a:r>
              <a:r>
                <a:rPr kumimoji="0" lang="lv-LV" sz="1333" b="1" i="0" u="none" strike="noStrike" kern="1200" cap="none" spc="0" normalizeH="0" baseline="0" noProof="0" err="1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rPr>
                <a:t>freight</a:t>
              </a:r>
              <a:r>
                <a:rPr kumimoji="0" lang="lv-LV" sz="1333" b="1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rPr>
                <a:t> </a:t>
              </a:r>
              <a:r>
                <a:rPr kumimoji="0" lang="lv-LV" sz="1333" b="1" i="0" u="none" strike="noStrike" kern="1200" cap="none" spc="0" normalizeH="0" baseline="0" noProof="0" err="1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rPr>
                <a:t>trains</a:t>
              </a:r>
              <a:r>
                <a:rPr kumimoji="0" lang="lv-LV" sz="1333" b="1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rPr>
                <a:t>: 1050m</a:t>
              </a:r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F99EB818-013F-4598-9684-DE275D991E78}"/>
              </a:ext>
            </a:extLst>
          </p:cNvPr>
          <p:cNvGrpSpPr/>
          <p:nvPr/>
        </p:nvGrpSpPr>
        <p:grpSpPr>
          <a:xfrm>
            <a:off x="7341841" y="4840465"/>
            <a:ext cx="3357091" cy="912814"/>
            <a:chOff x="589856" y="3039525"/>
            <a:chExt cx="4253329" cy="1283536"/>
          </a:xfrm>
        </p:grpSpPr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7BC43BE9-054D-499B-9416-14A28A95D2B0}"/>
                </a:ext>
              </a:extLst>
            </p:cNvPr>
            <p:cNvSpPr txBox="1"/>
            <p:nvPr/>
          </p:nvSpPr>
          <p:spPr>
            <a:xfrm>
              <a:off x="1554836" y="3039525"/>
              <a:ext cx="3288349" cy="1283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333" b="1" i="0" u="none" strike="noStrike" kern="1200" cap="none" spc="0" normalizeH="0" baseline="0" noProof="0" err="1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rPr>
                <a:t>Design</a:t>
              </a:r>
              <a:r>
                <a:rPr kumimoji="0" lang="lv-LV" sz="1333" b="1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rPr>
                <a:t> </a:t>
              </a:r>
              <a:r>
                <a:rPr kumimoji="0" lang="lv-LV" sz="1333" b="1" i="0" u="none" strike="noStrike" kern="1200" cap="none" spc="0" normalizeH="0" baseline="0" noProof="0" err="1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rPr>
                <a:t>speed</a:t>
              </a:r>
              <a:r>
                <a:rPr kumimoji="0" lang="lv-LV" sz="1333" b="1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rPr>
                <a:t>: </a:t>
              </a:r>
            </a:p>
            <a:p>
              <a:pPr marL="0" marR="0" lvl="0" indent="0" algn="l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333" b="1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rPr>
                <a:t>249 km/h </a:t>
              </a:r>
              <a:r>
                <a:rPr kumimoji="0" lang="lv-LV" sz="1333" b="1" i="0" u="none" strike="noStrike" kern="1200" cap="none" spc="0" normalizeH="0" baseline="0" noProof="0" err="1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rPr>
                <a:t>for</a:t>
              </a:r>
              <a:r>
                <a:rPr kumimoji="0" lang="lv-LV" sz="1333" b="1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rPr>
                <a:t> </a:t>
              </a:r>
              <a:r>
                <a:rPr kumimoji="0" lang="lv-LV" sz="1333" b="1" i="0" u="none" strike="noStrike" kern="1200" cap="none" spc="0" normalizeH="0" baseline="0" noProof="0" err="1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rPr>
                <a:t>passenger</a:t>
              </a:r>
              <a:r>
                <a:rPr kumimoji="0" lang="lv-LV" sz="1333" b="1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rPr>
                <a:t> </a:t>
              </a:r>
              <a:r>
                <a:rPr kumimoji="0" lang="lv-LV" sz="1333" b="1" i="0" u="none" strike="noStrike" kern="1200" cap="none" spc="0" normalizeH="0" baseline="0" noProof="0" err="1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rPr>
                <a:t>trains</a:t>
              </a:r>
              <a:endParaRPr kumimoji="0" lang="lv-LV" sz="1333" b="1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endParaRPr>
            </a:p>
            <a:p>
              <a:pPr marL="0" marR="0" lvl="0" indent="0" algn="l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333" b="1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rPr>
                <a:t>120 km/h </a:t>
              </a:r>
              <a:r>
                <a:rPr kumimoji="0" lang="lv-LV" sz="1333" b="1" i="0" u="none" strike="noStrike" kern="1200" cap="none" spc="0" normalizeH="0" baseline="0" noProof="0" err="1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rPr>
                <a:t>for</a:t>
              </a:r>
              <a:r>
                <a:rPr kumimoji="0" lang="lv-LV" sz="1333" b="1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rPr>
                <a:t> </a:t>
              </a:r>
              <a:r>
                <a:rPr kumimoji="0" lang="lv-LV" sz="1333" b="1" i="0" u="none" strike="noStrike" kern="1200" cap="none" spc="0" normalizeH="0" baseline="0" noProof="0" err="1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rPr>
                <a:t>freight</a:t>
              </a:r>
              <a:r>
                <a:rPr kumimoji="0" lang="lv-LV" sz="1333" b="1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rPr>
                <a:t> </a:t>
              </a:r>
              <a:r>
                <a:rPr kumimoji="0" lang="lv-LV" sz="1333" b="1" i="0" u="none" strike="noStrike" kern="1200" cap="none" spc="0" normalizeH="0" baseline="0" noProof="0" err="1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rPr>
                <a:t>trains</a:t>
              </a:r>
              <a:endParaRPr kumimoji="0" lang="lv-LV" sz="1333" b="1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endParaRPr>
            </a:p>
            <a:p>
              <a:pPr marL="380972" marR="0" lvl="0" indent="-380972" algn="l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lv-LV" sz="1333" b="1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endParaRPr>
            </a:p>
          </p:txBody>
        </p:sp>
        <p:sp>
          <p:nvSpPr>
            <p:cNvPr id="227" name="Freeform 80">
              <a:extLst>
                <a:ext uri="{FF2B5EF4-FFF2-40B4-BE49-F238E27FC236}">
                  <a16:creationId xmlns:a16="http://schemas.microsoft.com/office/drawing/2014/main" id="{FB78A028-93EE-476D-8CB2-2994761DCE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9856" y="3181487"/>
              <a:ext cx="795390" cy="325290"/>
            </a:xfrm>
            <a:custGeom>
              <a:avLst/>
              <a:gdLst>
                <a:gd name="T0" fmla="*/ 170 w 308"/>
                <a:gd name="T1" fmla="*/ 128 h 137"/>
                <a:gd name="T2" fmla="*/ 167 w 308"/>
                <a:gd name="T3" fmla="*/ 128 h 137"/>
                <a:gd name="T4" fmla="*/ 125 w 308"/>
                <a:gd name="T5" fmla="*/ 113 h 137"/>
                <a:gd name="T6" fmla="*/ 126 w 308"/>
                <a:gd name="T7" fmla="*/ 104 h 137"/>
                <a:gd name="T8" fmla="*/ 114 w 308"/>
                <a:gd name="T9" fmla="*/ 115 h 137"/>
                <a:gd name="T10" fmla="*/ 42 w 308"/>
                <a:gd name="T11" fmla="*/ 118 h 137"/>
                <a:gd name="T12" fmla="*/ 42 w 308"/>
                <a:gd name="T13" fmla="*/ 112 h 137"/>
                <a:gd name="T14" fmla="*/ 108 w 308"/>
                <a:gd name="T15" fmla="*/ 110 h 137"/>
                <a:gd name="T16" fmla="*/ 212 w 308"/>
                <a:gd name="T17" fmla="*/ 98 h 137"/>
                <a:gd name="T18" fmla="*/ 229 w 308"/>
                <a:gd name="T19" fmla="*/ 112 h 137"/>
                <a:gd name="T20" fmla="*/ 302 w 308"/>
                <a:gd name="T21" fmla="*/ 79 h 137"/>
                <a:gd name="T22" fmla="*/ 292 w 308"/>
                <a:gd name="T23" fmla="*/ 56 h 137"/>
                <a:gd name="T24" fmla="*/ 134 w 308"/>
                <a:gd name="T25" fmla="*/ 41 h 137"/>
                <a:gd name="T26" fmla="*/ 139 w 308"/>
                <a:gd name="T27" fmla="*/ 22 h 137"/>
                <a:gd name="T28" fmla="*/ 198 w 308"/>
                <a:gd name="T29" fmla="*/ 17 h 137"/>
                <a:gd name="T30" fmla="*/ 3 w 308"/>
                <a:gd name="T31" fmla="*/ 7 h 137"/>
                <a:gd name="T32" fmla="*/ 3 w 308"/>
                <a:gd name="T33" fmla="*/ 0 h 137"/>
                <a:gd name="T34" fmla="*/ 210 w 308"/>
                <a:gd name="T35" fmla="*/ 15 h 137"/>
                <a:gd name="T36" fmla="*/ 308 w 308"/>
                <a:gd name="T37" fmla="*/ 79 h 137"/>
                <a:gd name="T38" fmla="*/ 226 w 308"/>
                <a:gd name="T39" fmla="*/ 118 h 137"/>
                <a:gd name="T40" fmla="*/ 214 w 308"/>
                <a:gd name="T41" fmla="*/ 105 h 137"/>
                <a:gd name="T42" fmla="*/ 211 w 308"/>
                <a:gd name="T43" fmla="*/ 108 h 137"/>
                <a:gd name="T44" fmla="*/ 188 w 308"/>
                <a:gd name="T45" fmla="*/ 137 h 137"/>
                <a:gd name="T46" fmla="*/ 172 w 308"/>
                <a:gd name="T47" fmla="*/ 113 h 137"/>
                <a:gd name="T48" fmla="*/ 205 w 308"/>
                <a:gd name="T49" fmla="*/ 113 h 137"/>
                <a:gd name="T50" fmla="*/ 203 w 308"/>
                <a:gd name="T51" fmla="*/ 105 h 137"/>
                <a:gd name="T52" fmla="*/ 173 w 308"/>
                <a:gd name="T53" fmla="*/ 106 h 137"/>
                <a:gd name="T54" fmla="*/ 131 w 308"/>
                <a:gd name="T55" fmla="*/ 113 h 137"/>
                <a:gd name="T56" fmla="*/ 165 w 308"/>
                <a:gd name="T57" fmla="*/ 113 h 137"/>
                <a:gd name="T58" fmla="*/ 163 w 308"/>
                <a:gd name="T59" fmla="*/ 105 h 137"/>
                <a:gd name="T60" fmla="*/ 133 w 308"/>
                <a:gd name="T61" fmla="*/ 106 h 137"/>
                <a:gd name="T62" fmla="*/ 135 w 308"/>
                <a:gd name="T63" fmla="*/ 31 h 137"/>
                <a:gd name="T64" fmla="*/ 182 w 308"/>
                <a:gd name="T65" fmla="*/ 49 h 137"/>
                <a:gd name="T66" fmla="*/ 270 w 308"/>
                <a:gd name="T67" fmla="*/ 45 h 137"/>
                <a:gd name="T68" fmla="*/ 139 w 308"/>
                <a:gd name="T69" fmla="*/ 2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8" h="137">
                  <a:moveTo>
                    <a:pt x="188" y="137"/>
                  </a:moveTo>
                  <a:cubicBezTo>
                    <a:pt x="181" y="137"/>
                    <a:pt x="175" y="134"/>
                    <a:pt x="170" y="128"/>
                  </a:cubicBezTo>
                  <a:cubicBezTo>
                    <a:pt x="168" y="126"/>
                    <a:pt x="168" y="126"/>
                    <a:pt x="168" y="126"/>
                  </a:cubicBezTo>
                  <a:cubicBezTo>
                    <a:pt x="167" y="128"/>
                    <a:pt x="167" y="128"/>
                    <a:pt x="167" y="128"/>
                  </a:cubicBezTo>
                  <a:cubicBezTo>
                    <a:pt x="162" y="134"/>
                    <a:pt x="155" y="137"/>
                    <a:pt x="148" y="137"/>
                  </a:cubicBezTo>
                  <a:cubicBezTo>
                    <a:pt x="135" y="137"/>
                    <a:pt x="125" y="126"/>
                    <a:pt x="125" y="113"/>
                  </a:cubicBezTo>
                  <a:cubicBezTo>
                    <a:pt x="125" y="111"/>
                    <a:pt x="125" y="109"/>
                    <a:pt x="126" y="108"/>
                  </a:cubicBezTo>
                  <a:cubicBezTo>
                    <a:pt x="126" y="104"/>
                    <a:pt x="126" y="104"/>
                    <a:pt x="126" y="104"/>
                  </a:cubicBezTo>
                  <a:cubicBezTo>
                    <a:pt x="123" y="105"/>
                    <a:pt x="123" y="105"/>
                    <a:pt x="123" y="105"/>
                  </a:cubicBezTo>
                  <a:cubicBezTo>
                    <a:pt x="118" y="105"/>
                    <a:pt x="114" y="110"/>
                    <a:pt x="114" y="115"/>
                  </a:cubicBezTo>
                  <a:cubicBezTo>
                    <a:pt x="114" y="117"/>
                    <a:pt x="113" y="118"/>
                    <a:pt x="111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9" y="117"/>
                    <a:pt x="39" y="115"/>
                  </a:cubicBezTo>
                  <a:cubicBezTo>
                    <a:pt x="39" y="113"/>
                    <a:pt x="40" y="112"/>
                    <a:pt x="42" y="112"/>
                  </a:cubicBezTo>
                  <a:cubicBezTo>
                    <a:pt x="108" y="112"/>
                    <a:pt x="108" y="112"/>
                    <a:pt x="108" y="112"/>
                  </a:cubicBezTo>
                  <a:cubicBezTo>
                    <a:pt x="108" y="110"/>
                    <a:pt x="108" y="110"/>
                    <a:pt x="108" y="110"/>
                  </a:cubicBezTo>
                  <a:cubicBezTo>
                    <a:pt x="110" y="103"/>
                    <a:pt x="117" y="98"/>
                    <a:pt x="124" y="98"/>
                  </a:cubicBezTo>
                  <a:cubicBezTo>
                    <a:pt x="212" y="98"/>
                    <a:pt x="212" y="98"/>
                    <a:pt x="212" y="98"/>
                  </a:cubicBezTo>
                  <a:cubicBezTo>
                    <a:pt x="220" y="98"/>
                    <a:pt x="226" y="103"/>
                    <a:pt x="228" y="110"/>
                  </a:cubicBezTo>
                  <a:cubicBezTo>
                    <a:pt x="229" y="112"/>
                    <a:pt x="229" y="112"/>
                    <a:pt x="229" y="112"/>
                  </a:cubicBezTo>
                  <a:cubicBezTo>
                    <a:pt x="270" y="112"/>
                    <a:pt x="270" y="112"/>
                    <a:pt x="270" y="112"/>
                  </a:cubicBezTo>
                  <a:cubicBezTo>
                    <a:pt x="287" y="112"/>
                    <a:pt x="302" y="97"/>
                    <a:pt x="302" y="79"/>
                  </a:cubicBezTo>
                  <a:cubicBezTo>
                    <a:pt x="302" y="71"/>
                    <a:pt x="298" y="63"/>
                    <a:pt x="292" y="57"/>
                  </a:cubicBezTo>
                  <a:cubicBezTo>
                    <a:pt x="292" y="56"/>
                    <a:pt x="292" y="56"/>
                    <a:pt x="292" y="56"/>
                  </a:cubicBezTo>
                  <a:cubicBezTo>
                    <a:pt x="182" y="56"/>
                    <a:pt x="182" y="56"/>
                    <a:pt x="182" y="56"/>
                  </a:cubicBezTo>
                  <a:cubicBezTo>
                    <a:pt x="164" y="56"/>
                    <a:pt x="148" y="51"/>
                    <a:pt x="134" y="41"/>
                  </a:cubicBezTo>
                  <a:cubicBezTo>
                    <a:pt x="130" y="39"/>
                    <a:pt x="128" y="34"/>
                    <a:pt x="129" y="29"/>
                  </a:cubicBezTo>
                  <a:cubicBezTo>
                    <a:pt x="131" y="25"/>
                    <a:pt x="135" y="22"/>
                    <a:pt x="139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198" y="17"/>
                    <a:pt x="198" y="17"/>
                    <a:pt x="198" y="17"/>
                  </a:cubicBezTo>
                  <a:cubicBezTo>
                    <a:pt x="176" y="10"/>
                    <a:pt x="153" y="7"/>
                    <a:pt x="130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58" y="0"/>
                    <a:pt x="185" y="5"/>
                    <a:pt x="210" y="15"/>
                  </a:cubicBezTo>
                  <a:cubicBezTo>
                    <a:pt x="284" y="43"/>
                    <a:pt x="284" y="43"/>
                    <a:pt x="284" y="43"/>
                  </a:cubicBezTo>
                  <a:cubicBezTo>
                    <a:pt x="298" y="49"/>
                    <a:pt x="308" y="64"/>
                    <a:pt x="308" y="79"/>
                  </a:cubicBezTo>
                  <a:cubicBezTo>
                    <a:pt x="308" y="101"/>
                    <a:pt x="291" y="118"/>
                    <a:pt x="270" y="118"/>
                  </a:cubicBezTo>
                  <a:cubicBezTo>
                    <a:pt x="226" y="118"/>
                    <a:pt x="226" y="118"/>
                    <a:pt x="226" y="118"/>
                  </a:cubicBezTo>
                  <a:cubicBezTo>
                    <a:pt x="224" y="118"/>
                    <a:pt x="223" y="117"/>
                    <a:pt x="223" y="115"/>
                  </a:cubicBezTo>
                  <a:cubicBezTo>
                    <a:pt x="223" y="110"/>
                    <a:pt x="219" y="105"/>
                    <a:pt x="214" y="105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11" y="108"/>
                    <a:pt x="211" y="108"/>
                    <a:pt x="211" y="108"/>
                  </a:cubicBezTo>
                  <a:cubicBezTo>
                    <a:pt x="212" y="109"/>
                    <a:pt x="212" y="111"/>
                    <a:pt x="212" y="113"/>
                  </a:cubicBezTo>
                  <a:cubicBezTo>
                    <a:pt x="212" y="126"/>
                    <a:pt x="201" y="137"/>
                    <a:pt x="188" y="137"/>
                  </a:cubicBezTo>
                  <a:close/>
                  <a:moveTo>
                    <a:pt x="173" y="106"/>
                  </a:moveTo>
                  <a:cubicBezTo>
                    <a:pt x="172" y="108"/>
                    <a:pt x="172" y="111"/>
                    <a:pt x="172" y="113"/>
                  </a:cubicBezTo>
                  <a:cubicBezTo>
                    <a:pt x="172" y="123"/>
                    <a:pt x="179" y="130"/>
                    <a:pt x="188" y="130"/>
                  </a:cubicBezTo>
                  <a:cubicBezTo>
                    <a:pt x="198" y="130"/>
                    <a:pt x="205" y="123"/>
                    <a:pt x="205" y="113"/>
                  </a:cubicBezTo>
                  <a:cubicBezTo>
                    <a:pt x="205" y="111"/>
                    <a:pt x="205" y="108"/>
                    <a:pt x="204" y="106"/>
                  </a:cubicBezTo>
                  <a:cubicBezTo>
                    <a:pt x="203" y="105"/>
                    <a:pt x="203" y="105"/>
                    <a:pt x="203" y="105"/>
                  </a:cubicBezTo>
                  <a:cubicBezTo>
                    <a:pt x="174" y="105"/>
                    <a:pt x="174" y="105"/>
                    <a:pt x="174" y="105"/>
                  </a:cubicBezTo>
                  <a:lnTo>
                    <a:pt x="173" y="106"/>
                  </a:lnTo>
                  <a:close/>
                  <a:moveTo>
                    <a:pt x="133" y="106"/>
                  </a:moveTo>
                  <a:cubicBezTo>
                    <a:pt x="132" y="108"/>
                    <a:pt x="131" y="111"/>
                    <a:pt x="131" y="113"/>
                  </a:cubicBezTo>
                  <a:cubicBezTo>
                    <a:pt x="131" y="123"/>
                    <a:pt x="139" y="130"/>
                    <a:pt x="148" y="130"/>
                  </a:cubicBezTo>
                  <a:cubicBezTo>
                    <a:pt x="157" y="130"/>
                    <a:pt x="165" y="123"/>
                    <a:pt x="165" y="113"/>
                  </a:cubicBezTo>
                  <a:cubicBezTo>
                    <a:pt x="165" y="111"/>
                    <a:pt x="164" y="108"/>
                    <a:pt x="163" y="106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34" y="105"/>
                    <a:pt x="134" y="105"/>
                    <a:pt x="134" y="105"/>
                  </a:cubicBezTo>
                  <a:lnTo>
                    <a:pt x="133" y="106"/>
                  </a:lnTo>
                  <a:close/>
                  <a:moveTo>
                    <a:pt x="139" y="28"/>
                  </a:moveTo>
                  <a:cubicBezTo>
                    <a:pt x="138" y="28"/>
                    <a:pt x="136" y="29"/>
                    <a:pt x="135" y="31"/>
                  </a:cubicBezTo>
                  <a:cubicBezTo>
                    <a:pt x="135" y="33"/>
                    <a:pt x="136" y="35"/>
                    <a:pt x="137" y="36"/>
                  </a:cubicBezTo>
                  <a:cubicBezTo>
                    <a:pt x="150" y="45"/>
                    <a:pt x="166" y="49"/>
                    <a:pt x="182" y="49"/>
                  </a:cubicBezTo>
                  <a:cubicBezTo>
                    <a:pt x="281" y="49"/>
                    <a:pt x="281" y="49"/>
                    <a:pt x="281" y="49"/>
                  </a:cubicBezTo>
                  <a:cubicBezTo>
                    <a:pt x="270" y="45"/>
                    <a:pt x="270" y="45"/>
                    <a:pt x="270" y="45"/>
                  </a:cubicBezTo>
                  <a:cubicBezTo>
                    <a:pt x="227" y="28"/>
                    <a:pt x="227" y="28"/>
                    <a:pt x="227" y="28"/>
                  </a:cubicBezTo>
                  <a:lnTo>
                    <a:pt x="139" y="28"/>
                  </a:lnTo>
                  <a:close/>
                </a:path>
              </a:pathLst>
            </a:custGeom>
            <a:solidFill>
              <a:srgbClr val="133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endParaRP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BAB68D7A-B2B4-4440-93C9-5F0D4D5CC2D1}"/>
              </a:ext>
            </a:extLst>
          </p:cNvPr>
          <p:cNvGrpSpPr/>
          <p:nvPr/>
        </p:nvGrpSpPr>
        <p:grpSpPr>
          <a:xfrm>
            <a:off x="7490356" y="3143762"/>
            <a:ext cx="1689435" cy="528391"/>
            <a:chOff x="4122868" y="110067"/>
            <a:chExt cx="2312110" cy="742986"/>
          </a:xfrm>
        </p:grpSpPr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2887BB29-8DDE-43DD-A64B-899D13732E1C}"/>
                </a:ext>
              </a:extLst>
            </p:cNvPr>
            <p:cNvSpPr txBox="1"/>
            <p:nvPr/>
          </p:nvSpPr>
          <p:spPr>
            <a:xfrm>
              <a:off x="4957400" y="110067"/>
              <a:ext cx="1477578" cy="706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333" b="1" i="0" u="none" strike="noStrike" kern="1200" cap="none" spc="0" normalizeH="0" baseline="0" noProof="0" err="1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rPr>
                <a:t>Electrified</a:t>
              </a:r>
              <a:endParaRPr kumimoji="0" lang="lv-LV" sz="1333" b="1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endParaRPr>
            </a:p>
            <a:p>
              <a:pPr marL="0" marR="0" lvl="0" indent="0" algn="l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333" b="1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rPr>
                <a:t>2x25kV AC</a:t>
              </a:r>
            </a:p>
          </p:txBody>
        </p:sp>
        <p:sp>
          <p:nvSpPr>
            <p:cNvPr id="230" name="Freeform 111">
              <a:extLst>
                <a:ext uri="{FF2B5EF4-FFF2-40B4-BE49-F238E27FC236}">
                  <a16:creationId xmlns:a16="http://schemas.microsoft.com/office/drawing/2014/main" id="{746DE3C5-DC8D-4A7E-84BE-344FC9F5B5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2868" y="146917"/>
              <a:ext cx="356530" cy="706136"/>
            </a:xfrm>
            <a:custGeom>
              <a:avLst/>
              <a:gdLst>
                <a:gd name="T0" fmla="*/ 84 w 345"/>
                <a:gd name="T1" fmla="*/ 684 h 684"/>
                <a:gd name="T2" fmla="*/ 81 w 345"/>
                <a:gd name="T3" fmla="*/ 683 h 684"/>
                <a:gd name="T4" fmla="*/ 77 w 345"/>
                <a:gd name="T5" fmla="*/ 675 h 684"/>
                <a:gd name="T6" fmla="*/ 137 w 345"/>
                <a:gd name="T7" fmla="*/ 396 h 684"/>
                <a:gd name="T8" fmla="*/ 7 w 345"/>
                <a:gd name="T9" fmla="*/ 396 h 684"/>
                <a:gd name="T10" fmla="*/ 1 w 345"/>
                <a:gd name="T11" fmla="*/ 392 h 684"/>
                <a:gd name="T12" fmla="*/ 1 w 345"/>
                <a:gd name="T13" fmla="*/ 385 h 684"/>
                <a:gd name="T14" fmla="*/ 255 w 345"/>
                <a:gd name="T15" fmla="*/ 4 h 684"/>
                <a:gd name="T16" fmla="*/ 263 w 345"/>
                <a:gd name="T17" fmla="*/ 2 h 684"/>
                <a:gd name="T18" fmla="*/ 267 w 345"/>
                <a:gd name="T19" fmla="*/ 10 h 684"/>
                <a:gd name="T20" fmla="*/ 207 w 345"/>
                <a:gd name="T21" fmla="*/ 289 h 684"/>
                <a:gd name="T22" fmla="*/ 337 w 345"/>
                <a:gd name="T23" fmla="*/ 289 h 684"/>
                <a:gd name="T24" fmla="*/ 343 w 345"/>
                <a:gd name="T25" fmla="*/ 293 h 684"/>
                <a:gd name="T26" fmla="*/ 343 w 345"/>
                <a:gd name="T27" fmla="*/ 300 h 684"/>
                <a:gd name="T28" fmla="*/ 90 w 345"/>
                <a:gd name="T29" fmla="*/ 681 h 684"/>
                <a:gd name="T30" fmla="*/ 84 w 345"/>
                <a:gd name="T31" fmla="*/ 684 h 684"/>
                <a:gd name="T32" fmla="*/ 20 w 345"/>
                <a:gd name="T33" fmla="*/ 382 h 684"/>
                <a:gd name="T34" fmla="*/ 146 w 345"/>
                <a:gd name="T35" fmla="*/ 382 h 684"/>
                <a:gd name="T36" fmla="*/ 151 w 345"/>
                <a:gd name="T37" fmla="*/ 384 h 684"/>
                <a:gd name="T38" fmla="*/ 153 w 345"/>
                <a:gd name="T39" fmla="*/ 390 h 684"/>
                <a:gd name="T40" fmla="*/ 99 w 345"/>
                <a:gd name="T41" fmla="*/ 642 h 684"/>
                <a:gd name="T42" fmla="*/ 324 w 345"/>
                <a:gd name="T43" fmla="*/ 303 h 684"/>
                <a:gd name="T44" fmla="*/ 199 w 345"/>
                <a:gd name="T45" fmla="*/ 303 h 684"/>
                <a:gd name="T46" fmla="*/ 193 w 345"/>
                <a:gd name="T47" fmla="*/ 301 h 684"/>
                <a:gd name="T48" fmla="*/ 192 w 345"/>
                <a:gd name="T49" fmla="*/ 295 h 684"/>
                <a:gd name="T50" fmla="*/ 246 w 345"/>
                <a:gd name="T51" fmla="*/ 43 h 684"/>
                <a:gd name="T52" fmla="*/ 20 w 345"/>
                <a:gd name="T53" fmla="*/ 382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5" h="684">
                  <a:moveTo>
                    <a:pt x="84" y="684"/>
                  </a:moveTo>
                  <a:cubicBezTo>
                    <a:pt x="83" y="684"/>
                    <a:pt x="82" y="684"/>
                    <a:pt x="81" y="683"/>
                  </a:cubicBezTo>
                  <a:cubicBezTo>
                    <a:pt x="78" y="682"/>
                    <a:pt x="77" y="679"/>
                    <a:pt x="77" y="675"/>
                  </a:cubicBezTo>
                  <a:cubicBezTo>
                    <a:pt x="137" y="396"/>
                    <a:pt x="137" y="396"/>
                    <a:pt x="137" y="396"/>
                  </a:cubicBezTo>
                  <a:cubicBezTo>
                    <a:pt x="7" y="396"/>
                    <a:pt x="7" y="396"/>
                    <a:pt x="7" y="396"/>
                  </a:cubicBezTo>
                  <a:cubicBezTo>
                    <a:pt x="5" y="396"/>
                    <a:pt x="2" y="394"/>
                    <a:pt x="1" y="392"/>
                  </a:cubicBezTo>
                  <a:cubicBezTo>
                    <a:pt x="0" y="390"/>
                    <a:pt x="0" y="387"/>
                    <a:pt x="1" y="385"/>
                  </a:cubicBezTo>
                  <a:cubicBezTo>
                    <a:pt x="255" y="4"/>
                    <a:pt x="255" y="4"/>
                    <a:pt x="255" y="4"/>
                  </a:cubicBezTo>
                  <a:cubicBezTo>
                    <a:pt x="256" y="1"/>
                    <a:pt x="260" y="0"/>
                    <a:pt x="263" y="2"/>
                  </a:cubicBezTo>
                  <a:cubicBezTo>
                    <a:pt x="266" y="3"/>
                    <a:pt x="268" y="6"/>
                    <a:pt x="267" y="10"/>
                  </a:cubicBezTo>
                  <a:cubicBezTo>
                    <a:pt x="207" y="289"/>
                    <a:pt x="207" y="289"/>
                    <a:pt x="207" y="289"/>
                  </a:cubicBezTo>
                  <a:cubicBezTo>
                    <a:pt x="337" y="289"/>
                    <a:pt x="337" y="289"/>
                    <a:pt x="337" y="289"/>
                  </a:cubicBezTo>
                  <a:cubicBezTo>
                    <a:pt x="340" y="289"/>
                    <a:pt x="342" y="291"/>
                    <a:pt x="343" y="293"/>
                  </a:cubicBezTo>
                  <a:cubicBezTo>
                    <a:pt x="345" y="295"/>
                    <a:pt x="345" y="298"/>
                    <a:pt x="343" y="300"/>
                  </a:cubicBezTo>
                  <a:cubicBezTo>
                    <a:pt x="90" y="681"/>
                    <a:pt x="90" y="681"/>
                    <a:pt x="90" y="681"/>
                  </a:cubicBezTo>
                  <a:cubicBezTo>
                    <a:pt x="89" y="683"/>
                    <a:pt x="86" y="684"/>
                    <a:pt x="84" y="684"/>
                  </a:cubicBezTo>
                  <a:close/>
                  <a:moveTo>
                    <a:pt x="20" y="382"/>
                  </a:moveTo>
                  <a:cubicBezTo>
                    <a:pt x="146" y="382"/>
                    <a:pt x="146" y="382"/>
                    <a:pt x="146" y="382"/>
                  </a:cubicBezTo>
                  <a:cubicBezTo>
                    <a:pt x="148" y="382"/>
                    <a:pt x="150" y="383"/>
                    <a:pt x="151" y="384"/>
                  </a:cubicBezTo>
                  <a:cubicBezTo>
                    <a:pt x="153" y="386"/>
                    <a:pt x="153" y="388"/>
                    <a:pt x="153" y="390"/>
                  </a:cubicBezTo>
                  <a:cubicBezTo>
                    <a:pt x="99" y="642"/>
                    <a:pt x="99" y="642"/>
                    <a:pt x="99" y="642"/>
                  </a:cubicBezTo>
                  <a:cubicBezTo>
                    <a:pt x="324" y="303"/>
                    <a:pt x="324" y="303"/>
                    <a:pt x="324" y="303"/>
                  </a:cubicBezTo>
                  <a:cubicBezTo>
                    <a:pt x="199" y="303"/>
                    <a:pt x="199" y="303"/>
                    <a:pt x="199" y="303"/>
                  </a:cubicBezTo>
                  <a:cubicBezTo>
                    <a:pt x="196" y="303"/>
                    <a:pt x="194" y="302"/>
                    <a:pt x="193" y="301"/>
                  </a:cubicBezTo>
                  <a:cubicBezTo>
                    <a:pt x="192" y="299"/>
                    <a:pt x="191" y="297"/>
                    <a:pt x="192" y="295"/>
                  </a:cubicBezTo>
                  <a:cubicBezTo>
                    <a:pt x="246" y="43"/>
                    <a:pt x="246" y="43"/>
                    <a:pt x="246" y="43"/>
                  </a:cubicBezTo>
                  <a:lnTo>
                    <a:pt x="20" y="382"/>
                  </a:lnTo>
                  <a:close/>
                </a:path>
              </a:pathLst>
            </a:custGeom>
            <a:solidFill>
              <a:srgbClr val="13368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endParaRPr>
            </a:p>
          </p:txBody>
        </p: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B12694F8-8F0D-43CF-AE5A-3EF2D9916C12}"/>
              </a:ext>
            </a:extLst>
          </p:cNvPr>
          <p:cNvGrpSpPr/>
          <p:nvPr/>
        </p:nvGrpSpPr>
        <p:grpSpPr>
          <a:xfrm>
            <a:off x="7534463" y="1943153"/>
            <a:ext cx="1928941" cy="502573"/>
            <a:chOff x="3021653" y="-1635587"/>
            <a:chExt cx="2250807" cy="688290"/>
          </a:xfrm>
        </p:grpSpPr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F933B691-043B-4012-8B23-6277D911FF1F}"/>
                </a:ext>
              </a:extLst>
            </p:cNvPr>
            <p:cNvSpPr txBox="1"/>
            <p:nvPr/>
          </p:nvSpPr>
          <p:spPr>
            <a:xfrm>
              <a:off x="3677938" y="-1635587"/>
              <a:ext cx="1594522" cy="688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333" b="1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rPr>
                <a:t>1435 mm</a:t>
              </a:r>
            </a:p>
            <a:p>
              <a:pPr marL="0" marR="0" lvl="0" indent="0" algn="l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333" b="1" i="0" u="none" strike="noStrike" kern="1200" cap="none" spc="0" normalizeH="0" baseline="0" noProof="0" err="1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rPr>
                <a:t>Double</a:t>
              </a:r>
              <a:r>
                <a:rPr kumimoji="0" lang="lv-LV" sz="1333" b="1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rPr>
                <a:t> </a:t>
              </a:r>
              <a:r>
                <a:rPr kumimoji="0" lang="lv-LV" sz="1333" b="1" i="0" u="none" strike="noStrike" kern="1200" cap="none" spc="0" normalizeH="0" baseline="0" noProof="0" err="1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rPr>
                <a:t>track</a:t>
              </a:r>
              <a:r>
                <a:rPr kumimoji="0" lang="lv-LV" sz="1333" b="1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rPr>
                <a:t> </a:t>
              </a:r>
            </a:p>
          </p:txBody>
        </p:sp>
        <p:sp>
          <p:nvSpPr>
            <p:cNvPr id="233" name="Freeform 20">
              <a:extLst>
                <a:ext uri="{FF2B5EF4-FFF2-40B4-BE49-F238E27FC236}">
                  <a16:creationId xmlns:a16="http://schemas.microsoft.com/office/drawing/2014/main" id="{993E6889-EDD9-4394-82BE-438734EF36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1653" y="-1601127"/>
              <a:ext cx="385546" cy="619371"/>
            </a:xfrm>
            <a:custGeom>
              <a:avLst/>
              <a:gdLst>
                <a:gd name="T0" fmla="*/ 417 w 424"/>
                <a:gd name="T1" fmla="*/ 0 h 677"/>
                <a:gd name="T2" fmla="*/ 410 w 424"/>
                <a:gd name="T3" fmla="*/ 38 h 677"/>
                <a:gd name="T4" fmla="*/ 280 w 424"/>
                <a:gd name="T5" fmla="*/ 47 h 677"/>
                <a:gd name="T6" fmla="*/ 275 w 424"/>
                <a:gd name="T7" fmla="*/ 0 h 677"/>
                <a:gd name="T8" fmla="*/ 157 w 424"/>
                <a:gd name="T9" fmla="*/ 250 h 677"/>
                <a:gd name="T10" fmla="*/ 150 w 424"/>
                <a:gd name="T11" fmla="*/ 0 h 677"/>
                <a:gd name="T12" fmla="*/ 143 w 424"/>
                <a:gd name="T13" fmla="*/ 47 h 677"/>
                <a:gd name="T14" fmla="*/ 14 w 424"/>
                <a:gd name="T15" fmla="*/ 7 h 677"/>
                <a:gd name="T16" fmla="*/ 0 w 424"/>
                <a:gd name="T17" fmla="*/ 7 h 677"/>
                <a:gd name="T18" fmla="*/ 7 w 424"/>
                <a:gd name="T19" fmla="*/ 677 h 677"/>
                <a:gd name="T20" fmla="*/ 14 w 424"/>
                <a:gd name="T21" fmla="*/ 646 h 677"/>
                <a:gd name="T22" fmla="*/ 143 w 424"/>
                <a:gd name="T23" fmla="*/ 670 h 677"/>
                <a:gd name="T24" fmla="*/ 157 w 424"/>
                <a:gd name="T25" fmla="*/ 670 h 677"/>
                <a:gd name="T26" fmla="*/ 244 w 424"/>
                <a:gd name="T27" fmla="*/ 392 h 677"/>
                <a:gd name="T28" fmla="*/ 424 w 424"/>
                <a:gd name="T29" fmla="*/ 57 h 677"/>
                <a:gd name="T30" fmla="*/ 424 w 424"/>
                <a:gd name="T31" fmla="*/ 52 h 677"/>
                <a:gd name="T32" fmla="*/ 424 w 424"/>
                <a:gd name="T33" fmla="*/ 7 h 677"/>
                <a:gd name="T34" fmla="*/ 398 w 424"/>
                <a:gd name="T35" fmla="*/ 131 h 677"/>
                <a:gd name="T36" fmla="*/ 278 w 424"/>
                <a:gd name="T37" fmla="*/ 61 h 677"/>
                <a:gd name="T38" fmla="*/ 361 w 424"/>
                <a:gd name="T39" fmla="*/ 214 h 677"/>
                <a:gd name="T40" fmla="*/ 252 w 424"/>
                <a:gd name="T41" fmla="*/ 145 h 677"/>
                <a:gd name="T42" fmla="*/ 361 w 424"/>
                <a:gd name="T43" fmla="*/ 214 h 677"/>
                <a:gd name="T44" fmla="*/ 195 w 424"/>
                <a:gd name="T45" fmla="*/ 228 h 677"/>
                <a:gd name="T46" fmla="*/ 300 w 424"/>
                <a:gd name="T47" fmla="*/ 298 h 677"/>
                <a:gd name="T48" fmla="*/ 157 w 424"/>
                <a:gd name="T49" fmla="*/ 271 h 677"/>
                <a:gd name="T50" fmla="*/ 234 w 424"/>
                <a:gd name="T51" fmla="*/ 382 h 677"/>
                <a:gd name="T52" fmla="*/ 157 w 424"/>
                <a:gd name="T53" fmla="*/ 312 h 677"/>
                <a:gd name="T54" fmla="*/ 234 w 424"/>
                <a:gd name="T55" fmla="*/ 382 h 677"/>
                <a:gd name="T56" fmla="*/ 68 w 424"/>
                <a:gd name="T57" fmla="*/ 382 h 677"/>
                <a:gd name="T58" fmla="*/ 143 w 424"/>
                <a:gd name="T59" fmla="*/ 382 h 677"/>
                <a:gd name="T60" fmla="*/ 32 w 424"/>
                <a:gd name="T61" fmla="*/ 465 h 677"/>
                <a:gd name="T62" fmla="*/ 143 w 424"/>
                <a:gd name="T63" fmla="*/ 396 h 677"/>
                <a:gd name="T64" fmla="*/ 14 w 424"/>
                <a:gd name="T65" fmla="*/ 465 h 677"/>
                <a:gd name="T66" fmla="*/ 44 w 424"/>
                <a:gd name="T67" fmla="*/ 396 h 677"/>
                <a:gd name="T68" fmla="*/ 14 w 424"/>
                <a:gd name="T69" fmla="*/ 465 h 677"/>
                <a:gd name="T70" fmla="*/ 14 w 424"/>
                <a:gd name="T71" fmla="*/ 312 h 677"/>
                <a:gd name="T72" fmla="*/ 52 w 424"/>
                <a:gd name="T73" fmla="*/ 382 h 677"/>
                <a:gd name="T74" fmla="*/ 113 w 424"/>
                <a:gd name="T75" fmla="*/ 298 h 677"/>
                <a:gd name="T76" fmla="*/ 14 w 424"/>
                <a:gd name="T77" fmla="*/ 228 h 677"/>
                <a:gd name="T78" fmla="*/ 143 w 424"/>
                <a:gd name="T79" fmla="*/ 265 h 677"/>
                <a:gd name="T80" fmla="*/ 143 w 424"/>
                <a:gd name="T81" fmla="*/ 214 h 677"/>
                <a:gd name="T82" fmla="*/ 14 w 424"/>
                <a:gd name="T83" fmla="*/ 145 h 677"/>
                <a:gd name="T84" fmla="*/ 143 w 424"/>
                <a:gd name="T85" fmla="*/ 214 h 677"/>
                <a:gd name="T86" fmla="*/ 143 w 424"/>
                <a:gd name="T87" fmla="*/ 479 h 677"/>
                <a:gd name="T88" fmla="*/ 16 w 424"/>
                <a:gd name="T89" fmla="*/ 549 h 677"/>
                <a:gd name="T90" fmla="*/ 157 w 424"/>
                <a:gd name="T91" fmla="*/ 396 h 677"/>
                <a:gd name="T92" fmla="*/ 157 w 424"/>
                <a:gd name="T93" fmla="*/ 545 h 677"/>
                <a:gd name="T94" fmla="*/ 143 w 424"/>
                <a:gd name="T95" fmla="*/ 61 h 677"/>
                <a:gd name="T96" fmla="*/ 14 w 424"/>
                <a:gd name="T97" fmla="*/ 131 h 677"/>
                <a:gd name="T98" fmla="*/ 143 w 424"/>
                <a:gd name="T99" fmla="*/ 61 h 677"/>
                <a:gd name="T100" fmla="*/ 14 w 424"/>
                <a:gd name="T101" fmla="*/ 596 h 677"/>
                <a:gd name="T102" fmla="*/ 143 w 424"/>
                <a:gd name="T103" fmla="*/ 563 h 677"/>
                <a:gd name="T104" fmla="*/ 14 w 424"/>
                <a:gd name="T105" fmla="*/ 632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4" h="677">
                  <a:moveTo>
                    <a:pt x="424" y="7"/>
                  </a:moveTo>
                  <a:cubicBezTo>
                    <a:pt x="424" y="3"/>
                    <a:pt x="421" y="0"/>
                    <a:pt x="417" y="0"/>
                  </a:cubicBezTo>
                  <a:cubicBezTo>
                    <a:pt x="413" y="0"/>
                    <a:pt x="410" y="3"/>
                    <a:pt x="410" y="7"/>
                  </a:cubicBezTo>
                  <a:cubicBezTo>
                    <a:pt x="410" y="38"/>
                    <a:pt x="410" y="38"/>
                    <a:pt x="410" y="38"/>
                  </a:cubicBezTo>
                  <a:cubicBezTo>
                    <a:pt x="410" y="41"/>
                    <a:pt x="410" y="44"/>
                    <a:pt x="410" y="47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281" y="35"/>
                    <a:pt x="282" y="21"/>
                    <a:pt x="282" y="7"/>
                  </a:cubicBezTo>
                  <a:cubicBezTo>
                    <a:pt x="282" y="3"/>
                    <a:pt x="279" y="0"/>
                    <a:pt x="275" y="0"/>
                  </a:cubicBezTo>
                  <a:cubicBezTo>
                    <a:pt x="271" y="0"/>
                    <a:pt x="268" y="3"/>
                    <a:pt x="268" y="7"/>
                  </a:cubicBezTo>
                  <a:cubicBezTo>
                    <a:pt x="268" y="123"/>
                    <a:pt x="215" y="187"/>
                    <a:pt x="157" y="250"/>
                  </a:cubicBezTo>
                  <a:cubicBezTo>
                    <a:pt x="157" y="7"/>
                    <a:pt x="157" y="7"/>
                    <a:pt x="157" y="7"/>
                  </a:cubicBezTo>
                  <a:cubicBezTo>
                    <a:pt x="157" y="3"/>
                    <a:pt x="154" y="0"/>
                    <a:pt x="150" y="0"/>
                  </a:cubicBezTo>
                  <a:cubicBezTo>
                    <a:pt x="146" y="0"/>
                    <a:pt x="143" y="3"/>
                    <a:pt x="143" y="7"/>
                  </a:cubicBezTo>
                  <a:cubicBezTo>
                    <a:pt x="143" y="47"/>
                    <a:pt x="143" y="47"/>
                    <a:pt x="143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0" y="674"/>
                    <a:pt x="3" y="677"/>
                    <a:pt x="7" y="677"/>
                  </a:cubicBezTo>
                  <a:cubicBezTo>
                    <a:pt x="11" y="677"/>
                    <a:pt x="14" y="674"/>
                    <a:pt x="14" y="670"/>
                  </a:cubicBezTo>
                  <a:cubicBezTo>
                    <a:pt x="14" y="646"/>
                    <a:pt x="14" y="646"/>
                    <a:pt x="14" y="646"/>
                  </a:cubicBezTo>
                  <a:cubicBezTo>
                    <a:pt x="143" y="646"/>
                    <a:pt x="143" y="646"/>
                    <a:pt x="143" y="646"/>
                  </a:cubicBezTo>
                  <a:cubicBezTo>
                    <a:pt x="143" y="670"/>
                    <a:pt x="143" y="670"/>
                    <a:pt x="143" y="670"/>
                  </a:cubicBezTo>
                  <a:cubicBezTo>
                    <a:pt x="143" y="674"/>
                    <a:pt x="146" y="677"/>
                    <a:pt x="150" y="677"/>
                  </a:cubicBezTo>
                  <a:cubicBezTo>
                    <a:pt x="154" y="677"/>
                    <a:pt x="157" y="674"/>
                    <a:pt x="157" y="670"/>
                  </a:cubicBezTo>
                  <a:cubicBezTo>
                    <a:pt x="157" y="543"/>
                    <a:pt x="195" y="461"/>
                    <a:pt x="243" y="393"/>
                  </a:cubicBezTo>
                  <a:cubicBezTo>
                    <a:pt x="244" y="393"/>
                    <a:pt x="244" y="392"/>
                    <a:pt x="244" y="392"/>
                  </a:cubicBezTo>
                  <a:cubicBezTo>
                    <a:pt x="262" y="367"/>
                    <a:pt x="281" y="343"/>
                    <a:pt x="300" y="320"/>
                  </a:cubicBezTo>
                  <a:cubicBezTo>
                    <a:pt x="361" y="246"/>
                    <a:pt x="418" y="175"/>
                    <a:pt x="424" y="57"/>
                  </a:cubicBezTo>
                  <a:cubicBezTo>
                    <a:pt x="424" y="56"/>
                    <a:pt x="424" y="55"/>
                    <a:pt x="424" y="54"/>
                  </a:cubicBezTo>
                  <a:cubicBezTo>
                    <a:pt x="424" y="54"/>
                    <a:pt x="424" y="53"/>
                    <a:pt x="424" y="52"/>
                  </a:cubicBezTo>
                  <a:cubicBezTo>
                    <a:pt x="424" y="47"/>
                    <a:pt x="424" y="43"/>
                    <a:pt x="424" y="38"/>
                  </a:cubicBezTo>
                  <a:lnTo>
                    <a:pt x="424" y="7"/>
                  </a:lnTo>
                  <a:close/>
                  <a:moveTo>
                    <a:pt x="410" y="61"/>
                  </a:moveTo>
                  <a:cubicBezTo>
                    <a:pt x="408" y="86"/>
                    <a:pt x="404" y="109"/>
                    <a:pt x="398" y="131"/>
                  </a:cubicBezTo>
                  <a:cubicBezTo>
                    <a:pt x="258" y="131"/>
                    <a:pt x="258" y="131"/>
                    <a:pt x="258" y="131"/>
                  </a:cubicBezTo>
                  <a:cubicBezTo>
                    <a:pt x="267" y="110"/>
                    <a:pt x="274" y="87"/>
                    <a:pt x="278" y="61"/>
                  </a:cubicBezTo>
                  <a:lnTo>
                    <a:pt x="410" y="61"/>
                  </a:lnTo>
                  <a:close/>
                  <a:moveTo>
                    <a:pt x="361" y="214"/>
                  </a:moveTo>
                  <a:cubicBezTo>
                    <a:pt x="207" y="214"/>
                    <a:pt x="207" y="214"/>
                    <a:pt x="207" y="214"/>
                  </a:cubicBezTo>
                  <a:cubicBezTo>
                    <a:pt x="224" y="193"/>
                    <a:pt x="239" y="170"/>
                    <a:pt x="252" y="145"/>
                  </a:cubicBezTo>
                  <a:cubicBezTo>
                    <a:pt x="394" y="145"/>
                    <a:pt x="394" y="145"/>
                    <a:pt x="394" y="145"/>
                  </a:cubicBezTo>
                  <a:cubicBezTo>
                    <a:pt x="385" y="170"/>
                    <a:pt x="374" y="193"/>
                    <a:pt x="361" y="214"/>
                  </a:cubicBezTo>
                  <a:close/>
                  <a:moveTo>
                    <a:pt x="157" y="271"/>
                  </a:moveTo>
                  <a:cubicBezTo>
                    <a:pt x="170" y="257"/>
                    <a:pt x="183" y="243"/>
                    <a:pt x="195" y="228"/>
                  </a:cubicBezTo>
                  <a:cubicBezTo>
                    <a:pt x="352" y="228"/>
                    <a:pt x="352" y="228"/>
                    <a:pt x="352" y="228"/>
                  </a:cubicBezTo>
                  <a:cubicBezTo>
                    <a:pt x="336" y="252"/>
                    <a:pt x="318" y="275"/>
                    <a:pt x="300" y="298"/>
                  </a:cubicBezTo>
                  <a:cubicBezTo>
                    <a:pt x="157" y="298"/>
                    <a:pt x="157" y="298"/>
                    <a:pt x="157" y="298"/>
                  </a:cubicBezTo>
                  <a:cubicBezTo>
                    <a:pt x="157" y="271"/>
                    <a:pt x="157" y="271"/>
                    <a:pt x="157" y="271"/>
                  </a:cubicBezTo>
                  <a:cubicBezTo>
                    <a:pt x="157" y="271"/>
                    <a:pt x="157" y="271"/>
                    <a:pt x="157" y="271"/>
                  </a:cubicBezTo>
                  <a:close/>
                  <a:moveTo>
                    <a:pt x="234" y="382"/>
                  </a:moveTo>
                  <a:cubicBezTo>
                    <a:pt x="157" y="382"/>
                    <a:pt x="157" y="382"/>
                    <a:pt x="157" y="382"/>
                  </a:cubicBezTo>
                  <a:cubicBezTo>
                    <a:pt x="157" y="312"/>
                    <a:pt x="157" y="312"/>
                    <a:pt x="157" y="312"/>
                  </a:cubicBezTo>
                  <a:cubicBezTo>
                    <a:pt x="289" y="312"/>
                    <a:pt x="289" y="312"/>
                    <a:pt x="289" y="312"/>
                  </a:cubicBezTo>
                  <a:cubicBezTo>
                    <a:pt x="270" y="334"/>
                    <a:pt x="252" y="357"/>
                    <a:pt x="234" y="382"/>
                  </a:cubicBezTo>
                  <a:close/>
                  <a:moveTo>
                    <a:pt x="143" y="382"/>
                  </a:moveTo>
                  <a:cubicBezTo>
                    <a:pt x="68" y="382"/>
                    <a:pt x="68" y="382"/>
                    <a:pt x="68" y="382"/>
                  </a:cubicBezTo>
                  <a:cubicBezTo>
                    <a:pt x="90" y="345"/>
                    <a:pt x="116" y="315"/>
                    <a:pt x="143" y="286"/>
                  </a:cubicBezTo>
                  <a:lnTo>
                    <a:pt x="143" y="382"/>
                  </a:lnTo>
                  <a:close/>
                  <a:moveTo>
                    <a:pt x="143" y="465"/>
                  </a:moveTo>
                  <a:cubicBezTo>
                    <a:pt x="32" y="465"/>
                    <a:pt x="32" y="465"/>
                    <a:pt x="32" y="465"/>
                  </a:cubicBezTo>
                  <a:cubicBezTo>
                    <a:pt x="39" y="439"/>
                    <a:pt x="49" y="416"/>
                    <a:pt x="60" y="396"/>
                  </a:cubicBezTo>
                  <a:cubicBezTo>
                    <a:pt x="143" y="396"/>
                    <a:pt x="143" y="396"/>
                    <a:pt x="143" y="396"/>
                  </a:cubicBezTo>
                  <a:lnTo>
                    <a:pt x="143" y="465"/>
                  </a:lnTo>
                  <a:close/>
                  <a:moveTo>
                    <a:pt x="14" y="465"/>
                  </a:moveTo>
                  <a:cubicBezTo>
                    <a:pt x="14" y="396"/>
                    <a:pt x="14" y="396"/>
                    <a:pt x="14" y="396"/>
                  </a:cubicBezTo>
                  <a:cubicBezTo>
                    <a:pt x="44" y="396"/>
                    <a:pt x="44" y="396"/>
                    <a:pt x="44" y="396"/>
                  </a:cubicBezTo>
                  <a:cubicBezTo>
                    <a:pt x="33" y="416"/>
                    <a:pt x="24" y="439"/>
                    <a:pt x="17" y="465"/>
                  </a:cubicBezTo>
                  <a:lnTo>
                    <a:pt x="14" y="465"/>
                  </a:lnTo>
                  <a:close/>
                  <a:moveTo>
                    <a:pt x="14" y="382"/>
                  </a:moveTo>
                  <a:cubicBezTo>
                    <a:pt x="14" y="312"/>
                    <a:pt x="14" y="312"/>
                    <a:pt x="14" y="312"/>
                  </a:cubicBezTo>
                  <a:cubicBezTo>
                    <a:pt x="101" y="312"/>
                    <a:pt x="101" y="312"/>
                    <a:pt x="101" y="312"/>
                  </a:cubicBezTo>
                  <a:cubicBezTo>
                    <a:pt x="83" y="333"/>
                    <a:pt x="67" y="356"/>
                    <a:pt x="52" y="382"/>
                  </a:cubicBezTo>
                  <a:lnTo>
                    <a:pt x="14" y="382"/>
                  </a:lnTo>
                  <a:close/>
                  <a:moveTo>
                    <a:pt x="113" y="298"/>
                  </a:moveTo>
                  <a:cubicBezTo>
                    <a:pt x="14" y="298"/>
                    <a:pt x="14" y="298"/>
                    <a:pt x="14" y="298"/>
                  </a:cubicBezTo>
                  <a:cubicBezTo>
                    <a:pt x="14" y="228"/>
                    <a:pt x="14" y="228"/>
                    <a:pt x="14" y="228"/>
                  </a:cubicBezTo>
                  <a:cubicBezTo>
                    <a:pt x="143" y="228"/>
                    <a:pt x="143" y="228"/>
                    <a:pt x="143" y="228"/>
                  </a:cubicBezTo>
                  <a:cubicBezTo>
                    <a:pt x="143" y="265"/>
                    <a:pt x="143" y="265"/>
                    <a:pt x="143" y="265"/>
                  </a:cubicBezTo>
                  <a:cubicBezTo>
                    <a:pt x="133" y="276"/>
                    <a:pt x="123" y="287"/>
                    <a:pt x="113" y="298"/>
                  </a:cubicBezTo>
                  <a:close/>
                  <a:moveTo>
                    <a:pt x="143" y="214"/>
                  </a:moveTo>
                  <a:cubicBezTo>
                    <a:pt x="14" y="214"/>
                    <a:pt x="14" y="214"/>
                    <a:pt x="14" y="214"/>
                  </a:cubicBezTo>
                  <a:cubicBezTo>
                    <a:pt x="14" y="145"/>
                    <a:pt x="14" y="145"/>
                    <a:pt x="14" y="145"/>
                  </a:cubicBezTo>
                  <a:cubicBezTo>
                    <a:pt x="143" y="145"/>
                    <a:pt x="143" y="145"/>
                    <a:pt x="143" y="145"/>
                  </a:cubicBezTo>
                  <a:lnTo>
                    <a:pt x="143" y="214"/>
                  </a:lnTo>
                  <a:close/>
                  <a:moveTo>
                    <a:pt x="28" y="479"/>
                  </a:moveTo>
                  <a:cubicBezTo>
                    <a:pt x="143" y="479"/>
                    <a:pt x="143" y="479"/>
                    <a:pt x="143" y="479"/>
                  </a:cubicBezTo>
                  <a:cubicBezTo>
                    <a:pt x="143" y="549"/>
                    <a:pt x="143" y="549"/>
                    <a:pt x="143" y="549"/>
                  </a:cubicBezTo>
                  <a:cubicBezTo>
                    <a:pt x="16" y="549"/>
                    <a:pt x="16" y="549"/>
                    <a:pt x="16" y="549"/>
                  </a:cubicBezTo>
                  <a:cubicBezTo>
                    <a:pt x="18" y="523"/>
                    <a:pt x="22" y="500"/>
                    <a:pt x="28" y="479"/>
                  </a:cubicBezTo>
                  <a:close/>
                  <a:moveTo>
                    <a:pt x="157" y="396"/>
                  </a:moveTo>
                  <a:cubicBezTo>
                    <a:pt x="224" y="396"/>
                    <a:pt x="224" y="396"/>
                    <a:pt x="224" y="396"/>
                  </a:cubicBezTo>
                  <a:cubicBezTo>
                    <a:pt x="196" y="438"/>
                    <a:pt x="171" y="485"/>
                    <a:pt x="157" y="545"/>
                  </a:cubicBezTo>
                  <a:lnTo>
                    <a:pt x="157" y="396"/>
                  </a:lnTo>
                  <a:close/>
                  <a:moveTo>
                    <a:pt x="143" y="61"/>
                  </a:moveTo>
                  <a:cubicBezTo>
                    <a:pt x="143" y="131"/>
                    <a:pt x="143" y="131"/>
                    <a:pt x="143" y="131"/>
                  </a:cubicBezTo>
                  <a:cubicBezTo>
                    <a:pt x="14" y="131"/>
                    <a:pt x="14" y="131"/>
                    <a:pt x="14" y="131"/>
                  </a:cubicBezTo>
                  <a:cubicBezTo>
                    <a:pt x="14" y="61"/>
                    <a:pt x="14" y="61"/>
                    <a:pt x="14" y="61"/>
                  </a:cubicBezTo>
                  <a:lnTo>
                    <a:pt x="143" y="61"/>
                  </a:lnTo>
                  <a:close/>
                  <a:moveTo>
                    <a:pt x="14" y="632"/>
                  </a:moveTo>
                  <a:cubicBezTo>
                    <a:pt x="14" y="596"/>
                    <a:pt x="14" y="596"/>
                    <a:pt x="14" y="596"/>
                  </a:cubicBezTo>
                  <a:cubicBezTo>
                    <a:pt x="14" y="585"/>
                    <a:pt x="14" y="573"/>
                    <a:pt x="15" y="563"/>
                  </a:cubicBezTo>
                  <a:cubicBezTo>
                    <a:pt x="143" y="563"/>
                    <a:pt x="143" y="563"/>
                    <a:pt x="143" y="563"/>
                  </a:cubicBezTo>
                  <a:cubicBezTo>
                    <a:pt x="143" y="632"/>
                    <a:pt x="143" y="632"/>
                    <a:pt x="143" y="632"/>
                  </a:cubicBezTo>
                  <a:lnTo>
                    <a:pt x="14" y="632"/>
                  </a:lnTo>
                  <a:close/>
                </a:path>
              </a:pathLst>
            </a:custGeom>
            <a:solidFill>
              <a:srgbClr val="13368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endParaRPr>
            </a:p>
          </p:txBody>
        </p: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7751D996-76C7-445D-A436-5694DBC57C26}"/>
              </a:ext>
            </a:extLst>
          </p:cNvPr>
          <p:cNvGrpSpPr/>
          <p:nvPr/>
        </p:nvGrpSpPr>
        <p:grpSpPr>
          <a:xfrm>
            <a:off x="7500829" y="4422235"/>
            <a:ext cx="1896075" cy="297454"/>
            <a:chOff x="3965472" y="3571933"/>
            <a:chExt cx="2594913" cy="418259"/>
          </a:xfrm>
        </p:grpSpPr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E2A6D81C-2BD6-4E1F-9136-5BD73E1CBBBC}"/>
                </a:ext>
              </a:extLst>
            </p:cNvPr>
            <p:cNvSpPr txBox="1"/>
            <p:nvPr/>
          </p:nvSpPr>
          <p:spPr>
            <a:xfrm>
              <a:off x="4537834" y="3571933"/>
              <a:ext cx="2022551" cy="418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333" b="1" i="0" u="none" strike="noStrike" kern="1200" cap="none" spc="0" normalizeH="0" baseline="0" noProof="0" err="1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rPr>
                <a:t>Axle</a:t>
              </a:r>
              <a:r>
                <a:rPr kumimoji="0" lang="lv-LV" sz="1333" b="1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rPr>
                <a:t> </a:t>
              </a:r>
              <a:r>
                <a:rPr kumimoji="0" lang="lv-LV" sz="1333" b="1" i="0" u="none" strike="noStrike" kern="1200" cap="none" spc="0" normalizeH="0" baseline="0" noProof="0" err="1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rPr>
                <a:t>load</a:t>
              </a:r>
              <a:r>
                <a:rPr kumimoji="0" lang="lv-LV" sz="1333" b="1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rPr>
                <a:t> 25t</a:t>
              </a:r>
            </a:p>
          </p:txBody>
        </p:sp>
        <p:sp>
          <p:nvSpPr>
            <p:cNvPr id="236" name="Freeform 143">
              <a:extLst>
                <a:ext uri="{FF2B5EF4-FFF2-40B4-BE49-F238E27FC236}">
                  <a16:creationId xmlns:a16="http://schemas.microsoft.com/office/drawing/2014/main" id="{AD43BA2F-EF18-4ACB-989F-4B4BD53C27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5472" y="3605752"/>
              <a:ext cx="599274" cy="325292"/>
            </a:xfrm>
            <a:custGeom>
              <a:avLst/>
              <a:gdLst>
                <a:gd name="T0" fmla="*/ 657 w 657"/>
                <a:gd name="T1" fmla="*/ 7 h 357"/>
                <a:gd name="T2" fmla="*/ 650 w 657"/>
                <a:gd name="T3" fmla="*/ 0 h 357"/>
                <a:gd name="T4" fmla="*/ 126 w 657"/>
                <a:gd name="T5" fmla="*/ 0 h 357"/>
                <a:gd name="T6" fmla="*/ 119 w 657"/>
                <a:gd name="T7" fmla="*/ 7 h 357"/>
                <a:gd name="T8" fmla="*/ 119 w 657"/>
                <a:gd name="T9" fmla="*/ 24 h 357"/>
                <a:gd name="T10" fmla="*/ 7 w 657"/>
                <a:gd name="T11" fmla="*/ 24 h 357"/>
                <a:gd name="T12" fmla="*/ 0 w 657"/>
                <a:gd name="T13" fmla="*/ 31 h 357"/>
                <a:gd name="T14" fmla="*/ 86 w 657"/>
                <a:gd name="T15" fmla="*/ 117 h 357"/>
                <a:gd name="T16" fmla="*/ 119 w 657"/>
                <a:gd name="T17" fmla="*/ 117 h 357"/>
                <a:gd name="T18" fmla="*/ 119 w 657"/>
                <a:gd name="T19" fmla="*/ 137 h 357"/>
                <a:gd name="T20" fmla="*/ 126 w 657"/>
                <a:gd name="T21" fmla="*/ 144 h 357"/>
                <a:gd name="T22" fmla="*/ 248 w 657"/>
                <a:gd name="T23" fmla="*/ 144 h 357"/>
                <a:gd name="T24" fmla="*/ 126 w 657"/>
                <a:gd name="T25" fmla="*/ 260 h 357"/>
                <a:gd name="T26" fmla="*/ 119 w 657"/>
                <a:gd name="T27" fmla="*/ 267 h 357"/>
                <a:gd name="T28" fmla="*/ 119 w 657"/>
                <a:gd name="T29" fmla="*/ 350 h 357"/>
                <a:gd name="T30" fmla="*/ 126 w 657"/>
                <a:gd name="T31" fmla="*/ 357 h 357"/>
                <a:gd name="T32" fmla="*/ 236 w 657"/>
                <a:gd name="T33" fmla="*/ 357 h 357"/>
                <a:gd name="T34" fmla="*/ 242 w 657"/>
                <a:gd name="T35" fmla="*/ 353 h 357"/>
                <a:gd name="T36" fmla="*/ 348 w 657"/>
                <a:gd name="T37" fmla="*/ 292 h 357"/>
                <a:gd name="T38" fmla="*/ 455 w 657"/>
                <a:gd name="T39" fmla="*/ 353 h 357"/>
                <a:gd name="T40" fmla="*/ 461 w 657"/>
                <a:gd name="T41" fmla="*/ 357 h 357"/>
                <a:gd name="T42" fmla="*/ 577 w 657"/>
                <a:gd name="T43" fmla="*/ 357 h 357"/>
                <a:gd name="T44" fmla="*/ 584 w 657"/>
                <a:gd name="T45" fmla="*/ 350 h 357"/>
                <a:gd name="T46" fmla="*/ 584 w 657"/>
                <a:gd name="T47" fmla="*/ 267 h 357"/>
                <a:gd name="T48" fmla="*/ 577 w 657"/>
                <a:gd name="T49" fmla="*/ 260 h 357"/>
                <a:gd name="T50" fmla="*/ 455 w 657"/>
                <a:gd name="T51" fmla="*/ 144 h 357"/>
                <a:gd name="T52" fmla="*/ 520 w 657"/>
                <a:gd name="T53" fmla="*/ 144 h 357"/>
                <a:gd name="T54" fmla="*/ 657 w 657"/>
                <a:gd name="T55" fmla="*/ 7 h 357"/>
                <a:gd name="T56" fmla="*/ 86 w 657"/>
                <a:gd name="T57" fmla="*/ 103 h 357"/>
                <a:gd name="T58" fmla="*/ 14 w 657"/>
                <a:gd name="T59" fmla="*/ 38 h 357"/>
                <a:gd name="T60" fmla="*/ 119 w 657"/>
                <a:gd name="T61" fmla="*/ 38 h 357"/>
                <a:gd name="T62" fmla="*/ 119 w 657"/>
                <a:gd name="T63" fmla="*/ 103 h 357"/>
                <a:gd name="T64" fmla="*/ 86 w 657"/>
                <a:gd name="T65" fmla="*/ 103 h 357"/>
                <a:gd name="T66" fmla="*/ 133 w 657"/>
                <a:gd name="T67" fmla="*/ 14 h 357"/>
                <a:gd name="T68" fmla="*/ 643 w 657"/>
                <a:gd name="T69" fmla="*/ 14 h 357"/>
                <a:gd name="T70" fmla="*/ 520 w 657"/>
                <a:gd name="T71" fmla="*/ 130 h 357"/>
                <a:gd name="T72" fmla="*/ 133 w 657"/>
                <a:gd name="T73" fmla="*/ 130 h 357"/>
                <a:gd name="T74" fmla="*/ 133 w 657"/>
                <a:gd name="T75" fmla="*/ 14 h 357"/>
                <a:gd name="T76" fmla="*/ 570 w 657"/>
                <a:gd name="T77" fmla="*/ 274 h 357"/>
                <a:gd name="T78" fmla="*/ 570 w 657"/>
                <a:gd name="T79" fmla="*/ 343 h 357"/>
                <a:gd name="T80" fmla="*/ 465 w 657"/>
                <a:gd name="T81" fmla="*/ 343 h 357"/>
                <a:gd name="T82" fmla="*/ 348 w 657"/>
                <a:gd name="T83" fmla="*/ 278 h 357"/>
                <a:gd name="T84" fmla="*/ 232 w 657"/>
                <a:gd name="T85" fmla="*/ 343 h 357"/>
                <a:gd name="T86" fmla="*/ 133 w 657"/>
                <a:gd name="T87" fmla="*/ 343 h 357"/>
                <a:gd name="T88" fmla="*/ 133 w 657"/>
                <a:gd name="T89" fmla="*/ 274 h 357"/>
                <a:gd name="T90" fmla="*/ 262 w 657"/>
                <a:gd name="T91" fmla="*/ 144 h 357"/>
                <a:gd name="T92" fmla="*/ 440 w 657"/>
                <a:gd name="T93" fmla="*/ 144 h 357"/>
                <a:gd name="T94" fmla="*/ 570 w 657"/>
                <a:gd name="T95" fmla="*/ 274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57" h="357">
                  <a:moveTo>
                    <a:pt x="657" y="7"/>
                  </a:moveTo>
                  <a:cubicBezTo>
                    <a:pt x="657" y="4"/>
                    <a:pt x="654" y="0"/>
                    <a:pt x="650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2" y="0"/>
                    <a:pt x="119" y="4"/>
                    <a:pt x="119" y="7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3" y="24"/>
                    <a:pt x="0" y="27"/>
                    <a:pt x="0" y="31"/>
                  </a:cubicBezTo>
                  <a:cubicBezTo>
                    <a:pt x="0" y="79"/>
                    <a:pt x="38" y="117"/>
                    <a:pt x="86" y="117"/>
                  </a:cubicBezTo>
                  <a:cubicBezTo>
                    <a:pt x="119" y="117"/>
                    <a:pt x="119" y="117"/>
                    <a:pt x="119" y="117"/>
                  </a:cubicBezTo>
                  <a:cubicBezTo>
                    <a:pt x="119" y="137"/>
                    <a:pt x="119" y="137"/>
                    <a:pt x="119" y="137"/>
                  </a:cubicBezTo>
                  <a:cubicBezTo>
                    <a:pt x="119" y="141"/>
                    <a:pt x="122" y="144"/>
                    <a:pt x="126" y="144"/>
                  </a:cubicBezTo>
                  <a:cubicBezTo>
                    <a:pt x="248" y="144"/>
                    <a:pt x="248" y="144"/>
                    <a:pt x="248" y="144"/>
                  </a:cubicBezTo>
                  <a:cubicBezTo>
                    <a:pt x="244" y="208"/>
                    <a:pt x="191" y="260"/>
                    <a:pt x="126" y="260"/>
                  </a:cubicBezTo>
                  <a:cubicBezTo>
                    <a:pt x="122" y="260"/>
                    <a:pt x="119" y="263"/>
                    <a:pt x="119" y="267"/>
                  </a:cubicBezTo>
                  <a:cubicBezTo>
                    <a:pt x="119" y="350"/>
                    <a:pt x="119" y="350"/>
                    <a:pt x="119" y="350"/>
                  </a:cubicBezTo>
                  <a:cubicBezTo>
                    <a:pt x="119" y="354"/>
                    <a:pt x="122" y="357"/>
                    <a:pt x="126" y="357"/>
                  </a:cubicBezTo>
                  <a:cubicBezTo>
                    <a:pt x="236" y="357"/>
                    <a:pt x="236" y="357"/>
                    <a:pt x="236" y="357"/>
                  </a:cubicBezTo>
                  <a:cubicBezTo>
                    <a:pt x="238" y="357"/>
                    <a:pt x="241" y="356"/>
                    <a:pt x="242" y="353"/>
                  </a:cubicBezTo>
                  <a:cubicBezTo>
                    <a:pt x="264" y="315"/>
                    <a:pt x="305" y="292"/>
                    <a:pt x="348" y="292"/>
                  </a:cubicBezTo>
                  <a:cubicBezTo>
                    <a:pt x="392" y="292"/>
                    <a:pt x="433" y="315"/>
                    <a:pt x="455" y="353"/>
                  </a:cubicBezTo>
                  <a:cubicBezTo>
                    <a:pt x="456" y="356"/>
                    <a:pt x="458" y="357"/>
                    <a:pt x="461" y="357"/>
                  </a:cubicBezTo>
                  <a:cubicBezTo>
                    <a:pt x="577" y="357"/>
                    <a:pt x="577" y="357"/>
                    <a:pt x="577" y="357"/>
                  </a:cubicBezTo>
                  <a:cubicBezTo>
                    <a:pt x="581" y="357"/>
                    <a:pt x="584" y="354"/>
                    <a:pt x="584" y="350"/>
                  </a:cubicBezTo>
                  <a:cubicBezTo>
                    <a:pt x="584" y="267"/>
                    <a:pt x="584" y="267"/>
                    <a:pt x="584" y="267"/>
                  </a:cubicBezTo>
                  <a:cubicBezTo>
                    <a:pt x="584" y="263"/>
                    <a:pt x="581" y="260"/>
                    <a:pt x="577" y="260"/>
                  </a:cubicBezTo>
                  <a:cubicBezTo>
                    <a:pt x="512" y="260"/>
                    <a:pt x="458" y="208"/>
                    <a:pt x="455" y="144"/>
                  </a:cubicBezTo>
                  <a:cubicBezTo>
                    <a:pt x="520" y="144"/>
                    <a:pt x="520" y="144"/>
                    <a:pt x="520" y="144"/>
                  </a:cubicBezTo>
                  <a:cubicBezTo>
                    <a:pt x="596" y="144"/>
                    <a:pt x="657" y="83"/>
                    <a:pt x="657" y="7"/>
                  </a:cubicBezTo>
                  <a:close/>
                  <a:moveTo>
                    <a:pt x="86" y="103"/>
                  </a:moveTo>
                  <a:cubicBezTo>
                    <a:pt x="48" y="103"/>
                    <a:pt x="17" y="75"/>
                    <a:pt x="14" y="38"/>
                  </a:cubicBezTo>
                  <a:cubicBezTo>
                    <a:pt x="119" y="38"/>
                    <a:pt x="119" y="38"/>
                    <a:pt x="119" y="38"/>
                  </a:cubicBezTo>
                  <a:cubicBezTo>
                    <a:pt x="119" y="103"/>
                    <a:pt x="119" y="103"/>
                    <a:pt x="119" y="103"/>
                  </a:cubicBezTo>
                  <a:lnTo>
                    <a:pt x="86" y="103"/>
                  </a:lnTo>
                  <a:close/>
                  <a:moveTo>
                    <a:pt x="133" y="14"/>
                  </a:moveTo>
                  <a:cubicBezTo>
                    <a:pt x="643" y="14"/>
                    <a:pt x="643" y="14"/>
                    <a:pt x="643" y="14"/>
                  </a:cubicBezTo>
                  <a:cubicBezTo>
                    <a:pt x="639" y="79"/>
                    <a:pt x="586" y="130"/>
                    <a:pt x="520" y="130"/>
                  </a:cubicBezTo>
                  <a:cubicBezTo>
                    <a:pt x="133" y="130"/>
                    <a:pt x="133" y="130"/>
                    <a:pt x="133" y="130"/>
                  </a:cubicBezTo>
                  <a:lnTo>
                    <a:pt x="133" y="14"/>
                  </a:lnTo>
                  <a:close/>
                  <a:moveTo>
                    <a:pt x="570" y="274"/>
                  </a:moveTo>
                  <a:cubicBezTo>
                    <a:pt x="570" y="343"/>
                    <a:pt x="570" y="343"/>
                    <a:pt x="570" y="343"/>
                  </a:cubicBezTo>
                  <a:cubicBezTo>
                    <a:pt x="465" y="343"/>
                    <a:pt x="465" y="343"/>
                    <a:pt x="465" y="343"/>
                  </a:cubicBezTo>
                  <a:cubicBezTo>
                    <a:pt x="440" y="302"/>
                    <a:pt x="396" y="278"/>
                    <a:pt x="348" y="278"/>
                  </a:cubicBezTo>
                  <a:cubicBezTo>
                    <a:pt x="301" y="278"/>
                    <a:pt x="257" y="302"/>
                    <a:pt x="232" y="343"/>
                  </a:cubicBezTo>
                  <a:cubicBezTo>
                    <a:pt x="133" y="343"/>
                    <a:pt x="133" y="343"/>
                    <a:pt x="133" y="343"/>
                  </a:cubicBezTo>
                  <a:cubicBezTo>
                    <a:pt x="133" y="274"/>
                    <a:pt x="133" y="274"/>
                    <a:pt x="133" y="274"/>
                  </a:cubicBezTo>
                  <a:cubicBezTo>
                    <a:pt x="202" y="270"/>
                    <a:pt x="259" y="214"/>
                    <a:pt x="262" y="144"/>
                  </a:cubicBezTo>
                  <a:cubicBezTo>
                    <a:pt x="440" y="144"/>
                    <a:pt x="440" y="144"/>
                    <a:pt x="440" y="144"/>
                  </a:cubicBezTo>
                  <a:cubicBezTo>
                    <a:pt x="444" y="214"/>
                    <a:pt x="500" y="270"/>
                    <a:pt x="570" y="274"/>
                  </a:cubicBezTo>
                  <a:close/>
                </a:path>
              </a:pathLst>
            </a:custGeom>
            <a:solidFill>
              <a:srgbClr val="13368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endParaRPr>
            </a:p>
          </p:txBody>
        </p: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FFFE6E8B-B455-4F55-8C5A-BCCB1F79084D}"/>
              </a:ext>
            </a:extLst>
          </p:cNvPr>
          <p:cNvGrpSpPr/>
          <p:nvPr/>
        </p:nvGrpSpPr>
        <p:grpSpPr>
          <a:xfrm>
            <a:off x="7473469" y="5643756"/>
            <a:ext cx="2072243" cy="502573"/>
            <a:chOff x="7573519" y="6226671"/>
            <a:chExt cx="2072243" cy="502573"/>
          </a:xfrm>
        </p:grpSpPr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DFE1BCA6-CC46-4EC2-B430-39B9B66CA3A4}"/>
                </a:ext>
              </a:extLst>
            </p:cNvPr>
            <p:cNvSpPr txBox="1"/>
            <p:nvPr/>
          </p:nvSpPr>
          <p:spPr>
            <a:xfrm>
              <a:off x="7931571" y="6226671"/>
              <a:ext cx="1714191" cy="502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333" b="1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rPr>
                <a:t>SE-C (</a:t>
              </a:r>
              <a:r>
                <a:rPr kumimoji="0" lang="lv-LV" sz="1333" b="1" i="0" u="none" strike="noStrike" kern="1200" cap="none" spc="0" normalizeH="0" baseline="0" noProof="0" err="1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rPr>
                <a:t>Swedish</a:t>
              </a:r>
              <a:r>
                <a:rPr kumimoji="0" lang="lv-LV" sz="1333" b="1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rPr>
                <a:t>) </a:t>
              </a:r>
              <a:r>
                <a:rPr kumimoji="0" lang="lv-LV" sz="1333" b="1" i="0" u="none" strike="noStrike" kern="1200" cap="none" spc="0" normalizeH="0" baseline="0" noProof="0" err="1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rPr>
                <a:t>loading</a:t>
              </a:r>
              <a:r>
                <a:rPr kumimoji="0" lang="lv-LV" sz="1333" b="1" i="0" u="none" strike="noStrike" kern="1200" cap="none" spc="0" normalizeH="0" baseline="0" noProof="0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rPr>
                <a:t> </a:t>
              </a:r>
              <a:r>
                <a:rPr kumimoji="0" lang="lv-LV" sz="1333" b="1" i="0" u="none" strike="noStrike" kern="1200" cap="none" spc="0" normalizeH="0" baseline="0" noProof="0" err="1">
                  <a:ln>
                    <a:noFill/>
                  </a:ln>
                  <a:solidFill>
                    <a:srgbClr val="133686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Myanmar Text" panose="020B0502040204020203" pitchFamily="34" charset="0"/>
                </a:rPr>
                <a:t>gauge</a:t>
              </a:r>
              <a:endParaRPr kumimoji="0" lang="lv-LV" sz="1333" b="1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endParaRP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7928161B-1CC6-4941-A6AD-AFF180ADBD20}"/>
                </a:ext>
              </a:extLst>
            </p:cNvPr>
            <p:cNvSpPr/>
            <p:nvPr/>
          </p:nvSpPr>
          <p:spPr>
            <a:xfrm>
              <a:off x="7573519" y="6235403"/>
              <a:ext cx="354443" cy="395212"/>
            </a:xfrm>
            <a:prstGeom prst="rect">
              <a:avLst/>
            </a:prstGeom>
            <a:noFill/>
            <a:ln>
              <a:solidFill>
                <a:srgbClr val="1336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anmar Text" panose="020B0502040204020203" pitchFamily="34" charset="0"/>
              </a:endParaRPr>
            </a:p>
          </p:txBody>
        </p:sp>
      </p:grpSp>
      <p:sp>
        <p:nvSpPr>
          <p:cNvPr id="241" name="TextBox 240">
            <a:extLst>
              <a:ext uri="{FF2B5EF4-FFF2-40B4-BE49-F238E27FC236}">
                <a16:creationId xmlns:a16="http://schemas.microsoft.com/office/drawing/2014/main" id="{16E41EAB-A27D-4F72-BFA2-11889B6A427E}"/>
              </a:ext>
            </a:extLst>
          </p:cNvPr>
          <p:cNvSpPr txBox="1"/>
          <p:nvPr/>
        </p:nvSpPr>
        <p:spPr>
          <a:xfrm>
            <a:off x="1275188" y="139259"/>
            <a:ext cx="9414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800" b="1" i="0" u="none" strike="noStrike" kern="1200" cap="none" spc="0" normalizeH="0" baseline="0" noProof="0" err="1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Basis</a:t>
            </a:r>
            <a:r>
              <a:rPr kumimoji="0" lang="lv-LV" sz="2800" b="1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lv-LV" sz="2800" b="1" i="0" u="none" strike="noStrike" kern="1200" cap="none" spc="0" normalizeH="0" baseline="0" noProof="0" err="1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for</a:t>
            </a:r>
            <a:r>
              <a:rPr kumimoji="0" lang="lv-LV" sz="2800" b="1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lv-LV" sz="2800" b="1" i="0" u="none" strike="noStrike" kern="1200" cap="none" spc="0" normalizeH="0" baseline="0" noProof="0" err="1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new</a:t>
            </a:r>
            <a:r>
              <a:rPr kumimoji="0" lang="lv-LV" sz="2800" b="1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lv-LV" sz="2800" b="1" i="0" u="none" strike="noStrike" kern="1200" cap="none" spc="0" normalizeH="0" baseline="0" noProof="0" err="1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economic</a:t>
            </a:r>
            <a:r>
              <a:rPr kumimoji="0" lang="lv-LV" sz="2800" b="1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lv-LV" sz="2800" b="1" i="0" u="none" strike="noStrike" kern="1200" cap="none" spc="0" normalizeH="0" baseline="0" noProof="0" err="1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corridor</a:t>
            </a:r>
            <a:r>
              <a:rPr kumimoji="0" lang="lv-LV" sz="2800" b="1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post-</a:t>
            </a:r>
            <a:r>
              <a:rPr lang="lv-LV" sz="2800" b="1">
                <a:solidFill>
                  <a:srgbClr val="133686"/>
                </a:solidFill>
                <a:latin typeface="Myriad Pro" panose="020B0503030403020204" pitchFamily="34" charset="0"/>
              </a:rPr>
              <a:t>C</a:t>
            </a:r>
            <a:r>
              <a:rPr kumimoji="0" lang="lv-LV" sz="2800" b="1" i="0" u="none" strike="noStrike" kern="1200" cap="none" spc="0" normalizeH="0" baseline="0" noProof="0" err="1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ovid</a:t>
            </a:r>
            <a:r>
              <a:rPr kumimoji="0" lang="lv-LV" sz="2800" b="1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lv-LV" sz="2800" b="1" i="0" u="none" strike="noStrike" kern="1200" cap="none" spc="0" normalizeH="0" baseline="0" noProof="0" err="1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recovery</a:t>
            </a:r>
            <a:r>
              <a:rPr lang="lv-LV" sz="2800" b="1">
                <a:solidFill>
                  <a:srgbClr val="133686"/>
                </a:solidFill>
                <a:latin typeface="Myriad Pro" panose="020B0503030403020204" pitchFamily="34" charset="0"/>
              </a:rPr>
              <a:t> and</a:t>
            </a:r>
            <a:r>
              <a:rPr kumimoji="0" lang="lv-LV" sz="2800" b="1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lv-LV" sz="2800" b="1" i="0" u="none" strike="noStrike" kern="1200" cap="none" spc="0" normalizeH="0" baseline="0" noProof="0" err="1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military</a:t>
            </a:r>
            <a:r>
              <a:rPr kumimoji="0" lang="lv-LV" sz="2800" b="1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lv-LV" sz="2800" b="1" i="0" u="none" strike="noStrike" kern="1200" cap="none" spc="0" normalizeH="0" baseline="0" noProof="0" err="1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mobility</a:t>
            </a:r>
            <a:endParaRPr kumimoji="0" lang="en-LV" sz="2800" b="1" i="0" u="none" strike="noStrike" kern="1200" cap="none" spc="0" normalizeH="0" baseline="0" noProof="0">
              <a:ln>
                <a:noFill/>
              </a:ln>
              <a:solidFill>
                <a:srgbClr val="13368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2" name="Picture 241">
            <a:extLst>
              <a:ext uri="{FF2B5EF4-FFF2-40B4-BE49-F238E27FC236}">
                <a16:creationId xmlns:a16="http://schemas.microsoft.com/office/drawing/2014/main" id="{A1322964-913E-46B4-9729-D965BD5373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74" y="6172308"/>
            <a:ext cx="12131021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8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500"/>
                            </p:stCondLst>
                            <p:childTnLst>
                              <p:par>
                                <p:cTn id="1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0"/>
                            </p:stCondLst>
                            <p:childTnLst>
                              <p:par>
                                <p:cTn id="1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000"/>
                            </p:stCondLst>
                            <p:childTnLst>
                              <p:par>
                                <p:cTn id="1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/>
      <p:bldP spid="125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2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F28602A-0BBF-0048-BD88-F112F2ADD31C}"/>
              </a:ext>
            </a:extLst>
          </p:cNvPr>
          <p:cNvSpPr txBox="1"/>
          <p:nvPr/>
        </p:nvSpPr>
        <p:spPr>
          <a:xfrm>
            <a:off x="1682633" y="1684316"/>
            <a:ext cx="9351812" cy="2037821"/>
          </a:xfrm>
          <a:prstGeom prst="rect">
            <a:avLst/>
          </a:prstGeom>
          <a:noFill/>
          <a:ln w="28575" cap="flat" cmpd="sng" algn="ctr">
            <a:solidFill>
              <a:srgbClr val="133686"/>
            </a:solidFill>
            <a:prstDash val="dash"/>
          </a:ln>
          <a:effectLst/>
        </p:spPr>
        <p:txBody>
          <a:bodyPr lIns="29401" tIns="45720" rIns="29401" bIns="45720" anchor="t"/>
          <a:lstStyle/>
          <a:p>
            <a:pPr defTabSz="746476">
              <a:spcBef>
                <a:spcPts val="163"/>
              </a:spcBef>
              <a:spcAft>
                <a:spcPts val="500"/>
              </a:spcAft>
              <a:defRPr/>
            </a:pPr>
            <a:endParaRPr lang="en-MY" sz="1200" b="1" kern="0">
              <a:solidFill>
                <a:srgbClr val="808080"/>
              </a:solidFill>
              <a:latin typeface="Myriad Pro" panose="020B0503030403020204" pitchFamily="34" charset="0"/>
              <a:ea typeface="ＭＳ Ｐゴシック"/>
            </a:endParaRPr>
          </a:p>
        </p:txBody>
      </p:sp>
      <p:sp>
        <p:nvSpPr>
          <p:cNvPr id="15" name="dtable127934205532074 10 16 125 105 75">
            <a:extLst>
              <a:ext uri="{FF2B5EF4-FFF2-40B4-BE49-F238E27FC236}">
                <a16:creationId xmlns:a16="http://schemas.microsoft.com/office/drawing/2014/main" id="{7A63312F-1C27-1F4A-BBB0-254BC4B0B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4903" y="2495898"/>
            <a:ext cx="2022177" cy="1065292"/>
          </a:xfrm>
          <a:prstGeom prst="rect">
            <a:avLst/>
          </a:prstGeom>
          <a:solidFill>
            <a:srgbClr val="F9C104"/>
          </a:solidFill>
          <a:ln w="9525" cap="flat" cmpd="sng" algn="ctr">
            <a:noFill/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8784" tIns="58784" rIns="58784" bIns="58784" anchor="ctr"/>
          <a:lstStyle>
            <a:defPPr>
              <a:defRPr lang="en-US"/>
            </a:defPPr>
            <a:lvl1pPr marL="3175" defTabSz="895350">
              <a:spcBef>
                <a:spcPct val="30000"/>
              </a:spcBef>
              <a:spcAft>
                <a:spcPts val="491"/>
              </a:spcAft>
              <a:buClr>
                <a:srgbClr val="00235D"/>
              </a:buClr>
              <a:defRPr sz="1000" b="1" kern="0">
                <a:solidFill>
                  <a:srgbClr val="FFFFFF"/>
                </a:solidFill>
                <a:latin typeface="Arial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  <a:ea typeface="Arial Unicode MS"/>
                <a:cs typeface="Arial Unicode MS"/>
              </a:rPr>
              <a:t>Rail </a:t>
            </a:r>
            <a:r>
              <a:rPr lang="lv-LV" sz="1200" err="1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Arial Unicode MS"/>
                <a:cs typeface="Arial Unicode MS"/>
              </a:rPr>
              <a:t>Systems</a:t>
            </a:r>
            <a:endParaRPr lang="en-US" sz="1200" err="1">
              <a:solidFill>
                <a:schemeClr val="tx1">
                  <a:lumMod val="85000"/>
                  <a:lumOff val="15000"/>
                </a:schemeClr>
              </a:solidFill>
              <a:latin typeface="Myriad Pro"/>
              <a:ea typeface="Arial Unicode MS"/>
              <a:cs typeface="Arial Unicode MS"/>
            </a:endParaRPr>
          </a:p>
        </p:txBody>
      </p:sp>
      <p:cxnSp>
        <p:nvCxnSpPr>
          <p:cNvPr id="16" name="直線コネクタ 103">
            <a:extLst>
              <a:ext uri="{FF2B5EF4-FFF2-40B4-BE49-F238E27FC236}">
                <a16:creationId xmlns:a16="http://schemas.microsoft.com/office/drawing/2014/main" id="{8FD1EC49-78BB-AC4E-8AB5-F07EA19357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65363" y="2885650"/>
            <a:ext cx="0" cy="801888"/>
          </a:xfrm>
          <a:prstGeom prst="line">
            <a:avLst/>
          </a:prstGeom>
          <a:noFill/>
          <a:ln w="88900" algn="ctr">
            <a:solidFill>
              <a:srgbClr val="4F81B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AE1B21E-3F7B-F74C-8AB7-BE1CAFAD46AD}"/>
              </a:ext>
            </a:extLst>
          </p:cNvPr>
          <p:cNvSpPr/>
          <p:nvPr/>
        </p:nvSpPr>
        <p:spPr>
          <a:xfrm>
            <a:off x="1570436" y="1523110"/>
            <a:ext cx="9731137" cy="412982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3192" tIns="46597" rIns="93192" bIns="46597" anchor="ctr"/>
          <a:lstStyle/>
          <a:p>
            <a:pPr defTabSz="932939">
              <a:defRPr/>
            </a:pPr>
            <a:endParaRPr lang="en-US" sz="1200">
              <a:solidFill>
                <a:srgbClr val="000000"/>
              </a:solidFill>
              <a:latin typeface="Myriad Pro" panose="020B0503030403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44A720-AE32-7A4D-86B8-DBEA89829973}"/>
              </a:ext>
            </a:extLst>
          </p:cNvPr>
          <p:cNvSpPr txBox="1"/>
          <p:nvPr/>
        </p:nvSpPr>
        <p:spPr>
          <a:xfrm>
            <a:off x="1678720" y="3778686"/>
            <a:ext cx="9351803" cy="1769587"/>
          </a:xfrm>
          <a:prstGeom prst="rect">
            <a:avLst/>
          </a:prstGeom>
          <a:noFill/>
          <a:ln w="28575" cap="flat" cmpd="sng" algn="ctr">
            <a:solidFill>
              <a:srgbClr val="4F81BD"/>
            </a:solidFill>
            <a:prstDash val="dash"/>
          </a:ln>
          <a:effectLst/>
        </p:spPr>
        <p:txBody>
          <a:bodyPr lIns="29401" tIns="45720" rIns="29401" bIns="45720" anchor="t"/>
          <a:lstStyle/>
          <a:p>
            <a:pPr defTabSz="746476">
              <a:spcBef>
                <a:spcPts val="163"/>
              </a:spcBef>
              <a:spcAft>
                <a:spcPts val="500"/>
              </a:spcAft>
              <a:defRPr/>
            </a:pPr>
            <a:endParaRPr lang="en-MY" sz="1200" b="1" kern="0">
              <a:solidFill>
                <a:srgbClr val="808080"/>
              </a:solidFill>
              <a:latin typeface="Myriad Pro" panose="020B0503030403020204" pitchFamily="34" charset="0"/>
              <a:ea typeface="ＭＳ Ｐゴシック"/>
            </a:endParaRPr>
          </a:p>
        </p:txBody>
      </p:sp>
      <p:sp>
        <p:nvSpPr>
          <p:cNvPr id="19" name="Rounded Rectangle 14">
            <a:extLst>
              <a:ext uri="{FF2B5EF4-FFF2-40B4-BE49-F238E27FC236}">
                <a16:creationId xmlns:a16="http://schemas.microsoft.com/office/drawing/2014/main" id="{2B6B4B60-7B81-D241-B169-1B10835F8110}"/>
              </a:ext>
            </a:extLst>
          </p:cNvPr>
          <p:cNvSpPr/>
          <p:nvPr/>
        </p:nvSpPr>
        <p:spPr>
          <a:xfrm>
            <a:off x="2366554" y="3845230"/>
            <a:ext cx="1122341" cy="365000"/>
          </a:xfrm>
          <a:prstGeom prst="roundRect">
            <a:avLst/>
          </a:prstGeom>
          <a:solidFill>
            <a:srgbClr val="3898DC"/>
          </a:solidFill>
          <a:ln w="28575">
            <a:noFill/>
            <a:prstDash val="sysDot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lv-LV" sz="1200" b="1">
                <a:latin typeface="Myriad Pro" panose="020B0503030403020204" pitchFamily="34" charset="0"/>
                <a:cs typeface="Arabic Transparent"/>
              </a:rPr>
              <a:t>LTGI</a:t>
            </a:r>
            <a:endParaRPr lang="en-US" sz="1200" b="1">
              <a:latin typeface="Myriad Pro"/>
              <a:cs typeface="Arabic Transparent" panose="02010000000000000000" pitchFamily="2" charset="-78"/>
            </a:endParaRPr>
          </a:p>
        </p:txBody>
      </p:sp>
      <p:sp>
        <p:nvSpPr>
          <p:cNvPr id="20" name="Rounded Rectangle 13">
            <a:extLst>
              <a:ext uri="{FF2B5EF4-FFF2-40B4-BE49-F238E27FC236}">
                <a16:creationId xmlns:a16="http://schemas.microsoft.com/office/drawing/2014/main" id="{801938FF-BD65-DC43-B05D-4A8304C47C7E}"/>
              </a:ext>
            </a:extLst>
          </p:cNvPr>
          <p:cNvSpPr/>
          <p:nvPr/>
        </p:nvSpPr>
        <p:spPr>
          <a:xfrm>
            <a:off x="2360334" y="4274653"/>
            <a:ext cx="1134781" cy="365000"/>
          </a:xfrm>
          <a:prstGeom prst="roundRect">
            <a:avLst/>
          </a:prstGeom>
          <a:solidFill>
            <a:srgbClr val="3898DC"/>
          </a:solidFill>
          <a:ln w="28575">
            <a:noFill/>
            <a:prstDash val="sysDot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lv-LV" sz="1200" b="1" err="1">
                <a:latin typeface="Myriad Pro" panose="020B0503030403020204" pitchFamily="34" charset="0"/>
                <a:cs typeface="Arabic Transparent"/>
              </a:rPr>
              <a:t>EDzl</a:t>
            </a:r>
            <a:endParaRPr lang="en-US" sz="1200" b="1">
              <a:latin typeface="Myriad Pro"/>
              <a:cs typeface="Arabic Transparent"/>
            </a:endParaRPr>
          </a:p>
        </p:txBody>
      </p:sp>
      <p:cxnSp>
        <p:nvCxnSpPr>
          <p:cNvPr id="21" name="直線コネクタ 103">
            <a:extLst>
              <a:ext uri="{FF2B5EF4-FFF2-40B4-BE49-F238E27FC236}">
                <a16:creationId xmlns:a16="http://schemas.microsoft.com/office/drawing/2014/main" id="{C8C64D80-B070-6045-8CA7-314473F763F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30529" y="2920249"/>
            <a:ext cx="0" cy="801888"/>
          </a:xfrm>
          <a:prstGeom prst="line">
            <a:avLst/>
          </a:prstGeom>
          <a:noFill/>
          <a:ln w="88900" algn="ctr">
            <a:solidFill>
              <a:srgbClr val="4F81B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正方形/長方形 104">
            <a:extLst>
              <a:ext uri="{FF2B5EF4-FFF2-40B4-BE49-F238E27FC236}">
                <a16:creationId xmlns:a16="http://schemas.microsoft.com/office/drawing/2014/main" id="{96D18E56-E327-F24F-B0F5-9A3445EE88DD}"/>
              </a:ext>
            </a:extLst>
          </p:cNvPr>
          <p:cNvSpPr/>
          <p:nvPr/>
        </p:nvSpPr>
        <p:spPr bwMode="auto">
          <a:xfrm>
            <a:off x="4618585" y="3687540"/>
            <a:ext cx="196724" cy="1572027"/>
          </a:xfrm>
          <a:prstGeom prst="rect">
            <a:avLst/>
          </a:prstGeom>
          <a:solidFill>
            <a:srgbClr val="3898DC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algn="ctr" defTabSz="559977">
              <a:defRPr/>
            </a:pPr>
            <a:endParaRPr lang="ja-JP" altLang="en-US" sz="1200" kern="0">
              <a:latin typeface="Myriad Pro" panose="020B0503030403020204" pitchFamily="34" charset="0"/>
              <a:ea typeface="ＭＳ Ｐゴシック"/>
            </a:endParaRPr>
          </a:p>
        </p:txBody>
      </p:sp>
      <p:sp>
        <p:nvSpPr>
          <p:cNvPr id="23" name="正方形/長方形 105">
            <a:extLst>
              <a:ext uri="{FF2B5EF4-FFF2-40B4-BE49-F238E27FC236}">
                <a16:creationId xmlns:a16="http://schemas.microsoft.com/office/drawing/2014/main" id="{1DE5F114-2D71-1E49-AFE1-DB984631EE3E}"/>
              </a:ext>
            </a:extLst>
          </p:cNvPr>
          <p:cNvSpPr/>
          <p:nvPr/>
        </p:nvSpPr>
        <p:spPr bwMode="auto">
          <a:xfrm>
            <a:off x="6371946" y="3687540"/>
            <a:ext cx="174281" cy="1572027"/>
          </a:xfrm>
          <a:prstGeom prst="rect">
            <a:avLst/>
          </a:prstGeom>
          <a:solidFill>
            <a:srgbClr val="3898DC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algn="ctr" defTabSz="559977">
              <a:defRPr/>
            </a:pPr>
            <a:endParaRPr lang="ja-JP" altLang="en-US" sz="1200" kern="0">
              <a:latin typeface="Myriad Pro" panose="020B0503030403020204" pitchFamily="34" charset="0"/>
              <a:ea typeface="ＭＳ Ｐゴシック"/>
            </a:endParaRPr>
          </a:p>
        </p:txBody>
      </p:sp>
      <p:sp>
        <p:nvSpPr>
          <p:cNvPr id="24" name="正方形/長方形 106">
            <a:extLst>
              <a:ext uri="{FF2B5EF4-FFF2-40B4-BE49-F238E27FC236}">
                <a16:creationId xmlns:a16="http://schemas.microsoft.com/office/drawing/2014/main" id="{55784576-0AAB-3846-B9F8-0BF7AF97650D}"/>
              </a:ext>
            </a:extLst>
          </p:cNvPr>
          <p:cNvSpPr/>
          <p:nvPr/>
        </p:nvSpPr>
        <p:spPr bwMode="auto">
          <a:xfrm rot="16200000">
            <a:off x="5492949" y="3407541"/>
            <a:ext cx="221160" cy="2395024"/>
          </a:xfrm>
          <a:prstGeom prst="rect">
            <a:avLst/>
          </a:prstGeom>
          <a:solidFill>
            <a:srgbClr val="3898DC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algn="ctr" defTabSz="559977">
              <a:defRPr/>
            </a:pPr>
            <a:endParaRPr lang="ja-JP" altLang="en-US" sz="1200" kern="0">
              <a:latin typeface="Myriad Pro" panose="020B0503030403020204" pitchFamily="34" charset="0"/>
              <a:ea typeface="ＭＳ Ｐゴシック"/>
            </a:endParaRPr>
          </a:p>
        </p:txBody>
      </p:sp>
      <p:sp>
        <p:nvSpPr>
          <p:cNvPr id="25" name="正方形/長方形 107">
            <a:extLst>
              <a:ext uri="{FF2B5EF4-FFF2-40B4-BE49-F238E27FC236}">
                <a16:creationId xmlns:a16="http://schemas.microsoft.com/office/drawing/2014/main" id="{BD0A4D35-0DA9-D845-BEFC-9F2A2A6C33AB}"/>
              </a:ext>
            </a:extLst>
          </p:cNvPr>
          <p:cNvSpPr/>
          <p:nvPr/>
        </p:nvSpPr>
        <p:spPr bwMode="auto">
          <a:xfrm rot="16200000">
            <a:off x="5484012" y="2611307"/>
            <a:ext cx="222655" cy="2395023"/>
          </a:xfrm>
          <a:prstGeom prst="rect">
            <a:avLst/>
          </a:prstGeom>
          <a:solidFill>
            <a:srgbClr val="3898DC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algn="ctr" defTabSz="559977">
              <a:defRPr/>
            </a:pPr>
            <a:endParaRPr lang="ja-JP" altLang="en-US" sz="1200" kern="0">
              <a:latin typeface="Myriad Pro" panose="020B0503030403020204" pitchFamily="34" charset="0"/>
              <a:ea typeface="ＭＳ Ｐゴシック"/>
            </a:endParaRPr>
          </a:p>
        </p:txBody>
      </p:sp>
      <p:sp>
        <p:nvSpPr>
          <p:cNvPr id="26" name="正方形/長方形 109">
            <a:extLst>
              <a:ext uri="{FF2B5EF4-FFF2-40B4-BE49-F238E27FC236}">
                <a16:creationId xmlns:a16="http://schemas.microsoft.com/office/drawing/2014/main" id="{B7C49699-787E-BE49-B910-B0E0A287ACF3}"/>
              </a:ext>
            </a:extLst>
          </p:cNvPr>
          <p:cNvSpPr/>
          <p:nvPr/>
        </p:nvSpPr>
        <p:spPr bwMode="auto">
          <a:xfrm rot="16200000">
            <a:off x="4467691" y="3520006"/>
            <a:ext cx="153915" cy="190123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algn="ctr" defTabSz="559977">
              <a:defRPr/>
            </a:pPr>
            <a:endParaRPr lang="ja-JP" altLang="en-US" sz="1200" kern="0">
              <a:latin typeface="Myriad Pro" panose="020B0503030403020204" pitchFamily="34" charset="0"/>
              <a:ea typeface="ＭＳ Ｐゴシック"/>
            </a:endParaRPr>
          </a:p>
        </p:txBody>
      </p:sp>
      <p:sp>
        <p:nvSpPr>
          <p:cNvPr id="27" name="正方形/長方形 110">
            <a:extLst>
              <a:ext uri="{FF2B5EF4-FFF2-40B4-BE49-F238E27FC236}">
                <a16:creationId xmlns:a16="http://schemas.microsoft.com/office/drawing/2014/main" id="{36856A65-5FBD-334B-8053-346480940C50}"/>
              </a:ext>
            </a:extLst>
          </p:cNvPr>
          <p:cNvSpPr/>
          <p:nvPr/>
        </p:nvSpPr>
        <p:spPr bwMode="auto">
          <a:xfrm rot="16200000">
            <a:off x="6583470" y="3520664"/>
            <a:ext cx="153915" cy="188803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algn="ctr" defTabSz="559977">
              <a:defRPr/>
            </a:pPr>
            <a:endParaRPr lang="ja-JP" altLang="en-US" sz="1200" kern="0">
              <a:latin typeface="Myriad Pro" panose="020B0503030403020204" pitchFamily="34" charset="0"/>
              <a:ea typeface="ＭＳ Ｐゴシック"/>
            </a:endParaRPr>
          </a:p>
        </p:txBody>
      </p:sp>
      <p:sp>
        <p:nvSpPr>
          <p:cNvPr id="28" name="正方形/長方形 111">
            <a:extLst>
              <a:ext uri="{FF2B5EF4-FFF2-40B4-BE49-F238E27FC236}">
                <a16:creationId xmlns:a16="http://schemas.microsoft.com/office/drawing/2014/main" id="{B9F55370-580A-CA48-A800-0BDA8623BB16}"/>
              </a:ext>
            </a:extLst>
          </p:cNvPr>
          <p:cNvSpPr/>
          <p:nvPr/>
        </p:nvSpPr>
        <p:spPr bwMode="auto">
          <a:xfrm rot="16200000">
            <a:off x="4469605" y="3556245"/>
            <a:ext cx="121040" cy="15051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algn="ctr" defTabSz="559977">
              <a:defRPr/>
            </a:pPr>
            <a:endParaRPr lang="ja-JP" altLang="en-US" sz="1200" kern="0">
              <a:latin typeface="Myriad Pro" panose="020B0503030403020204" pitchFamily="34" charset="0"/>
              <a:ea typeface="ＭＳ Ｐゴシック"/>
            </a:endParaRPr>
          </a:p>
        </p:txBody>
      </p:sp>
      <p:sp>
        <p:nvSpPr>
          <p:cNvPr id="29" name="正方形/長方形 112">
            <a:extLst>
              <a:ext uri="{FF2B5EF4-FFF2-40B4-BE49-F238E27FC236}">
                <a16:creationId xmlns:a16="http://schemas.microsoft.com/office/drawing/2014/main" id="{5A6D055E-5057-3E4C-99B4-761AD1D4D2DF}"/>
              </a:ext>
            </a:extLst>
          </p:cNvPr>
          <p:cNvSpPr/>
          <p:nvPr/>
        </p:nvSpPr>
        <p:spPr bwMode="auto">
          <a:xfrm rot="16200000">
            <a:off x="6615750" y="3556907"/>
            <a:ext cx="121040" cy="1491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algn="ctr" defTabSz="559977">
              <a:defRPr/>
            </a:pPr>
            <a:endParaRPr lang="ja-JP" altLang="en-US" sz="1200" kern="0">
              <a:latin typeface="Myriad Pro" panose="020B0503030403020204" pitchFamily="34" charset="0"/>
              <a:ea typeface="ＭＳ Ｐゴシック"/>
            </a:endParaRPr>
          </a:p>
        </p:txBody>
      </p:sp>
      <p:sp>
        <p:nvSpPr>
          <p:cNvPr id="30" name="円/楕円 113">
            <a:extLst>
              <a:ext uri="{FF2B5EF4-FFF2-40B4-BE49-F238E27FC236}">
                <a16:creationId xmlns:a16="http://schemas.microsoft.com/office/drawing/2014/main" id="{8655A3B4-339A-9E4A-A249-70E66997D98A}"/>
              </a:ext>
            </a:extLst>
          </p:cNvPr>
          <p:cNvSpPr/>
          <p:nvPr/>
        </p:nvSpPr>
        <p:spPr bwMode="auto">
          <a:xfrm>
            <a:off x="4456189" y="3624778"/>
            <a:ext cx="43571" cy="6276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algn="ctr" defTabSz="559977">
              <a:defRPr/>
            </a:pPr>
            <a:endParaRPr lang="ja-JP" altLang="en-US" sz="1200" kern="0">
              <a:latin typeface="Myriad Pro" panose="020B0503030403020204" pitchFamily="34" charset="0"/>
              <a:ea typeface="ＭＳ Ｐゴシック"/>
            </a:endParaRPr>
          </a:p>
        </p:txBody>
      </p:sp>
      <p:sp>
        <p:nvSpPr>
          <p:cNvPr id="31" name="円/楕円 114">
            <a:extLst>
              <a:ext uri="{FF2B5EF4-FFF2-40B4-BE49-F238E27FC236}">
                <a16:creationId xmlns:a16="http://schemas.microsoft.com/office/drawing/2014/main" id="{4ABF981E-E8A6-5945-A2FF-234AF31A946C}"/>
              </a:ext>
            </a:extLst>
          </p:cNvPr>
          <p:cNvSpPr/>
          <p:nvPr/>
        </p:nvSpPr>
        <p:spPr bwMode="auto">
          <a:xfrm>
            <a:off x="4506359" y="3624778"/>
            <a:ext cx="42251" cy="6276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algn="ctr" defTabSz="559977">
              <a:defRPr/>
            </a:pPr>
            <a:endParaRPr lang="ja-JP" altLang="en-US" sz="1200" kern="0">
              <a:latin typeface="Myriad Pro" panose="020B0503030403020204" pitchFamily="34" charset="0"/>
              <a:ea typeface="ＭＳ Ｐゴシック"/>
            </a:endParaRPr>
          </a:p>
        </p:txBody>
      </p:sp>
      <p:sp>
        <p:nvSpPr>
          <p:cNvPr id="32" name="円/楕円 115">
            <a:extLst>
              <a:ext uri="{FF2B5EF4-FFF2-40B4-BE49-F238E27FC236}">
                <a16:creationId xmlns:a16="http://schemas.microsoft.com/office/drawing/2014/main" id="{1EE7AB8B-E9E7-7A40-B795-D6CCF48D1BA4}"/>
              </a:ext>
            </a:extLst>
          </p:cNvPr>
          <p:cNvSpPr/>
          <p:nvPr/>
        </p:nvSpPr>
        <p:spPr bwMode="auto">
          <a:xfrm>
            <a:off x="4556531" y="3624778"/>
            <a:ext cx="43571" cy="6276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algn="ctr" defTabSz="559977">
              <a:defRPr/>
            </a:pPr>
            <a:endParaRPr lang="ja-JP" altLang="en-US" sz="1200" kern="0">
              <a:latin typeface="Myriad Pro" panose="020B0503030403020204" pitchFamily="34" charset="0"/>
              <a:ea typeface="ＭＳ Ｐゴシック"/>
            </a:endParaRPr>
          </a:p>
        </p:txBody>
      </p:sp>
      <p:sp>
        <p:nvSpPr>
          <p:cNvPr id="33" name="円/楕円 116">
            <a:extLst>
              <a:ext uri="{FF2B5EF4-FFF2-40B4-BE49-F238E27FC236}">
                <a16:creationId xmlns:a16="http://schemas.microsoft.com/office/drawing/2014/main" id="{C6431F3A-6FBA-D04C-9AC2-5FF07FB453DB}"/>
              </a:ext>
            </a:extLst>
          </p:cNvPr>
          <p:cNvSpPr/>
          <p:nvPr/>
        </p:nvSpPr>
        <p:spPr bwMode="auto">
          <a:xfrm>
            <a:off x="4481273" y="3567994"/>
            <a:ext cx="42251" cy="6425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algn="ctr" defTabSz="559977">
              <a:defRPr/>
            </a:pPr>
            <a:endParaRPr lang="ja-JP" altLang="en-US" sz="1200" kern="0">
              <a:latin typeface="Myriad Pro" panose="020B0503030403020204" pitchFamily="34" charset="0"/>
              <a:ea typeface="ＭＳ Ｐゴシック"/>
            </a:endParaRPr>
          </a:p>
        </p:txBody>
      </p:sp>
      <p:sp>
        <p:nvSpPr>
          <p:cNvPr id="34" name="円/楕円 117">
            <a:extLst>
              <a:ext uri="{FF2B5EF4-FFF2-40B4-BE49-F238E27FC236}">
                <a16:creationId xmlns:a16="http://schemas.microsoft.com/office/drawing/2014/main" id="{75C8EF84-82B7-2646-88AD-3829F5E9D609}"/>
              </a:ext>
            </a:extLst>
          </p:cNvPr>
          <p:cNvSpPr/>
          <p:nvPr/>
        </p:nvSpPr>
        <p:spPr bwMode="auto">
          <a:xfrm>
            <a:off x="4540687" y="3567994"/>
            <a:ext cx="42251" cy="6425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algn="ctr" defTabSz="559977">
              <a:defRPr/>
            </a:pPr>
            <a:endParaRPr lang="ja-JP" altLang="en-US" sz="1200" kern="0">
              <a:latin typeface="Myriad Pro" panose="020B0503030403020204" pitchFamily="34" charset="0"/>
              <a:ea typeface="ＭＳ Ｐゴシック"/>
            </a:endParaRPr>
          </a:p>
        </p:txBody>
      </p:sp>
      <p:sp>
        <p:nvSpPr>
          <p:cNvPr id="36" name="円/楕円 118">
            <a:extLst>
              <a:ext uri="{FF2B5EF4-FFF2-40B4-BE49-F238E27FC236}">
                <a16:creationId xmlns:a16="http://schemas.microsoft.com/office/drawing/2014/main" id="{0DA10EDF-31E7-A043-8515-B77A7D8E108C}"/>
              </a:ext>
            </a:extLst>
          </p:cNvPr>
          <p:cNvSpPr/>
          <p:nvPr/>
        </p:nvSpPr>
        <p:spPr bwMode="auto">
          <a:xfrm>
            <a:off x="6602994" y="3624778"/>
            <a:ext cx="42251" cy="6276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algn="ctr" defTabSz="559977">
              <a:defRPr/>
            </a:pPr>
            <a:endParaRPr lang="ja-JP" altLang="en-US" sz="1200" kern="0">
              <a:latin typeface="Myriad Pro" panose="020B0503030403020204" pitchFamily="34" charset="0"/>
              <a:ea typeface="ＭＳ Ｐゴシック"/>
            </a:endParaRPr>
          </a:p>
        </p:txBody>
      </p:sp>
      <p:sp>
        <p:nvSpPr>
          <p:cNvPr id="37" name="円/楕円 119">
            <a:extLst>
              <a:ext uri="{FF2B5EF4-FFF2-40B4-BE49-F238E27FC236}">
                <a16:creationId xmlns:a16="http://schemas.microsoft.com/office/drawing/2014/main" id="{EC080D9C-B111-274A-9703-3226005A5567}"/>
              </a:ext>
            </a:extLst>
          </p:cNvPr>
          <p:cNvSpPr/>
          <p:nvPr/>
        </p:nvSpPr>
        <p:spPr bwMode="auto">
          <a:xfrm>
            <a:off x="6651846" y="3624778"/>
            <a:ext cx="42251" cy="6276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algn="ctr" defTabSz="559977">
              <a:defRPr/>
            </a:pPr>
            <a:endParaRPr lang="ja-JP" altLang="en-US" sz="1200" kern="0">
              <a:latin typeface="Myriad Pro" panose="020B0503030403020204" pitchFamily="34" charset="0"/>
              <a:ea typeface="ＭＳ Ｐゴシック"/>
            </a:endParaRPr>
          </a:p>
        </p:txBody>
      </p:sp>
      <p:sp>
        <p:nvSpPr>
          <p:cNvPr id="38" name="円/楕円 120">
            <a:extLst>
              <a:ext uri="{FF2B5EF4-FFF2-40B4-BE49-F238E27FC236}">
                <a16:creationId xmlns:a16="http://schemas.microsoft.com/office/drawing/2014/main" id="{4858B5E0-D3C9-BB43-937A-31E2B395476B}"/>
              </a:ext>
            </a:extLst>
          </p:cNvPr>
          <p:cNvSpPr/>
          <p:nvPr/>
        </p:nvSpPr>
        <p:spPr bwMode="auto">
          <a:xfrm>
            <a:off x="6702015" y="3624778"/>
            <a:ext cx="43571" cy="6276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algn="ctr" defTabSz="559977">
              <a:defRPr/>
            </a:pPr>
            <a:endParaRPr lang="ja-JP" altLang="en-US" sz="1200" kern="0">
              <a:latin typeface="Myriad Pro" panose="020B0503030403020204" pitchFamily="34" charset="0"/>
              <a:ea typeface="ＭＳ Ｐゴシック"/>
            </a:endParaRPr>
          </a:p>
        </p:txBody>
      </p:sp>
      <p:sp>
        <p:nvSpPr>
          <p:cNvPr id="39" name="円/楕円 121">
            <a:extLst>
              <a:ext uri="{FF2B5EF4-FFF2-40B4-BE49-F238E27FC236}">
                <a16:creationId xmlns:a16="http://schemas.microsoft.com/office/drawing/2014/main" id="{F8481E4C-FD74-EC49-BF41-CFBF755C4E36}"/>
              </a:ext>
            </a:extLst>
          </p:cNvPr>
          <p:cNvSpPr/>
          <p:nvPr/>
        </p:nvSpPr>
        <p:spPr bwMode="auto">
          <a:xfrm>
            <a:off x="6626758" y="3567994"/>
            <a:ext cx="42251" cy="6425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algn="ctr" defTabSz="559977">
              <a:defRPr/>
            </a:pPr>
            <a:endParaRPr lang="ja-JP" altLang="en-US" sz="1200" kern="0">
              <a:latin typeface="Myriad Pro" panose="020B0503030403020204" pitchFamily="34" charset="0"/>
              <a:ea typeface="ＭＳ Ｐゴシック"/>
            </a:endParaRPr>
          </a:p>
        </p:txBody>
      </p:sp>
      <p:sp>
        <p:nvSpPr>
          <p:cNvPr id="40" name="円/楕円 122">
            <a:extLst>
              <a:ext uri="{FF2B5EF4-FFF2-40B4-BE49-F238E27FC236}">
                <a16:creationId xmlns:a16="http://schemas.microsoft.com/office/drawing/2014/main" id="{3906A24D-F0D9-714A-9188-A7937B883EE6}"/>
              </a:ext>
            </a:extLst>
          </p:cNvPr>
          <p:cNvSpPr/>
          <p:nvPr/>
        </p:nvSpPr>
        <p:spPr bwMode="auto">
          <a:xfrm>
            <a:off x="6675610" y="3567994"/>
            <a:ext cx="42251" cy="6425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algn="ctr" defTabSz="559977">
              <a:defRPr/>
            </a:pPr>
            <a:endParaRPr lang="ja-JP" altLang="en-US" sz="1200" kern="0">
              <a:latin typeface="Myriad Pro" panose="020B0503030403020204" pitchFamily="34" charset="0"/>
              <a:ea typeface="ＭＳ Ｐゴシック"/>
            </a:endParaRPr>
          </a:p>
        </p:txBody>
      </p:sp>
      <p:sp>
        <p:nvSpPr>
          <p:cNvPr id="41" name="円/楕円 124">
            <a:extLst>
              <a:ext uri="{FF2B5EF4-FFF2-40B4-BE49-F238E27FC236}">
                <a16:creationId xmlns:a16="http://schemas.microsoft.com/office/drawing/2014/main" id="{D4321E78-DF92-A549-A8F5-ED146D5C395C}"/>
              </a:ext>
            </a:extLst>
          </p:cNvPr>
          <p:cNvSpPr/>
          <p:nvPr/>
        </p:nvSpPr>
        <p:spPr bwMode="auto">
          <a:xfrm>
            <a:off x="6704657" y="3028544"/>
            <a:ext cx="42251" cy="6425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algn="ctr" defTabSz="559977">
              <a:defRPr/>
            </a:pPr>
            <a:endParaRPr lang="ja-JP" altLang="en-US" sz="1200" kern="0">
              <a:latin typeface="Myriad Pro" panose="020B0503030403020204" pitchFamily="34" charset="0"/>
              <a:ea typeface="ＭＳ Ｐゴシック"/>
            </a:endParaRPr>
          </a:p>
        </p:txBody>
      </p:sp>
      <p:sp>
        <p:nvSpPr>
          <p:cNvPr id="42" name="円/楕円 126">
            <a:extLst>
              <a:ext uri="{FF2B5EF4-FFF2-40B4-BE49-F238E27FC236}">
                <a16:creationId xmlns:a16="http://schemas.microsoft.com/office/drawing/2014/main" id="{C54D5BB8-AF5C-3A43-9C18-DB0C4E1FFCEB}"/>
              </a:ext>
            </a:extLst>
          </p:cNvPr>
          <p:cNvSpPr/>
          <p:nvPr/>
        </p:nvSpPr>
        <p:spPr bwMode="auto">
          <a:xfrm>
            <a:off x="6704657" y="3104756"/>
            <a:ext cx="42251" cy="6425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algn="ctr" defTabSz="559977">
              <a:defRPr/>
            </a:pPr>
            <a:endParaRPr lang="ja-JP" altLang="en-US" sz="1200" kern="0">
              <a:latin typeface="Myriad Pro" panose="020B0503030403020204" pitchFamily="34" charset="0"/>
              <a:ea typeface="ＭＳ Ｐゴシック"/>
            </a:endParaRPr>
          </a:p>
        </p:txBody>
      </p:sp>
      <p:grpSp>
        <p:nvGrpSpPr>
          <p:cNvPr id="43" name="Group 79">
            <a:extLst>
              <a:ext uri="{FF2B5EF4-FFF2-40B4-BE49-F238E27FC236}">
                <a16:creationId xmlns:a16="http://schemas.microsoft.com/office/drawing/2014/main" id="{B4870801-F183-E045-BE5D-48FEAB2A960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97274" y="3532065"/>
            <a:ext cx="596776" cy="127352"/>
            <a:chOff x="2923" y="1462"/>
            <a:chExt cx="264" cy="38"/>
          </a:xfrm>
          <a:solidFill>
            <a:schemeClr val="accent1">
              <a:lumMod val="75000"/>
            </a:schemeClr>
          </a:solidFill>
        </p:grpSpPr>
        <p:sp>
          <p:nvSpPr>
            <p:cNvPr id="44" name="AutoShape 80">
              <a:extLst>
                <a:ext uri="{FF2B5EF4-FFF2-40B4-BE49-F238E27FC236}">
                  <a16:creationId xmlns:a16="http://schemas.microsoft.com/office/drawing/2014/main" id="{D0617BEF-BE83-CF46-A2AC-5B6799DF9BE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H="1" flipV="1">
              <a:off x="2923" y="1476"/>
              <a:ext cx="264" cy="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882 w 21600"/>
                <a:gd name="T13" fmla="*/ 1800 h 21600"/>
                <a:gd name="T14" fmla="*/ 19718 w 21600"/>
                <a:gd name="T15" fmla="*/ 198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8" y="21600"/>
                  </a:lnTo>
                  <a:lnTo>
                    <a:pt x="21362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 lIns="91440" tIns="45720" rIns="91440" bIns="45720" anchor="t"/>
            <a:lstStyle/>
            <a:p>
              <a:pPr defTabSz="559977">
                <a:defRPr/>
              </a:pPr>
              <a:endParaRPr lang="ja-JP" altLang="en-US" sz="1200" kern="0">
                <a:latin typeface="Myriad Pro" panose="020B0503030403020204" pitchFamily="34" charset="0"/>
                <a:ea typeface="ＭＳ Ｐゴシック"/>
              </a:endParaRPr>
            </a:p>
          </p:txBody>
        </p:sp>
        <p:sp>
          <p:nvSpPr>
            <p:cNvPr id="45" name="Freeform 81">
              <a:extLst>
                <a:ext uri="{FF2B5EF4-FFF2-40B4-BE49-F238E27FC236}">
                  <a16:creationId xmlns:a16="http://schemas.microsoft.com/office/drawing/2014/main" id="{0C0D6DB6-F146-1C4A-9E32-E5A8F4F9508F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3127" y="1462"/>
              <a:ext cx="26" cy="15"/>
            </a:xfrm>
            <a:custGeom>
              <a:avLst/>
              <a:gdLst>
                <a:gd name="T0" fmla="*/ 26 w 225"/>
                <a:gd name="T1" fmla="*/ 15 h 181"/>
                <a:gd name="T2" fmla="*/ 26 w 225"/>
                <a:gd name="T3" fmla="*/ 12 h 181"/>
                <a:gd name="T4" fmla="*/ 22 w 225"/>
                <a:gd name="T5" fmla="*/ 11 h 181"/>
                <a:gd name="T6" fmla="*/ 19 w 225"/>
                <a:gd name="T7" fmla="*/ 10 h 181"/>
                <a:gd name="T8" fmla="*/ 18 w 225"/>
                <a:gd name="T9" fmla="*/ 9 h 181"/>
                <a:gd name="T10" fmla="*/ 18 w 225"/>
                <a:gd name="T11" fmla="*/ 7 h 181"/>
                <a:gd name="T12" fmla="*/ 17 w 225"/>
                <a:gd name="T13" fmla="*/ 5 h 181"/>
                <a:gd name="T14" fmla="*/ 21 w 225"/>
                <a:gd name="T15" fmla="*/ 3 h 181"/>
                <a:gd name="T16" fmla="*/ 21 w 225"/>
                <a:gd name="T17" fmla="*/ 0 h 181"/>
                <a:gd name="T18" fmla="*/ 5 w 225"/>
                <a:gd name="T19" fmla="*/ 0 h 181"/>
                <a:gd name="T20" fmla="*/ 5 w 225"/>
                <a:gd name="T21" fmla="*/ 3 h 181"/>
                <a:gd name="T22" fmla="*/ 9 w 225"/>
                <a:gd name="T23" fmla="*/ 4 h 181"/>
                <a:gd name="T24" fmla="*/ 8 w 225"/>
                <a:gd name="T25" fmla="*/ 7 h 181"/>
                <a:gd name="T26" fmla="*/ 8 w 225"/>
                <a:gd name="T27" fmla="*/ 9 h 181"/>
                <a:gd name="T28" fmla="*/ 6 w 225"/>
                <a:gd name="T29" fmla="*/ 10 h 181"/>
                <a:gd name="T30" fmla="*/ 4 w 225"/>
                <a:gd name="T31" fmla="*/ 11 h 181"/>
                <a:gd name="T32" fmla="*/ 0 w 225"/>
                <a:gd name="T33" fmla="*/ 12 h 181"/>
                <a:gd name="T34" fmla="*/ 0 w 225"/>
                <a:gd name="T35" fmla="*/ 15 h 181"/>
                <a:gd name="T36" fmla="*/ 26 w 225"/>
                <a:gd name="T37" fmla="*/ 15 h 1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5"/>
                <a:gd name="T58" fmla="*/ 0 h 181"/>
                <a:gd name="T59" fmla="*/ 225 w 225"/>
                <a:gd name="T60" fmla="*/ 181 h 18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5" h="181">
                  <a:moveTo>
                    <a:pt x="225" y="181"/>
                  </a:moveTo>
                  <a:lnTo>
                    <a:pt x="225" y="145"/>
                  </a:lnTo>
                  <a:lnTo>
                    <a:pt x="194" y="137"/>
                  </a:lnTo>
                  <a:lnTo>
                    <a:pt x="168" y="126"/>
                  </a:lnTo>
                  <a:lnTo>
                    <a:pt x="157" y="107"/>
                  </a:lnTo>
                  <a:lnTo>
                    <a:pt x="152" y="79"/>
                  </a:lnTo>
                  <a:lnTo>
                    <a:pt x="151" y="55"/>
                  </a:lnTo>
                  <a:lnTo>
                    <a:pt x="184" y="36"/>
                  </a:lnTo>
                  <a:lnTo>
                    <a:pt x="184" y="0"/>
                  </a:lnTo>
                  <a:lnTo>
                    <a:pt x="40" y="0"/>
                  </a:lnTo>
                  <a:lnTo>
                    <a:pt x="40" y="36"/>
                  </a:lnTo>
                  <a:lnTo>
                    <a:pt x="75" y="54"/>
                  </a:lnTo>
                  <a:lnTo>
                    <a:pt x="73" y="81"/>
                  </a:lnTo>
                  <a:lnTo>
                    <a:pt x="67" y="108"/>
                  </a:lnTo>
                  <a:lnTo>
                    <a:pt x="55" y="126"/>
                  </a:lnTo>
                  <a:lnTo>
                    <a:pt x="32" y="137"/>
                  </a:lnTo>
                  <a:lnTo>
                    <a:pt x="0" y="145"/>
                  </a:lnTo>
                  <a:lnTo>
                    <a:pt x="0" y="181"/>
                  </a:lnTo>
                  <a:lnTo>
                    <a:pt x="225" y="181"/>
                  </a:lnTo>
                  <a:close/>
                </a:path>
              </a:pathLst>
            </a:custGeom>
            <a:grpFill/>
            <a:ln w="9525">
              <a:noFill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t"/>
            <a:lstStyle/>
            <a:p>
              <a:pPr defTabSz="559977">
                <a:defRPr/>
              </a:pPr>
              <a:endParaRPr lang="ja-JP" altLang="en-US" sz="1200" kern="0">
                <a:latin typeface="Myriad Pro" panose="020B0503030403020204" pitchFamily="34" charset="0"/>
                <a:ea typeface="ＭＳ Ｐゴシック"/>
              </a:endParaRPr>
            </a:p>
          </p:txBody>
        </p:sp>
        <p:sp>
          <p:nvSpPr>
            <p:cNvPr id="46" name="Freeform 82">
              <a:extLst>
                <a:ext uri="{FF2B5EF4-FFF2-40B4-BE49-F238E27FC236}">
                  <a16:creationId xmlns:a16="http://schemas.microsoft.com/office/drawing/2014/main" id="{EE2802FC-21DB-924E-9649-2EF8F2011B89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2959" y="1462"/>
              <a:ext cx="27" cy="15"/>
            </a:xfrm>
            <a:custGeom>
              <a:avLst/>
              <a:gdLst>
                <a:gd name="T0" fmla="*/ 27 w 225"/>
                <a:gd name="T1" fmla="*/ 15 h 181"/>
                <a:gd name="T2" fmla="*/ 27 w 225"/>
                <a:gd name="T3" fmla="*/ 12 h 181"/>
                <a:gd name="T4" fmla="*/ 23 w 225"/>
                <a:gd name="T5" fmla="*/ 11 h 181"/>
                <a:gd name="T6" fmla="*/ 20 w 225"/>
                <a:gd name="T7" fmla="*/ 10 h 181"/>
                <a:gd name="T8" fmla="*/ 19 w 225"/>
                <a:gd name="T9" fmla="*/ 9 h 181"/>
                <a:gd name="T10" fmla="*/ 18 w 225"/>
                <a:gd name="T11" fmla="*/ 7 h 181"/>
                <a:gd name="T12" fmla="*/ 18 w 225"/>
                <a:gd name="T13" fmla="*/ 5 h 181"/>
                <a:gd name="T14" fmla="*/ 22 w 225"/>
                <a:gd name="T15" fmla="*/ 3 h 181"/>
                <a:gd name="T16" fmla="*/ 22 w 225"/>
                <a:gd name="T17" fmla="*/ 0 h 181"/>
                <a:gd name="T18" fmla="*/ 5 w 225"/>
                <a:gd name="T19" fmla="*/ 0 h 181"/>
                <a:gd name="T20" fmla="*/ 5 w 225"/>
                <a:gd name="T21" fmla="*/ 3 h 181"/>
                <a:gd name="T22" fmla="*/ 9 w 225"/>
                <a:gd name="T23" fmla="*/ 4 h 181"/>
                <a:gd name="T24" fmla="*/ 9 w 225"/>
                <a:gd name="T25" fmla="*/ 7 h 181"/>
                <a:gd name="T26" fmla="*/ 8 w 225"/>
                <a:gd name="T27" fmla="*/ 9 h 181"/>
                <a:gd name="T28" fmla="*/ 7 w 225"/>
                <a:gd name="T29" fmla="*/ 10 h 181"/>
                <a:gd name="T30" fmla="*/ 4 w 225"/>
                <a:gd name="T31" fmla="*/ 11 h 181"/>
                <a:gd name="T32" fmla="*/ 0 w 225"/>
                <a:gd name="T33" fmla="*/ 12 h 181"/>
                <a:gd name="T34" fmla="*/ 0 w 225"/>
                <a:gd name="T35" fmla="*/ 15 h 181"/>
                <a:gd name="T36" fmla="*/ 27 w 225"/>
                <a:gd name="T37" fmla="*/ 15 h 1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5"/>
                <a:gd name="T58" fmla="*/ 0 h 181"/>
                <a:gd name="T59" fmla="*/ 225 w 225"/>
                <a:gd name="T60" fmla="*/ 181 h 18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5" h="181">
                  <a:moveTo>
                    <a:pt x="225" y="181"/>
                  </a:moveTo>
                  <a:lnTo>
                    <a:pt x="225" y="145"/>
                  </a:lnTo>
                  <a:lnTo>
                    <a:pt x="194" y="137"/>
                  </a:lnTo>
                  <a:lnTo>
                    <a:pt x="168" y="126"/>
                  </a:lnTo>
                  <a:lnTo>
                    <a:pt x="157" y="107"/>
                  </a:lnTo>
                  <a:lnTo>
                    <a:pt x="152" y="79"/>
                  </a:lnTo>
                  <a:lnTo>
                    <a:pt x="151" y="55"/>
                  </a:lnTo>
                  <a:lnTo>
                    <a:pt x="184" y="36"/>
                  </a:lnTo>
                  <a:lnTo>
                    <a:pt x="184" y="0"/>
                  </a:lnTo>
                  <a:lnTo>
                    <a:pt x="40" y="0"/>
                  </a:lnTo>
                  <a:lnTo>
                    <a:pt x="40" y="36"/>
                  </a:lnTo>
                  <a:lnTo>
                    <a:pt x="75" y="54"/>
                  </a:lnTo>
                  <a:lnTo>
                    <a:pt x="73" y="81"/>
                  </a:lnTo>
                  <a:lnTo>
                    <a:pt x="67" y="108"/>
                  </a:lnTo>
                  <a:lnTo>
                    <a:pt x="55" y="126"/>
                  </a:lnTo>
                  <a:lnTo>
                    <a:pt x="32" y="137"/>
                  </a:lnTo>
                  <a:lnTo>
                    <a:pt x="0" y="145"/>
                  </a:lnTo>
                  <a:lnTo>
                    <a:pt x="0" y="181"/>
                  </a:lnTo>
                  <a:lnTo>
                    <a:pt x="225" y="181"/>
                  </a:lnTo>
                  <a:close/>
                </a:path>
              </a:pathLst>
            </a:custGeom>
            <a:grpFill/>
            <a:ln w="9525">
              <a:noFill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t"/>
            <a:lstStyle/>
            <a:p>
              <a:pPr defTabSz="559977">
                <a:defRPr/>
              </a:pPr>
              <a:endParaRPr lang="ja-JP" altLang="en-US" sz="1200" kern="0">
                <a:latin typeface="Myriad Pro" panose="020B0503030403020204" pitchFamily="34" charset="0"/>
                <a:ea typeface="ＭＳ Ｐゴシック"/>
              </a:endParaRPr>
            </a:p>
          </p:txBody>
        </p:sp>
      </p:grpSp>
      <p:grpSp>
        <p:nvGrpSpPr>
          <p:cNvPr id="47" name="Group 83">
            <a:extLst>
              <a:ext uri="{FF2B5EF4-FFF2-40B4-BE49-F238E27FC236}">
                <a16:creationId xmlns:a16="http://schemas.microsoft.com/office/drawing/2014/main" id="{AEA61B9F-4A10-B04E-A46B-8D8D4678E9F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20021" y="3532065"/>
            <a:ext cx="595933" cy="127352"/>
            <a:chOff x="2923" y="1462"/>
            <a:chExt cx="264" cy="38"/>
          </a:xfrm>
          <a:solidFill>
            <a:schemeClr val="accent1">
              <a:lumMod val="75000"/>
            </a:schemeClr>
          </a:solidFill>
        </p:grpSpPr>
        <p:sp>
          <p:nvSpPr>
            <p:cNvPr id="48" name="AutoShape 84">
              <a:extLst>
                <a:ext uri="{FF2B5EF4-FFF2-40B4-BE49-F238E27FC236}">
                  <a16:creationId xmlns:a16="http://schemas.microsoft.com/office/drawing/2014/main" id="{3FD5D09A-E650-8D41-8F1F-A1CF37BE24E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H="1" flipV="1">
              <a:off x="2923" y="1476"/>
              <a:ext cx="264" cy="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882 w 21600"/>
                <a:gd name="T13" fmla="*/ 1800 h 21600"/>
                <a:gd name="T14" fmla="*/ 19718 w 21600"/>
                <a:gd name="T15" fmla="*/ 198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8" y="21600"/>
                  </a:lnTo>
                  <a:lnTo>
                    <a:pt x="21362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 lIns="91440" tIns="45720" rIns="91440" bIns="45720" anchor="t"/>
            <a:lstStyle/>
            <a:p>
              <a:pPr defTabSz="559977">
                <a:defRPr/>
              </a:pPr>
              <a:endParaRPr lang="ja-JP" altLang="en-US" sz="1200" kern="0">
                <a:latin typeface="Myriad Pro" panose="020B0503030403020204" pitchFamily="34" charset="0"/>
                <a:ea typeface="ＭＳ Ｐゴシック"/>
              </a:endParaRPr>
            </a:p>
          </p:txBody>
        </p:sp>
        <p:sp>
          <p:nvSpPr>
            <p:cNvPr id="49" name="Freeform 85">
              <a:extLst>
                <a:ext uri="{FF2B5EF4-FFF2-40B4-BE49-F238E27FC236}">
                  <a16:creationId xmlns:a16="http://schemas.microsoft.com/office/drawing/2014/main" id="{864B8AB3-5F05-5448-8E87-B9C0E69BE90F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3127" y="1462"/>
              <a:ext cx="26" cy="15"/>
            </a:xfrm>
            <a:custGeom>
              <a:avLst/>
              <a:gdLst>
                <a:gd name="T0" fmla="*/ 26 w 225"/>
                <a:gd name="T1" fmla="*/ 15 h 181"/>
                <a:gd name="T2" fmla="*/ 26 w 225"/>
                <a:gd name="T3" fmla="*/ 12 h 181"/>
                <a:gd name="T4" fmla="*/ 22 w 225"/>
                <a:gd name="T5" fmla="*/ 11 h 181"/>
                <a:gd name="T6" fmla="*/ 19 w 225"/>
                <a:gd name="T7" fmla="*/ 10 h 181"/>
                <a:gd name="T8" fmla="*/ 18 w 225"/>
                <a:gd name="T9" fmla="*/ 9 h 181"/>
                <a:gd name="T10" fmla="*/ 18 w 225"/>
                <a:gd name="T11" fmla="*/ 7 h 181"/>
                <a:gd name="T12" fmla="*/ 17 w 225"/>
                <a:gd name="T13" fmla="*/ 5 h 181"/>
                <a:gd name="T14" fmla="*/ 21 w 225"/>
                <a:gd name="T15" fmla="*/ 3 h 181"/>
                <a:gd name="T16" fmla="*/ 21 w 225"/>
                <a:gd name="T17" fmla="*/ 0 h 181"/>
                <a:gd name="T18" fmla="*/ 5 w 225"/>
                <a:gd name="T19" fmla="*/ 0 h 181"/>
                <a:gd name="T20" fmla="*/ 5 w 225"/>
                <a:gd name="T21" fmla="*/ 3 h 181"/>
                <a:gd name="T22" fmla="*/ 9 w 225"/>
                <a:gd name="T23" fmla="*/ 4 h 181"/>
                <a:gd name="T24" fmla="*/ 8 w 225"/>
                <a:gd name="T25" fmla="*/ 7 h 181"/>
                <a:gd name="T26" fmla="*/ 8 w 225"/>
                <a:gd name="T27" fmla="*/ 9 h 181"/>
                <a:gd name="T28" fmla="*/ 6 w 225"/>
                <a:gd name="T29" fmla="*/ 10 h 181"/>
                <a:gd name="T30" fmla="*/ 4 w 225"/>
                <a:gd name="T31" fmla="*/ 11 h 181"/>
                <a:gd name="T32" fmla="*/ 0 w 225"/>
                <a:gd name="T33" fmla="*/ 12 h 181"/>
                <a:gd name="T34" fmla="*/ 0 w 225"/>
                <a:gd name="T35" fmla="*/ 15 h 181"/>
                <a:gd name="T36" fmla="*/ 26 w 225"/>
                <a:gd name="T37" fmla="*/ 15 h 1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5"/>
                <a:gd name="T58" fmla="*/ 0 h 181"/>
                <a:gd name="T59" fmla="*/ 225 w 225"/>
                <a:gd name="T60" fmla="*/ 181 h 18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5" h="181">
                  <a:moveTo>
                    <a:pt x="225" y="181"/>
                  </a:moveTo>
                  <a:lnTo>
                    <a:pt x="225" y="145"/>
                  </a:lnTo>
                  <a:lnTo>
                    <a:pt x="194" y="137"/>
                  </a:lnTo>
                  <a:lnTo>
                    <a:pt x="168" y="126"/>
                  </a:lnTo>
                  <a:lnTo>
                    <a:pt x="157" y="107"/>
                  </a:lnTo>
                  <a:lnTo>
                    <a:pt x="152" y="79"/>
                  </a:lnTo>
                  <a:lnTo>
                    <a:pt x="151" y="55"/>
                  </a:lnTo>
                  <a:lnTo>
                    <a:pt x="184" y="36"/>
                  </a:lnTo>
                  <a:lnTo>
                    <a:pt x="184" y="0"/>
                  </a:lnTo>
                  <a:lnTo>
                    <a:pt x="40" y="0"/>
                  </a:lnTo>
                  <a:lnTo>
                    <a:pt x="40" y="36"/>
                  </a:lnTo>
                  <a:lnTo>
                    <a:pt x="75" y="54"/>
                  </a:lnTo>
                  <a:lnTo>
                    <a:pt x="73" y="81"/>
                  </a:lnTo>
                  <a:lnTo>
                    <a:pt x="67" y="108"/>
                  </a:lnTo>
                  <a:lnTo>
                    <a:pt x="55" y="126"/>
                  </a:lnTo>
                  <a:lnTo>
                    <a:pt x="32" y="137"/>
                  </a:lnTo>
                  <a:lnTo>
                    <a:pt x="0" y="145"/>
                  </a:lnTo>
                  <a:lnTo>
                    <a:pt x="0" y="181"/>
                  </a:lnTo>
                  <a:lnTo>
                    <a:pt x="225" y="181"/>
                  </a:lnTo>
                  <a:close/>
                </a:path>
              </a:pathLst>
            </a:custGeom>
            <a:grpFill/>
            <a:ln w="9525">
              <a:noFill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t"/>
            <a:lstStyle/>
            <a:p>
              <a:pPr defTabSz="559977">
                <a:defRPr/>
              </a:pPr>
              <a:endParaRPr lang="ja-JP" altLang="en-US" sz="1200" kern="0">
                <a:latin typeface="Myriad Pro" panose="020B0503030403020204" pitchFamily="34" charset="0"/>
                <a:ea typeface="ＭＳ Ｐゴシック"/>
              </a:endParaRPr>
            </a:p>
          </p:txBody>
        </p:sp>
        <p:sp>
          <p:nvSpPr>
            <p:cNvPr id="50" name="Freeform 86">
              <a:extLst>
                <a:ext uri="{FF2B5EF4-FFF2-40B4-BE49-F238E27FC236}">
                  <a16:creationId xmlns:a16="http://schemas.microsoft.com/office/drawing/2014/main" id="{EAA9BE54-50C4-0A47-8D80-A00A71EBF8DD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2959" y="1462"/>
              <a:ext cx="27" cy="15"/>
            </a:xfrm>
            <a:custGeom>
              <a:avLst/>
              <a:gdLst>
                <a:gd name="T0" fmla="*/ 27 w 225"/>
                <a:gd name="T1" fmla="*/ 15 h 181"/>
                <a:gd name="T2" fmla="*/ 27 w 225"/>
                <a:gd name="T3" fmla="*/ 12 h 181"/>
                <a:gd name="T4" fmla="*/ 23 w 225"/>
                <a:gd name="T5" fmla="*/ 11 h 181"/>
                <a:gd name="T6" fmla="*/ 20 w 225"/>
                <a:gd name="T7" fmla="*/ 10 h 181"/>
                <a:gd name="T8" fmla="*/ 19 w 225"/>
                <a:gd name="T9" fmla="*/ 9 h 181"/>
                <a:gd name="T10" fmla="*/ 18 w 225"/>
                <a:gd name="T11" fmla="*/ 7 h 181"/>
                <a:gd name="T12" fmla="*/ 18 w 225"/>
                <a:gd name="T13" fmla="*/ 5 h 181"/>
                <a:gd name="T14" fmla="*/ 22 w 225"/>
                <a:gd name="T15" fmla="*/ 3 h 181"/>
                <a:gd name="T16" fmla="*/ 22 w 225"/>
                <a:gd name="T17" fmla="*/ 0 h 181"/>
                <a:gd name="T18" fmla="*/ 5 w 225"/>
                <a:gd name="T19" fmla="*/ 0 h 181"/>
                <a:gd name="T20" fmla="*/ 5 w 225"/>
                <a:gd name="T21" fmla="*/ 3 h 181"/>
                <a:gd name="T22" fmla="*/ 9 w 225"/>
                <a:gd name="T23" fmla="*/ 4 h 181"/>
                <a:gd name="T24" fmla="*/ 9 w 225"/>
                <a:gd name="T25" fmla="*/ 7 h 181"/>
                <a:gd name="T26" fmla="*/ 8 w 225"/>
                <a:gd name="T27" fmla="*/ 9 h 181"/>
                <a:gd name="T28" fmla="*/ 7 w 225"/>
                <a:gd name="T29" fmla="*/ 10 h 181"/>
                <a:gd name="T30" fmla="*/ 4 w 225"/>
                <a:gd name="T31" fmla="*/ 11 h 181"/>
                <a:gd name="T32" fmla="*/ 0 w 225"/>
                <a:gd name="T33" fmla="*/ 12 h 181"/>
                <a:gd name="T34" fmla="*/ 0 w 225"/>
                <a:gd name="T35" fmla="*/ 15 h 181"/>
                <a:gd name="T36" fmla="*/ 27 w 225"/>
                <a:gd name="T37" fmla="*/ 15 h 1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5"/>
                <a:gd name="T58" fmla="*/ 0 h 181"/>
                <a:gd name="T59" fmla="*/ 225 w 225"/>
                <a:gd name="T60" fmla="*/ 181 h 18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5" h="181">
                  <a:moveTo>
                    <a:pt x="225" y="181"/>
                  </a:moveTo>
                  <a:lnTo>
                    <a:pt x="225" y="145"/>
                  </a:lnTo>
                  <a:lnTo>
                    <a:pt x="194" y="137"/>
                  </a:lnTo>
                  <a:lnTo>
                    <a:pt x="168" y="126"/>
                  </a:lnTo>
                  <a:lnTo>
                    <a:pt x="157" y="107"/>
                  </a:lnTo>
                  <a:lnTo>
                    <a:pt x="152" y="79"/>
                  </a:lnTo>
                  <a:lnTo>
                    <a:pt x="151" y="55"/>
                  </a:lnTo>
                  <a:lnTo>
                    <a:pt x="184" y="36"/>
                  </a:lnTo>
                  <a:lnTo>
                    <a:pt x="184" y="0"/>
                  </a:lnTo>
                  <a:lnTo>
                    <a:pt x="40" y="0"/>
                  </a:lnTo>
                  <a:lnTo>
                    <a:pt x="40" y="36"/>
                  </a:lnTo>
                  <a:lnTo>
                    <a:pt x="75" y="54"/>
                  </a:lnTo>
                  <a:lnTo>
                    <a:pt x="73" y="81"/>
                  </a:lnTo>
                  <a:lnTo>
                    <a:pt x="67" y="108"/>
                  </a:lnTo>
                  <a:lnTo>
                    <a:pt x="55" y="126"/>
                  </a:lnTo>
                  <a:lnTo>
                    <a:pt x="32" y="137"/>
                  </a:lnTo>
                  <a:lnTo>
                    <a:pt x="0" y="145"/>
                  </a:lnTo>
                  <a:lnTo>
                    <a:pt x="0" y="181"/>
                  </a:lnTo>
                  <a:lnTo>
                    <a:pt x="225" y="181"/>
                  </a:lnTo>
                  <a:close/>
                </a:path>
              </a:pathLst>
            </a:custGeom>
            <a:grpFill/>
            <a:ln w="9525">
              <a:noFill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t"/>
            <a:lstStyle/>
            <a:p>
              <a:pPr defTabSz="559977">
                <a:defRPr/>
              </a:pPr>
              <a:endParaRPr lang="ja-JP" altLang="en-US" sz="1200" kern="0">
                <a:latin typeface="Myriad Pro" panose="020B0503030403020204" pitchFamily="34" charset="0"/>
                <a:ea typeface="ＭＳ Ｐゴシック"/>
              </a:endParaRPr>
            </a:p>
          </p:txBody>
        </p:sp>
      </p:grpSp>
      <p:grpSp>
        <p:nvGrpSpPr>
          <p:cNvPr id="51" name="Group 168">
            <a:extLst>
              <a:ext uri="{FF2B5EF4-FFF2-40B4-BE49-F238E27FC236}">
                <a16:creationId xmlns:a16="http://schemas.microsoft.com/office/drawing/2014/main" id="{6AB464B2-2E87-6746-81D0-AE438E2B1768}"/>
              </a:ext>
            </a:extLst>
          </p:cNvPr>
          <p:cNvGrpSpPr>
            <a:grpSpLocks/>
          </p:cNvGrpSpPr>
          <p:nvPr/>
        </p:nvGrpSpPr>
        <p:grpSpPr bwMode="auto">
          <a:xfrm>
            <a:off x="4680751" y="2139939"/>
            <a:ext cx="519009" cy="380807"/>
            <a:chOff x="3406" y="1127"/>
            <a:chExt cx="614" cy="305"/>
          </a:xfrm>
          <a:solidFill>
            <a:srgbClr val="FF0000"/>
          </a:solidFill>
        </p:grpSpPr>
        <p:sp>
          <p:nvSpPr>
            <p:cNvPr id="52" name="AutoShape 89">
              <a:extLst>
                <a:ext uri="{FF2B5EF4-FFF2-40B4-BE49-F238E27FC236}">
                  <a16:creationId xmlns:a16="http://schemas.microsoft.com/office/drawing/2014/main" id="{0B633210-A71E-1A4F-9EB1-907DE4C6BF1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5400000" flipH="1" flipV="1">
              <a:off x="3629" y="933"/>
              <a:ext cx="22" cy="467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91440" tIns="45720" rIns="91440" bIns="45720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defTabSz="559977" eaLnBrk="1" hangingPunct="1">
                <a:defRPr/>
              </a:pPr>
              <a:endParaRPr lang="ja-JP" altLang="en-US" sz="1200" kern="0">
                <a:latin typeface="Myriad Pro" panose="020B0503030403020204" pitchFamily="34" charset="0"/>
              </a:endParaRPr>
            </a:p>
          </p:txBody>
        </p:sp>
        <p:grpSp>
          <p:nvGrpSpPr>
            <p:cNvPr id="53" name="Group 90">
              <a:extLst>
                <a:ext uri="{FF2B5EF4-FFF2-40B4-BE49-F238E27FC236}">
                  <a16:creationId xmlns:a16="http://schemas.microsoft.com/office/drawing/2014/main" id="{0537D8C0-E45E-834F-845F-AF9B44F4411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5400000" flipH="1">
              <a:off x="3434" y="1123"/>
              <a:ext cx="78" cy="85"/>
              <a:chOff x="1383" y="1207"/>
              <a:chExt cx="226" cy="319"/>
            </a:xfrm>
            <a:grpFill/>
          </p:grpSpPr>
          <p:sp>
            <p:nvSpPr>
              <p:cNvPr id="65" name="AutoShape 91">
                <a:extLst>
                  <a:ext uri="{FF2B5EF4-FFF2-40B4-BE49-F238E27FC236}">
                    <a16:creationId xmlns:a16="http://schemas.microsoft.com/office/drawing/2014/main" id="{B32D4DAD-D3AB-FC49-ABD5-7F8F08DB4FA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429" y="1207"/>
                <a:ext cx="136" cy="319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91440" tIns="45720" rIns="91440" bIns="45720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defTabSz="559977" eaLnBrk="1" hangingPunct="1">
                  <a:defRPr/>
                </a:pPr>
                <a:endParaRPr lang="ja-JP" altLang="en-US" sz="1200" kern="0">
                  <a:latin typeface="Myriad Pro" panose="020B0503030403020204" pitchFamily="34" charset="0"/>
                </a:endParaRPr>
              </a:p>
            </p:txBody>
          </p:sp>
          <p:sp>
            <p:nvSpPr>
              <p:cNvPr id="66" name="AutoShape 92">
                <a:extLst>
                  <a:ext uri="{FF2B5EF4-FFF2-40B4-BE49-F238E27FC236}">
                    <a16:creationId xmlns:a16="http://schemas.microsoft.com/office/drawing/2014/main" id="{86057AB3-28ED-FE45-AD62-633BB3ABCB7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1383" y="1298"/>
                <a:ext cx="226" cy="4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823 w 21600"/>
                  <a:gd name="T13" fmla="*/ 3757 h 21600"/>
                  <a:gd name="T14" fmla="*/ 17777 w 21600"/>
                  <a:gd name="T15" fmla="*/ 178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4014" y="21600"/>
                    </a:lnTo>
                    <a:lnTo>
                      <a:pt x="1758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/>
              <a:lstStyle/>
              <a:p>
                <a:pPr defTabSz="559977">
                  <a:defRPr/>
                </a:pPr>
                <a:endParaRPr lang="ja-JP" altLang="en-US" sz="1200" kern="0">
                  <a:latin typeface="Myriad Pro" panose="020B0503030403020204" pitchFamily="34" charset="0"/>
                  <a:ea typeface="ＭＳ Ｐゴシック"/>
                </a:endParaRPr>
              </a:p>
            </p:txBody>
          </p:sp>
          <p:sp>
            <p:nvSpPr>
              <p:cNvPr id="67" name="AutoShape 93">
                <a:extLst>
                  <a:ext uri="{FF2B5EF4-FFF2-40B4-BE49-F238E27FC236}">
                    <a16:creationId xmlns:a16="http://schemas.microsoft.com/office/drawing/2014/main" id="{61A5C29A-D733-2743-9A1D-19D457E62E0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1383" y="1389"/>
                <a:ext cx="226" cy="4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823 w 21600"/>
                  <a:gd name="T13" fmla="*/ 3757 h 21600"/>
                  <a:gd name="T14" fmla="*/ 17777 w 21600"/>
                  <a:gd name="T15" fmla="*/ 178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4014" y="21600"/>
                    </a:lnTo>
                    <a:lnTo>
                      <a:pt x="1758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/>
              <a:lstStyle/>
              <a:p>
                <a:pPr defTabSz="559977">
                  <a:defRPr/>
                </a:pPr>
                <a:endParaRPr lang="ja-JP" altLang="en-US" sz="1200" kern="0">
                  <a:latin typeface="Myriad Pro" panose="020B0503030403020204" pitchFamily="34" charset="0"/>
                  <a:ea typeface="ＭＳ Ｐゴシック"/>
                </a:endParaRPr>
              </a:p>
            </p:txBody>
          </p:sp>
          <p:sp>
            <p:nvSpPr>
              <p:cNvPr id="68" name="AutoShape 94">
                <a:extLst>
                  <a:ext uri="{FF2B5EF4-FFF2-40B4-BE49-F238E27FC236}">
                    <a16:creationId xmlns:a16="http://schemas.microsoft.com/office/drawing/2014/main" id="{56A0B0DB-92CD-7E46-B88F-69F54C4C3E7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1383" y="1480"/>
                <a:ext cx="226" cy="4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823 w 21600"/>
                  <a:gd name="T13" fmla="*/ 3757 h 21600"/>
                  <a:gd name="T14" fmla="*/ 17777 w 21600"/>
                  <a:gd name="T15" fmla="*/ 178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4014" y="21600"/>
                    </a:lnTo>
                    <a:lnTo>
                      <a:pt x="1758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/>
              <a:lstStyle/>
              <a:p>
                <a:pPr defTabSz="559977">
                  <a:defRPr/>
                </a:pPr>
                <a:endParaRPr lang="ja-JP" altLang="en-US" sz="1200" kern="0">
                  <a:latin typeface="Myriad Pro" panose="020B0503030403020204" pitchFamily="34" charset="0"/>
                  <a:ea typeface="ＭＳ Ｐゴシック"/>
                </a:endParaRPr>
              </a:p>
            </p:txBody>
          </p:sp>
        </p:grpSp>
        <p:sp>
          <p:nvSpPr>
            <p:cNvPr id="54" name="AutoShape 95">
              <a:extLst>
                <a:ext uri="{FF2B5EF4-FFF2-40B4-BE49-F238E27FC236}">
                  <a16:creationId xmlns:a16="http://schemas.microsoft.com/office/drawing/2014/main" id="{D5CA85E0-D49E-5A48-A238-553DF211539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5118592" flipH="1">
              <a:off x="3636" y="1007"/>
              <a:ext cx="13" cy="473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91440" tIns="45720" rIns="91440" bIns="45720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defTabSz="559977" eaLnBrk="1" hangingPunct="1">
                <a:defRPr/>
              </a:pPr>
              <a:endParaRPr lang="ja-JP" altLang="en-US" sz="1200" kern="0">
                <a:latin typeface="Myriad Pro" panose="020B0503030403020204" pitchFamily="34" charset="0"/>
              </a:endParaRPr>
            </a:p>
          </p:txBody>
        </p:sp>
        <p:grpSp>
          <p:nvGrpSpPr>
            <p:cNvPr id="55" name="Group 96">
              <a:extLst>
                <a:ext uri="{FF2B5EF4-FFF2-40B4-BE49-F238E27FC236}">
                  <a16:creationId xmlns:a16="http://schemas.microsoft.com/office/drawing/2014/main" id="{115D68F5-E173-BE45-AEAB-A149BF63285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4455043" flipH="1">
              <a:off x="3431" y="1262"/>
              <a:ext cx="78" cy="86"/>
              <a:chOff x="1383" y="1207"/>
              <a:chExt cx="226" cy="319"/>
            </a:xfrm>
            <a:grpFill/>
          </p:grpSpPr>
          <p:sp>
            <p:nvSpPr>
              <p:cNvPr id="61" name="AutoShape 97">
                <a:extLst>
                  <a:ext uri="{FF2B5EF4-FFF2-40B4-BE49-F238E27FC236}">
                    <a16:creationId xmlns:a16="http://schemas.microsoft.com/office/drawing/2014/main" id="{F216FDE3-727D-F24B-B1EB-97BBF2BFB9D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429" y="1207"/>
                <a:ext cx="136" cy="319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91440" tIns="45720" rIns="91440" bIns="45720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defTabSz="559977" eaLnBrk="1" hangingPunct="1">
                  <a:defRPr/>
                </a:pPr>
                <a:endParaRPr lang="ja-JP" altLang="en-US" sz="1200" kern="0">
                  <a:latin typeface="Myriad Pro" panose="020B0503030403020204" pitchFamily="34" charset="0"/>
                </a:endParaRPr>
              </a:p>
            </p:txBody>
          </p:sp>
          <p:sp>
            <p:nvSpPr>
              <p:cNvPr id="62" name="AutoShape 98">
                <a:extLst>
                  <a:ext uri="{FF2B5EF4-FFF2-40B4-BE49-F238E27FC236}">
                    <a16:creationId xmlns:a16="http://schemas.microsoft.com/office/drawing/2014/main" id="{DFED116D-3397-4B43-85F3-1459A6D62AE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1383" y="1298"/>
                <a:ext cx="226" cy="4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823 w 21600"/>
                  <a:gd name="T13" fmla="*/ 3757 h 21600"/>
                  <a:gd name="T14" fmla="*/ 17777 w 21600"/>
                  <a:gd name="T15" fmla="*/ 178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4014" y="21600"/>
                    </a:lnTo>
                    <a:lnTo>
                      <a:pt x="1758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/>
              <a:lstStyle/>
              <a:p>
                <a:pPr defTabSz="559977">
                  <a:defRPr/>
                </a:pPr>
                <a:endParaRPr lang="ja-JP" altLang="en-US" sz="1200" kern="0">
                  <a:latin typeface="Myriad Pro" panose="020B0503030403020204" pitchFamily="34" charset="0"/>
                  <a:ea typeface="ＭＳ Ｐゴシック"/>
                </a:endParaRPr>
              </a:p>
            </p:txBody>
          </p:sp>
          <p:sp>
            <p:nvSpPr>
              <p:cNvPr id="63" name="AutoShape 99">
                <a:extLst>
                  <a:ext uri="{FF2B5EF4-FFF2-40B4-BE49-F238E27FC236}">
                    <a16:creationId xmlns:a16="http://schemas.microsoft.com/office/drawing/2014/main" id="{F25FA699-576C-A641-BEFA-CED739F0699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1383" y="1389"/>
                <a:ext cx="226" cy="4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823 w 21600"/>
                  <a:gd name="T13" fmla="*/ 3757 h 21600"/>
                  <a:gd name="T14" fmla="*/ 17777 w 21600"/>
                  <a:gd name="T15" fmla="*/ 178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4014" y="21600"/>
                    </a:lnTo>
                    <a:lnTo>
                      <a:pt x="1758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/>
              <a:lstStyle/>
              <a:p>
                <a:pPr defTabSz="559977">
                  <a:defRPr/>
                </a:pPr>
                <a:endParaRPr lang="ja-JP" altLang="en-US" sz="1200" kern="0">
                  <a:latin typeface="Myriad Pro" panose="020B0503030403020204" pitchFamily="34" charset="0"/>
                  <a:ea typeface="ＭＳ Ｐゴシック"/>
                </a:endParaRPr>
              </a:p>
            </p:txBody>
          </p:sp>
          <p:sp>
            <p:nvSpPr>
              <p:cNvPr id="64" name="AutoShape 100">
                <a:extLst>
                  <a:ext uri="{FF2B5EF4-FFF2-40B4-BE49-F238E27FC236}">
                    <a16:creationId xmlns:a16="http://schemas.microsoft.com/office/drawing/2014/main" id="{C6388082-6E07-8C41-A8C1-98F5937C8EF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1383" y="1480"/>
                <a:ext cx="226" cy="4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823 w 21600"/>
                  <a:gd name="T13" fmla="*/ 3757 h 21600"/>
                  <a:gd name="T14" fmla="*/ 17777 w 21600"/>
                  <a:gd name="T15" fmla="*/ 178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4014" y="21600"/>
                    </a:lnTo>
                    <a:lnTo>
                      <a:pt x="1758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/>
              <a:lstStyle/>
              <a:p>
                <a:pPr defTabSz="559977">
                  <a:defRPr/>
                </a:pPr>
                <a:endParaRPr lang="ja-JP" altLang="en-US" sz="1200" kern="0">
                  <a:latin typeface="Myriad Pro" panose="020B0503030403020204" pitchFamily="34" charset="0"/>
                  <a:ea typeface="ＭＳ Ｐゴシック"/>
                </a:endParaRPr>
              </a:p>
            </p:txBody>
          </p:sp>
        </p:grpSp>
        <p:sp>
          <p:nvSpPr>
            <p:cNvPr id="56" name="Freeform 101">
              <a:extLst>
                <a:ext uri="{FF2B5EF4-FFF2-40B4-BE49-F238E27FC236}">
                  <a16:creationId xmlns:a16="http://schemas.microsoft.com/office/drawing/2014/main" id="{C51C215B-836F-B648-82CF-B45E5C38706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01" y="1191"/>
              <a:ext cx="179" cy="46"/>
            </a:xfrm>
            <a:custGeom>
              <a:avLst/>
              <a:gdLst>
                <a:gd name="T0" fmla="*/ 0 w 46"/>
                <a:gd name="T1" fmla="*/ 0 h 11"/>
                <a:gd name="T2" fmla="*/ 0 w 46"/>
                <a:gd name="T3" fmla="*/ 41061978 h 11"/>
                <a:gd name="T4" fmla="*/ 12672289 w 46"/>
                <a:gd name="T5" fmla="*/ 75101314 h 11"/>
                <a:gd name="T6" fmla="*/ 142574542 w 46"/>
                <a:gd name="T7" fmla="*/ 75101314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11"/>
                <a:gd name="T14" fmla="*/ 46 w 46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11">
                  <a:moveTo>
                    <a:pt x="0" y="0"/>
                  </a:moveTo>
                  <a:lnTo>
                    <a:pt x="0" y="6"/>
                  </a:lnTo>
                  <a:lnTo>
                    <a:pt x="4" y="11"/>
                  </a:lnTo>
                  <a:lnTo>
                    <a:pt x="46" y="11"/>
                  </a:lnTo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91440" tIns="45720" rIns="91440" bIns="45720" anchor="ctr"/>
            <a:lstStyle/>
            <a:p>
              <a:pPr defTabSz="559977">
                <a:defRPr/>
              </a:pPr>
              <a:endParaRPr lang="ja-JP" altLang="en-US" sz="1200" kern="0">
                <a:latin typeface="Myriad Pro" panose="020B0503030403020204" pitchFamily="34" charset="0"/>
                <a:ea typeface="ＭＳ Ｐゴシック"/>
              </a:endParaRPr>
            </a:p>
          </p:txBody>
        </p:sp>
        <p:sp>
          <p:nvSpPr>
            <p:cNvPr id="57" name="Freeform 102">
              <a:extLst>
                <a:ext uri="{FF2B5EF4-FFF2-40B4-BE49-F238E27FC236}">
                  <a16:creationId xmlns:a16="http://schemas.microsoft.com/office/drawing/2014/main" id="{3BFE2925-9EB3-EC43-8FF6-3FCA25EF37D7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3862" y="1258"/>
              <a:ext cx="118" cy="38"/>
            </a:xfrm>
            <a:custGeom>
              <a:avLst/>
              <a:gdLst>
                <a:gd name="T0" fmla="*/ 0 w 54"/>
                <a:gd name="T1" fmla="*/ 0 h 23"/>
                <a:gd name="T2" fmla="*/ 129437 w 54"/>
                <a:gd name="T3" fmla="*/ 1849 h 23"/>
                <a:gd name="T4" fmla="*/ 201286 w 54"/>
                <a:gd name="T5" fmla="*/ 2282 h 23"/>
                <a:gd name="T6" fmla="*/ 223610 w 54"/>
                <a:gd name="T7" fmla="*/ 2779 h 23"/>
                <a:gd name="T8" fmla="*/ 259971 w 54"/>
                <a:gd name="T9" fmla="*/ 577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23"/>
                <a:gd name="T17" fmla="*/ 54 w 5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23">
                  <a:moveTo>
                    <a:pt x="0" y="0"/>
                  </a:moveTo>
                  <a:cubicBezTo>
                    <a:pt x="2" y="7"/>
                    <a:pt x="19" y="7"/>
                    <a:pt x="24" y="7"/>
                  </a:cubicBezTo>
                  <a:cubicBezTo>
                    <a:pt x="28" y="7"/>
                    <a:pt x="32" y="8"/>
                    <a:pt x="37" y="9"/>
                  </a:cubicBezTo>
                  <a:cubicBezTo>
                    <a:pt x="39" y="10"/>
                    <a:pt x="39" y="11"/>
                    <a:pt x="41" y="11"/>
                  </a:cubicBezTo>
                  <a:cubicBezTo>
                    <a:pt x="43" y="12"/>
                    <a:pt x="54" y="23"/>
                    <a:pt x="48" y="23"/>
                  </a:cubicBezTo>
                </a:path>
              </a:pathLst>
            </a:custGeom>
            <a:grpFill/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lIns="91440" tIns="45720" rIns="91440" bIns="45720" anchor="ctr"/>
            <a:lstStyle/>
            <a:p>
              <a:pPr defTabSz="559977">
                <a:defRPr/>
              </a:pPr>
              <a:endParaRPr lang="ja-JP" altLang="en-US" sz="1200" kern="0">
                <a:latin typeface="Myriad Pro" panose="020B0503030403020204" pitchFamily="34" charset="0"/>
                <a:ea typeface="ＭＳ Ｐゴシック"/>
              </a:endParaRPr>
            </a:p>
          </p:txBody>
        </p:sp>
        <p:sp>
          <p:nvSpPr>
            <p:cNvPr id="58" name="Oval 103">
              <a:extLst>
                <a:ext uri="{FF2B5EF4-FFF2-40B4-BE49-F238E27FC236}">
                  <a16:creationId xmlns:a16="http://schemas.microsoft.com/office/drawing/2014/main" id="{279052B8-5F9B-D944-A78A-14EA2D57E17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65" y="1293"/>
              <a:ext cx="16" cy="16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91440" tIns="45720" rIns="91440" bIns="45720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defTabSz="559977" eaLnBrk="1" hangingPunct="1">
                <a:defRPr/>
              </a:pPr>
              <a:endParaRPr lang="ja-JP" altLang="en-US" sz="1200" kern="0">
                <a:latin typeface="Myriad Pro" panose="020B0503030403020204" pitchFamily="34" charset="0"/>
              </a:endParaRPr>
            </a:p>
          </p:txBody>
        </p:sp>
        <p:sp>
          <p:nvSpPr>
            <p:cNvPr id="59" name="Freeform 104">
              <a:extLst>
                <a:ext uri="{FF2B5EF4-FFF2-40B4-BE49-F238E27FC236}">
                  <a16:creationId xmlns:a16="http://schemas.microsoft.com/office/drawing/2014/main" id="{C1471491-A9C9-DB4E-A0F8-52CA8169228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19" y="1237"/>
              <a:ext cx="64" cy="26"/>
            </a:xfrm>
            <a:custGeom>
              <a:avLst/>
              <a:gdLst>
                <a:gd name="T0" fmla="*/ 0 w 17"/>
                <a:gd name="T1" fmla="*/ 0 h 6"/>
                <a:gd name="T2" fmla="*/ 2260423 w 17"/>
                <a:gd name="T3" fmla="*/ 30212242 h 6"/>
                <a:gd name="T4" fmla="*/ 36600861 w 17"/>
                <a:gd name="T5" fmla="*/ 30212242 h 6"/>
                <a:gd name="T6" fmla="*/ 36600861 w 17"/>
                <a:gd name="T7" fmla="*/ 60914982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6"/>
                <a:gd name="T14" fmla="*/ 17 w 17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6">
                  <a:moveTo>
                    <a:pt x="0" y="0"/>
                  </a:moveTo>
                  <a:lnTo>
                    <a:pt x="1" y="3"/>
                  </a:lnTo>
                  <a:lnTo>
                    <a:pt x="17" y="3"/>
                  </a:lnTo>
                  <a:lnTo>
                    <a:pt x="17" y="6"/>
                  </a:lnTo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91440" tIns="45720" rIns="91440" bIns="45720" anchor="ctr"/>
            <a:lstStyle/>
            <a:p>
              <a:pPr defTabSz="559977">
                <a:defRPr/>
              </a:pPr>
              <a:endParaRPr lang="ja-JP" altLang="en-US" sz="1200" kern="0">
                <a:latin typeface="Myriad Pro" panose="020B0503030403020204" pitchFamily="34" charset="0"/>
                <a:ea typeface="ＭＳ Ｐゴシック"/>
              </a:endParaRPr>
            </a:p>
          </p:txBody>
        </p:sp>
        <p:sp>
          <p:nvSpPr>
            <p:cNvPr id="60" name="AutoShape 105">
              <a:extLst>
                <a:ext uri="{FF2B5EF4-FFF2-40B4-BE49-F238E27FC236}">
                  <a16:creationId xmlns:a16="http://schemas.microsoft.com/office/drawing/2014/main" id="{4A44420A-7C71-B745-968D-5114573613A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20000">
              <a:off x="3740" y="1156"/>
              <a:ext cx="280" cy="2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546 w 21600"/>
                <a:gd name="T13" fmla="*/ 0 h 21600"/>
                <a:gd name="T14" fmla="*/ 19054 w 21600"/>
                <a:gd name="T15" fmla="*/ 493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129" y="3612"/>
                  </a:moveTo>
                  <a:cubicBezTo>
                    <a:pt x="6744" y="2338"/>
                    <a:pt x="8742" y="1644"/>
                    <a:pt x="10800" y="1645"/>
                  </a:cubicBezTo>
                  <a:cubicBezTo>
                    <a:pt x="12857" y="1645"/>
                    <a:pt x="14855" y="2338"/>
                    <a:pt x="16470" y="3612"/>
                  </a:cubicBezTo>
                  <a:lnTo>
                    <a:pt x="17489" y="2321"/>
                  </a:lnTo>
                  <a:cubicBezTo>
                    <a:pt x="15583" y="817"/>
                    <a:pt x="13227" y="-1"/>
                    <a:pt x="10799" y="0"/>
                  </a:cubicBezTo>
                  <a:cubicBezTo>
                    <a:pt x="8372" y="0"/>
                    <a:pt x="6016" y="817"/>
                    <a:pt x="4110" y="2321"/>
                  </a:cubicBez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91440" tIns="45720" rIns="91440" bIns="45720" anchor="t"/>
            <a:lstStyle/>
            <a:p>
              <a:pPr defTabSz="559977">
                <a:defRPr/>
              </a:pPr>
              <a:endParaRPr lang="ja-JP" altLang="en-US" sz="1200" kern="0">
                <a:latin typeface="Myriad Pro" panose="020B0503030403020204" pitchFamily="34" charset="0"/>
                <a:ea typeface="ＭＳ Ｐゴシック"/>
              </a:endParaRPr>
            </a:p>
          </p:txBody>
        </p:sp>
      </p:grpSp>
      <p:sp>
        <p:nvSpPr>
          <p:cNvPr id="69" name="AutoShape 106">
            <a:extLst>
              <a:ext uri="{FF2B5EF4-FFF2-40B4-BE49-F238E27FC236}">
                <a16:creationId xmlns:a16="http://schemas.microsoft.com/office/drawing/2014/main" id="{34017E12-F211-9540-A112-344370A1FB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67437" y="1761362"/>
            <a:ext cx="31687" cy="189778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91440" tIns="45720" rIns="91440" bIns="45720" anchor="ctr"/>
          <a:lstStyle/>
          <a:p>
            <a:pPr defTabSz="559977">
              <a:defRPr/>
            </a:pPr>
            <a:endParaRPr lang="ja-JP" altLang="en-US" sz="1200" kern="0">
              <a:solidFill>
                <a:srgbClr val="000000"/>
              </a:solidFill>
              <a:latin typeface="Myriad Pro" panose="020B0503030403020204" pitchFamily="34" charset="0"/>
              <a:ea typeface="ＭＳ Ｐゴシック"/>
            </a:endParaRPr>
          </a:p>
        </p:txBody>
      </p:sp>
      <p:grpSp>
        <p:nvGrpSpPr>
          <p:cNvPr id="70" name="Group 108">
            <a:extLst>
              <a:ext uri="{FF2B5EF4-FFF2-40B4-BE49-F238E27FC236}">
                <a16:creationId xmlns:a16="http://schemas.microsoft.com/office/drawing/2014/main" id="{B66BC6DA-3E0C-D94E-8A8B-6ECCD99FBA6D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6013446" y="2176621"/>
            <a:ext cx="519009" cy="354082"/>
            <a:chOff x="2523" y="1895"/>
            <a:chExt cx="230" cy="106"/>
          </a:xfrm>
          <a:solidFill>
            <a:srgbClr val="FF0000"/>
          </a:solidFill>
        </p:grpSpPr>
        <p:sp>
          <p:nvSpPr>
            <p:cNvPr id="71" name="AutoShape 109">
              <a:extLst>
                <a:ext uri="{FF2B5EF4-FFF2-40B4-BE49-F238E27FC236}">
                  <a16:creationId xmlns:a16="http://schemas.microsoft.com/office/drawing/2014/main" id="{192B6B8B-DCE3-B944-9185-283B224C748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5400000" flipH="1" flipV="1">
              <a:off x="2607" y="1814"/>
              <a:ext cx="8" cy="175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91440" tIns="45720" rIns="91440" bIns="45720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defTabSz="559977" eaLnBrk="1" hangingPunct="1">
                <a:defRPr/>
              </a:pPr>
              <a:endParaRPr lang="ja-JP" altLang="en-US" sz="1200" kern="0">
                <a:latin typeface="Myriad Pro" panose="020B0503030403020204" pitchFamily="34" charset="0"/>
              </a:endParaRPr>
            </a:p>
          </p:txBody>
        </p:sp>
        <p:grpSp>
          <p:nvGrpSpPr>
            <p:cNvPr id="72" name="Group 110">
              <a:extLst>
                <a:ext uri="{FF2B5EF4-FFF2-40B4-BE49-F238E27FC236}">
                  <a16:creationId xmlns:a16="http://schemas.microsoft.com/office/drawing/2014/main" id="{8FBBD15C-B4EC-BA49-9BF8-DCC73E37046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5400000" flipH="1">
              <a:off x="2535" y="1893"/>
              <a:ext cx="28" cy="32"/>
              <a:chOff x="1383" y="1207"/>
              <a:chExt cx="226" cy="319"/>
            </a:xfrm>
            <a:grpFill/>
          </p:grpSpPr>
          <p:sp>
            <p:nvSpPr>
              <p:cNvPr id="84" name="AutoShape 111">
                <a:extLst>
                  <a:ext uri="{FF2B5EF4-FFF2-40B4-BE49-F238E27FC236}">
                    <a16:creationId xmlns:a16="http://schemas.microsoft.com/office/drawing/2014/main" id="{4577EF9D-363E-9E43-8B44-0D72BD06A11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429" y="1207"/>
                <a:ext cx="136" cy="319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91440" tIns="45720" rIns="91440" bIns="45720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defTabSz="559977" eaLnBrk="1" hangingPunct="1">
                  <a:defRPr/>
                </a:pPr>
                <a:endParaRPr lang="ja-JP" altLang="en-US" sz="1200" kern="0">
                  <a:latin typeface="Myriad Pro" panose="020B0503030403020204" pitchFamily="34" charset="0"/>
                </a:endParaRPr>
              </a:p>
            </p:txBody>
          </p:sp>
          <p:sp>
            <p:nvSpPr>
              <p:cNvPr id="85" name="AutoShape 112">
                <a:extLst>
                  <a:ext uri="{FF2B5EF4-FFF2-40B4-BE49-F238E27FC236}">
                    <a16:creationId xmlns:a16="http://schemas.microsoft.com/office/drawing/2014/main" id="{1B59B490-A7C4-F14E-9904-129183CA149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1383" y="1298"/>
                <a:ext cx="226" cy="4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823 w 21600"/>
                  <a:gd name="T13" fmla="*/ 3757 h 21600"/>
                  <a:gd name="T14" fmla="*/ 17777 w 21600"/>
                  <a:gd name="T15" fmla="*/ 178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4014" y="21600"/>
                    </a:lnTo>
                    <a:lnTo>
                      <a:pt x="1758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/>
              <a:lstStyle/>
              <a:p>
                <a:pPr defTabSz="559977">
                  <a:defRPr/>
                </a:pPr>
                <a:endParaRPr lang="ja-JP" altLang="en-US" sz="1200" kern="0">
                  <a:latin typeface="Myriad Pro" panose="020B0503030403020204" pitchFamily="34" charset="0"/>
                  <a:ea typeface="ＭＳ Ｐゴシック"/>
                </a:endParaRPr>
              </a:p>
            </p:txBody>
          </p:sp>
          <p:sp>
            <p:nvSpPr>
              <p:cNvPr id="86" name="AutoShape 113">
                <a:extLst>
                  <a:ext uri="{FF2B5EF4-FFF2-40B4-BE49-F238E27FC236}">
                    <a16:creationId xmlns:a16="http://schemas.microsoft.com/office/drawing/2014/main" id="{4ED8C5C0-8C9F-E34B-955A-D5F2F0BFF99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1383" y="1389"/>
                <a:ext cx="226" cy="4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823 w 21600"/>
                  <a:gd name="T13" fmla="*/ 3757 h 21600"/>
                  <a:gd name="T14" fmla="*/ 17777 w 21600"/>
                  <a:gd name="T15" fmla="*/ 178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4014" y="21600"/>
                    </a:lnTo>
                    <a:lnTo>
                      <a:pt x="1758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/>
              <a:lstStyle/>
              <a:p>
                <a:pPr defTabSz="559977">
                  <a:defRPr/>
                </a:pPr>
                <a:endParaRPr lang="ja-JP" altLang="en-US" sz="1200" kern="0">
                  <a:latin typeface="Myriad Pro" panose="020B0503030403020204" pitchFamily="34" charset="0"/>
                  <a:ea typeface="ＭＳ Ｐゴシック"/>
                </a:endParaRPr>
              </a:p>
            </p:txBody>
          </p:sp>
          <p:sp>
            <p:nvSpPr>
              <p:cNvPr id="87" name="AutoShape 114">
                <a:extLst>
                  <a:ext uri="{FF2B5EF4-FFF2-40B4-BE49-F238E27FC236}">
                    <a16:creationId xmlns:a16="http://schemas.microsoft.com/office/drawing/2014/main" id="{D1CAFB13-5B8C-604F-9ED4-8C673B8DBA4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1383" y="1480"/>
                <a:ext cx="226" cy="4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823 w 21600"/>
                  <a:gd name="T13" fmla="*/ 3757 h 21600"/>
                  <a:gd name="T14" fmla="*/ 17777 w 21600"/>
                  <a:gd name="T15" fmla="*/ 178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4014" y="21600"/>
                    </a:lnTo>
                    <a:lnTo>
                      <a:pt x="1758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/>
              <a:lstStyle/>
              <a:p>
                <a:pPr defTabSz="559977">
                  <a:defRPr/>
                </a:pPr>
                <a:endParaRPr lang="ja-JP" altLang="en-US" sz="1200" kern="0">
                  <a:latin typeface="Myriad Pro" panose="020B0503030403020204" pitchFamily="34" charset="0"/>
                  <a:ea typeface="ＭＳ Ｐゴシック"/>
                </a:endParaRPr>
              </a:p>
            </p:txBody>
          </p:sp>
        </p:grpSp>
        <p:sp>
          <p:nvSpPr>
            <p:cNvPr id="73" name="AutoShape 115">
              <a:extLst>
                <a:ext uri="{FF2B5EF4-FFF2-40B4-BE49-F238E27FC236}">
                  <a16:creationId xmlns:a16="http://schemas.microsoft.com/office/drawing/2014/main" id="{F5E0A06C-838D-7F4A-8116-6D96653FF1E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5118592" flipH="1">
              <a:off x="2609" y="1842"/>
              <a:ext cx="5" cy="177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91440" tIns="45720" rIns="91440" bIns="45720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defTabSz="559977" eaLnBrk="1" hangingPunct="1">
                <a:defRPr/>
              </a:pPr>
              <a:endParaRPr lang="ja-JP" altLang="en-US" sz="1200" kern="0">
                <a:latin typeface="Myriad Pro" panose="020B0503030403020204" pitchFamily="34" charset="0"/>
              </a:endParaRPr>
            </a:p>
          </p:txBody>
        </p:sp>
        <p:grpSp>
          <p:nvGrpSpPr>
            <p:cNvPr id="74" name="Group 116">
              <a:extLst>
                <a:ext uri="{FF2B5EF4-FFF2-40B4-BE49-F238E27FC236}">
                  <a16:creationId xmlns:a16="http://schemas.microsoft.com/office/drawing/2014/main" id="{F848DA8F-5899-484F-9F54-97B7C8DAD1A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4455043" flipH="1">
              <a:off x="2534" y="1945"/>
              <a:ext cx="28" cy="32"/>
              <a:chOff x="1383" y="1207"/>
              <a:chExt cx="226" cy="319"/>
            </a:xfrm>
            <a:grpFill/>
          </p:grpSpPr>
          <p:sp>
            <p:nvSpPr>
              <p:cNvPr id="80" name="AutoShape 117">
                <a:extLst>
                  <a:ext uri="{FF2B5EF4-FFF2-40B4-BE49-F238E27FC236}">
                    <a16:creationId xmlns:a16="http://schemas.microsoft.com/office/drawing/2014/main" id="{B1375ADE-032A-2A4E-817C-FEF5AC992CD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429" y="1207"/>
                <a:ext cx="136" cy="319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91440" tIns="45720" rIns="91440" bIns="45720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defTabSz="559977" eaLnBrk="1" hangingPunct="1">
                  <a:defRPr/>
                </a:pPr>
                <a:endParaRPr lang="ja-JP" altLang="en-US" sz="1200" kern="0">
                  <a:latin typeface="Myriad Pro" panose="020B0503030403020204" pitchFamily="34" charset="0"/>
                </a:endParaRPr>
              </a:p>
            </p:txBody>
          </p:sp>
          <p:sp>
            <p:nvSpPr>
              <p:cNvPr id="81" name="AutoShape 118">
                <a:extLst>
                  <a:ext uri="{FF2B5EF4-FFF2-40B4-BE49-F238E27FC236}">
                    <a16:creationId xmlns:a16="http://schemas.microsoft.com/office/drawing/2014/main" id="{1CA329CA-BD10-5B4B-8FF3-D522DCC6EAE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1383" y="1298"/>
                <a:ext cx="226" cy="4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823 w 21600"/>
                  <a:gd name="T13" fmla="*/ 3757 h 21600"/>
                  <a:gd name="T14" fmla="*/ 17777 w 21600"/>
                  <a:gd name="T15" fmla="*/ 178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4014" y="21600"/>
                    </a:lnTo>
                    <a:lnTo>
                      <a:pt x="1758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/>
              <a:lstStyle/>
              <a:p>
                <a:pPr defTabSz="559977">
                  <a:defRPr/>
                </a:pPr>
                <a:endParaRPr lang="ja-JP" altLang="en-US" sz="1200" kern="0">
                  <a:latin typeface="Myriad Pro" panose="020B0503030403020204" pitchFamily="34" charset="0"/>
                  <a:ea typeface="ＭＳ Ｐゴシック"/>
                </a:endParaRPr>
              </a:p>
            </p:txBody>
          </p:sp>
          <p:sp>
            <p:nvSpPr>
              <p:cNvPr id="82" name="AutoShape 119">
                <a:extLst>
                  <a:ext uri="{FF2B5EF4-FFF2-40B4-BE49-F238E27FC236}">
                    <a16:creationId xmlns:a16="http://schemas.microsoft.com/office/drawing/2014/main" id="{82C6D12B-D2B0-5341-8103-E1BB62E0F4F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1383" y="1389"/>
                <a:ext cx="226" cy="4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823 w 21600"/>
                  <a:gd name="T13" fmla="*/ 3757 h 21600"/>
                  <a:gd name="T14" fmla="*/ 17777 w 21600"/>
                  <a:gd name="T15" fmla="*/ 178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4014" y="21600"/>
                    </a:lnTo>
                    <a:lnTo>
                      <a:pt x="1758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/>
              <a:lstStyle/>
              <a:p>
                <a:pPr defTabSz="559977">
                  <a:defRPr/>
                </a:pPr>
                <a:endParaRPr lang="ja-JP" altLang="en-US" sz="1200" kern="0">
                  <a:latin typeface="Myriad Pro" panose="020B0503030403020204" pitchFamily="34" charset="0"/>
                  <a:ea typeface="ＭＳ Ｐゴシック"/>
                </a:endParaRPr>
              </a:p>
            </p:txBody>
          </p:sp>
          <p:sp>
            <p:nvSpPr>
              <p:cNvPr id="83" name="AutoShape 120">
                <a:extLst>
                  <a:ext uri="{FF2B5EF4-FFF2-40B4-BE49-F238E27FC236}">
                    <a16:creationId xmlns:a16="http://schemas.microsoft.com/office/drawing/2014/main" id="{BDD03E22-A8D8-AA42-B21E-49DE6EC136C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1383" y="1480"/>
                <a:ext cx="226" cy="4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823 w 21600"/>
                  <a:gd name="T13" fmla="*/ 3757 h 21600"/>
                  <a:gd name="T14" fmla="*/ 17777 w 21600"/>
                  <a:gd name="T15" fmla="*/ 178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4014" y="21600"/>
                    </a:lnTo>
                    <a:lnTo>
                      <a:pt x="1758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/>
              <a:lstStyle/>
              <a:p>
                <a:pPr defTabSz="559977">
                  <a:defRPr/>
                </a:pPr>
                <a:endParaRPr lang="ja-JP" altLang="en-US" sz="1200" kern="0">
                  <a:latin typeface="Myriad Pro" panose="020B0503030403020204" pitchFamily="34" charset="0"/>
                  <a:ea typeface="ＭＳ Ｐゴシック"/>
                </a:endParaRPr>
              </a:p>
            </p:txBody>
          </p:sp>
        </p:grpSp>
        <p:sp>
          <p:nvSpPr>
            <p:cNvPr id="75" name="Freeform 121">
              <a:extLst>
                <a:ext uri="{FF2B5EF4-FFF2-40B4-BE49-F238E27FC236}">
                  <a16:creationId xmlns:a16="http://schemas.microsoft.com/office/drawing/2014/main" id="{46324ECA-4C46-7B49-A316-5AF8F8863F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71" y="1911"/>
              <a:ext cx="67" cy="17"/>
            </a:xfrm>
            <a:custGeom>
              <a:avLst/>
              <a:gdLst>
                <a:gd name="T0" fmla="*/ 0 w 46"/>
                <a:gd name="T1" fmla="*/ 0 h 11"/>
                <a:gd name="T2" fmla="*/ 0 w 46"/>
                <a:gd name="T3" fmla="*/ 723 h 11"/>
                <a:gd name="T4" fmla="*/ 269 w 46"/>
                <a:gd name="T5" fmla="*/ 1306 h 11"/>
                <a:gd name="T6" fmla="*/ 2890 w 46"/>
                <a:gd name="T7" fmla="*/ 1306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11"/>
                <a:gd name="T14" fmla="*/ 46 w 46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11">
                  <a:moveTo>
                    <a:pt x="0" y="0"/>
                  </a:moveTo>
                  <a:lnTo>
                    <a:pt x="0" y="6"/>
                  </a:lnTo>
                  <a:lnTo>
                    <a:pt x="4" y="11"/>
                  </a:lnTo>
                  <a:lnTo>
                    <a:pt x="46" y="11"/>
                  </a:lnTo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91440" tIns="45720" rIns="91440" bIns="45720" anchor="ctr"/>
            <a:lstStyle/>
            <a:p>
              <a:pPr defTabSz="559977">
                <a:defRPr/>
              </a:pPr>
              <a:endParaRPr lang="ja-JP" altLang="en-US" sz="1200" kern="0">
                <a:latin typeface="Myriad Pro" panose="020B0503030403020204" pitchFamily="34" charset="0"/>
                <a:ea typeface="ＭＳ Ｐゴシック"/>
              </a:endParaRPr>
            </a:p>
          </p:txBody>
        </p:sp>
        <p:sp>
          <p:nvSpPr>
            <p:cNvPr id="76" name="Freeform 122">
              <a:extLst>
                <a:ext uri="{FF2B5EF4-FFF2-40B4-BE49-F238E27FC236}">
                  <a16:creationId xmlns:a16="http://schemas.microsoft.com/office/drawing/2014/main" id="{967D35C5-FFFF-EC4D-8269-7873F970C7AF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2694" y="1936"/>
              <a:ext cx="44" cy="14"/>
            </a:xfrm>
            <a:custGeom>
              <a:avLst/>
              <a:gdLst>
                <a:gd name="T0" fmla="*/ 0 w 54"/>
                <a:gd name="T1" fmla="*/ 0 h 23"/>
                <a:gd name="T2" fmla="*/ 2 w 54"/>
                <a:gd name="T3" fmla="*/ 1 h 23"/>
                <a:gd name="T4" fmla="*/ 4 w 54"/>
                <a:gd name="T5" fmla="*/ 1 h 23"/>
                <a:gd name="T6" fmla="*/ 5 w 54"/>
                <a:gd name="T7" fmla="*/ 1 h 23"/>
                <a:gd name="T8" fmla="*/ 5 w 54"/>
                <a:gd name="T9" fmla="*/ 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23"/>
                <a:gd name="T17" fmla="*/ 54 w 5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23">
                  <a:moveTo>
                    <a:pt x="0" y="0"/>
                  </a:moveTo>
                  <a:cubicBezTo>
                    <a:pt x="2" y="7"/>
                    <a:pt x="19" y="7"/>
                    <a:pt x="24" y="7"/>
                  </a:cubicBezTo>
                  <a:cubicBezTo>
                    <a:pt x="28" y="7"/>
                    <a:pt x="32" y="8"/>
                    <a:pt x="37" y="9"/>
                  </a:cubicBezTo>
                  <a:cubicBezTo>
                    <a:pt x="39" y="10"/>
                    <a:pt x="39" y="11"/>
                    <a:pt x="41" y="11"/>
                  </a:cubicBezTo>
                  <a:cubicBezTo>
                    <a:pt x="43" y="12"/>
                    <a:pt x="54" y="23"/>
                    <a:pt x="48" y="23"/>
                  </a:cubicBezTo>
                </a:path>
              </a:pathLst>
            </a:custGeom>
            <a:grpFill/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lIns="91440" tIns="45720" rIns="91440" bIns="45720" anchor="ctr"/>
            <a:lstStyle/>
            <a:p>
              <a:pPr defTabSz="559977">
                <a:defRPr/>
              </a:pPr>
              <a:endParaRPr lang="ja-JP" altLang="en-US" sz="1200" kern="0">
                <a:latin typeface="Myriad Pro" panose="020B0503030403020204" pitchFamily="34" charset="0"/>
                <a:ea typeface="ＭＳ Ｐゴシック"/>
              </a:endParaRPr>
            </a:p>
          </p:txBody>
        </p:sp>
        <p:sp>
          <p:nvSpPr>
            <p:cNvPr id="77" name="Oval 123">
              <a:extLst>
                <a:ext uri="{FF2B5EF4-FFF2-40B4-BE49-F238E27FC236}">
                  <a16:creationId xmlns:a16="http://schemas.microsoft.com/office/drawing/2014/main" id="{A2B91E87-12F9-0342-8EB8-8BBB3F93623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95" y="1949"/>
              <a:ext cx="6" cy="6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91440" tIns="45720" rIns="91440" bIns="45720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defTabSz="559977" eaLnBrk="1" hangingPunct="1">
                <a:defRPr/>
              </a:pPr>
              <a:endParaRPr lang="ja-JP" altLang="en-US" sz="1200" kern="0">
                <a:latin typeface="Myriad Pro" panose="020B0503030403020204" pitchFamily="34" charset="0"/>
              </a:endParaRPr>
            </a:p>
          </p:txBody>
        </p:sp>
        <p:sp>
          <p:nvSpPr>
            <p:cNvPr id="78" name="Freeform 124">
              <a:extLst>
                <a:ext uri="{FF2B5EF4-FFF2-40B4-BE49-F238E27FC236}">
                  <a16:creationId xmlns:a16="http://schemas.microsoft.com/office/drawing/2014/main" id="{88997B2A-6D26-9546-8A4D-98CBBED660F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15" y="1928"/>
              <a:ext cx="24" cy="10"/>
            </a:xfrm>
            <a:custGeom>
              <a:avLst/>
              <a:gdLst>
                <a:gd name="T0" fmla="*/ 0 w 17"/>
                <a:gd name="T1" fmla="*/ 0 h 6"/>
                <a:gd name="T2" fmla="*/ 1 w 17"/>
                <a:gd name="T3" fmla="*/ 797 h 6"/>
                <a:gd name="T4" fmla="*/ 764 w 17"/>
                <a:gd name="T5" fmla="*/ 797 h 6"/>
                <a:gd name="T6" fmla="*/ 764 w 17"/>
                <a:gd name="T7" fmla="*/ 1675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6"/>
                <a:gd name="T14" fmla="*/ 17 w 17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6">
                  <a:moveTo>
                    <a:pt x="0" y="0"/>
                  </a:moveTo>
                  <a:lnTo>
                    <a:pt x="1" y="3"/>
                  </a:lnTo>
                  <a:lnTo>
                    <a:pt x="17" y="3"/>
                  </a:lnTo>
                  <a:lnTo>
                    <a:pt x="17" y="6"/>
                  </a:lnTo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91440" tIns="45720" rIns="91440" bIns="45720" anchor="ctr"/>
            <a:lstStyle/>
            <a:p>
              <a:pPr defTabSz="559977">
                <a:defRPr/>
              </a:pPr>
              <a:endParaRPr lang="ja-JP" altLang="en-US" sz="1200" kern="0">
                <a:latin typeface="Myriad Pro" panose="020B0503030403020204" pitchFamily="34" charset="0"/>
                <a:ea typeface="ＭＳ Ｐゴシック"/>
              </a:endParaRPr>
            </a:p>
          </p:txBody>
        </p:sp>
        <p:sp>
          <p:nvSpPr>
            <p:cNvPr id="79" name="AutoShape 125">
              <a:extLst>
                <a:ext uri="{FF2B5EF4-FFF2-40B4-BE49-F238E27FC236}">
                  <a16:creationId xmlns:a16="http://schemas.microsoft.com/office/drawing/2014/main" id="{D882A59C-DD48-3E43-A060-4C26BFFD4AE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20000">
              <a:off x="2648" y="1898"/>
              <a:ext cx="105" cy="10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469 w 21600"/>
                <a:gd name="T13" fmla="*/ 0 h 21600"/>
                <a:gd name="T14" fmla="*/ 19131 w 21600"/>
                <a:gd name="T15" fmla="*/ 50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129" y="3612"/>
                  </a:moveTo>
                  <a:cubicBezTo>
                    <a:pt x="6744" y="2338"/>
                    <a:pt x="8742" y="1644"/>
                    <a:pt x="10800" y="1645"/>
                  </a:cubicBezTo>
                  <a:cubicBezTo>
                    <a:pt x="12857" y="1645"/>
                    <a:pt x="14855" y="2338"/>
                    <a:pt x="16470" y="3612"/>
                  </a:cubicBezTo>
                  <a:lnTo>
                    <a:pt x="17489" y="2321"/>
                  </a:lnTo>
                  <a:cubicBezTo>
                    <a:pt x="15583" y="817"/>
                    <a:pt x="13227" y="-1"/>
                    <a:pt x="10799" y="0"/>
                  </a:cubicBezTo>
                  <a:cubicBezTo>
                    <a:pt x="8372" y="0"/>
                    <a:pt x="6016" y="817"/>
                    <a:pt x="4110" y="2321"/>
                  </a:cubicBez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91440" tIns="45720" rIns="91440" bIns="45720" anchor="t"/>
            <a:lstStyle/>
            <a:p>
              <a:pPr defTabSz="559977">
                <a:defRPr/>
              </a:pPr>
              <a:endParaRPr lang="ja-JP" altLang="en-US" sz="1200" kern="0">
                <a:latin typeface="Myriad Pro" panose="020B0503030403020204" pitchFamily="34" charset="0"/>
                <a:ea typeface="ＭＳ Ｐゴシック"/>
              </a:endParaRPr>
            </a:p>
          </p:txBody>
        </p:sp>
      </p:grpSp>
      <p:sp>
        <p:nvSpPr>
          <p:cNvPr id="88" name="AutoShape 126">
            <a:extLst>
              <a:ext uri="{FF2B5EF4-FFF2-40B4-BE49-F238E27FC236}">
                <a16:creationId xmlns:a16="http://schemas.microsoft.com/office/drawing/2014/main" id="{438A7C28-6939-A446-90F4-0C1A655C8652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6513214" y="1755384"/>
            <a:ext cx="33008" cy="189778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91440" tIns="45720" rIns="91440" bIns="45720" anchor="ctr"/>
          <a:lstStyle/>
          <a:p>
            <a:pPr defTabSz="559977">
              <a:defRPr/>
            </a:pPr>
            <a:endParaRPr lang="ja-JP" altLang="en-US" sz="1200" kern="0">
              <a:solidFill>
                <a:srgbClr val="000000"/>
              </a:solidFill>
              <a:latin typeface="Myriad Pro" panose="020B0503030403020204" pitchFamily="34" charset="0"/>
              <a:ea typeface="ＭＳ Ｐゴシック"/>
            </a:endParaRPr>
          </a:p>
        </p:txBody>
      </p:sp>
      <p:sp>
        <p:nvSpPr>
          <p:cNvPr id="89" name="テキスト ボックス 173">
            <a:extLst>
              <a:ext uri="{FF2B5EF4-FFF2-40B4-BE49-F238E27FC236}">
                <a16:creationId xmlns:a16="http://schemas.microsoft.com/office/drawing/2014/main" id="{5AD81B41-9C61-1B4B-8F31-FB2917305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8889" y="2880633"/>
            <a:ext cx="1405148" cy="2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defTabSz="6715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defTabSz="6715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defTabSz="6715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defTabSz="6715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defTabSz="6715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47900" indent="38100" defTabSz="671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05100" indent="38100" defTabSz="671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62300" indent="38100" defTabSz="671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19500" indent="38100" defTabSz="671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ja-JP" sz="1200" b="1" kern="0">
                <a:solidFill>
                  <a:srgbClr val="133686"/>
                </a:solidFill>
                <a:latin typeface="Myriad Pro"/>
                <a:ea typeface="ＭＳ Ｐゴシック"/>
              </a:rPr>
              <a:t>Communications</a:t>
            </a:r>
            <a:endParaRPr lang="ja-JP" altLang="en-US" sz="1200" b="1" kern="0">
              <a:solidFill>
                <a:srgbClr val="133686"/>
              </a:solidFill>
              <a:latin typeface="Myriad Pro"/>
              <a:ea typeface="ＭＳ Ｐゴシック"/>
            </a:endParaRPr>
          </a:p>
        </p:txBody>
      </p:sp>
      <p:sp>
        <p:nvSpPr>
          <p:cNvPr id="91" name="テキスト ボックス 174">
            <a:extLst>
              <a:ext uri="{FF2B5EF4-FFF2-40B4-BE49-F238E27FC236}">
                <a16:creationId xmlns:a16="http://schemas.microsoft.com/office/drawing/2014/main" id="{CF3C917F-CEC2-3F4F-9D5C-28F9268A0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4952" y="3277318"/>
            <a:ext cx="9135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defTabSz="6715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defTabSz="6715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defTabSz="6715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defTabSz="6715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defTabSz="6715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47900" indent="38100" defTabSz="671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05100" indent="38100" defTabSz="671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62300" indent="38100" defTabSz="671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19500" indent="38100" defTabSz="671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ja-JP" sz="1200" b="1" kern="0" err="1">
                <a:solidFill>
                  <a:srgbClr val="133686"/>
                </a:solidFill>
                <a:latin typeface="Myriad Pro"/>
                <a:ea typeface="ＭＳ Ｐゴシック"/>
              </a:rPr>
              <a:t>Signalling</a:t>
            </a:r>
            <a:endParaRPr lang="ja-JP" altLang="en-US" sz="1200" b="1" kern="0" err="1">
              <a:solidFill>
                <a:srgbClr val="133686"/>
              </a:solidFill>
              <a:latin typeface="Myriad Pro"/>
              <a:ea typeface="ＭＳ Ｐゴシック"/>
            </a:endParaRPr>
          </a:p>
        </p:txBody>
      </p:sp>
      <p:sp>
        <p:nvSpPr>
          <p:cNvPr id="92" name="テキスト ボックス 175">
            <a:extLst>
              <a:ext uri="{FF2B5EF4-FFF2-40B4-BE49-F238E27FC236}">
                <a16:creationId xmlns:a16="http://schemas.microsoft.com/office/drawing/2014/main" id="{32BF4857-DF52-704B-8762-CF7136869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453" y="1719688"/>
            <a:ext cx="19797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defTabSz="6715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defTabSz="6715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defTabSz="6715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defTabSz="6715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defTabSz="6715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47900" indent="38100" defTabSz="671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05100" indent="38100" defTabSz="671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62300" indent="38100" defTabSz="671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19500" indent="38100" defTabSz="671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ja-JP" sz="1200" b="1" kern="0">
                <a:solidFill>
                  <a:srgbClr val="133686"/>
                </a:solidFill>
                <a:latin typeface="Myriad Pro"/>
                <a:ea typeface="ＭＳ Ｐゴシック"/>
              </a:rPr>
              <a:t>Overhead </a:t>
            </a:r>
            <a:endParaRPr lang="lv-LV" altLang="ja-JP" sz="1200" b="1" kern="0">
              <a:solidFill>
                <a:srgbClr val="133686"/>
              </a:solidFill>
              <a:latin typeface="Myriad Pro" panose="020B0503030403020204" pitchFamily="34" charset="0"/>
            </a:endParaRPr>
          </a:p>
          <a:p>
            <a:pPr algn="ctr">
              <a:defRPr/>
            </a:pPr>
            <a:r>
              <a:rPr lang="en-US" altLang="ja-JP" sz="1200" b="1" kern="0">
                <a:solidFill>
                  <a:srgbClr val="133686"/>
                </a:solidFill>
                <a:latin typeface="Myriad Pro"/>
                <a:ea typeface="ＭＳ Ｐゴシック"/>
              </a:rPr>
              <a:t>catenary system</a:t>
            </a:r>
            <a:endParaRPr lang="ja-JP" altLang="en-US" sz="1200" b="1" kern="0">
              <a:solidFill>
                <a:srgbClr val="133686"/>
              </a:solidFill>
              <a:latin typeface="Myriad Pro"/>
              <a:ea typeface="ＭＳ Ｐゴシック"/>
            </a:endParaRPr>
          </a:p>
        </p:txBody>
      </p:sp>
      <p:sp>
        <p:nvSpPr>
          <p:cNvPr id="95" name="テキスト ボックス 176">
            <a:extLst>
              <a:ext uri="{FF2B5EF4-FFF2-40B4-BE49-F238E27FC236}">
                <a16:creationId xmlns:a16="http://schemas.microsoft.com/office/drawing/2014/main" id="{12DB5345-091C-A047-A989-F2C08DA2E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1435" y="4095648"/>
            <a:ext cx="11607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defTabSz="6715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defTabSz="6715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defTabSz="6715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defTabSz="6715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defTabSz="6715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47900" indent="38100" defTabSz="671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05100" indent="38100" defTabSz="671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62300" indent="38100" defTabSz="671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19500" indent="38100" defTabSz="671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ja-JP" sz="1200" b="1" kern="0">
                <a:solidFill>
                  <a:srgbClr val="000000"/>
                </a:solidFill>
                <a:latin typeface="Myriad Pro"/>
                <a:ea typeface="ＭＳ Ｐゴシック"/>
              </a:rPr>
              <a:t>Civil works</a:t>
            </a:r>
            <a:endParaRPr lang="ja-JP" altLang="en-US" sz="1200" b="1" kern="0">
              <a:solidFill>
                <a:srgbClr val="000000"/>
              </a:solidFill>
              <a:latin typeface="Myriad Pro"/>
              <a:ea typeface="ＭＳ Ｐゴシック"/>
            </a:endParaRPr>
          </a:p>
        </p:txBody>
      </p:sp>
      <p:sp>
        <p:nvSpPr>
          <p:cNvPr id="96" name="テキスト ボックス 177">
            <a:extLst>
              <a:ext uri="{FF2B5EF4-FFF2-40B4-BE49-F238E27FC236}">
                <a16:creationId xmlns:a16="http://schemas.microsoft.com/office/drawing/2014/main" id="{3FF0DD76-C4D9-2D40-86B1-1D9EA8D23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9243" y="3716123"/>
            <a:ext cx="10127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defTabSz="6715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defTabSz="6715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defTabSz="6715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defTabSz="6715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defTabSz="6715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47900" indent="38100" defTabSz="671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05100" indent="38100" defTabSz="671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62300" indent="38100" defTabSz="671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19500" indent="38100" defTabSz="671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ja-JP" sz="1200" b="1" kern="0">
                <a:solidFill>
                  <a:schemeClr val="bg1"/>
                </a:solidFill>
                <a:latin typeface="Myriad Pro"/>
                <a:ea typeface="ＭＳ Ｐゴシック"/>
              </a:rPr>
              <a:t>Trackwork</a:t>
            </a:r>
            <a:endParaRPr lang="ja-JP" altLang="en-US" sz="1200" b="1" kern="0">
              <a:solidFill>
                <a:schemeClr val="bg1"/>
              </a:solidFill>
              <a:latin typeface="Myriad Pro"/>
              <a:ea typeface="ＭＳ Ｐゴシック"/>
            </a:endParaRPr>
          </a:p>
        </p:txBody>
      </p:sp>
      <p:sp>
        <p:nvSpPr>
          <p:cNvPr id="97" name="フリーフォーム 173">
            <a:extLst>
              <a:ext uri="{FF2B5EF4-FFF2-40B4-BE49-F238E27FC236}">
                <a16:creationId xmlns:a16="http://schemas.microsoft.com/office/drawing/2014/main" id="{45108FF7-5875-7D4A-AA4E-87E95C8DF017}"/>
              </a:ext>
            </a:extLst>
          </p:cNvPr>
          <p:cNvSpPr>
            <a:spLocks noChangeAspect="1"/>
          </p:cNvSpPr>
          <p:nvPr/>
        </p:nvSpPr>
        <p:spPr bwMode="auto">
          <a:xfrm>
            <a:off x="5676179" y="2571907"/>
            <a:ext cx="680460" cy="961380"/>
          </a:xfrm>
          <a:custGeom>
            <a:avLst/>
            <a:gdLst>
              <a:gd name="connsiteX0" fmla="*/ 2047741 w 4121239"/>
              <a:gd name="connsiteY0" fmla="*/ 0 h 3940935"/>
              <a:gd name="connsiteX1" fmla="*/ 2871989 w 4121239"/>
              <a:gd name="connsiteY1" fmla="*/ 51515 h 3940935"/>
              <a:gd name="connsiteX2" fmla="*/ 3309870 w 4121239"/>
              <a:gd name="connsiteY2" fmla="*/ 154546 h 3940935"/>
              <a:gd name="connsiteX3" fmla="*/ 3528811 w 4121239"/>
              <a:gd name="connsiteY3" fmla="*/ 283335 h 3940935"/>
              <a:gd name="connsiteX4" fmla="*/ 3567448 w 4121239"/>
              <a:gd name="connsiteY4" fmla="*/ 437881 h 3940935"/>
              <a:gd name="connsiteX5" fmla="*/ 3631842 w 4121239"/>
              <a:gd name="connsiteY5" fmla="*/ 1674253 h 3940935"/>
              <a:gd name="connsiteX6" fmla="*/ 3696236 w 4121239"/>
              <a:gd name="connsiteY6" fmla="*/ 2047741 h 3940935"/>
              <a:gd name="connsiteX7" fmla="*/ 3786389 w 4121239"/>
              <a:gd name="connsiteY7" fmla="*/ 2189408 h 3940935"/>
              <a:gd name="connsiteX8" fmla="*/ 4018208 w 4121239"/>
              <a:gd name="connsiteY8" fmla="*/ 2331076 h 3940935"/>
              <a:gd name="connsiteX9" fmla="*/ 4069724 w 4121239"/>
              <a:gd name="connsiteY9" fmla="*/ 2421228 h 3940935"/>
              <a:gd name="connsiteX10" fmla="*/ 4121239 w 4121239"/>
              <a:gd name="connsiteY10" fmla="*/ 2588653 h 3940935"/>
              <a:gd name="connsiteX11" fmla="*/ 3940935 w 4121239"/>
              <a:gd name="connsiteY11" fmla="*/ 3219718 h 3940935"/>
              <a:gd name="connsiteX12" fmla="*/ 3760631 w 4121239"/>
              <a:gd name="connsiteY12" fmla="*/ 3696236 h 3940935"/>
              <a:gd name="connsiteX13" fmla="*/ 3554569 w 4121239"/>
              <a:gd name="connsiteY13" fmla="*/ 3825025 h 3940935"/>
              <a:gd name="connsiteX14" fmla="*/ 2060620 w 4121239"/>
              <a:gd name="connsiteY14" fmla="*/ 3940935 h 3940935"/>
              <a:gd name="connsiteX15" fmla="*/ 476518 w 4121239"/>
              <a:gd name="connsiteY15" fmla="*/ 3812146 h 3940935"/>
              <a:gd name="connsiteX16" fmla="*/ 321972 w 4121239"/>
              <a:gd name="connsiteY16" fmla="*/ 3734873 h 3940935"/>
              <a:gd name="connsiteX17" fmla="*/ 244698 w 4121239"/>
              <a:gd name="connsiteY17" fmla="*/ 3541690 h 3940935"/>
              <a:gd name="connsiteX18" fmla="*/ 115910 w 4121239"/>
              <a:gd name="connsiteY18" fmla="*/ 3206839 h 3940935"/>
              <a:gd name="connsiteX19" fmla="*/ 51515 w 4121239"/>
              <a:gd name="connsiteY19" fmla="*/ 2936383 h 3940935"/>
              <a:gd name="connsiteX20" fmla="*/ 0 w 4121239"/>
              <a:gd name="connsiteY20" fmla="*/ 2614411 h 3940935"/>
              <a:gd name="connsiteX21" fmla="*/ 0 w 4121239"/>
              <a:gd name="connsiteY21" fmla="*/ 2421228 h 3940935"/>
              <a:gd name="connsiteX22" fmla="*/ 12879 w 4121239"/>
              <a:gd name="connsiteY22" fmla="*/ 2382591 h 3940935"/>
              <a:gd name="connsiteX23" fmla="*/ 90152 w 4121239"/>
              <a:gd name="connsiteY23" fmla="*/ 2292439 h 3940935"/>
              <a:gd name="connsiteX24" fmla="*/ 231820 w 4121239"/>
              <a:gd name="connsiteY24" fmla="*/ 2202287 h 3940935"/>
              <a:gd name="connsiteX25" fmla="*/ 347729 w 4121239"/>
              <a:gd name="connsiteY25" fmla="*/ 2086377 h 3940935"/>
              <a:gd name="connsiteX26" fmla="*/ 412124 w 4121239"/>
              <a:gd name="connsiteY26" fmla="*/ 1944710 h 3940935"/>
              <a:gd name="connsiteX27" fmla="*/ 450760 w 4121239"/>
              <a:gd name="connsiteY27" fmla="*/ 1712890 h 3940935"/>
              <a:gd name="connsiteX28" fmla="*/ 463639 w 4121239"/>
              <a:gd name="connsiteY28" fmla="*/ 1326524 h 3940935"/>
              <a:gd name="connsiteX29" fmla="*/ 476518 w 4121239"/>
              <a:gd name="connsiteY29" fmla="*/ 1043188 h 3940935"/>
              <a:gd name="connsiteX30" fmla="*/ 489397 w 4121239"/>
              <a:gd name="connsiteY30" fmla="*/ 643943 h 3940935"/>
              <a:gd name="connsiteX31" fmla="*/ 553791 w 4121239"/>
              <a:gd name="connsiteY31" fmla="*/ 437881 h 3940935"/>
              <a:gd name="connsiteX32" fmla="*/ 656822 w 4121239"/>
              <a:gd name="connsiteY32" fmla="*/ 231819 h 3940935"/>
              <a:gd name="connsiteX33" fmla="*/ 811369 w 4121239"/>
              <a:gd name="connsiteY33" fmla="*/ 141667 h 3940935"/>
              <a:gd name="connsiteX34" fmla="*/ 914400 w 4121239"/>
              <a:gd name="connsiteY34" fmla="*/ 77273 h 3940935"/>
              <a:gd name="connsiteX35" fmla="*/ 1545465 w 4121239"/>
              <a:gd name="connsiteY35" fmla="*/ 38636 h 3940935"/>
              <a:gd name="connsiteX36" fmla="*/ 2047741 w 4121239"/>
              <a:gd name="connsiteY36" fmla="*/ 0 h 3940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121239" h="3940935">
                <a:moveTo>
                  <a:pt x="2047741" y="0"/>
                </a:moveTo>
                <a:lnTo>
                  <a:pt x="2871989" y="51515"/>
                </a:lnTo>
                <a:lnTo>
                  <a:pt x="3309870" y="154546"/>
                </a:lnTo>
                <a:lnTo>
                  <a:pt x="3528811" y="283335"/>
                </a:lnTo>
                <a:lnTo>
                  <a:pt x="3567448" y="437881"/>
                </a:lnTo>
                <a:lnTo>
                  <a:pt x="3631842" y="1674253"/>
                </a:lnTo>
                <a:lnTo>
                  <a:pt x="3696236" y="2047741"/>
                </a:lnTo>
                <a:lnTo>
                  <a:pt x="3786389" y="2189408"/>
                </a:lnTo>
                <a:lnTo>
                  <a:pt x="4018208" y="2331076"/>
                </a:lnTo>
                <a:lnTo>
                  <a:pt x="4069724" y="2421228"/>
                </a:lnTo>
                <a:lnTo>
                  <a:pt x="4121239" y="2588653"/>
                </a:lnTo>
                <a:lnTo>
                  <a:pt x="3940935" y="3219718"/>
                </a:lnTo>
                <a:lnTo>
                  <a:pt x="3760631" y="3696236"/>
                </a:lnTo>
                <a:lnTo>
                  <a:pt x="3554569" y="3825025"/>
                </a:lnTo>
                <a:lnTo>
                  <a:pt x="2060620" y="3940935"/>
                </a:lnTo>
                <a:lnTo>
                  <a:pt x="476518" y="3812146"/>
                </a:lnTo>
                <a:lnTo>
                  <a:pt x="321972" y="3734873"/>
                </a:lnTo>
                <a:lnTo>
                  <a:pt x="244698" y="3541690"/>
                </a:lnTo>
                <a:lnTo>
                  <a:pt x="115910" y="3206839"/>
                </a:lnTo>
                <a:lnTo>
                  <a:pt x="51515" y="2936383"/>
                </a:lnTo>
                <a:lnTo>
                  <a:pt x="0" y="2614411"/>
                </a:lnTo>
                <a:lnTo>
                  <a:pt x="0" y="2421228"/>
                </a:lnTo>
                <a:lnTo>
                  <a:pt x="12879" y="2382591"/>
                </a:lnTo>
                <a:lnTo>
                  <a:pt x="90152" y="2292439"/>
                </a:lnTo>
                <a:lnTo>
                  <a:pt x="231820" y="2202287"/>
                </a:lnTo>
                <a:lnTo>
                  <a:pt x="347729" y="2086377"/>
                </a:lnTo>
                <a:lnTo>
                  <a:pt x="412124" y="1944710"/>
                </a:lnTo>
                <a:lnTo>
                  <a:pt x="450760" y="1712890"/>
                </a:lnTo>
                <a:lnTo>
                  <a:pt x="463639" y="1326524"/>
                </a:lnTo>
                <a:lnTo>
                  <a:pt x="476518" y="1043188"/>
                </a:lnTo>
                <a:lnTo>
                  <a:pt x="489397" y="643943"/>
                </a:lnTo>
                <a:lnTo>
                  <a:pt x="553791" y="437881"/>
                </a:lnTo>
                <a:lnTo>
                  <a:pt x="656822" y="231819"/>
                </a:lnTo>
                <a:lnTo>
                  <a:pt x="811369" y="141667"/>
                </a:lnTo>
                <a:lnTo>
                  <a:pt x="914400" y="77273"/>
                </a:lnTo>
                <a:lnTo>
                  <a:pt x="1545465" y="38636"/>
                </a:lnTo>
                <a:lnTo>
                  <a:pt x="2047741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algn="ctr" defTabSz="559977">
              <a:defRPr/>
            </a:pPr>
            <a:endParaRPr lang="ja-JP" altLang="en-US" sz="1200" kern="0">
              <a:latin typeface="Myriad Pro" panose="020B0503030403020204" pitchFamily="34" charset="0"/>
              <a:ea typeface="ＭＳ Ｐゴシック"/>
            </a:endParaRPr>
          </a:p>
        </p:txBody>
      </p:sp>
      <p:sp>
        <p:nvSpPr>
          <p:cNvPr id="98" name="フリーフォーム 174">
            <a:extLst>
              <a:ext uri="{FF2B5EF4-FFF2-40B4-BE49-F238E27FC236}">
                <a16:creationId xmlns:a16="http://schemas.microsoft.com/office/drawing/2014/main" id="{DEF294AE-72FD-A142-B69F-481E008BF87A}"/>
              </a:ext>
            </a:extLst>
          </p:cNvPr>
          <p:cNvSpPr/>
          <p:nvPr/>
        </p:nvSpPr>
        <p:spPr bwMode="auto">
          <a:xfrm>
            <a:off x="5756483" y="2575652"/>
            <a:ext cx="525771" cy="628019"/>
          </a:xfrm>
          <a:custGeom>
            <a:avLst/>
            <a:gdLst>
              <a:gd name="connsiteX0" fmla="*/ 3052293 w 3219719"/>
              <a:gd name="connsiteY0" fmla="*/ 321972 h 2601532"/>
              <a:gd name="connsiteX1" fmla="*/ 3103809 w 3219719"/>
              <a:gd name="connsiteY1" fmla="*/ 373487 h 2601532"/>
              <a:gd name="connsiteX2" fmla="*/ 3129566 w 3219719"/>
              <a:gd name="connsiteY2" fmla="*/ 1403797 h 2601532"/>
              <a:gd name="connsiteX3" fmla="*/ 3000778 w 3219719"/>
              <a:gd name="connsiteY3" fmla="*/ 1596980 h 2601532"/>
              <a:gd name="connsiteX4" fmla="*/ 2884868 w 3219719"/>
              <a:gd name="connsiteY4" fmla="*/ 1751526 h 2601532"/>
              <a:gd name="connsiteX5" fmla="*/ 2871989 w 3219719"/>
              <a:gd name="connsiteY5" fmla="*/ 1918952 h 2601532"/>
              <a:gd name="connsiteX6" fmla="*/ 2987899 w 3219719"/>
              <a:gd name="connsiteY6" fmla="*/ 2073498 h 2601532"/>
              <a:gd name="connsiteX7" fmla="*/ 3142445 w 3219719"/>
              <a:gd name="connsiteY7" fmla="*/ 2215166 h 2601532"/>
              <a:gd name="connsiteX8" fmla="*/ 3219719 w 3219719"/>
              <a:gd name="connsiteY8" fmla="*/ 2395470 h 2601532"/>
              <a:gd name="connsiteX9" fmla="*/ 3116688 w 3219719"/>
              <a:gd name="connsiteY9" fmla="*/ 2472743 h 2601532"/>
              <a:gd name="connsiteX10" fmla="*/ 2987899 w 3219719"/>
              <a:gd name="connsiteY10" fmla="*/ 2511380 h 2601532"/>
              <a:gd name="connsiteX11" fmla="*/ 2884868 w 3219719"/>
              <a:gd name="connsiteY11" fmla="*/ 2537138 h 2601532"/>
              <a:gd name="connsiteX12" fmla="*/ 1532586 w 3219719"/>
              <a:gd name="connsiteY12" fmla="*/ 2601532 h 2601532"/>
              <a:gd name="connsiteX13" fmla="*/ 218941 w 3219719"/>
              <a:gd name="connsiteY13" fmla="*/ 2511380 h 2601532"/>
              <a:gd name="connsiteX14" fmla="*/ 64395 w 3219719"/>
              <a:gd name="connsiteY14" fmla="*/ 2485622 h 2601532"/>
              <a:gd name="connsiteX15" fmla="*/ 12879 w 3219719"/>
              <a:gd name="connsiteY15" fmla="*/ 2421228 h 2601532"/>
              <a:gd name="connsiteX16" fmla="*/ 12879 w 3219719"/>
              <a:gd name="connsiteY16" fmla="*/ 2305318 h 2601532"/>
              <a:gd name="connsiteX17" fmla="*/ 103031 w 3219719"/>
              <a:gd name="connsiteY17" fmla="*/ 2086377 h 2601532"/>
              <a:gd name="connsiteX18" fmla="*/ 283335 w 3219719"/>
              <a:gd name="connsiteY18" fmla="*/ 1906073 h 2601532"/>
              <a:gd name="connsiteX19" fmla="*/ 334851 w 3219719"/>
              <a:gd name="connsiteY19" fmla="*/ 1790163 h 2601532"/>
              <a:gd name="connsiteX20" fmla="*/ 296214 w 3219719"/>
              <a:gd name="connsiteY20" fmla="*/ 1661374 h 2601532"/>
              <a:gd name="connsiteX21" fmla="*/ 180304 w 3219719"/>
              <a:gd name="connsiteY21" fmla="*/ 1584101 h 2601532"/>
              <a:gd name="connsiteX22" fmla="*/ 51516 w 3219719"/>
              <a:gd name="connsiteY22" fmla="*/ 1455312 h 2601532"/>
              <a:gd name="connsiteX23" fmla="*/ 0 w 3219719"/>
              <a:gd name="connsiteY23" fmla="*/ 1390918 h 2601532"/>
              <a:gd name="connsiteX24" fmla="*/ 25758 w 3219719"/>
              <a:gd name="connsiteY24" fmla="*/ 605307 h 2601532"/>
              <a:gd name="connsiteX25" fmla="*/ 180304 w 3219719"/>
              <a:gd name="connsiteY25" fmla="*/ 244698 h 2601532"/>
              <a:gd name="connsiteX26" fmla="*/ 463640 w 3219719"/>
              <a:gd name="connsiteY26" fmla="*/ 77273 h 2601532"/>
              <a:gd name="connsiteX27" fmla="*/ 1532586 w 3219719"/>
              <a:gd name="connsiteY27" fmla="*/ 0 h 2601532"/>
              <a:gd name="connsiteX28" fmla="*/ 2395471 w 3219719"/>
              <a:gd name="connsiteY28" fmla="*/ 51515 h 2601532"/>
              <a:gd name="connsiteX29" fmla="*/ 2859110 w 3219719"/>
              <a:gd name="connsiteY29" fmla="*/ 154546 h 2601532"/>
              <a:gd name="connsiteX30" fmla="*/ 3052293 w 3219719"/>
              <a:gd name="connsiteY30" fmla="*/ 321972 h 2601532"/>
              <a:gd name="connsiteX0" fmla="*/ 3066309 w 3219719"/>
              <a:gd name="connsiteY0" fmla="*/ 319283 h 2601532"/>
              <a:gd name="connsiteX1" fmla="*/ 3103809 w 3219719"/>
              <a:gd name="connsiteY1" fmla="*/ 373487 h 2601532"/>
              <a:gd name="connsiteX2" fmla="*/ 3129566 w 3219719"/>
              <a:gd name="connsiteY2" fmla="*/ 1403797 h 2601532"/>
              <a:gd name="connsiteX3" fmla="*/ 3000778 w 3219719"/>
              <a:gd name="connsiteY3" fmla="*/ 1596980 h 2601532"/>
              <a:gd name="connsiteX4" fmla="*/ 2884868 w 3219719"/>
              <a:gd name="connsiteY4" fmla="*/ 1751526 h 2601532"/>
              <a:gd name="connsiteX5" fmla="*/ 2871989 w 3219719"/>
              <a:gd name="connsiteY5" fmla="*/ 1918952 h 2601532"/>
              <a:gd name="connsiteX6" fmla="*/ 2987899 w 3219719"/>
              <a:gd name="connsiteY6" fmla="*/ 2073498 h 2601532"/>
              <a:gd name="connsiteX7" fmla="*/ 3142445 w 3219719"/>
              <a:gd name="connsiteY7" fmla="*/ 2215166 h 2601532"/>
              <a:gd name="connsiteX8" fmla="*/ 3219719 w 3219719"/>
              <a:gd name="connsiteY8" fmla="*/ 2395470 h 2601532"/>
              <a:gd name="connsiteX9" fmla="*/ 3116688 w 3219719"/>
              <a:gd name="connsiteY9" fmla="*/ 2472743 h 2601532"/>
              <a:gd name="connsiteX10" fmla="*/ 2987899 w 3219719"/>
              <a:gd name="connsiteY10" fmla="*/ 2511380 h 2601532"/>
              <a:gd name="connsiteX11" fmla="*/ 2884868 w 3219719"/>
              <a:gd name="connsiteY11" fmla="*/ 2537138 h 2601532"/>
              <a:gd name="connsiteX12" fmla="*/ 1532586 w 3219719"/>
              <a:gd name="connsiteY12" fmla="*/ 2601532 h 2601532"/>
              <a:gd name="connsiteX13" fmla="*/ 218941 w 3219719"/>
              <a:gd name="connsiteY13" fmla="*/ 2511380 h 2601532"/>
              <a:gd name="connsiteX14" fmla="*/ 64395 w 3219719"/>
              <a:gd name="connsiteY14" fmla="*/ 2485622 h 2601532"/>
              <a:gd name="connsiteX15" fmla="*/ 12879 w 3219719"/>
              <a:gd name="connsiteY15" fmla="*/ 2421228 h 2601532"/>
              <a:gd name="connsiteX16" fmla="*/ 12879 w 3219719"/>
              <a:gd name="connsiteY16" fmla="*/ 2305318 h 2601532"/>
              <a:gd name="connsiteX17" fmla="*/ 103031 w 3219719"/>
              <a:gd name="connsiteY17" fmla="*/ 2086377 h 2601532"/>
              <a:gd name="connsiteX18" fmla="*/ 283335 w 3219719"/>
              <a:gd name="connsiteY18" fmla="*/ 1906073 h 2601532"/>
              <a:gd name="connsiteX19" fmla="*/ 334851 w 3219719"/>
              <a:gd name="connsiteY19" fmla="*/ 1790163 h 2601532"/>
              <a:gd name="connsiteX20" fmla="*/ 296214 w 3219719"/>
              <a:gd name="connsiteY20" fmla="*/ 1661374 h 2601532"/>
              <a:gd name="connsiteX21" fmla="*/ 180304 w 3219719"/>
              <a:gd name="connsiteY21" fmla="*/ 1584101 h 2601532"/>
              <a:gd name="connsiteX22" fmla="*/ 51516 w 3219719"/>
              <a:gd name="connsiteY22" fmla="*/ 1455312 h 2601532"/>
              <a:gd name="connsiteX23" fmla="*/ 0 w 3219719"/>
              <a:gd name="connsiteY23" fmla="*/ 1390918 h 2601532"/>
              <a:gd name="connsiteX24" fmla="*/ 25758 w 3219719"/>
              <a:gd name="connsiteY24" fmla="*/ 605307 h 2601532"/>
              <a:gd name="connsiteX25" fmla="*/ 180304 w 3219719"/>
              <a:gd name="connsiteY25" fmla="*/ 244698 h 2601532"/>
              <a:gd name="connsiteX26" fmla="*/ 463640 w 3219719"/>
              <a:gd name="connsiteY26" fmla="*/ 77273 h 2601532"/>
              <a:gd name="connsiteX27" fmla="*/ 1532586 w 3219719"/>
              <a:gd name="connsiteY27" fmla="*/ 0 h 2601532"/>
              <a:gd name="connsiteX28" fmla="*/ 2395471 w 3219719"/>
              <a:gd name="connsiteY28" fmla="*/ 51515 h 2601532"/>
              <a:gd name="connsiteX29" fmla="*/ 2859110 w 3219719"/>
              <a:gd name="connsiteY29" fmla="*/ 154546 h 2601532"/>
              <a:gd name="connsiteX30" fmla="*/ 3066309 w 3219719"/>
              <a:gd name="connsiteY30" fmla="*/ 319283 h 2601532"/>
              <a:gd name="connsiteX0" fmla="*/ 3066309 w 3219719"/>
              <a:gd name="connsiteY0" fmla="*/ 319283 h 2601532"/>
              <a:gd name="connsiteX1" fmla="*/ 3103809 w 3219719"/>
              <a:gd name="connsiteY1" fmla="*/ 373487 h 2601532"/>
              <a:gd name="connsiteX2" fmla="*/ 3129566 w 3219719"/>
              <a:gd name="connsiteY2" fmla="*/ 1403797 h 2601532"/>
              <a:gd name="connsiteX3" fmla="*/ 3000778 w 3219719"/>
              <a:gd name="connsiteY3" fmla="*/ 1596980 h 2601532"/>
              <a:gd name="connsiteX4" fmla="*/ 2884868 w 3219719"/>
              <a:gd name="connsiteY4" fmla="*/ 1751526 h 2601532"/>
              <a:gd name="connsiteX5" fmla="*/ 2871989 w 3219719"/>
              <a:gd name="connsiteY5" fmla="*/ 1918952 h 2601532"/>
              <a:gd name="connsiteX6" fmla="*/ 2987899 w 3219719"/>
              <a:gd name="connsiteY6" fmla="*/ 2073498 h 2601532"/>
              <a:gd name="connsiteX7" fmla="*/ 3142445 w 3219719"/>
              <a:gd name="connsiteY7" fmla="*/ 2215166 h 2601532"/>
              <a:gd name="connsiteX8" fmla="*/ 3219719 w 3219719"/>
              <a:gd name="connsiteY8" fmla="*/ 2395470 h 2601532"/>
              <a:gd name="connsiteX9" fmla="*/ 3116688 w 3219719"/>
              <a:gd name="connsiteY9" fmla="*/ 2472743 h 2601532"/>
              <a:gd name="connsiteX10" fmla="*/ 2987899 w 3219719"/>
              <a:gd name="connsiteY10" fmla="*/ 2511380 h 2601532"/>
              <a:gd name="connsiteX11" fmla="*/ 2884868 w 3219719"/>
              <a:gd name="connsiteY11" fmla="*/ 2537138 h 2601532"/>
              <a:gd name="connsiteX12" fmla="*/ 1532586 w 3219719"/>
              <a:gd name="connsiteY12" fmla="*/ 2601532 h 2601532"/>
              <a:gd name="connsiteX13" fmla="*/ 218941 w 3219719"/>
              <a:gd name="connsiteY13" fmla="*/ 2511380 h 2601532"/>
              <a:gd name="connsiteX14" fmla="*/ 64395 w 3219719"/>
              <a:gd name="connsiteY14" fmla="*/ 2485622 h 2601532"/>
              <a:gd name="connsiteX15" fmla="*/ 12879 w 3219719"/>
              <a:gd name="connsiteY15" fmla="*/ 2421228 h 2601532"/>
              <a:gd name="connsiteX16" fmla="*/ 12879 w 3219719"/>
              <a:gd name="connsiteY16" fmla="*/ 2305318 h 2601532"/>
              <a:gd name="connsiteX17" fmla="*/ 103031 w 3219719"/>
              <a:gd name="connsiteY17" fmla="*/ 2086377 h 2601532"/>
              <a:gd name="connsiteX18" fmla="*/ 283335 w 3219719"/>
              <a:gd name="connsiteY18" fmla="*/ 1906073 h 2601532"/>
              <a:gd name="connsiteX19" fmla="*/ 334851 w 3219719"/>
              <a:gd name="connsiteY19" fmla="*/ 1790163 h 2601532"/>
              <a:gd name="connsiteX20" fmla="*/ 296214 w 3219719"/>
              <a:gd name="connsiteY20" fmla="*/ 1661374 h 2601532"/>
              <a:gd name="connsiteX21" fmla="*/ 180304 w 3219719"/>
              <a:gd name="connsiteY21" fmla="*/ 1584101 h 2601532"/>
              <a:gd name="connsiteX22" fmla="*/ 51516 w 3219719"/>
              <a:gd name="connsiteY22" fmla="*/ 1455312 h 2601532"/>
              <a:gd name="connsiteX23" fmla="*/ 0 w 3219719"/>
              <a:gd name="connsiteY23" fmla="*/ 1390918 h 2601532"/>
              <a:gd name="connsiteX24" fmla="*/ 25758 w 3219719"/>
              <a:gd name="connsiteY24" fmla="*/ 605307 h 2601532"/>
              <a:gd name="connsiteX25" fmla="*/ 180304 w 3219719"/>
              <a:gd name="connsiteY25" fmla="*/ 244698 h 2601532"/>
              <a:gd name="connsiteX26" fmla="*/ 463640 w 3219719"/>
              <a:gd name="connsiteY26" fmla="*/ 77273 h 2601532"/>
              <a:gd name="connsiteX27" fmla="*/ 1532586 w 3219719"/>
              <a:gd name="connsiteY27" fmla="*/ 0 h 2601532"/>
              <a:gd name="connsiteX28" fmla="*/ 2395471 w 3219719"/>
              <a:gd name="connsiteY28" fmla="*/ 51515 h 2601532"/>
              <a:gd name="connsiteX29" fmla="*/ 2859110 w 3219719"/>
              <a:gd name="connsiteY29" fmla="*/ 154546 h 2601532"/>
              <a:gd name="connsiteX30" fmla="*/ 3066309 w 3219719"/>
              <a:gd name="connsiteY30" fmla="*/ 319283 h 2601532"/>
              <a:gd name="connsiteX0" fmla="*/ 3066309 w 3219719"/>
              <a:gd name="connsiteY0" fmla="*/ 319283 h 2601532"/>
              <a:gd name="connsiteX1" fmla="*/ 3129566 w 3219719"/>
              <a:gd name="connsiteY1" fmla="*/ 1403797 h 2601532"/>
              <a:gd name="connsiteX2" fmla="*/ 3000778 w 3219719"/>
              <a:gd name="connsiteY2" fmla="*/ 1596980 h 2601532"/>
              <a:gd name="connsiteX3" fmla="*/ 2884868 w 3219719"/>
              <a:gd name="connsiteY3" fmla="*/ 1751526 h 2601532"/>
              <a:gd name="connsiteX4" fmla="*/ 2871989 w 3219719"/>
              <a:gd name="connsiteY4" fmla="*/ 1918952 h 2601532"/>
              <a:gd name="connsiteX5" fmla="*/ 2987899 w 3219719"/>
              <a:gd name="connsiteY5" fmla="*/ 2073498 h 2601532"/>
              <a:gd name="connsiteX6" fmla="*/ 3142445 w 3219719"/>
              <a:gd name="connsiteY6" fmla="*/ 2215166 h 2601532"/>
              <a:gd name="connsiteX7" fmla="*/ 3219719 w 3219719"/>
              <a:gd name="connsiteY7" fmla="*/ 2395470 h 2601532"/>
              <a:gd name="connsiteX8" fmla="*/ 3116688 w 3219719"/>
              <a:gd name="connsiteY8" fmla="*/ 2472743 h 2601532"/>
              <a:gd name="connsiteX9" fmla="*/ 2987899 w 3219719"/>
              <a:gd name="connsiteY9" fmla="*/ 2511380 h 2601532"/>
              <a:gd name="connsiteX10" fmla="*/ 2884868 w 3219719"/>
              <a:gd name="connsiteY10" fmla="*/ 2537138 h 2601532"/>
              <a:gd name="connsiteX11" fmla="*/ 1532586 w 3219719"/>
              <a:gd name="connsiteY11" fmla="*/ 2601532 h 2601532"/>
              <a:gd name="connsiteX12" fmla="*/ 218941 w 3219719"/>
              <a:gd name="connsiteY12" fmla="*/ 2511380 h 2601532"/>
              <a:gd name="connsiteX13" fmla="*/ 64395 w 3219719"/>
              <a:gd name="connsiteY13" fmla="*/ 2485622 h 2601532"/>
              <a:gd name="connsiteX14" fmla="*/ 12879 w 3219719"/>
              <a:gd name="connsiteY14" fmla="*/ 2421228 h 2601532"/>
              <a:gd name="connsiteX15" fmla="*/ 12879 w 3219719"/>
              <a:gd name="connsiteY15" fmla="*/ 2305318 h 2601532"/>
              <a:gd name="connsiteX16" fmla="*/ 103031 w 3219719"/>
              <a:gd name="connsiteY16" fmla="*/ 2086377 h 2601532"/>
              <a:gd name="connsiteX17" fmla="*/ 283335 w 3219719"/>
              <a:gd name="connsiteY17" fmla="*/ 1906073 h 2601532"/>
              <a:gd name="connsiteX18" fmla="*/ 334851 w 3219719"/>
              <a:gd name="connsiteY18" fmla="*/ 1790163 h 2601532"/>
              <a:gd name="connsiteX19" fmla="*/ 296214 w 3219719"/>
              <a:gd name="connsiteY19" fmla="*/ 1661374 h 2601532"/>
              <a:gd name="connsiteX20" fmla="*/ 180304 w 3219719"/>
              <a:gd name="connsiteY20" fmla="*/ 1584101 h 2601532"/>
              <a:gd name="connsiteX21" fmla="*/ 51516 w 3219719"/>
              <a:gd name="connsiteY21" fmla="*/ 1455312 h 2601532"/>
              <a:gd name="connsiteX22" fmla="*/ 0 w 3219719"/>
              <a:gd name="connsiteY22" fmla="*/ 1390918 h 2601532"/>
              <a:gd name="connsiteX23" fmla="*/ 25758 w 3219719"/>
              <a:gd name="connsiteY23" fmla="*/ 605307 h 2601532"/>
              <a:gd name="connsiteX24" fmla="*/ 180304 w 3219719"/>
              <a:gd name="connsiteY24" fmla="*/ 244698 h 2601532"/>
              <a:gd name="connsiteX25" fmla="*/ 463640 w 3219719"/>
              <a:gd name="connsiteY25" fmla="*/ 77273 h 2601532"/>
              <a:gd name="connsiteX26" fmla="*/ 1532586 w 3219719"/>
              <a:gd name="connsiteY26" fmla="*/ 0 h 2601532"/>
              <a:gd name="connsiteX27" fmla="*/ 2395471 w 3219719"/>
              <a:gd name="connsiteY27" fmla="*/ 51515 h 2601532"/>
              <a:gd name="connsiteX28" fmla="*/ 2859110 w 3219719"/>
              <a:gd name="connsiteY28" fmla="*/ 154546 h 2601532"/>
              <a:gd name="connsiteX29" fmla="*/ 3066309 w 3219719"/>
              <a:gd name="connsiteY29" fmla="*/ 319283 h 2601532"/>
              <a:gd name="connsiteX0" fmla="*/ 3066309 w 3219719"/>
              <a:gd name="connsiteY0" fmla="*/ 319283 h 2601532"/>
              <a:gd name="connsiteX1" fmla="*/ 3129566 w 3219719"/>
              <a:gd name="connsiteY1" fmla="*/ 1403797 h 2601532"/>
              <a:gd name="connsiteX2" fmla="*/ 3000778 w 3219719"/>
              <a:gd name="connsiteY2" fmla="*/ 1596980 h 2601532"/>
              <a:gd name="connsiteX3" fmla="*/ 2884868 w 3219719"/>
              <a:gd name="connsiteY3" fmla="*/ 1751526 h 2601532"/>
              <a:gd name="connsiteX4" fmla="*/ 2871989 w 3219719"/>
              <a:gd name="connsiteY4" fmla="*/ 1918952 h 2601532"/>
              <a:gd name="connsiteX5" fmla="*/ 2987899 w 3219719"/>
              <a:gd name="connsiteY5" fmla="*/ 2073498 h 2601532"/>
              <a:gd name="connsiteX6" fmla="*/ 3142445 w 3219719"/>
              <a:gd name="connsiteY6" fmla="*/ 2215166 h 2601532"/>
              <a:gd name="connsiteX7" fmla="*/ 3219719 w 3219719"/>
              <a:gd name="connsiteY7" fmla="*/ 2395470 h 2601532"/>
              <a:gd name="connsiteX8" fmla="*/ 3116688 w 3219719"/>
              <a:gd name="connsiteY8" fmla="*/ 2472743 h 2601532"/>
              <a:gd name="connsiteX9" fmla="*/ 2987899 w 3219719"/>
              <a:gd name="connsiteY9" fmla="*/ 2511380 h 2601532"/>
              <a:gd name="connsiteX10" fmla="*/ 2884868 w 3219719"/>
              <a:gd name="connsiteY10" fmla="*/ 2537138 h 2601532"/>
              <a:gd name="connsiteX11" fmla="*/ 1532586 w 3219719"/>
              <a:gd name="connsiteY11" fmla="*/ 2601532 h 2601532"/>
              <a:gd name="connsiteX12" fmla="*/ 218941 w 3219719"/>
              <a:gd name="connsiteY12" fmla="*/ 2511380 h 2601532"/>
              <a:gd name="connsiteX13" fmla="*/ 64395 w 3219719"/>
              <a:gd name="connsiteY13" fmla="*/ 2485622 h 2601532"/>
              <a:gd name="connsiteX14" fmla="*/ 12879 w 3219719"/>
              <a:gd name="connsiteY14" fmla="*/ 2421228 h 2601532"/>
              <a:gd name="connsiteX15" fmla="*/ 12879 w 3219719"/>
              <a:gd name="connsiteY15" fmla="*/ 2305318 h 2601532"/>
              <a:gd name="connsiteX16" fmla="*/ 103031 w 3219719"/>
              <a:gd name="connsiteY16" fmla="*/ 2086377 h 2601532"/>
              <a:gd name="connsiteX17" fmla="*/ 283335 w 3219719"/>
              <a:gd name="connsiteY17" fmla="*/ 1906073 h 2601532"/>
              <a:gd name="connsiteX18" fmla="*/ 334851 w 3219719"/>
              <a:gd name="connsiteY18" fmla="*/ 1790163 h 2601532"/>
              <a:gd name="connsiteX19" fmla="*/ 296214 w 3219719"/>
              <a:gd name="connsiteY19" fmla="*/ 1661374 h 2601532"/>
              <a:gd name="connsiteX20" fmla="*/ 180304 w 3219719"/>
              <a:gd name="connsiteY20" fmla="*/ 1584101 h 2601532"/>
              <a:gd name="connsiteX21" fmla="*/ 51516 w 3219719"/>
              <a:gd name="connsiteY21" fmla="*/ 1455312 h 2601532"/>
              <a:gd name="connsiteX22" fmla="*/ 0 w 3219719"/>
              <a:gd name="connsiteY22" fmla="*/ 1390918 h 2601532"/>
              <a:gd name="connsiteX23" fmla="*/ 25758 w 3219719"/>
              <a:gd name="connsiteY23" fmla="*/ 605307 h 2601532"/>
              <a:gd name="connsiteX24" fmla="*/ 180304 w 3219719"/>
              <a:gd name="connsiteY24" fmla="*/ 244698 h 2601532"/>
              <a:gd name="connsiteX25" fmla="*/ 463640 w 3219719"/>
              <a:gd name="connsiteY25" fmla="*/ 77273 h 2601532"/>
              <a:gd name="connsiteX26" fmla="*/ 1532586 w 3219719"/>
              <a:gd name="connsiteY26" fmla="*/ 0 h 2601532"/>
              <a:gd name="connsiteX27" fmla="*/ 2395471 w 3219719"/>
              <a:gd name="connsiteY27" fmla="*/ 51515 h 2601532"/>
              <a:gd name="connsiteX28" fmla="*/ 2859110 w 3219719"/>
              <a:gd name="connsiteY28" fmla="*/ 154546 h 2601532"/>
              <a:gd name="connsiteX29" fmla="*/ 3066309 w 3219719"/>
              <a:gd name="connsiteY29" fmla="*/ 319283 h 2601532"/>
              <a:gd name="connsiteX0" fmla="*/ 3066309 w 3219719"/>
              <a:gd name="connsiteY0" fmla="*/ 319283 h 2601532"/>
              <a:gd name="connsiteX1" fmla="*/ 3129566 w 3219719"/>
              <a:gd name="connsiteY1" fmla="*/ 1403797 h 2601532"/>
              <a:gd name="connsiteX2" fmla="*/ 3000778 w 3219719"/>
              <a:gd name="connsiteY2" fmla="*/ 1596980 h 2601532"/>
              <a:gd name="connsiteX3" fmla="*/ 2884868 w 3219719"/>
              <a:gd name="connsiteY3" fmla="*/ 1751526 h 2601532"/>
              <a:gd name="connsiteX4" fmla="*/ 2871989 w 3219719"/>
              <a:gd name="connsiteY4" fmla="*/ 1918952 h 2601532"/>
              <a:gd name="connsiteX5" fmla="*/ 2987899 w 3219719"/>
              <a:gd name="connsiteY5" fmla="*/ 2073498 h 2601532"/>
              <a:gd name="connsiteX6" fmla="*/ 3142445 w 3219719"/>
              <a:gd name="connsiteY6" fmla="*/ 2215166 h 2601532"/>
              <a:gd name="connsiteX7" fmla="*/ 3219719 w 3219719"/>
              <a:gd name="connsiteY7" fmla="*/ 2395470 h 2601532"/>
              <a:gd name="connsiteX8" fmla="*/ 3116688 w 3219719"/>
              <a:gd name="connsiteY8" fmla="*/ 2472743 h 2601532"/>
              <a:gd name="connsiteX9" fmla="*/ 2987899 w 3219719"/>
              <a:gd name="connsiteY9" fmla="*/ 2511380 h 2601532"/>
              <a:gd name="connsiteX10" fmla="*/ 2884868 w 3219719"/>
              <a:gd name="connsiteY10" fmla="*/ 2537138 h 2601532"/>
              <a:gd name="connsiteX11" fmla="*/ 1532586 w 3219719"/>
              <a:gd name="connsiteY11" fmla="*/ 2601532 h 2601532"/>
              <a:gd name="connsiteX12" fmla="*/ 218941 w 3219719"/>
              <a:gd name="connsiteY12" fmla="*/ 2511380 h 2601532"/>
              <a:gd name="connsiteX13" fmla="*/ 64395 w 3219719"/>
              <a:gd name="connsiteY13" fmla="*/ 2485622 h 2601532"/>
              <a:gd name="connsiteX14" fmla="*/ 12879 w 3219719"/>
              <a:gd name="connsiteY14" fmla="*/ 2421228 h 2601532"/>
              <a:gd name="connsiteX15" fmla="*/ 12879 w 3219719"/>
              <a:gd name="connsiteY15" fmla="*/ 2305318 h 2601532"/>
              <a:gd name="connsiteX16" fmla="*/ 103031 w 3219719"/>
              <a:gd name="connsiteY16" fmla="*/ 2086377 h 2601532"/>
              <a:gd name="connsiteX17" fmla="*/ 283335 w 3219719"/>
              <a:gd name="connsiteY17" fmla="*/ 1906073 h 2601532"/>
              <a:gd name="connsiteX18" fmla="*/ 334851 w 3219719"/>
              <a:gd name="connsiteY18" fmla="*/ 1790163 h 2601532"/>
              <a:gd name="connsiteX19" fmla="*/ 296214 w 3219719"/>
              <a:gd name="connsiteY19" fmla="*/ 1661374 h 2601532"/>
              <a:gd name="connsiteX20" fmla="*/ 180304 w 3219719"/>
              <a:gd name="connsiteY20" fmla="*/ 1584101 h 2601532"/>
              <a:gd name="connsiteX21" fmla="*/ 51516 w 3219719"/>
              <a:gd name="connsiteY21" fmla="*/ 1455312 h 2601532"/>
              <a:gd name="connsiteX22" fmla="*/ 0 w 3219719"/>
              <a:gd name="connsiteY22" fmla="*/ 1390918 h 2601532"/>
              <a:gd name="connsiteX23" fmla="*/ 25758 w 3219719"/>
              <a:gd name="connsiteY23" fmla="*/ 605307 h 2601532"/>
              <a:gd name="connsiteX24" fmla="*/ 180304 w 3219719"/>
              <a:gd name="connsiteY24" fmla="*/ 244698 h 2601532"/>
              <a:gd name="connsiteX25" fmla="*/ 463640 w 3219719"/>
              <a:gd name="connsiteY25" fmla="*/ 77273 h 2601532"/>
              <a:gd name="connsiteX26" fmla="*/ 1532586 w 3219719"/>
              <a:gd name="connsiteY26" fmla="*/ 0 h 2601532"/>
              <a:gd name="connsiteX27" fmla="*/ 2395471 w 3219719"/>
              <a:gd name="connsiteY27" fmla="*/ 51515 h 2601532"/>
              <a:gd name="connsiteX28" fmla="*/ 2859110 w 3219719"/>
              <a:gd name="connsiteY28" fmla="*/ 154546 h 2601532"/>
              <a:gd name="connsiteX29" fmla="*/ 3066309 w 3219719"/>
              <a:gd name="connsiteY29" fmla="*/ 319283 h 2601532"/>
              <a:gd name="connsiteX0" fmla="*/ 3066309 w 3219719"/>
              <a:gd name="connsiteY0" fmla="*/ 319283 h 2601532"/>
              <a:gd name="connsiteX1" fmla="*/ 3129566 w 3219719"/>
              <a:gd name="connsiteY1" fmla="*/ 1403797 h 2601532"/>
              <a:gd name="connsiteX2" fmla="*/ 3000778 w 3219719"/>
              <a:gd name="connsiteY2" fmla="*/ 1596980 h 2601532"/>
              <a:gd name="connsiteX3" fmla="*/ 2884868 w 3219719"/>
              <a:gd name="connsiteY3" fmla="*/ 1751526 h 2601532"/>
              <a:gd name="connsiteX4" fmla="*/ 2871989 w 3219719"/>
              <a:gd name="connsiteY4" fmla="*/ 1918952 h 2601532"/>
              <a:gd name="connsiteX5" fmla="*/ 2987899 w 3219719"/>
              <a:gd name="connsiteY5" fmla="*/ 2073498 h 2601532"/>
              <a:gd name="connsiteX6" fmla="*/ 3142445 w 3219719"/>
              <a:gd name="connsiteY6" fmla="*/ 2215166 h 2601532"/>
              <a:gd name="connsiteX7" fmla="*/ 3219719 w 3219719"/>
              <a:gd name="connsiteY7" fmla="*/ 2395470 h 2601532"/>
              <a:gd name="connsiteX8" fmla="*/ 3116688 w 3219719"/>
              <a:gd name="connsiteY8" fmla="*/ 2472743 h 2601532"/>
              <a:gd name="connsiteX9" fmla="*/ 2987899 w 3219719"/>
              <a:gd name="connsiteY9" fmla="*/ 2511380 h 2601532"/>
              <a:gd name="connsiteX10" fmla="*/ 2884868 w 3219719"/>
              <a:gd name="connsiteY10" fmla="*/ 2537138 h 2601532"/>
              <a:gd name="connsiteX11" fmla="*/ 1532586 w 3219719"/>
              <a:gd name="connsiteY11" fmla="*/ 2601532 h 2601532"/>
              <a:gd name="connsiteX12" fmla="*/ 218941 w 3219719"/>
              <a:gd name="connsiteY12" fmla="*/ 2511380 h 2601532"/>
              <a:gd name="connsiteX13" fmla="*/ 64395 w 3219719"/>
              <a:gd name="connsiteY13" fmla="*/ 2485622 h 2601532"/>
              <a:gd name="connsiteX14" fmla="*/ 12879 w 3219719"/>
              <a:gd name="connsiteY14" fmla="*/ 2421228 h 2601532"/>
              <a:gd name="connsiteX15" fmla="*/ 12879 w 3219719"/>
              <a:gd name="connsiteY15" fmla="*/ 2305318 h 2601532"/>
              <a:gd name="connsiteX16" fmla="*/ 103031 w 3219719"/>
              <a:gd name="connsiteY16" fmla="*/ 2086377 h 2601532"/>
              <a:gd name="connsiteX17" fmla="*/ 283335 w 3219719"/>
              <a:gd name="connsiteY17" fmla="*/ 1906073 h 2601532"/>
              <a:gd name="connsiteX18" fmla="*/ 334851 w 3219719"/>
              <a:gd name="connsiteY18" fmla="*/ 1790163 h 2601532"/>
              <a:gd name="connsiteX19" fmla="*/ 296214 w 3219719"/>
              <a:gd name="connsiteY19" fmla="*/ 1661374 h 2601532"/>
              <a:gd name="connsiteX20" fmla="*/ 180304 w 3219719"/>
              <a:gd name="connsiteY20" fmla="*/ 1584101 h 2601532"/>
              <a:gd name="connsiteX21" fmla="*/ 51516 w 3219719"/>
              <a:gd name="connsiteY21" fmla="*/ 1455312 h 2601532"/>
              <a:gd name="connsiteX22" fmla="*/ 0 w 3219719"/>
              <a:gd name="connsiteY22" fmla="*/ 1390918 h 2601532"/>
              <a:gd name="connsiteX23" fmla="*/ 25758 w 3219719"/>
              <a:gd name="connsiteY23" fmla="*/ 605307 h 2601532"/>
              <a:gd name="connsiteX24" fmla="*/ 180304 w 3219719"/>
              <a:gd name="connsiteY24" fmla="*/ 244698 h 2601532"/>
              <a:gd name="connsiteX25" fmla="*/ 463640 w 3219719"/>
              <a:gd name="connsiteY25" fmla="*/ 77273 h 2601532"/>
              <a:gd name="connsiteX26" fmla="*/ 1532586 w 3219719"/>
              <a:gd name="connsiteY26" fmla="*/ 0 h 2601532"/>
              <a:gd name="connsiteX27" fmla="*/ 2395471 w 3219719"/>
              <a:gd name="connsiteY27" fmla="*/ 51515 h 2601532"/>
              <a:gd name="connsiteX28" fmla="*/ 2859110 w 3219719"/>
              <a:gd name="connsiteY28" fmla="*/ 154546 h 2601532"/>
              <a:gd name="connsiteX29" fmla="*/ 3066309 w 3219719"/>
              <a:gd name="connsiteY29" fmla="*/ 319283 h 2601532"/>
              <a:gd name="connsiteX0" fmla="*/ 3066309 w 3219719"/>
              <a:gd name="connsiteY0" fmla="*/ 319283 h 2601532"/>
              <a:gd name="connsiteX1" fmla="*/ 3129566 w 3219719"/>
              <a:gd name="connsiteY1" fmla="*/ 1403797 h 2601532"/>
              <a:gd name="connsiteX2" fmla="*/ 3000778 w 3219719"/>
              <a:gd name="connsiteY2" fmla="*/ 1596980 h 2601532"/>
              <a:gd name="connsiteX3" fmla="*/ 2884868 w 3219719"/>
              <a:gd name="connsiteY3" fmla="*/ 1751526 h 2601532"/>
              <a:gd name="connsiteX4" fmla="*/ 2871989 w 3219719"/>
              <a:gd name="connsiteY4" fmla="*/ 1918952 h 2601532"/>
              <a:gd name="connsiteX5" fmla="*/ 2987899 w 3219719"/>
              <a:gd name="connsiteY5" fmla="*/ 2073498 h 2601532"/>
              <a:gd name="connsiteX6" fmla="*/ 3142445 w 3219719"/>
              <a:gd name="connsiteY6" fmla="*/ 2215166 h 2601532"/>
              <a:gd name="connsiteX7" fmla="*/ 3219719 w 3219719"/>
              <a:gd name="connsiteY7" fmla="*/ 2395470 h 2601532"/>
              <a:gd name="connsiteX8" fmla="*/ 3116688 w 3219719"/>
              <a:gd name="connsiteY8" fmla="*/ 2472743 h 2601532"/>
              <a:gd name="connsiteX9" fmla="*/ 2987899 w 3219719"/>
              <a:gd name="connsiteY9" fmla="*/ 2511380 h 2601532"/>
              <a:gd name="connsiteX10" fmla="*/ 2884868 w 3219719"/>
              <a:gd name="connsiteY10" fmla="*/ 2537138 h 2601532"/>
              <a:gd name="connsiteX11" fmla="*/ 1532586 w 3219719"/>
              <a:gd name="connsiteY11" fmla="*/ 2601532 h 2601532"/>
              <a:gd name="connsiteX12" fmla="*/ 218941 w 3219719"/>
              <a:gd name="connsiteY12" fmla="*/ 2511380 h 2601532"/>
              <a:gd name="connsiteX13" fmla="*/ 64395 w 3219719"/>
              <a:gd name="connsiteY13" fmla="*/ 2485622 h 2601532"/>
              <a:gd name="connsiteX14" fmla="*/ 12879 w 3219719"/>
              <a:gd name="connsiteY14" fmla="*/ 2421228 h 2601532"/>
              <a:gd name="connsiteX15" fmla="*/ 12879 w 3219719"/>
              <a:gd name="connsiteY15" fmla="*/ 2305318 h 2601532"/>
              <a:gd name="connsiteX16" fmla="*/ 103031 w 3219719"/>
              <a:gd name="connsiteY16" fmla="*/ 2086377 h 2601532"/>
              <a:gd name="connsiteX17" fmla="*/ 283335 w 3219719"/>
              <a:gd name="connsiteY17" fmla="*/ 1906073 h 2601532"/>
              <a:gd name="connsiteX18" fmla="*/ 334851 w 3219719"/>
              <a:gd name="connsiteY18" fmla="*/ 1790163 h 2601532"/>
              <a:gd name="connsiteX19" fmla="*/ 296214 w 3219719"/>
              <a:gd name="connsiteY19" fmla="*/ 1661374 h 2601532"/>
              <a:gd name="connsiteX20" fmla="*/ 180304 w 3219719"/>
              <a:gd name="connsiteY20" fmla="*/ 1584101 h 2601532"/>
              <a:gd name="connsiteX21" fmla="*/ 51516 w 3219719"/>
              <a:gd name="connsiteY21" fmla="*/ 1455312 h 2601532"/>
              <a:gd name="connsiteX22" fmla="*/ 0 w 3219719"/>
              <a:gd name="connsiteY22" fmla="*/ 1390918 h 2601532"/>
              <a:gd name="connsiteX23" fmla="*/ 25758 w 3219719"/>
              <a:gd name="connsiteY23" fmla="*/ 605307 h 2601532"/>
              <a:gd name="connsiteX24" fmla="*/ 180304 w 3219719"/>
              <a:gd name="connsiteY24" fmla="*/ 244698 h 2601532"/>
              <a:gd name="connsiteX25" fmla="*/ 463640 w 3219719"/>
              <a:gd name="connsiteY25" fmla="*/ 77273 h 2601532"/>
              <a:gd name="connsiteX26" fmla="*/ 1532586 w 3219719"/>
              <a:gd name="connsiteY26" fmla="*/ 0 h 2601532"/>
              <a:gd name="connsiteX27" fmla="*/ 2395471 w 3219719"/>
              <a:gd name="connsiteY27" fmla="*/ 51515 h 2601532"/>
              <a:gd name="connsiteX28" fmla="*/ 2859110 w 3219719"/>
              <a:gd name="connsiteY28" fmla="*/ 154546 h 2601532"/>
              <a:gd name="connsiteX29" fmla="*/ 3066309 w 3219719"/>
              <a:gd name="connsiteY29" fmla="*/ 319283 h 260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219719" h="2601532">
                <a:moveTo>
                  <a:pt x="3066309" y="319283"/>
                </a:moveTo>
                <a:cubicBezTo>
                  <a:pt x="3102625" y="467989"/>
                  <a:pt x="3108480" y="1042292"/>
                  <a:pt x="3129566" y="1403797"/>
                </a:cubicBezTo>
                <a:lnTo>
                  <a:pt x="3000778" y="1596980"/>
                </a:lnTo>
                <a:lnTo>
                  <a:pt x="2884868" y="1751526"/>
                </a:lnTo>
                <a:lnTo>
                  <a:pt x="2871989" y="1918952"/>
                </a:lnTo>
                <a:lnTo>
                  <a:pt x="2987899" y="2073498"/>
                </a:lnTo>
                <a:lnTo>
                  <a:pt x="3142445" y="2215166"/>
                </a:lnTo>
                <a:lnTo>
                  <a:pt x="3219719" y="2395470"/>
                </a:lnTo>
                <a:lnTo>
                  <a:pt x="3116688" y="2472743"/>
                </a:lnTo>
                <a:lnTo>
                  <a:pt x="2987899" y="2511380"/>
                </a:lnTo>
                <a:lnTo>
                  <a:pt x="2884868" y="2537138"/>
                </a:lnTo>
                <a:lnTo>
                  <a:pt x="1532586" y="2601532"/>
                </a:lnTo>
                <a:lnTo>
                  <a:pt x="218941" y="2511380"/>
                </a:lnTo>
                <a:lnTo>
                  <a:pt x="64395" y="2485622"/>
                </a:lnTo>
                <a:lnTo>
                  <a:pt x="12879" y="2421228"/>
                </a:lnTo>
                <a:lnTo>
                  <a:pt x="12879" y="2305318"/>
                </a:lnTo>
                <a:lnTo>
                  <a:pt x="103031" y="2086377"/>
                </a:lnTo>
                <a:lnTo>
                  <a:pt x="283335" y="1906073"/>
                </a:lnTo>
                <a:lnTo>
                  <a:pt x="334851" y="1790163"/>
                </a:lnTo>
                <a:lnTo>
                  <a:pt x="296214" y="1661374"/>
                </a:lnTo>
                <a:lnTo>
                  <a:pt x="180304" y="1584101"/>
                </a:lnTo>
                <a:lnTo>
                  <a:pt x="51516" y="1455312"/>
                </a:lnTo>
                <a:lnTo>
                  <a:pt x="0" y="1390918"/>
                </a:lnTo>
                <a:lnTo>
                  <a:pt x="25758" y="605307"/>
                </a:lnTo>
                <a:cubicBezTo>
                  <a:pt x="77273" y="485104"/>
                  <a:pt x="81875" y="392946"/>
                  <a:pt x="180304" y="244698"/>
                </a:cubicBezTo>
                <a:lnTo>
                  <a:pt x="463640" y="77273"/>
                </a:lnTo>
                <a:lnTo>
                  <a:pt x="1532586" y="0"/>
                </a:lnTo>
                <a:lnTo>
                  <a:pt x="2395471" y="51515"/>
                </a:lnTo>
                <a:lnTo>
                  <a:pt x="2859110" y="154546"/>
                </a:lnTo>
                <a:cubicBezTo>
                  <a:pt x="2928176" y="209458"/>
                  <a:pt x="3086145" y="295811"/>
                  <a:pt x="3066309" y="31928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algn="ctr" defTabSz="559977">
              <a:defRPr/>
            </a:pPr>
            <a:endParaRPr lang="ja-JP" altLang="en-US" sz="1200" kern="0">
              <a:latin typeface="Myriad Pro" panose="020B0503030403020204" pitchFamily="34" charset="0"/>
              <a:ea typeface="ＭＳ Ｐゴシック"/>
            </a:endParaRPr>
          </a:p>
        </p:txBody>
      </p:sp>
      <p:sp>
        <p:nvSpPr>
          <p:cNvPr id="99" name="フリーフォーム 175">
            <a:extLst>
              <a:ext uri="{FF2B5EF4-FFF2-40B4-BE49-F238E27FC236}">
                <a16:creationId xmlns:a16="http://schemas.microsoft.com/office/drawing/2014/main" id="{6A6E10FE-E2AF-B740-AAAD-0B5FA2CF8C85}"/>
              </a:ext>
            </a:extLst>
          </p:cNvPr>
          <p:cNvSpPr/>
          <p:nvPr/>
        </p:nvSpPr>
        <p:spPr bwMode="auto">
          <a:xfrm>
            <a:off x="6146159" y="2681780"/>
            <a:ext cx="121723" cy="354587"/>
          </a:xfrm>
          <a:custGeom>
            <a:avLst/>
            <a:gdLst>
              <a:gd name="connsiteX0" fmla="*/ 695459 w 746974"/>
              <a:gd name="connsiteY0" fmla="*/ 0 h 1468192"/>
              <a:gd name="connsiteX1" fmla="*/ 631065 w 746974"/>
              <a:gd name="connsiteY1" fmla="*/ 283336 h 1468192"/>
              <a:gd name="connsiteX2" fmla="*/ 399245 w 746974"/>
              <a:gd name="connsiteY2" fmla="*/ 631065 h 1468192"/>
              <a:gd name="connsiteX3" fmla="*/ 193183 w 746974"/>
              <a:gd name="connsiteY3" fmla="*/ 824248 h 1468192"/>
              <a:gd name="connsiteX4" fmla="*/ 38636 w 746974"/>
              <a:gd name="connsiteY4" fmla="*/ 1004553 h 1468192"/>
              <a:gd name="connsiteX5" fmla="*/ 0 w 746974"/>
              <a:gd name="connsiteY5" fmla="*/ 1171978 h 1468192"/>
              <a:gd name="connsiteX6" fmla="*/ 206062 w 746974"/>
              <a:gd name="connsiteY6" fmla="*/ 1300767 h 1468192"/>
              <a:gd name="connsiteX7" fmla="*/ 321972 w 746974"/>
              <a:gd name="connsiteY7" fmla="*/ 1339403 h 1468192"/>
              <a:gd name="connsiteX8" fmla="*/ 476518 w 746974"/>
              <a:gd name="connsiteY8" fmla="*/ 1468192 h 1468192"/>
              <a:gd name="connsiteX9" fmla="*/ 515155 w 746974"/>
              <a:gd name="connsiteY9" fmla="*/ 1300767 h 1468192"/>
              <a:gd name="connsiteX10" fmla="*/ 746974 w 746974"/>
              <a:gd name="connsiteY10" fmla="*/ 953037 h 1468192"/>
              <a:gd name="connsiteX11" fmla="*/ 695459 w 746974"/>
              <a:gd name="connsiteY11" fmla="*/ 0 h 146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6974" h="1468192">
                <a:moveTo>
                  <a:pt x="695459" y="0"/>
                </a:moveTo>
                <a:lnTo>
                  <a:pt x="631065" y="283336"/>
                </a:lnTo>
                <a:lnTo>
                  <a:pt x="399245" y="631065"/>
                </a:lnTo>
                <a:lnTo>
                  <a:pt x="193183" y="824248"/>
                </a:lnTo>
                <a:lnTo>
                  <a:pt x="38636" y="1004553"/>
                </a:lnTo>
                <a:lnTo>
                  <a:pt x="0" y="1171978"/>
                </a:lnTo>
                <a:lnTo>
                  <a:pt x="206062" y="1300767"/>
                </a:lnTo>
                <a:lnTo>
                  <a:pt x="321972" y="1339403"/>
                </a:lnTo>
                <a:lnTo>
                  <a:pt x="476518" y="1468192"/>
                </a:lnTo>
                <a:lnTo>
                  <a:pt x="515155" y="1300767"/>
                </a:lnTo>
                <a:lnTo>
                  <a:pt x="746974" y="953037"/>
                </a:lnTo>
                <a:lnTo>
                  <a:pt x="695459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 cap="flat" cmpd="sng" algn="ctr">
            <a:solidFill>
              <a:schemeClr val="bg1">
                <a:lumMod val="90000"/>
              </a:schemeClr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algn="ctr" defTabSz="559977">
              <a:defRPr/>
            </a:pPr>
            <a:endParaRPr lang="ja-JP" altLang="en-US" sz="1200" kern="0">
              <a:latin typeface="Myriad Pro" panose="020B0503030403020204" pitchFamily="34" charset="0"/>
              <a:ea typeface="ＭＳ Ｐゴシック"/>
            </a:endParaRPr>
          </a:p>
        </p:txBody>
      </p:sp>
      <p:sp>
        <p:nvSpPr>
          <p:cNvPr id="100" name="フリーフォーム 176">
            <a:extLst>
              <a:ext uri="{FF2B5EF4-FFF2-40B4-BE49-F238E27FC236}">
                <a16:creationId xmlns:a16="http://schemas.microsoft.com/office/drawing/2014/main" id="{76C97B40-8618-8741-9A96-520CC8D0B9E6}"/>
              </a:ext>
            </a:extLst>
          </p:cNvPr>
          <p:cNvSpPr/>
          <p:nvPr/>
        </p:nvSpPr>
        <p:spPr bwMode="auto">
          <a:xfrm>
            <a:off x="5764936" y="2590637"/>
            <a:ext cx="354177" cy="410771"/>
          </a:xfrm>
          <a:custGeom>
            <a:avLst/>
            <a:gdLst>
              <a:gd name="connsiteX0" fmla="*/ 425003 w 2163650"/>
              <a:gd name="connsiteY0" fmla="*/ 77273 h 1700011"/>
              <a:gd name="connsiteX1" fmla="*/ 193183 w 2163650"/>
              <a:gd name="connsiteY1" fmla="*/ 270456 h 1700011"/>
              <a:gd name="connsiteX2" fmla="*/ 128788 w 2163650"/>
              <a:gd name="connsiteY2" fmla="*/ 476518 h 1700011"/>
              <a:gd name="connsiteX3" fmla="*/ 154546 w 2163650"/>
              <a:gd name="connsiteY3" fmla="*/ 618186 h 1700011"/>
              <a:gd name="connsiteX4" fmla="*/ 399245 w 2163650"/>
              <a:gd name="connsiteY4" fmla="*/ 978794 h 1700011"/>
              <a:gd name="connsiteX5" fmla="*/ 579549 w 2163650"/>
              <a:gd name="connsiteY5" fmla="*/ 1171978 h 1700011"/>
              <a:gd name="connsiteX6" fmla="*/ 734096 w 2163650"/>
              <a:gd name="connsiteY6" fmla="*/ 1313645 h 1700011"/>
              <a:gd name="connsiteX7" fmla="*/ 940158 w 2163650"/>
              <a:gd name="connsiteY7" fmla="*/ 1339403 h 1700011"/>
              <a:gd name="connsiteX8" fmla="*/ 1146219 w 2163650"/>
              <a:gd name="connsiteY8" fmla="*/ 1262130 h 1700011"/>
              <a:gd name="connsiteX9" fmla="*/ 1365160 w 2163650"/>
              <a:gd name="connsiteY9" fmla="*/ 1236372 h 1700011"/>
              <a:gd name="connsiteX10" fmla="*/ 1764405 w 2163650"/>
              <a:gd name="connsiteY10" fmla="*/ 1236372 h 1700011"/>
              <a:gd name="connsiteX11" fmla="*/ 2034862 w 2163650"/>
              <a:gd name="connsiteY11" fmla="*/ 1300766 h 1700011"/>
              <a:gd name="connsiteX12" fmla="*/ 2163650 w 2163650"/>
              <a:gd name="connsiteY12" fmla="*/ 1378040 h 1700011"/>
              <a:gd name="connsiteX13" fmla="*/ 2112135 w 2163650"/>
              <a:gd name="connsiteY13" fmla="*/ 1429555 h 1700011"/>
              <a:gd name="connsiteX14" fmla="*/ 1867436 w 2163650"/>
              <a:gd name="connsiteY14" fmla="*/ 1442434 h 1700011"/>
              <a:gd name="connsiteX15" fmla="*/ 1584101 w 2163650"/>
              <a:gd name="connsiteY15" fmla="*/ 1365161 h 1700011"/>
              <a:gd name="connsiteX16" fmla="*/ 1184856 w 2163650"/>
              <a:gd name="connsiteY16" fmla="*/ 1403797 h 1700011"/>
              <a:gd name="connsiteX17" fmla="*/ 862884 w 2163650"/>
              <a:gd name="connsiteY17" fmla="*/ 1468192 h 1700011"/>
              <a:gd name="connsiteX18" fmla="*/ 643943 w 2163650"/>
              <a:gd name="connsiteY18" fmla="*/ 1596980 h 1700011"/>
              <a:gd name="connsiteX19" fmla="*/ 463639 w 2163650"/>
              <a:gd name="connsiteY19" fmla="*/ 1700011 h 1700011"/>
              <a:gd name="connsiteX20" fmla="*/ 412124 w 2163650"/>
              <a:gd name="connsiteY20" fmla="*/ 1609859 h 1700011"/>
              <a:gd name="connsiteX21" fmla="*/ 347729 w 2163650"/>
              <a:gd name="connsiteY21" fmla="*/ 1493949 h 1700011"/>
              <a:gd name="connsiteX22" fmla="*/ 334850 w 2163650"/>
              <a:gd name="connsiteY22" fmla="*/ 1300766 h 1700011"/>
              <a:gd name="connsiteX23" fmla="*/ 334850 w 2163650"/>
              <a:gd name="connsiteY23" fmla="*/ 1081825 h 1700011"/>
              <a:gd name="connsiteX24" fmla="*/ 167425 w 2163650"/>
              <a:gd name="connsiteY24" fmla="*/ 772732 h 1700011"/>
              <a:gd name="connsiteX25" fmla="*/ 103031 w 2163650"/>
              <a:gd name="connsiteY25" fmla="*/ 618186 h 1700011"/>
              <a:gd name="connsiteX26" fmla="*/ 0 w 2163650"/>
              <a:gd name="connsiteY26" fmla="*/ 515155 h 1700011"/>
              <a:gd name="connsiteX27" fmla="*/ 154546 w 2163650"/>
              <a:gd name="connsiteY27" fmla="*/ 141668 h 1700011"/>
              <a:gd name="connsiteX28" fmla="*/ 399245 w 2163650"/>
              <a:gd name="connsiteY28" fmla="*/ 12879 h 1700011"/>
              <a:gd name="connsiteX29" fmla="*/ 708338 w 2163650"/>
              <a:gd name="connsiteY29" fmla="*/ 0 h 1700011"/>
              <a:gd name="connsiteX30" fmla="*/ 425003 w 2163650"/>
              <a:gd name="connsiteY30" fmla="*/ 77273 h 170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163650" h="1700011">
                <a:moveTo>
                  <a:pt x="425003" y="77273"/>
                </a:moveTo>
                <a:lnTo>
                  <a:pt x="193183" y="270456"/>
                </a:lnTo>
                <a:lnTo>
                  <a:pt x="128788" y="476518"/>
                </a:lnTo>
                <a:lnTo>
                  <a:pt x="154546" y="618186"/>
                </a:lnTo>
                <a:lnTo>
                  <a:pt x="399245" y="978794"/>
                </a:lnTo>
                <a:lnTo>
                  <a:pt x="579549" y="1171978"/>
                </a:lnTo>
                <a:lnTo>
                  <a:pt x="734096" y="1313645"/>
                </a:lnTo>
                <a:lnTo>
                  <a:pt x="940158" y="1339403"/>
                </a:lnTo>
                <a:lnTo>
                  <a:pt x="1146219" y="1262130"/>
                </a:lnTo>
                <a:lnTo>
                  <a:pt x="1365160" y="1236372"/>
                </a:lnTo>
                <a:lnTo>
                  <a:pt x="1764405" y="1236372"/>
                </a:lnTo>
                <a:lnTo>
                  <a:pt x="2034862" y="1300766"/>
                </a:lnTo>
                <a:lnTo>
                  <a:pt x="2163650" y="1378040"/>
                </a:lnTo>
                <a:lnTo>
                  <a:pt x="2112135" y="1429555"/>
                </a:lnTo>
                <a:lnTo>
                  <a:pt x="1867436" y="1442434"/>
                </a:lnTo>
                <a:lnTo>
                  <a:pt x="1584101" y="1365161"/>
                </a:lnTo>
                <a:lnTo>
                  <a:pt x="1184856" y="1403797"/>
                </a:lnTo>
                <a:lnTo>
                  <a:pt x="862884" y="1468192"/>
                </a:lnTo>
                <a:lnTo>
                  <a:pt x="643943" y="1596980"/>
                </a:lnTo>
                <a:lnTo>
                  <a:pt x="463639" y="1700011"/>
                </a:lnTo>
                <a:lnTo>
                  <a:pt x="412124" y="1609859"/>
                </a:lnTo>
                <a:lnTo>
                  <a:pt x="347729" y="1493949"/>
                </a:lnTo>
                <a:lnTo>
                  <a:pt x="334850" y="1300766"/>
                </a:lnTo>
                <a:lnTo>
                  <a:pt x="334850" y="1081825"/>
                </a:lnTo>
                <a:lnTo>
                  <a:pt x="167425" y="772732"/>
                </a:lnTo>
                <a:lnTo>
                  <a:pt x="103031" y="618186"/>
                </a:lnTo>
                <a:lnTo>
                  <a:pt x="0" y="515155"/>
                </a:lnTo>
                <a:lnTo>
                  <a:pt x="154546" y="141668"/>
                </a:lnTo>
                <a:lnTo>
                  <a:pt x="399245" y="12879"/>
                </a:lnTo>
                <a:lnTo>
                  <a:pt x="708338" y="0"/>
                </a:lnTo>
                <a:lnTo>
                  <a:pt x="425003" y="7727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algn="ctr" defTabSz="559977">
              <a:defRPr/>
            </a:pPr>
            <a:endParaRPr lang="ja-JP" altLang="en-US" sz="1200" kern="0">
              <a:latin typeface="Myriad Pro" panose="020B0503030403020204" pitchFamily="34" charset="0"/>
              <a:ea typeface="ＭＳ Ｐゴシック"/>
            </a:endParaRPr>
          </a:p>
        </p:txBody>
      </p:sp>
      <p:sp>
        <p:nvSpPr>
          <p:cNvPr id="101" name="フリーフォーム 177">
            <a:extLst>
              <a:ext uri="{FF2B5EF4-FFF2-40B4-BE49-F238E27FC236}">
                <a16:creationId xmlns:a16="http://schemas.microsoft.com/office/drawing/2014/main" id="{1F309C25-9911-3D4F-B462-536572723FDD}"/>
              </a:ext>
            </a:extLst>
          </p:cNvPr>
          <p:cNvSpPr/>
          <p:nvPr/>
        </p:nvSpPr>
        <p:spPr bwMode="auto">
          <a:xfrm>
            <a:off x="5882429" y="2671789"/>
            <a:ext cx="278947" cy="164808"/>
          </a:xfrm>
          <a:custGeom>
            <a:avLst/>
            <a:gdLst>
              <a:gd name="connsiteX0" fmla="*/ 0 w 1700011"/>
              <a:gd name="connsiteY0" fmla="*/ 618186 h 682580"/>
              <a:gd name="connsiteX1" fmla="*/ 128788 w 1700011"/>
              <a:gd name="connsiteY1" fmla="*/ 206062 h 682580"/>
              <a:gd name="connsiteX2" fmla="*/ 257577 w 1700011"/>
              <a:gd name="connsiteY2" fmla="*/ 64394 h 682580"/>
              <a:gd name="connsiteX3" fmla="*/ 540912 w 1700011"/>
              <a:gd name="connsiteY3" fmla="*/ 0 h 682580"/>
              <a:gd name="connsiteX4" fmla="*/ 914400 w 1700011"/>
              <a:gd name="connsiteY4" fmla="*/ 0 h 682580"/>
              <a:gd name="connsiteX5" fmla="*/ 1146219 w 1700011"/>
              <a:gd name="connsiteY5" fmla="*/ 0 h 682580"/>
              <a:gd name="connsiteX6" fmla="*/ 1455312 w 1700011"/>
              <a:gd name="connsiteY6" fmla="*/ 103031 h 682580"/>
              <a:gd name="connsiteX7" fmla="*/ 1609859 w 1700011"/>
              <a:gd name="connsiteY7" fmla="*/ 399245 h 682580"/>
              <a:gd name="connsiteX8" fmla="*/ 1700011 w 1700011"/>
              <a:gd name="connsiteY8" fmla="*/ 553791 h 682580"/>
              <a:gd name="connsiteX9" fmla="*/ 1584101 w 1700011"/>
              <a:gd name="connsiteY9" fmla="*/ 656822 h 682580"/>
              <a:gd name="connsiteX10" fmla="*/ 1326524 w 1700011"/>
              <a:gd name="connsiteY10" fmla="*/ 656822 h 682580"/>
              <a:gd name="connsiteX11" fmla="*/ 824248 w 1700011"/>
              <a:gd name="connsiteY11" fmla="*/ 682580 h 682580"/>
              <a:gd name="connsiteX12" fmla="*/ 283335 w 1700011"/>
              <a:gd name="connsiteY12" fmla="*/ 669701 h 682580"/>
              <a:gd name="connsiteX13" fmla="*/ 90152 w 1700011"/>
              <a:gd name="connsiteY13" fmla="*/ 656822 h 682580"/>
              <a:gd name="connsiteX14" fmla="*/ 0 w 1700011"/>
              <a:gd name="connsiteY14" fmla="*/ 618186 h 68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00011" h="682580">
                <a:moveTo>
                  <a:pt x="0" y="618186"/>
                </a:moveTo>
                <a:lnTo>
                  <a:pt x="128788" y="206062"/>
                </a:lnTo>
                <a:lnTo>
                  <a:pt x="257577" y="64394"/>
                </a:lnTo>
                <a:lnTo>
                  <a:pt x="540912" y="0"/>
                </a:lnTo>
                <a:lnTo>
                  <a:pt x="914400" y="0"/>
                </a:lnTo>
                <a:lnTo>
                  <a:pt x="1146219" y="0"/>
                </a:lnTo>
                <a:lnTo>
                  <a:pt x="1455312" y="103031"/>
                </a:lnTo>
                <a:lnTo>
                  <a:pt x="1609859" y="399245"/>
                </a:lnTo>
                <a:lnTo>
                  <a:pt x="1700011" y="553791"/>
                </a:lnTo>
                <a:lnTo>
                  <a:pt x="1584101" y="656822"/>
                </a:lnTo>
                <a:lnTo>
                  <a:pt x="1326524" y="656822"/>
                </a:lnTo>
                <a:lnTo>
                  <a:pt x="824248" y="682580"/>
                </a:lnTo>
                <a:lnTo>
                  <a:pt x="283335" y="669701"/>
                </a:lnTo>
                <a:lnTo>
                  <a:pt x="90152" y="656822"/>
                </a:lnTo>
                <a:lnTo>
                  <a:pt x="0" y="61818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algn="ctr" defTabSz="559977">
              <a:defRPr/>
            </a:pPr>
            <a:endParaRPr lang="ja-JP" altLang="en-US" sz="1200" kern="0">
              <a:latin typeface="Myriad Pro" panose="020B0503030403020204" pitchFamily="34" charset="0"/>
              <a:ea typeface="ＭＳ Ｐゴシック"/>
            </a:endParaRPr>
          </a:p>
        </p:txBody>
      </p:sp>
      <p:sp>
        <p:nvSpPr>
          <p:cNvPr id="102" name="フリーフォーム 200">
            <a:extLst>
              <a:ext uri="{FF2B5EF4-FFF2-40B4-BE49-F238E27FC236}">
                <a16:creationId xmlns:a16="http://schemas.microsoft.com/office/drawing/2014/main" id="{9BCE55B4-F9A7-8A47-AA8F-9B808C9009A6}"/>
              </a:ext>
            </a:extLst>
          </p:cNvPr>
          <p:cNvSpPr/>
          <p:nvPr/>
        </p:nvSpPr>
        <p:spPr bwMode="auto">
          <a:xfrm>
            <a:off x="5682940" y="3122517"/>
            <a:ext cx="307687" cy="354587"/>
          </a:xfrm>
          <a:custGeom>
            <a:avLst/>
            <a:gdLst>
              <a:gd name="connsiteX0" fmla="*/ 0 w 1880315"/>
              <a:gd name="connsiteY0" fmla="*/ 141668 h 1468192"/>
              <a:gd name="connsiteX1" fmla="*/ 206062 w 1880315"/>
              <a:gd name="connsiteY1" fmla="*/ 334851 h 1468192"/>
              <a:gd name="connsiteX2" fmla="*/ 283335 w 1880315"/>
              <a:gd name="connsiteY2" fmla="*/ 231820 h 1468192"/>
              <a:gd name="connsiteX3" fmla="*/ 425003 w 1880315"/>
              <a:gd name="connsiteY3" fmla="*/ 0 h 1468192"/>
              <a:gd name="connsiteX4" fmla="*/ 347729 w 1880315"/>
              <a:gd name="connsiteY4" fmla="*/ 270457 h 1468192"/>
              <a:gd name="connsiteX5" fmla="*/ 425003 w 1880315"/>
              <a:gd name="connsiteY5" fmla="*/ 502276 h 1468192"/>
              <a:gd name="connsiteX6" fmla="*/ 579549 w 1880315"/>
              <a:gd name="connsiteY6" fmla="*/ 837127 h 1468192"/>
              <a:gd name="connsiteX7" fmla="*/ 837126 w 1880315"/>
              <a:gd name="connsiteY7" fmla="*/ 1184857 h 1468192"/>
              <a:gd name="connsiteX8" fmla="*/ 1056067 w 1880315"/>
              <a:gd name="connsiteY8" fmla="*/ 1236372 h 1468192"/>
              <a:gd name="connsiteX9" fmla="*/ 1287887 w 1880315"/>
              <a:gd name="connsiteY9" fmla="*/ 1249251 h 1468192"/>
              <a:gd name="connsiteX10" fmla="*/ 1609859 w 1880315"/>
              <a:gd name="connsiteY10" fmla="*/ 1300767 h 1468192"/>
              <a:gd name="connsiteX11" fmla="*/ 1764405 w 1880315"/>
              <a:gd name="connsiteY11" fmla="*/ 1223493 h 1468192"/>
              <a:gd name="connsiteX12" fmla="*/ 1880315 w 1880315"/>
              <a:gd name="connsiteY12" fmla="*/ 1236372 h 1468192"/>
              <a:gd name="connsiteX13" fmla="*/ 1712890 w 1880315"/>
              <a:gd name="connsiteY13" fmla="*/ 1416676 h 1468192"/>
              <a:gd name="connsiteX14" fmla="*/ 1468191 w 1880315"/>
              <a:gd name="connsiteY14" fmla="*/ 1416676 h 1468192"/>
              <a:gd name="connsiteX15" fmla="*/ 721217 w 1880315"/>
              <a:gd name="connsiteY15" fmla="*/ 1339403 h 1468192"/>
              <a:gd name="connsiteX16" fmla="*/ 579549 w 1880315"/>
              <a:gd name="connsiteY16" fmla="*/ 1287888 h 1468192"/>
              <a:gd name="connsiteX17" fmla="*/ 502276 w 1880315"/>
              <a:gd name="connsiteY17" fmla="*/ 1223493 h 1468192"/>
              <a:gd name="connsiteX18" fmla="*/ 386366 w 1880315"/>
              <a:gd name="connsiteY18" fmla="*/ 1300767 h 1468192"/>
              <a:gd name="connsiteX19" fmla="*/ 334850 w 1880315"/>
              <a:gd name="connsiteY19" fmla="*/ 1468192 h 1468192"/>
              <a:gd name="connsiteX20" fmla="*/ 206062 w 1880315"/>
              <a:gd name="connsiteY20" fmla="*/ 1171978 h 1468192"/>
              <a:gd name="connsiteX21" fmla="*/ 51515 w 1880315"/>
              <a:gd name="connsiteY21" fmla="*/ 772733 h 1468192"/>
              <a:gd name="connsiteX22" fmla="*/ 0 w 1880315"/>
              <a:gd name="connsiteY22" fmla="*/ 412124 h 1468192"/>
              <a:gd name="connsiteX23" fmla="*/ 0 w 1880315"/>
              <a:gd name="connsiteY23" fmla="*/ 141668 h 1468192"/>
              <a:gd name="connsiteX0" fmla="*/ 0 w 1880315"/>
              <a:gd name="connsiteY0" fmla="*/ 141668 h 1468192"/>
              <a:gd name="connsiteX1" fmla="*/ 206062 w 1880315"/>
              <a:gd name="connsiteY1" fmla="*/ 334851 h 1468192"/>
              <a:gd name="connsiteX2" fmla="*/ 283335 w 1880315"/>
              <a:gd name="connsiteY2" fmla="*/ 231820 h 1468192"/>
              <a:gd name="connsiteX3" fmla="*/ 425003 w 1880315"/>
              <a:gd name="connsiteY3" fmla="*/ 0 h 1468192"/>
              <a:gd name="connsiteX4" fmla="*/ 347729 w 1880315"/>
              <a:gd name="connsiteY4" fmla="*/ 270457 h 1468192"/>
              <a:gd name="connsiteX5" fmla="*/ 425003 w 1880315"/>
              <a:gd name="connsiteY5" fmla="*/ 502276 h 1468192"/>
              <a:gd name="connsiteX6" fmla="*/ 579549 w 1880315"/>
              <a:gd name="connsiteY6" fmla="*/ 837127 h 1468192"/>
              <a:gd name="connsiteX7" fmla="*/ 837126 w 1880315"/>
              <a:gd name="connsiteY7" fmla="*/ 1184857 h 1468192"/>
              <a:gd name="connsiteX8" fmla="*/ 1056067 w 1880315"/>
              <a:gd name="connsiteY8" fmla="*/ 1236372 h 1468192"/>
              <a:gd name="connsiteX9" fmla="*/ 1287887 w 1880315"/>
              <a:gd name="connsiteY9" fmla="*/ 1249251 h 1468192"/>
              <a:gd name="connsiteX10" fmla="*/ 1609859 w 1880315"/>
              <a:gd name="connsiteY10" fmla="*/ 1300767 h 1468192"/>
              <a:gd name="connsiteX11" fmla="*/ 1764405 w 1880315"/>
              <a:gd name="connsiteY11" fmla="*/ 1223493 h 1468192"/>
              <a:gd name="connsiteX12" fmla="*/ 1880315 w 1880315"/>
              <a:gd name="connsiteY12" fmla="*/ 1236372 h 1468192"/>
              <a:gd name="connsiteX13" fmla="*/ 1712890 w 1880315"/>
              <a:gd name="connsiteY13" fmla="*/ 1416676 h 1468192"/>
              <a:gd name="connsiteX14" fmla="*/ 1468191 w 1880315"/>
              <a:gd name="connsiteY14" fmla="*/ 1416676 h 1468192"/>
              <a:gd name="connsiteX15" fmla="*/ 721217 w 1880315"/>
              <a:gd name="connsiteY15" fmla="*/ 1339403 h 1468192"/>
              <a:gd name="connsiteX16" fmla="*/ 579549 w 1880315"/>
              <a:gd name="connsiteY16" fmla="*/ 1287888 h 1468192"/>
              <a:gd name="connsiteX17" fmla="*/ 502276 w 1880315"/>
              <a:gd name="connsiteY17" fmla="*/ 1223493 h 1468192"/>
              <a:gd name="connsiteX18" fmla="*/ 386366 w 1880315"/>
              <a:gd name="connsiteY18" fmla="*/ 1300767 h 1468192"/>
              <a:gd name="connsiteX19" fmla="*/ 334850 w 1880315"/>
              <a:gd name="connsiteY19" fmla="*/ 1468192 h 1468192"/>
              <a:gd name="connsiteX20" fmla="*/ 206062 w 1880315"/>
              <a:gd name="connsiteY20" fmla="*/ 1171978 h 1468192"/>
              <a:gd name="connsiteX21" fmla="*/ 51515 w 1880315"/>
              <a:gd name="connsiteY21" fmla="*/ 772733 h 1468192"/>
              <a:gd name="connsiteX22" fmla="*/ 0 w 1880315"/>
              <a:gd name="connsiteY22" fmla="*/ 412124 h 1468192"/>
              <a:gd name="connsiteX23" fmla="*/ 0 w 1880315"/>
              <a:gd name="connsiteY23" fmla="*/ 141668 h 1468192"/>
              <a:gd name="connsiteX0" fmla="*/ 0 w 1880315"/>
              <a:gd name="connsiteY0" fmla="*/ 141668 h 1468192"/>
              <a:gd name="connsiteX1" fmla="*/ 206062 w 1880315"/>
              <a:gd name="connsiteY1" fmla="*/ 334851 h 1468192"/>
              <a:gd name="connsiteX2" fmla="*/ 283335 w 1880315"/>
              <a:gd name="connsiteY2" fmla="*/ 231820 h 1468192"/>
              <a:gd name="connsiteX3" fmla="*/ 425003 w 1880315"/>
              <a:gd name="connsiteY3" fmla="*/ 0 h 1468192"/>
              <a:gd name="connsiteX4" fmla="*/ 347729 w 1880315"/>
              <a:gd name="connsiteY4" fmla="*/ 270457 h 1468192"/>
              <a:gd name="connsiteX5" fmla="*/ 425003 w 1880315"/>
              <a:gd name="connsiteY5" fmla="*/ 502276 h 1468192"/>
              <a:gd name="connsiteX6" fmla="*/ 579549 w 1880315"/>
              <a:gd name="connsiteY6" fmla="*/ 837127 h 1468192"/>
              <a:gd name="connsiteX7" fmla="*/ 837126 w 1880315"/>
              <a:gd name="connsiteY7" fmla="*/ 1184857 h 1468192"/>
              <a:gd name="connsiteX8" fmla="*/ 1056067 w 1880315"/>
              <a:gd name="connsiteY8" fmla="*/ 1236372 h 1468192"/>
              <a:gd name="connsiteX9" fmla="*/ 1287887 w 1880315"/>
              <a:gd name="connsiteY9" fmla="*/ 1249251 h 1468192"/>
              <a:gd name="connsiteX10" fmla="*/ 1609859 w 1880315"/>
              <a:gd name="connsiteY10" fmla="*/ 1300767 h 1468192"/>
              <a:gd name="connsiteX11" fmla="*/ 1764405 w 1880315"/>
              <a:gd name="connsiteY11" fmla="*/ 1223493 h 1468192"/>
              <a:gd name="connsiteX12" fmla="*/ 1880315 w 1880315"/>
              <a:gd name="connsiteY12" fmla="*/ 1236372 h 1468192"/>
              <a:gd name="connsiteX13" fmla="*/ 1712890 w 1880315"/>
              <a:gd name="connsiteY13" fmla="*/ 1416676 h 1468192"/>
              <a:gd name="connsiteX14" fmla="*/ 1468191 w 1880315"/>
              <a:gd name="connsiteY14" fmla="*/ 1416676 h 1468192"/>
              <a:gd name="connsiteX15" fmla="*/ 721217 w 1880315"/>
              <a:gd name="connsiteY15" fmla="*/ 1339403 h 1468192"/>
              <a:gd name="connsiteX16" fmla="*/ 579549 w 1880315"/>
              <a:gd name="connsiteY16" fmla="*/ 1287888 h 1468192"/>
              <a:gd name="connsiteX17" fmla="*/ 502276 w 1880315"/>
              <a:gd name="connsiteY17" fmla="*/ 1223493 h 1468192"/>
              <a:gd name="connsiteX18" fmla="*/ 386366 w 1880315"/>
              <a:gd name="connsiteY18" fmla="*/ 1300767 h 1468192"/>
              <a:gd name="connsiteX19" fmla="*/ 334850 w 1880315"/>
              <a:gd name="connsiteY19" fmla="*/ 1468192 h 1468192"/>
              <a:gd name="connsiteX20" fmla="*/ 206062 w 1880315"/>
              <a:gd name="connsiteY20" fmla="*/ 1171978 h 1468192"/>
              <a:gd name="connsiteX21" fmla="*/ 0 w 1880315"/>
              <a:gd name="connsiteY21" fmla="*/ 412124 h 1468192"/>
              <a:gd name="connsiteX22" fmla="*/ 0 w 1880315"/>
              <a:gd name="connsiteY22" fmla="*/ 141668 h 1468192"/>
              <a:gd name="connsiteX0" fmla="*/ 0 w 1880315"/>
              <a:gd name="connsiteY0" fmla="*/ 141668 h 1468192"/>
              <a:gd name="connsiteX1" fmla="*/ 206062 w 1880315"/>
              <a:gd name="connsiteY1" fmla="*/ 334851 h 1468192"/>
              <a:gd name="connsiteX2" fmla="*/ 283335 w 1880315"/>
              <a:gd name="connsiteY2" fmla="*/ 231820 h 1468192"/>
              <a:gd name="connsiteX3" fmla="*/ 425003 w 1880315"/>
              <a:gd name="connsiteY3" fmla="*/ 0 h 1468192"/>
              <a:gd name="connsiteX4" fmla="*/ 347729 w 1880315"/>
              <a:gd name="connsiteY4" fmla="*/ 270457 h 1468192"/>
              <a:gd name="connsiteX5" fmla="*/ 425003 w 1880315"/>
              <a:gd name="connsiteY5" fmla="*/ 502276 h 1468192"/>
              <a:gd name="connsiteX6" fmla="*/ 579549 w 1880315"/>
              <a:gd name="connsiteY6" fmla="*/ 837127 h 1468192"/>
              <a:gd name="connsiteX7" fmla="*/ 837126 w 1880315"/>
              <a:gd name="connsiteY7" fmla="*/ 1184857 h 1468192"/>
              <a:gd name="connsiteX8" fmla="*/ 1056067 w 1880315"/>
              <a:gd name="connsiteY8" fmla="*/ 1236372 h 1468192"/>
              <a:gd name="connsiteX9" fmla="*/ 1287887 w 1880315"/>
              <a:gd name="connsiteY9" fmla="*/ 1249251 h 1468192"/>
              <a:gd name="connsiteX10" fmla="*/ 1609859 w 1880315"/>
              <a:gd name="connsiteY10" fmla="*/ 1300767 h 1468192"/>
              <a:gd name="connsiteX11" fmla="*/ 1764405 w 1880315"/>
              <a:gd name="connsiteY11" fmla="*/ 1223493 h 1468192"/>
              <a:gd name="connsiteX12" fmla="*/ 1880315 w 1880315"/>
              <a:gd name="connsiteY12" fmla="*/ 1236372 h 1468192"/>
              <a:gd name="connsiteX13" fmla="*/ 1712890 w 1880315"/>
              <a:gd name="connsiteY13" fmla="*/ 1416676 h 1468192"/>
              <a:gd name="connsiteX14" fmla="*/ 1468191 w 1880315"/>
              <a:gd name="connsiteY14" fmla="*/ 1416676 h 1468192"/>
              <a:gd name="connsiteX15" fmla="*/ 721217 w 1880315"/>
              <a:gd name="connsiteY15" fmla="*/ 1339403 h 1468192"/>
              <a:gd name="connsiteX16" fmla="*/ 579549 w 1880315"/>
              <a:gd name="connsiteY16" fmla="*/ 1287888 h 1468192"/>
              <a:gd name="connsiteX17" fmla="*/ 502276 w 1880315"/>
              <a:gd name="connsiteY17" fmla="*/ 1223493 h 1468192"/>
              <a:gd name="connsiteX18" fmla="*/ 386366 w 1880315"/>
              <a:gd name="connsiteY18" fmla="*/ 1300767 h 1468192"/>
              <a:gd name="connsiteX19" fmla="*/ 334850 w 1880315"/>
              <a:gd name="connsiteY19" fmla="*/ 1468192 h 1468192"/>
              <a:gd name="connsiteX20" fmla="*/ 206062 w 1880315"/>
              <a:gd name="connsiteY20" fmla="*/ 1171978 h 1468192"/>
              <a:gd name="connsiteX21" fmla="*/ 0 w 1880315"/>
              <a:gd name="connsiteY21" fmla="*/ 412124 h 1468192"/>
              <a:gd name="connsiteX22" fmla="*/ 0 w 1880315"/>
              <a:gd name="connsiteY22" fmla="*/ 141668 h 146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80315" h="1468192">
                <a:moveTo>
                  <a:pt x="0" y="141668"/>
                </a:moveTo>
                <a:lnTo>
                  <a:pt x="206062" y="334851"/>
                </a:lnTo>
                <a:lnTo>
                  <a:pt x="283335" y="231820"/>
                </a:lnTo>
                <a:lnTo>
                  <a:pt x="425003" y="0"/>
                </a:lnTo>
                <a:lnTo>
                  <a:pt x="347729" y="270457"/>
                </a:lnTo>
                <a:lnTo>
                  <a:pt x="425003" y="502276"/>
                </a:lnTo>
                <a:lnTo>
                  <a:pt x="579549" y="837127"/>
                </a:lnTo>
                <a:lnTo>
                  <a:pt x="837126" y="1184857"/>
                </a:lnTo>
                <a:lnTo>
                  <a:pt x="1056067" y="1236372"/>
                </a:lnTo>
                <a:lnTo>
                  <a:pt x="1287887" y="1249251"/>
                </a:lnTo>
                <a:lnTo>
                  <a:pt x="1609859" y="1300767"/>
                </a:lnTo>
                <a:lnTo>
                  <a:pt x="1764405" y="1223493"/>
                </a:lnTo>
                <a:lnTo>
                  <a:pt x="1880315" y="1236372"/>
                </a:lnTo>
                <a:lnTo>
                  <a:pt x="1712890" y="1416676"/>
                </a:lnTo>
                <a:lnTo>
                  <a:pt x="1468191" y="1416676"/>
                </a:lnTo>
                <a:lnTo>
                  <a:pt x="721217" y="1339403"/>
                </a:lnTo>
                <a:lnTo>
                  <a:pt x="579549" y="1287888"/>
                </a:lnTo>
                <a:lnTo>
                  <a:pt x="502276" y="1223493"/>
                </a:lnTo>
                <a:lnTo>
                  <a:pt x="386366" y="1300767"/>
                </a:lnTo>
                <a:lnTo>
                  <a:pt x="334850" y="1468192"/>
                </a:lnTo>
                <a:lnTo>
                  <a:pt x="206062" y="1171978"/>
                </a:lnTo>
                <a:cubicBezTo>
                  <a:pt x="131794" y="957389"/>
                  <a:pt x="68687" y="665409"/>
                  <a:pt x="0" y="412124"/>
                </a:cubicBezTo>
                <a:lnTo>
                  <a:pt x="0" y="14166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algn="ctr" defTabSz="559977">
              <a:defRPr/>
            </a:pPr>
            <a:endParaRPr lang="ja-JP" altLang="en-US" sz="1200" kern="0">
              <a:latin typeface="Myriad Pro" panose="020B0503030403020204" pitchFamily="34" charset="0"/>
              <a:ea typeface="ＭＳ Ｐゴシック"/>
            </a:endParaRPr>
          </a:p>
        </p:txBody>
      </p:sp>
      <p:sp>
        <p:nvSpPr>
          <p:cNvPr id="103" name="フリーフォーム 201">
            <a:extLst>
              <a:ext uri="{FF2B5EF4-FFF2-40B4-BE49-F238E27FC236}">
                <a16:creationId xmlns:a16="http://schemas.microsoft.com/office/drawing/2014/main" id="{4047738B-0E6B-594F-A97D-40E2A63A1AEB}"/>
              </a:ext>
            </a:extLst>
          </p:cNvPr>
          <p:cNvSpPr/>
          <p:nvPr/>
        </p:nvSpPr>
        <p:spPr bwMode="auto">
          <a:xfrm>
            <a:off x="6226465" y="2965201"/>
            <a:ext cx="117495" cy="294657"/>
          </a:xfrm>
          <a:custGeom>
            <a:avLst/>
            <a:gdLst>
              <a:gd name="connsiteX0" fmla="*/ 296214 w 721217"/>
              <a:gd name="connsiteY0" fmla="*/ 0 h 1223493"/>
              <a:gd name="connsiteX1" fmla="*/ 12879 w 721217"/>
              <a:gd name="connsiteY1" fmla="*/ 244698 h 1223493"/>
              <a:gd name="connsiteX2" fmla="*/ 12879 w 721217"/>
              <a:gd name="connsiteY2" fmla="*/ 244698 h 1223493"/>
              <a:gd name="connsiteX3" fmla="*/ 0 w 721217"/>
              <a:gd name="connsiteY3" fmla="*/ 360608 h 1223493"/>
              <a:gd name="connsiteX4" fmla="*/ 167425 w 721217"/>
              <a:gd name="connsiteY4" fmla="*/ 502276 h 1223493"/>
              <a:gd name="connsiteX5" fmla="*/ 296214 w 721217"/>
              <a:gd name="connsiteY5" fmla="*/ 631065 h 1223493"/>
              <a:gd name="connsiteX6" fmla="*/ 347730 w 721217"/>
              <a:gd name="connsiteY6" fmla="*/ 798490 h 1223493"/>
              <a:gd name="connsiteX7" fmla="*/ 296214 w 721217"/>
              <a:gd name="connsiteY7" fmla="*/ 1223493 h 1223493"/>
              <a:gd name="connsiteX8" fmla="*/ 463639 w 721217"/>
              <a:gd name="connsiteY8" fmla="*/ 1043189 h 1223493"/>
              <a:gd name="connsiteX9" fmla="*/ 631065 w 721217"/>
              <a:gd name="connsiteY9" fmla="*/ 901521 h 1223493"/>
              <a:gd name="connsiteX10" fmla="*/ 721217 w 721217"/>
              <a:gd name="connsiteY10" fmla="*/ 862884 h 1223493"/>
              <a:gd name="connsiteX11" fmla="*/ 695459 w 721217"/>
              <a:gd name="connsiteY11" fmla="*/ 721217 h 1223493"/>
              <a:gd name="connsiteX12" fmla="*/ 425003 w 721217"/>
              <a:gd name="connsiteY12" fmla="*/ 592428 h 1223493"/>
              <a:gd name="connsiteX13" fmla="*/ 360608 w 721217"/>
              <a:gd name="connsiteY13" fmla="*/ 450760 h 1223493"/>
              <a:gd name="connsiteX14" fmla="*/ 296214 w 721217"/>
              <a:gd name="connsiteY14" fmla="*/ 0 h 1223493"/>
              <a:gd name="connsiteX0" fmla="*/ 296214 w 721217"/>
              <a:gd name="connsiteY0" fmla="*/ 0 h 1223493"/>
              <a:gd name="connsiteX1" fmla="*/ 12879 w 721217"/>
              <a:gd name="connsiteY1" fmla="*/ 244698 h 1223493"/>
              <a:gd name="connsiteX2" fmla="*/ 12879 w 721217"/>
              <a:gd name="connsiteY2" fmla="*/ 244698 h 1223493"/>
              <a:gd name="connsiteX3" fmla="*/ 0 w 721217"/>
              <a:gd name="connsiteY3" fmla="*/ 360608 h 1223493"/>
              <a:gd name="connsiteX4" fmla="*/ 167425 w 721217"/>
              <a:gd name="connsiteY4" fmla="*/ 502276 h 1223493"/>
              <a:gd name="connsiteX5" fmla="*/ 296214 w 721217"/>
              <a:gd name="connsiteY5" fmla="*/ 631065 h 1223493"/>
              <a:gd name="connsiteX6" fmla="*/ 347730 w 721217"/>
              <a:gd name="connsiteY6" fmla="*/ 798490 h 1223493"/>
              <a:gd name="connsiteX7" fmla="*/ 296214 w 721217"/>
              <a:gd name="connsiteY7" fmla="*/ 1223493 h 1223493"/>
              <a:gd name="connsiteX8" fmla="*/ 463639 w 721217"/>
              <a:gd name="connsiteY8" fmla="*/ 1043189 h 1223493"/>
              <a:gd name="connsiteX9" fmla="*/ 631065 w 721217"/>
              <a:gd name="connsiteY9" fmla="*/ 901521 h 1223493"/>
              <a:gd name="connsiteX10" fmla="*/ 721217 w 721217"/>
              <a:gd name="connsiteY10" fmla="*/ 862884 h 1223493"/>
              <a:gd name="connsiteX11" fmla="*/ 626368 w 721217"/>
              <a:gd name="connsiteY11" fmla="*/ 725648 h 1223493"/>
              <a:gd name="connsiteX12" fmla="*/ 425003 w 721217"/>
              <a:gd name="connsiteY12" fmla="*/ 592428 h 1223493"/>
              <a:gd name="connsiteX13" fmla="*/ 360608 w 721217"/>
              <a:gd name="connsiteY13" fmla="*/ 450760 h 1223493"/>
              <a:gd name="connsiteX14" fmla="*/ 296214 w 721217"/>
              <a:gd name="connsiteY14" fmla="*/ 0 h 1223493"/>
              <a:gd name="connsiteX0" fmla="*/ 296214 w 721217"/>
              <a:gd name="connsiteY0" fmla="*/ 0 h 1223493"/>
              <a:gd name="connsiteX1" fmla="*/ 12879 w 721217"/>
              <a:gd name="connsiteY1" fmla="*/ 244698 h 1223493"/>
              <a:gd name="connsiteX2" fmla="*/ 12879 w 721217"/>
              <a:gd name="connsiteY2" fmla="*/ 244698 h 1223493"/>
              <a:gd name="connsiteX3" fmla="*/ 0 w 721217"/>
              <a:gd name="connsiteY3" fmla="*/ 360608 h 1223493"/>
              <a:gd name="connsiteX4" fmla="*/ 167425 w 721217"/>
              <a:gd name="connsiteY4" fmla="*/ 502276 h 1223493"/>
              <a:gd name="connsiteX5" fmla="*/ 296214 w 721217"/>
              <a:gd name="connsiteY5" fmla="*/ 631065 h 1223493"/>
              <a:gd name="connsiteX6" fmla="*/ 347730 w 721217"/>
              <a:gd name="connsiteY6" fmla="*/ 798490 h 1223493"/>
              <a:gd name="connsiteX7" fmla="*/ 296214 w 721217"/>
              <a:gd name="connsiteY7" fmla="*/ 1223493 h 1223493"/>
              <a:gd name="connsiteX8" fmla="*/ 463639 w 721217"/>
              <a:gd name="connsiteY8" fmla="*/ 1043189 h 1223493"/>
              <a:gd name="connsiteX9" fmla="*/ 631065 w 721217"/>
              <a:gd name="connsiteY9" fmla="*/ 901521 h 1223493"/>
              <a:gd name="connsiteX10" fmla="*/ 721217 w 721217"/>
              <a:gd name="connsiteY10" fmla="*/ 862884 h 1223493"/>
              <a:gd name="connsiteX11" fmla="*/ 626368 w 721217"/>
              <a:gd name="connsiteY11" fmla="*/ 725648 h 1223493"/>
              <a:gd name="connsiteX12" fmla="*/ 425003 w 721217"/>
              <a:gd name="connsiteY12" fmla="*/ 592428 h 1223493"/>
              <a:gd name="connsiteX13" fmla="*/ 360608 w 721217"/>
              <a:gd name="connsiteY13" fmla="*/ 450760 h 1223493"/>
              <a:gd name="connsiteX14" fmla="*/ 296214 w 721217"/>
              <a:gd name="connsiteY14" fmla="*/ 0 h 1223493"/>
              <a:gd name="connsiteX0" fmla="*/ 266328 w 721217"/>
              <a:gd name="connsiteY0" fmla="*/ 0 h 1217925"/>
              <a:gd name="connsiteX1" fmla="*/ 12879 w 721217"/>
              <a:gd name="connsiteY1" fmla="*/ 239130 h 1217925"/>
              <a:gd name="connsiteX2" fmla="*/ 12879 w 721217"/>
              <a:gd name="connsiteY2" fmla="*/ 239130 h 1217925"/>
              <a:gd name="connsiteX3" fmla="*/ 0 w 721217"/>
              <a:gd name="connsiteY3" fmla="*/ 355040 h 1217925"/>
              <a:gd name="connsiteX4" fmla="*/ 167425 w 721217"/>
              <a:gd name="connsiteY4" fmla="*/ 496708 h 1217925"/>
              <a:gd name="connsiteX5" fmla="*/ 296214 w 721217"/>
              <a:gd name="connsiteY5" fmla="*/ 625497 h 1217925"/>
              <a:gd name="connsiteX6" fmla="*/ 347730 w 721217"/>
              <a:gd name="connsiteY6" fmla="*/ 792922 h 1217925"/>
              <a:gd name="connsiteX7" fmla="*/ 296214 w 721217"/>
              <a:gd name="connsiteY7" fmla="*/ 1217925 h 1217925"/>
              <a:gd name="connsiteX8" fmla="*/ 463639 w 721217"/>
              <a:gd name="connsiteY8" fmla="*/ 1037621 h 1217925"/>
              <a:gd name="connsiteX9" fmla="*/ 631065 w 721217"/>
              <a:gd name="connsiteY9" fmla="*/ 895953 h 1217925"/>
              <a:gd name="connsiteX10" fmla="*/ 721217 w 721217"/>
              <a:gd name="connsiteY10" fmla="*/ 857316 h 1217925"/>
              <a:gd name="connsiteX11" fmla="*/ 626368 w 721217"/>
              <a:gd name="connsiteY11" fmla="*/ 720080 h 1217925"/>
              <a:gd name="connsiteX12" fmla="*/ 425003 w 721217"/>
              <a:gd name="connsiteY12" fmla="*/ 586860 h 1217925"/>
              <a:gd name="connsiteX13" fmla="*/ 360608 w 721217"/>
              <a:gd name="connsiteY13" fmla="*/ 445192 h 1217925"/>
              <a:gd name="connsiteX14" fmla="*/ 266328 w 721217"/>
              <a:gd name="connsiteY14" fmla="*/ 0 h 121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1217" h="1217925">
                <a:moveTo>
                  <a:pt x="266328" y="0"/>
                </a:moveTo>
                <a:lnTo>
                  <a:pt x="12879" y="239130"/>
                </a:lnTo>
                <a:lnTo>
                  <a:pt x="12879" y="239130"/>
                </a:lnTo>
                <a:lnTo>
                  <a:pt x="0" y="355040"/>
                </a:lnTo>
                <a:lnTo>
                  <a:pt x="167425" y="496708"/>
                </a:lnTo>
                <a:lnTo>
                  <a:pt x="296214" y="625497"/>
                </a:lnTo>
                <a:lnTo>
                  <a:pt x="347730" y="792922"/>
                </a:lnTo>
                <a:lnTo>
                  <a:pt x="296214" y="1217925"/>
                </a:lnTo>
                <a:lnTo>
                  <a:pt x="463639" y="1037621"/>
                </a:lnTo>
                <a:lnTo>
                  <a:pt x="631065" y="895953"/>
                </a:lnTo>
                <a:lnTo>
                  <a:pt x="721217" y="857316"/>
                </a:lnTo>
                <a:cubicBezTo>
                  <a:pt x="689601" y="811571"/>
                  <a:pt x="684079" y="739359"/>
                  <a:pt x="626368" y="720080"/>
                </a:cubicBezTo>
                <a:lnTo>
                  <a:pt x="425003" y="586860"/>
                </a:lnTo>
                <a:lnTo>
                  <a:pt x="360608" y="445192"/>
                </a:lnTo>
                <a:lnTo>
                  <a:pt x="266328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algn="ctr" defTabSz="559977">
              <a:defRPr/>
            </a:pPr>
            <a:endParaRPr lang="ja-JP" altLang="en-US" sz="1200" kern="0">
              <a:latin typeface="Myriad Pro" panose="020B0503030403020204" pitchFamily="34" charset="0"/>
              <a:ea typeface="ＭＳ Ｐゴシック"/>
            </a:endParaRPr>
          </a:p>
        </p:txBody>
      </p:sp>
      <p:sp>
        <p:nvSpPr>
          <p:cNvPr id="104" name="フリーフォーム 202">
            <a:extLst>
              <a:ext uri="{FF2B5EF4-FFF2-40B4-BE49-F238E27FC236}">
                <a16:creationId xmlns:a16="http://schemas.microsoft.com/office/drawing/2014/main" id="{DA5F76BF-9C7F-3349-ADB4-4CE3A20149BD}"/>
              </a:ext>
            </a:extLst>
          </p:cNvPr>
          <p:cNvSpPr/>
          <p:nvPr/>
        </p:nvSpPr>
        <p:spPr bwMode="auto">
          <a:xfrm>
            <a:off x="6229846" y="2915256"/>
            <a:ext cx="43109" cy="104879"/>
          </a:xfrm>
          <a:custGeom>
            <a:avLst/>
            <a:gdLst>
              <a:gd name="connsiteX0" fmla="*/ 231819 w 257577"/>
              <a:gd name="connsiteY0" fmla="*/ 0 h 437882"/>
              <a:gd name="connsiteX1" fmla="*/ 257577 w 257577"/>
              <a:gd name="connsiteY1" fmla="*/ 231820 h 437882"/>
              <a:gd name="connsiteX2" fmla="*/ 0 w 257577"/>
              <a:gd name="connsiteY2" fmla="*/ 437882 h 437882"/>
              <a:gd name="connsiteX3" fmla="*/ 25757 w 257577"/>
              <a:gd name="connsiteY3" fmla="*/ 296214 h 437882"/>
              <a:gd name="connsiteX4" fmla="*/ 231819 w 257577"/>
              <a:gd name="connsiteY4" fmla="*/ 0 h 43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577" h="437882">
                <a:moveTo>
                  <a:pt x="231819" y="0"/>
                </a:moveTo>
                <a:lnTo>
                  <a:pt x="257577" y="231820"/>
                </a:lnTo>
                <a:lnTo>
                  <a:pt x="0" y="437882"/>
                </a:lnTo>
                <a:lnTo>
                  <a:pt x="25757" y="296214"/>
                </a:lnTo>
                <a:lnTo>
                  <a:pt x="231819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algn="ctr" defTabSz="559977">
              <a:defRPr/>
            </a:pPr>
            <a:endParaRPr lang="ja-JP" altLang="en-US" sz="1200" kern="0">
              <a:latin typeface="Myriad Pro" panose="020B0503030403020204" pitchFamily="34" charset="0"/>
              <a:ea typeface="ＭＳ Ｐゴシック"/>
            </a:endParaRPr>
          </a:p>
        </p:txBody>
      </p:sp>
      <p:sp>
        <p:nvSpPr>
          <p:cNvPr id="105" name="フリーフォーム 203">
            <a:extLst>
              <a:ext uri="{FF2B5EF4-FFF2-40B4-BE49-F238E27FC236}">
                <a16:creationId xmlns:a16="http://schemas.microsoft.com/office/drawing/2014/main" id="{619F167D-7722-0241-8016-4D7A5622BF84}"/>
              </a:ext>
            </a:extLst>
          </p:cNvPr>
          <p:cNvSpPr/>
          <p:nvPr/>
        </p:nvSpPr>
        <p:spPr bwMode="auto">
          <a:xfrm>
            <a:off x="5756481" y="2920251"/>
            <a:ext cx="52408" cy="87399"/>
          </a:xfrm>
          <a:custGeom>
            <a:avLst/>
            <a:gdLst>
              <a:gd name="connsiteX0" fmla="*/ 0 w 321972"/>
              <a:gd name="connsiteY0" fmla="*/ 0 h 360608"/>
              <a:gd name="connsiteX1" fmla="*/ 167426 w 321972"/>
              <a:gd name="connsiteY1" fmla="*/ 154546 h 360608"/>
              <a:gd name="connsiteX2" fmla="*/ 283335 w 321972"/>
              <a:gd name="connsiteY2" fmla="*/ 244698 h 360608"/>
              <a:gd name="connsiteX3" fmla="*/ 321972 w 321972"/>
              <a:gd name="connsiteY3" fmla="*/ 360608 h 360608"/>
              <a:gd name="connsiteX4" fmla="*/ 0 w 321972"/>
              <a:gd name="connsiteY4" fmla="*/ 167425 h 360608"/>
              <a:gd name="connsiteX5" fmla="*/ 0 w 321972"/>
              <a:gd name="connsiteY5" fmla="*/ 0 h 36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972" h="360608">
                <a:moveTo>
                  <a:pt x="0" y="0"/>
                </a:moveTo>
                <a:lnTo>
                  <a:pt x="167426" y="154546"/>
                </a:lnTo>
                <a:lnTo>
                  <a:pt x="283335" y="244698"/>
                </a:lnTo>
                <a:lnTo>
                  <a:pt x="321972" y="360608"/>
                </a:lnTo>
                <a:lnTo>
                  <a:pt x="0" y="1674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algn="ctr" defTabSz="559977">
              <a:defRPr/>
            </a:pPr>
            <a:endParaRPr lang="ja-JP" altLang="en-US" sz="1200" kern="0">
              <a:latin typeface="Myriad Pro" panose="020B0503030403020204" pitchFamily="34" charset="0"/>
              <a:ea typeface="ＭＳ Ｐゴシック"/>
            </a:endParaRPr>
          </a:p>
        </p:txBody>
      </p:sp>
      <p:sp>
        <p:nvSpPr>
          <p:cNvPr id="106" name="フリーフォーム 204">
            <a:extLst>
              <a:ext uri="{FF2B5EF4-FFF2-40B4-BE49-F238E27FC236}">
                <a16:creationId xmlns:a16="http://schemas.microsoft.com/office/drawing/2014/main" id="{E43800D7-D26F-9746-A7EA-CB55EED65A50}"/>
              </a:ext>
            </a:extLst>
          </p:cNvPr>
          <p:cNvSpPr/>
          <p:nvPr/>
        </p:nvSpPr>
        <p:spPr bwMode="auto">
          <a:xfrm>
            <a:off x="5957662" y="2685525"/>
            <a:ext cx="111579" cy="38704"/>
          </a:xfrm>
          <a:custGeom>
            <a:avLst/>
            <a:gdLst>
              <a:gd name="connsiteX0" fmla="*/ 0 w 676275"/>
              <a:gd name="connsiteY0" fmla="*/ 76200 h 161925"/>
              <a:gd name="connsiteX1" fmla="*/ 42863 w 676275"/>
              <a:gd name="connsiteY1" fmla="*/ 14287 h 161925"/>
              <a:gd name="connsiteX2" fmla="*/ 114300 w 676275"/>
              <a:gd name="connsiteY2" fmla="*/ 0 h 161925"/>
              <a:gd name="connsiteX3" fmla="*/ 152400 w 676275"/>
              <a:gd name="connsiteY3" fmla="*/ 19050 h 161925"/>
              <a:gd name="connsiteX4" fmla="*/ 166688 w 676275"/>
              <a:gd name="connsiteY4" fmla="*/ 61912 h 161925"/>
              <a:gd name="connsiteX5" fmla="*/ 195263 w 676275"/>
              <a:gd name="connsiteY5" fmla="*/ 71437 h 161925"/>
              <a:gd name="connsiteX6" fmla="*/ 223838 w 676275"/>
              <a:gd name="connsiteY6" fmla="*/ 14287 h 161925"/>
              <a:gd name="connsiteX7" fmla="*/ 266700 w 676275"/>
              <a:gd name="connsiteY7" fmla="*/ 14287 h 161925"/>
              <a:gd name="connsiteX8" fmla="*/ 319088 w 676275"/>
              <a:gd name="connsiteY8" fmla="*/ 14287 h 161925"/>
              <a:gd name="connsiteX9" fmla="*/ 333375 w 676275"/>
              <a:gd name="connsiteY9" fmla="*/ 71437 h 161925"/>
              <a:gd name="connsiteX10" fmla="*/ 376238 w 676275"/>
              <a:gd name="connsiteY10" fmla="*/ 71437 h 161925"/>
              <a:gd name="connsiteX11" fmla="*/ 390525 w 676275"/>
              <a:gd name="connsiteY11" fmla="*/ 23812 h 161925"/>
              <a:gd name="connsiteX12" fmla="*/ 476250 w 676275"/>
              <a:gd name="connsiteY12" fmla="*/ 23812 h 161925"/>
              <a:gd name="connsiteX13" fmla="*/ 485775 w 676275"/>
              <a:gd name="connsiteY13" fmla="*/ 71437 h 161925"/>
              <a:gd name="connsiteX14" fmla="*/ 485775 w 676275"/>
              <a:gd name="connsiteY14" fmla="*/ 71437 h 161925"/>
              <a:gd name="connsiteX15" fmla="*/ 523875 w 676275"/>
              <a:gd name="connsiteY15" fmla="*/ 66675 h 161925"/>
              <a:gd name="connsiteX16" fmla="*/ 552450 w 676275"/>
              <a:gd name="connsiteY16" fmla="*/ 19050 h 161925"/>
              <a:gd name="connsiteX17" fmla="*/ 628650 w 676275"/>
              <a:gd name="connsiteY17" fmla="*/ 28575 h 161925"/>
              <a:gd name="connsiteX18" fmla="*/ 676275 w 676275"/>
              <a:gd name="connsiteY18" fmla="*/ 76200 h 161925"/>
              <a:gd name="connsiteX19" fmla="*/ 661988 w 676275"/>
              <a:gd name="connsiteY19" fmla="*/ 104775 h 161925"/>
              <a:gd name="connsiteX20" fmla="*/ 642938 w 676275"/>
              <a:gd name="connsiteY20" fmla="*/ 128587 h 161925"/>
              <a:gd name="connsiteX21" fmla="*/ 595313 w 676275"/>
              <a:gd name="connsiteY21" fmla="*/ 152400 h 161925"/>
              <a:gd name="connsiteX22" fmla="*/ 557213 w 676275"/>
              <a:gd name="connsiteY22" fmla="*/ 147637 h 161925"/>
              <a:gd name="connsiteX23" fmla="*/ 528638 w 676275"/>
              <a:gd name="connsiteY23" fmla="*/ 123825 h 161925"/>
              <a:gd name="connsiteX24" fmla="*/ 485775 w 676275"/>
              <a:gd name="connsiteY24" fmla="*/ 123825 h 161925"/>
              <a:gd name="connsiteX25" fmla="*/ 481013 w 676275"/>
              <a:gd name="connsiteY25" fmla="*/ 152400 h 161925"/>
              <a:gd name="connsiteX26" fmla="*/ 414338 w 676275"/>
              <a:gd name="connsiteY26" fmla="*/ 161925 h 161925"/>
              <a:gd name="connsiteX27" fmla="*/ 390525 w 676275"/>
              <a:gd name="connsiteY27" fmla="*/ 142875 h 161925"/>
              <a:gd name="connsiteX28" fmla="*/ 361950 w 676275"/>
              <a:gd name="connsiteY28" fmla="*/ 114300 h 161925"/>
              <a:gd name="connsiteX29" fmla="*/ 328613 w 676275"/>
              <a:gd name="connsiteY29" fmla="*/ 114300 h 161925"/>
              <a:gd name="connsiteX30" fmla="*/ 295275 w 676275"/>
              <a:gd name="connsiteY30" fmla="*/ 147637 h 161925"/>
              <a:gd name="connsiteX31" fmla="*/ 238125 w 676275"/>
              <a:gd name="connsiteY31" fmla="*/ 147637 h 161925"/>
              <a:gd name="connsiteX32" fmla="*/ 223838 w 676275"/>
              <a:gd name="connsiteY32" fmla="*/ 114300 h 161925"/>
              <a:gd name="connsiteX33" fmla="*/ 171450 w 676275"/>
              <a:gd name="connsiteY33" fmla="*/ 109537 h 161925"/>
              <a:gd name="connsiteX34" fmla="*/ 133350 w 676275"/>
              <a:gd name="connsiteY34" fmla="*/ 138112 h 161925"/>
              <a:gd name="connsiteX35" fmla="*/ 71438 w 676275"/>
              <a:gd name="connsiteY35" fmla="*/ 147637 h 161925"/>
              <a:gd name="connsiteX36" fmla="*/ 19050 w 676275"/>
              <a:gd name="connsiteY36" fmla="*/ 123825 h 161925"/>
              <a:gd name="connsiteX37" fmla="*/ 0 w 676275"/>
              <a:gd name="connsiteY37" fmla="*/ 7620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76275" h="161925">
                <a:moveTo>
                  <a:pt x="0" y="76200"/>
                </a:moveTo>
                <a:lnTo>
                  <a:pt x="42863" y="14287"/>
                </a:lnTo>
                <a:lnTo>
                  <a:pt x="114300" y="0"/>
                </a:lnTo>
                <a:lnTo>
                  <a:pt x="152400" y="19050"/>
                </a:lnTo>
                <a:lnTo>
                  <a:pt x="166688" y="61912"/>
                </a:lnTo>
                <a:lnTo>
                  <a:pt x="195263" y="71437"/>
                </a:lnTo>
                <a:lnTo>
                  <a:pt x="223838" y="14287"/>
                </a:lnTo>
                <a:lnTo>
                  <a:pt x="266700" y="14287"/>
                </a:lnTo>
                <a:lnTo>
                  <a:pt x="319088" y="14287"/>
                </a:lnTo>
                <a:lnTo>
                  <a:pt x="333375" y="71437"/>
                </a:lnTo>
                <a:lnTo>
                  <a:pt x="376238" y="71437"/>
                </a:lnTo>
                <a:lnTo>
                  <a:pt x="390525" y="23812"/>
                </a:lnTo>
                <a:lnTo>
                  <a:pt x="476250" y="23812"/>
                </a:lnTo>
                <a:lnTo>
                  <a:pt x="485775" y="71437"/>
                </a:lnTo>
                <a:lnTo>
                  <a:pt x="485775" y="71437"/>
                </a:lnTo>
                <a:lnTo>
                  <a:pt x="523875" y="66675"/>
                </a:lnTo>
                <a:lnTo>
                  <a:pt x="552450" y="19050"/>
                </a:lnTo>
                <a:lnTo>
                  <a:pt x="628650" y="28575"/>
                </a:lnTo>
                <a:lnTo>
                  <a:pt x="676275" y="76200"/>
                </a:lnTo>
                <a:lnTo>
                  <a:pt x="661988" y="104775"/>
                </a:lnTo>
                <a:lnTo>
                  <a:pt x="642938" y="128587"/>
                </a:lnTo>
                <a:lnTo>
                  <a:pt x="595313" y="152400"/>
                </a:lnTo>
                <a:lnTo>
                  <a:pt x="557213" y="147637"/>
                </a:lnTo>
                <a:lnTo>
                  <a:pt x="528638" y="123825"/>
                </a:lnTo>
                <a:lnTo>
                  <a:pt x="485775" y="123825"/>
                </a:lnTo>
                <a:lnTo>
                  <a:pt x="481013" y="152400"/>
                </a:lnTo>
                <a:lnTo>
                  <a:pt x="414338" y="161925"/>
                </a:lnTo>
                <a:lnTo>
                  <a:pt x="390525" y="142875"/>
                </a:lnTo>
                <a:lnTo>
                  <a:pt x="361950" y="114300"/>
                </a:lnTo>
                <a:lnTo>
                  <a:pt x="328613" y="114300"/>
                </a:lnTo>
                <a:lnTo>
                  <a:pt x="295275" y="147637"/>
                </a:lnTo>
                <a:lnTo>
                  <a:pt x="238125" y="147637"/>
                </a:lnTo>
                <a:lnTo>
                  <a:pt x="223838" y="114300"/>
                </a:lnTo>
                <a:lnTo>
                  <a:pt x="171450" y="109537"/>
                </a:lnTo>
                <a:lnTo>
                  <a:pt x="133350" y="138112"/>
                </a:lnTo>
                <a:lnTo>
                  <a:pt x="71438" y="147637"/>
                </a:lnTo>
                <a:lnTo>
                  <a:pt x="19050" y="123825"/>
                </a:lnTo>
                <a:lnTo>
                  <a:pt x="0" y="7620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algn="ctr" defTabSz="559977">
              <a:defRPr/>
            </a:pPr>
            <a:endParaRPr lang="ja-JP" altLang="en-US" sz="1200" kern="0">
              <a:latin typeface="Myriad Pro" panose="020B0503030403020204" pitchFamily="34" charset="0"/>
              <a:ea typeface="ＭＳ Ｐゴシック"/>
            </a:endParaRPr>
          </a:p>
        </p:txBody>
      </p:sp>
      <p:sp>
        <p:nvSpPr>
          <p:cNvPr id="107" name="フリーフォーム 205">
            <a:extLst>
              <a:ext uri="{FF2B5EF4-FFF2-40B4-BE49-F238E27FC236}">
                <a16:creationId xmlns:a16="http://schemas.microsoft.com/office/drawing/2014/main" id="{AB815721-9BE5-DC4C-9AA3-B952A7298476}"/>
              </a:ext>
            </a:extLst>
          </p:cNvPr>
          <p:cNvSpPr/>
          <p:nvPr/>
        </p:nvSpPr>
        <p:spPr bwMode="auto">
          <a:xfrm>
            <a:off x="6200260" y="3370977"/>
            <a:ext cx="35503" cy="83653"/>
          </a:xfrm>
          <a:custGeom>
            <a:avLst/>
            <a:gdLst>
              <a:gd name="connsiteX0" fmla="*/ 0 w 219075"/>
              <a:gd name="connsiteY0" fmla="*/ 342900 h 342900"/>
              <a:gd name="connsiteX1" fmla="*/ 0 w 219075"/>
              <a:gd name="connsiteY1" fmla="*/ 342900 h 342900"/>
              <a:gd name="connsiteX2" fmla="*/ 33337 w 219075"/>
              <a:gd name="connsiteY2" fmla="*/ 304800 h 342900"/>
              <a:gd name="connsiteX3" fmla="*/ 219075 w 219075"/>
              <a:gd name="connsiteY3" fmla="*/ 0 h 342900"/>
              <a:gd name="connsiteX4" fmla="*/ 185737 w 219075"/>
              <a:gd name="connsiteY4" fmla="*/ 142875 h 342900"/>
              <a:gd name="connsiteX5" fmla="*/ 195262 w 219075"/>
              <a:gd name="connsiteY5" fmla="*/ 314325 h 342900"/>
              <a:gd name="connsiteX6" fmla="*/ 109537 w 219075"/>
              <a:gd name="connsiteY6" fmla="*/ 338137 h 342900"/>
              <a:gd name="connsiteX7" fmla="*/ 0 w 219075"/>
              <a:gd name="connsiteY7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075" h="342900">
                <a:moveTo>
                  <a:pt x="0" y="342900"/>
                </a:moveTo>
                <a:lnTo>
                  <a:pt x="0" y="342900"/>
                </a:lnTo>
                <a:lnTo>
                  <a:pt x="33337" y="304800"/>
                </a:lnTo>
                <a:lnTo>
                  <a:pt x="219075" y="0"/>
                </a:lnTo>
                <a:lnTo>
                  <a:pt x="185737" y="142875"/>
                </a:lnTo>
                <a:lnTo>
                  <a:pt x="195262" y="314325"/>
                </a:lnTo>
                <a:lnTo>
                  <a:pt x="109537" y="338137"/>
                </a:lnTo>
                <a:lnTo>
                  <a:pt x="0" y="34290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algn="ctr" defTabSz="559977">
              <a:defRPr/>
            </a:pPr>
            <a:endParaRPr lang="ja-JP" altLang="en-US" sz="1200" kern="0">
              <a:latin typeface="Myriad Pro" panose="020B0503030403020204" pitchFamily="34" charset="0"/>
              <a:ea typeface="ＭＳ Ｐゴシック"/>
            </a:endParaRPr>
          </a:p>
        </p:txBody>
      </p:sp>
      <p:sp>
        <p:nvSpPr>
          <p:cNvPr id="108" name="フリーフォーム 206">
            <a:extLst>
              <a:ext uri="{FF2B5EF4-FFF2-40B4-BE49-F238E27FC236}">
                <a16:creationId xmlns:a16="http://schemas.microsoft.com/office/drawing/2014/main" id="{E2227735-F27D-7147-BB70-8D68EC131076}"/>
              </a:ext>
            </a:extLst>
          </p:cNvPr>
          <p:cNvSpPr/>
          <p:nvPr/>
        </p:nvSpPr>
        <p:spPr bwMode="auto">
          <a:xfrm>
            <a:off x="5745493" y="3105036"/>
            <a:ext cx="28740" cy="138588"/>
          </a:xfrm>
          <a:custGeom>
            <a:avLst/>
            <a:gdLst>
              <a:gd name="connsiteX0" fmla="*/ 114300 w 176212"/>
              <a:gd name="connsiteY0" fmla="*/ 0 h 576262"/>
              <a:gd name="connsiteX1" fmla="*/ 47625 w 176212"/>
              <a:gd name="connsiteY1" fmla="*/ 95250 h 576262"/>
              <a:gd name="connsiteX2" fmla="*/ 0 w 176212"/>
              <a:gd name="connsiteY2" fmla="*/ 371475 h 576262"/>
              <a:gd name="connsiteX3" fmla="*/ 47625 w 176212"/>
              <a:gd name="connsiteY3" fmla="*/ 542925 h 576262"/>
              <a:gd name="connsiteX4" fmla="*/ 109537 w 176212"/>
              <a:gd name="connsiteY4" fmla="*/ 576262 h 576262"/>
              <a:gd name="connsiteX5" fmla="*/ 176212 w 176212"/>
              <a:gd name="connsiteY5" fmla="*/ 542925 h 576262"/>
              <a:gd name="connsiteX6" fmla="*/ 142875 w 176212"/>
              <a:gd name="connsiteY6" fmla="*/ 504825 h 576262"/>
              <a:gd name="connsiteX7" fmla="*/ 71437 w 176212"/>
              <a:gd name="connsiteY7" fmla="*/ 481012 h 576262"/>
              <a:gd name="connsiteX8" fmla="*/ 42862 w 176212"/>
              <a:gd name="connsiteY8" fmla="*/ 333375 h 576262"/>
              <a:gd name="connsiteX9" fmla="*/ 57150 w 176212"/>
              <a:gd name="connsiteY9" fmla="*/ 180975 h 576262"/>
              <a:gd name="connsiteX10" fmla="*/ 66675 w 176212"/>
              <a:gd name="connsiteY10" fmla="*/ 114300 h 576262"/>
              <a:gd name="connsiteX11" fmla="*/ 114300 w 176212"/>
              <a:gd name="connsiteY11" fmla="*/ 0 h 57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212" h="576262">
                <a:moveTo>
                  <a:pt x="114300" y="0"/>
                </a:moveTo>
                <a:lnTo>
                  <a:pt x="47625" y="95250"/>
                </a:lnTo>
                <a:lnTo>
                  <a:pt x="0" y="371475"/>
                </a:lnTo>
                <a:lnTo>
                  <a:pt x="47625" y="542925"/>
                </a:lnTo>
                <a:lnTo>
                  <a:pt x="109537" y="576262"/>
                </a:lnTo>
                <a:lnTo>
                  <a:pt x="176212" y="542925"/>
                </a:lnTo>
                <a:lnTo>
                  <a:pt x="142875" y="504825"/>
                </a:lnTo>
                <a:lnTo>
                  <a:pt x="71437" y="481012"/>
                </a:lnTo>
                <a:lnTo>
                  <a:pt x="42862" y="333375"/>
                </a:lnTo>
                <a:lnTo>
                  <a:pt x="57150" y="180975"/>
                </a:lnTo>
                <a:lnTo>
                  <a:pt x="66675" y="114300"/>
                </a:lnTo>
                <a:lnTo>
                  <a:pt x="11430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algn="ctr" defTabSz="559977">
              <a:defRPr/>
            </a:pPr>
            <a:endParaRPr lang="ja-JP" altLang="en-US" sz="1200" kern="0">
              <a:latin typeface="Myriad Pro" panose="020B0503030403020204" pitchFamily="34" charset="0"/>
              <a:ea typeface="ＭＳ Ｐゴシック"/>
            </a:endParaRPr>
          </a:p>
        </p:txBody>
      </p:sp>
      <p:sp>
        <p:nvSpPr>
          <p:cNvPr id="109" name="フリーフォーム 207">
            <a:extLst>
              <a:ext uri="{FF2B5EF4-FFF2-40B4-BE49-F238E27FC236}">
                <a16:creationId xmlns:a16="http://schemas.microsoft.com/office/drawing/2014/main" id="{F2C3EC0D-5DE1-2A49-BC6A-22357FD34B6C}"/>
              </a:ext>
            </a:extLst>
          </p:cNvPr>
          <p:cNvSpPr/>
          <p:nvPr/>
        </p:nvSpPr>
        <p:spPr bwMode="auto">
          <a:xfrm>
            <a:off x="5684633" y="3174954"/>
            <a:ext cx="38883" cy="114867"/>
          </a:xfrm>
          <a:custGeom>
            <a:avLst/>
            <a:gdLst>
              <a:gd name="connsiteX0" fmla="*/ 9525 w 238125"/>
              <a:gd name="connsiteY0" fmla="*/ 0 h 476250"/>
              <a:gd name="connsiteX1" fmla="*/ 47625 w 238125"/>
              <a:gd name="connsiteY1" fmla="*/ 223838 h 476250"/>
              <a:gd name="connsiteX2" fmla="*/ 109537 w 238125"/>
              <a:gd name="connsiteY2" fmla="*/ 357188 h 476250"/>
              <a:gd name="connsiteX3" fmla="*/ 214312 w 238125"/>
              <a:gd name="connsiteY3" fmla="*/ 438150 h 476250"/>
              <a:gd name="connsiteX4" fmla="*/ 238125 w 238125"/>
              <a:gd name="connsiteY4" fmla="*/ 476250 h 476250"/>
              <a:gd name="connsiteX5" fmla="*/ 119062 w 238125"/>
              <a:gd name="connsiteY5" fmla="*/ 414338 h 476250"/>
              <a:gd name="connsiteX6" fmla="*/ 52387 w 238125"/>
              <a:gd name="connsiteY6" fmla="*/ 361950 h 476250"/>
              <a:gd name="connsiteX7" fmla="*/ 23812 w 238125"/>
              <a:gd name="connsiteY7" fmla="*/ 323850 h 476250"/>
              <a:gd name="connsiteX8" fmla="*/ 0 w 238125"/>
              <a:gd name="connsiteY8" fmla="*/ 195263 h 476250"/>
              <a:gd name="connsiteX9" fmla="*/ 9525 w 238125"/>
              <a:gd name="connsiteY9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8125" h="476250">
                <a:moveTo>
                  <a:pt x="9525" y="0"/>
                </a:moveTo>
                <a:lnTo>
                  <a:pt x="47625" y="223838"/>
                </a:lnTo>
                <a:lnTo>
                  <a:pt x="109537" y="357188"/>
                </a:lnTo>
                <a:lnTo>
                  <a:pt x="214312" y="438150"/>
                </a:lnTo>
                <a:lnTo>
                  <a:pt x="238125" y="476250"/>
                </a:lnTo>
                <a:lnTo>
                  <a:pt x="119062" y="414338"/>
                </a:lnTo>
                <a:lnTo>
                  <a:pt x="52387" y="361950"/>
                </a:lnTo>
                <a:lnTo>
                  <a:pt x="23812" y="323850"/>
                </a:lnTo>
                <a:lnTo>
                  <a:pt x="0" y="195263"/>
                </a:lnTo>
                <a:lnTo>
                  <a:pt x="9525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algn="ctr" defTabSz="559977">
              <a:defRPr/>
            </a:pPr>
            <a:endParaRPr lang="ja-JP" altLang="en-US" sz="1200" kern="0">
              <a:latin typeface="Myriad Pro" panose="020B0503030403020204" pitchFamily="34" charset="0"/>
              <a:ea typeface="ＭＳ Ｐゴシック"/>
            </a:endParaRPr>
          </a:p>
        </p:txBody>
      </p:sp>
      <p:sp>
        <p:nvSpPr>
          <p:cNvPr id="110" name="フリーフォーム 208">
            <a:extLst>
              <a:ext uri="{FF2B5EF4-FFF2-40B4-BE49-F238E27FC236}">
                <a16:creationId xmlns:a16="http://schemas.microsoft.com/office/drawing/2014/main" id="{4803AEAB-B8A2-D14E-9174-BD9C22C3B140}"/>
              </a:ext>
            </a:extLst>
          </p:cNvPr>
          <p:cNvSpPr/>
          <p:nvPr/>
        </p:nvSpPr>
        <p:spPr bwMode="auto">
          <a:xfrm>
            <a:off x="6097134" y="2751698"/>
            <a:ext cx="21133" cy="101132"/>
          </a:xfrm>
          <a:custGeom>
            <a:avLst/>
            <a:gdLst>
              <a:gd name="connsiteX0" fmla="*/ 47625 w 128588"/>
              <a:gd name="connsiteY0" fmla="*/ 404812 h 414337"/>
              <a:gd name="connsiteX1" fmla="*/ 47625 w 128588"/>
              <a:gd name="connsiteY1" fmla="*/ 404812 h 414337"/>
              <a:gd name="connsiteX2" fmla="*/ 0 w 128588"/>
              <a:gd name="connsiteY2" fmla="*/ 266700 h 414337"/>
              <a:gd name="connsiteX3" fmla="*/ 90488 w 128588"/>
              <a:gd name="connsiteY3" fmla="*/ 0 h 414337"/>
              <a:gd name="connsiteX4" fmla="*/ 61913 w 128588"/>
              <a:gd name="connsiteY4" fmla="*/ 266700 h 414337"/>
              <a:gd name="connsiteX5" fmla="*/ 128588 w 128588"/>
              <a:gd name="connsiteY5" fmla="*/ 357187 h 414337"/>
              <a:gd name="connsiteX6" fmla="*/ 123825 w 128588"/>
              <a:gd name="connsiteY6" fmla="*/ 414337 h 414337"/>
              <a:gd name="connsiteX7" fmla="*/ 47625 w 128588"/>
              <a:gd name="connsiteY7" fmla="*/ 404812 h 41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588" h="414337">
                <a:moveTo>
                  <a:pt x="47625" y="404812"/>
                </a:moveTo>
                <a:lnTo>
                  <a:pt x="47625" y="404812"/>
                </a:lnTo>
                <a:lnTo>
                  <a:pt x="0" y="266700"/>
                </a:lnTo>
                <a:lnTo>
                  <a:pt x="90488" y="0"/>
                </a:lnTo>
                <a:lnTo>
                  <a:pt x="61913" y="266700"/>
                </a:lnTo>
                <a:lnTo>
                  <a:pt x="128588" y="357187"/>
                </a:lnTo>
                <a:lnTo>
                  <a:pt x="123825" y="414337"/>
                </a:lnTo>
                <a:lnTo>
                  <a:pt x="47625" y="40481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algn="ctr" defTabSz="559977">
              <a:defRPr/>
            </a:pPr>
            <a:endParaRPr lang="ja-JP" altLang="en-US" sz="1200" kern="0">
              <a:latin typeface="Myriad Pro" panose="020B0503030403020204" pitchFamily="34" charset="0"/>
              <a:ea typeface="ＭＳ Ｐゴシック"/>
            </a:endParaRPr>
          </a:p>
        </p:txBody>
      </p:sp>
      <p:sp>
        <p:nvSpPr>
          <p:cNvPr id="111" name="フリーフォーム 209">
            <a:extLst>
              <a:ext uri="{FF2B5EF4-FFF2-40B4-BE49-F238E27FC236}">
                <a16:creationId xmlns:a16="http://schemas.microsoft.com/office/drawing/2014/main" id="{EDC4788B-63E6-4146-A6BE-3490B648E790}"/>
              </a:ext>
            </a:extLst>
          </p:cNvPr>
          <p:cNvSpPr/>
          <p:nvPr/>
        </p:nvSpPr>
        <p:spPr bwMode="auto">
          <a:xfrm>
            <a:off x="5794521" y="3008899"/>
            <a:ext cx="440397" cy="385801"/>
          </a:xfrm>
          <a:custGeom>
            <a:avLst/>
            <a:gdLst>
              <a:gd name="connsiteX0" fmla="*/ 1376362 w 2695575"/>
              <a:gd name="connsiteY0" fmla="*/ 0 h 1595438"/>
              <a:gd name="connsiteX1" fmla="*/ 1176337 w 2695575"/>
              <a:gd name="connsiteY1" fmla="*/ 4763 h 1595438"/>
              <a:gd name="connsiteX2" fmla="*/ 966787 w 2695575"/>
              <a:gd name="connsiteY2" fmla="*/ 47625 h 1595438"/>
              <a:gd name="connsiteX3" fmla="*/ 676275 w 2695575"/>
              <a:gd name="connsiteY3" fmla="*/ 157163 h 1595438"/>
              <a:gd name="connsiteX4" fmla="*/ 495300 w 2695575"/>
              <a:gd name="connsiteY4" fmla="*/ 300038 h 1595438"/>
              <a:gd name="connsiteX5" fmla="*/ 152400 w 2695575"/>
              <a:gd name="connsiteY5" fmla="*/ 571500 h 1595438"/>
              <a:gd name="connsiteX6" fmla="*/ 33337 w 2695575"/>
              <a:gd name="connsiteY6" fmla="*/ 709613 h 1595438"/>
              <a:gd name="connsiteX7" fmla="*/ 0 w 2695575"/>
              <a:gd name="connsiteY7" fmla="*/ 795338 h 1595438"/>
              <a:gd name="connsiteX8" fmla="*/ 52387 w 2695575"/>
              <a:gd name="connsiteY8" fmla="*/ 995363 h 1595438"/>
              <a:gd name="connsiteX9" fmla="*/ 166687 w 2695575"/>
              <a:gd name="connsiteY9" fmla="*/ 1223963 h 1595438"/>
              <a:gd name="connsiteX10" fmla="*/ 400050 w 2695575"/>
              <a:gd name="connsiteY10" fmla="*/ 1433513 h 1595438"/>
              <a:gd name="connsiteX11" fmla="*/ 585787 w 2695575"/>
              <a:gd name="connsiteY11" fmla="*/ 1538288 h 1595438"/>
              <a:gd name="connsiteX12" fmla="*/ 733425 w 2695575"/>
              <a:gd name="connsiteY12" fmla="*/ 1590675 h 1595438"/>
              <a:gd name="connsiteX13" fmla="*/ 1385887 w 2695575"/>
              <a:gd name="connsiteY13" fmla="*/ 1595438 h 1595438"/>
              <a:gd name="connsiteX14" fmla="*/ 2024062 w 2695575"/>
              <a:gd name="connsiteY14" fmla="*/ 1585913 h 1595438"/>
              <a:gd name="connsiteX15" fmla="*/ 2190750 w 2695575"/>
              <a:gd name="connsiteY15" fmla="*/ 1500188 h 1595438"/>
              <a:gd name="connsiteX16" fmla="*/ 2433637 w 2695575"/>
              <a:gd name="connsiteY16" fmla="*/ 1314450 h 1595438"/>
              <a:gd name="connsiteX17" fmla="*/ 2595562 w 2695575"/>
              <a:gd name="connsiteY17" fmla="*/ 1090613 h 1595438"/>
              <a:gd name="connsiteX18" fmla="*/ 2671762 w 2695575"/>
              <a:gd name="connsiteY18" fmla="*/ 909638 h 1595438"/>
              <a:gd name="connsiteX19" fmla="*/ 2695575 w 2695575"/>
              <a:gd name="connsiteY19" fmla="*/ 785813 h 1595438"/>
              <a:gd name="connsiteX20" fmla="*/ 2695575 w 2695575"/>
              <a:gd name="connsiteY20" fmla="*/ 733425 h 1595438"/>
              <a:gd name="connsiteX21" fmla="*/ 2609850 w 2695575"/>
              <a:gd name="connsiteY21" fmla="*/ 595313 h 1595438"/>
              <a:gd name="connsiteX22" fmla="*/ 2390775 w 2695575"/>
              <a:gd name="connsiteY22" fmla="*/ 409575 h 1595438"/>
              <a:gd name="connsiteX23" fmla="*/ 2133600 w 2695575"/>
              <a:gd name="connsiteY23" fmla="*/ 219075 h 1595438"/>
              <a:gd name="connsiteX24" fmla="*/ 1895475 w 2695575"/>
              <a:gd name="connsiteY24" fmla="*/ 100013 h 1595438"/>
              <a:gd name="connsiteX25" fmla="*/ 1681162 w 2695575"/>
              <a:gd name="connsiteY25" fmla="*/ 28575 h 1595438"/>
              <a:gd name="connsiteX26" fmla="*/ 1552575 w 2695575"/>
              <a:gd name="connsiteY26" fmla="*/ 14288 h 1595438"/>
              <a:gd name="connsiteX27" fmla="*/ 1376362 w 2695575"/>
              <a:gd name="connsiteY27" fmla="*/ 0 h 159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695575" h="1595438">
                <a:moveTo>
                  <a:pt x="1376362" y="0"/>
                </a:moveTo>
                <a:lnTo>
                  <a:pt x="1176337" y="4763"/>
                </a:lnTo>
                <a:lnTo>
                  <a:pt x="966787" y="47625"/>
                </a:lnTo>
                <a:lnTo>
                  <a:pt x="676275" y="157163"/>
                </a:lnTo>
                <a:lnTo>
                  <a:pt x="495300" y="300038"/>
                </a:lnTo>
                <a:lnTo>
                  <a:pt x="152400" y="571500"/>
                </a:lnTo>
                <a:lnTo>
                  <a:pt x="33337" y="709613"/>
                </a:lnTo>
                <a:lnTo>
                  <a:pt x="0" y="795338"/>
                </a:lnTo>
                <a:lnTo>
                  <a:pt x="52387" y="995363"/>
                </a:lnTo>
                <a:lnTo>
                  <a:pt x="166687" y="1223963"/>
                </a:lnTo>
                <a:lnTo>
                  <a:pt x="400050" y="1433513"/>
                </a:lnTo>
                <a:lnTo>
                  <a:pt x="585787" y="1538288"/>
                </a:lnTo>
                <a:lnTo>
                  <a:pt x="733425" y="1590675"/>
                </a:lnTo>
                <a:lnTo>
                  <a:pt x="1385887" y="1595438"/>
                </a:lnTo>
                <a:lnTo>
                  <a:pt x="2024062" y="1585913"/>
                </a:lnTo>
                <a:lnTo>
                  <a:pt x="2190750" y="1500188"/>
                </a:lnTo>
                <a:lnTo>
                  <a:pt x="2433637" y="1314450"/>
                </a:lnTo>
                <a:lnTo>
                  <a:pt x="2595562" y="1090613"/>
                </a:lnTo>
                <a:lnTo>
                  <a:pt x="2671762" y="909638"/>
                </a:lnTo>
                <a:lnTo>
                  <a:pt x="2695575" y="785813"/>
                </a:lnTo>
                <a:lnTo>
                  <a:pt x="2695575" y="733425"/>
                </a:lnTo>
                <a:lnTo>
                  <a:pt x="2609850" y="595313"/>
                </a:lnTo>
                <a:lnTo>
                  <a:pt x="2390775" y="409575"/>
                </a:lnTo>
                <a:lnTo>
                  <a:pt x="2133600" y="219075"/>
                </a:lnTo>
                <a:lnTo>
                  <a:pt x="1895475" y="100013"/>
                </a:lnTo>
                <a:lnTo>
                  <a:pt x="1681162" y="28575"/>
                </a:lnTo>
                <a:lnTo>
                  <a:pt x="1552575" y="14288"/>
                </a:lnTo>
                <a:lnTo>
                  <a:pt x="1376362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algn="ctr" defTabSz="559977">
              <a:defRPr/>
            </a:pPr>
            <a:endParaRPr lang="ja-JP" altLang="en-US" sz="1200" kern="0">
              <a:latin typeface="Myriad Pro" panose="020B0503030403020204" pitchFamily="34" charset="0"/>
              <a:ea typeface="ＭＳ Ｐゴシック"/>
            </a:endParaRPr>
          </a:p>
        </p:txBody>
      </p:sp>
      <p:sp>
        <p:nvSpPr>
          <p:cNvPr id="112" name="フリーフォーム 210">
            <a:extLst>
              <a:ext uri="{FF2B5EF4-FFF2-40B4-BE49-F238E27FC236}">
                <a16:creationId xmlns:a16="http://schemas.microsoft.com/office/drawing/2014/main" id="{3B95E376-3570-7A4C-B138-745D57945EBE}"/>
              </a:ext>
            </a:extLst>
          </p:cNvPr>
          <p:cNvSpPr/>
          <p:nvPr/>
        </p:nvSpPr>
        <p:spPr bwMode="auto">
          <a:xfrm>
            <a:off x="6059097" y="3023882"/>
            <a:ext cx="163141" cy="151075"/>
          </a:xfrm>
          <a:custGeom>
            <a:avLst/>
            <a:gdLst>
              <a:gd name="connsiteX0" fmla="*/ 61912 w 1000125"/>
              <a:gd name="connsiteY0" fmla="*/ 0 h 628650"/>
              <a:gd name="connsiteX1" fmla="*/ 4762 w 1000125"/>
              <a:gd name="connsiteY1" fmla="*/ 52387 h 628650"/>
              <a:gd name="connsiteX2" fmla="*/ 0 w 1000125"/>
              <a:gd name="connsiteY2" fmla="*/ 147637 h 628650"/>
              <a:gd name="connsiteX3" fmla="*/ 128587 w 1000125"/>
              <a:gd name="connsiteY3" fmla="*/ 257175 h 628650"/>
              <a:gd name="connsiteX4" fmla="*/ 257175 w 1000125"/>
              <a:gd name="connsiteY4" fmla="*/ 333375 h 628650"/>
              <a:gd name="connsiteX5" fmla="*/ 395287 w 1000125"/>
              <a:gd name="connsiteY5" fmla="*/ 381000 h 628650"/>
              <a:gd name="connsiteX6" fmla="*/ 533400 w 1000125"/>
              <a:gd name="connsiteY6" fmla="*/ 509587 h 628650"/>
              <a:gd name="connsiteX7" fmla="*/ 581025 w 1000125"/>
              <a:gd name="connsiteY7" fmla="*/ 628650 h 628650"/>
              <a:gd name="connsiteX8" fmla="*/ 790575 w 1000125"/>
              <a:gd name="connsiteY8" fmla="*/ 623887 h 628650"/>
              <a:gd name="connsiteX9" fmla="*/ 885825 w 1000125"/>
              <a:gd name="connsiteY9" fmla="*/ 628650 h 628650"/>
              <a:gd name="connsiteX10" fmla="*/ 957262 w 1000125"/>
              <a:gd name="connsiteY10" fmla="*/ 614362 h 628650"/>
              <a:gd name="connsiteX11" fmla="*/ 1000125 w 1000125"/>
              <a:gd name="connsiteY11" fmla="*/ 576262 h 628650"/>
              <a:gd name="connsiteX12" fmla="*/ 904875 w 1000125"/>
              <a:gd name="connsiteY12" fmla="*/ 466725 h 628650"/>
              <a:gd name="connsiteX13" fmla="*/ 642937 w 1000125"/>
              <a:gd name="connsiteY13" fmla="*/ 252412 h 628650"/>
              <a:gd name="connsiteX14" fmla="*/ 490537 w 1000125"/>
              <a:gd name="connsiteY14" fmla="*/ 152400 h 628650"/>
              <a:gd name="connsiteX15" fmla="*/ 333375 w 1000125"/>
              <a:gd name="connsiteY15" fmla="*/ 76200 h 628650"/>
              <a:gd name="connsiteX16" fmla="*/ 157162 w 1000125"/>
              <a:gd name="connsiteY16" fmla="*/ 4762 h 628650"/>
              <a:gd name="connsiteX17" fmla="*/ 61912 w 1000125"/>
              <a:gd name="connsiteY17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00125" h="628650">
                <a:moveTo>
                  <a:pt x="61912" y="0"/>
                </a:moveTo>
                <a:lnTo>
                  <a:pt x="4762" y="52387"/>
                </a:lnTo>
                <a:lnTo>
                  <a:pt x="0" y="147637"/>
                </a:lnTo>
                <a:lnTo>
                  <a:pt x="128587" y="257175"/>
                </a:lnTo>
                <a:lnTo>
                  <a:pt x="257175" y="333375"/>
                </a:lnTo>
                <a:lnTo>
                  <a:pt x="395287" y="381000"/>
                </a:lnTo>
                <a:lnTo>
                  <a:pt x="533400" y="509587"/>
                </a:lnTo>
                <a:lnTo>
                  <a:pt x="581025" y="628650"/>
                </a:lnTo>
                <a:lnTo>
                  <a:pt x="790575" y="623887"/>
                </a:lnTo>
                <a:lnTo>
                  <a:pt x="885825" y="628650"/>
                </a:lnTo>
                <a:lnTo>
                  <a:pt x="957262" y="614362"/>
                </a:lnTo>
                <a:lnTo>
                  <a:pt x="1000125" y="576262"/>
                </a:lnTo>
                <a:lnTo>
                  <a:pt x="904875" y="466725"/>
                </a:lnTo>
                <a:lnTo>
                  <a:pt x="642937" y="252412"/>
                </a:lnTo>
                <a:lnTo>
                  <a:pt x="490537" y="152400"/>
                </a:lnTo>
                <a:lnTo>
                  <a:pt x="333375" y="76200"/>
                </a:lnTo>
                <a:lnTo>
                  <a:pt x="157162" y="4762"/>
                </a:lnTo>
                <a:lnTo>
                  <a:pt x="61912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algn="ctr" defTabSz="559977">
              <a:defRPr/>
            </a:pPr>
            <a:endParaRPr lang="ja-JP" altLang="en-US" sz="1200" kern="0">
              <a:latin typeface="Myriad Pro" panose="020B0503030403020204" pitchFamily="34" charset="0"/>
              <a:ea typeface="ＭＳ Ｐゴシック"/>
            </a:endParaRPr>
          </a:p>
        </p:txBody>
      </p:sp>
      <p:sp>
        <p:nvSpPr>
          <p:cNvPr id="113" name="フリーフォーム 211">
            <a:extLst>
              <a:ext uri="{FF2B5EF4-FFF2-40B4-BE49-F238E27FC236}">
                <a16:creationId xmlns:a16="http://schemas.microsoft.com/office/drawing/2014/main" id="{F32C126B-1B07-6F4B-AD54-F8750AA29E36}"/>
              </a:ext>
            </a:extLst>
          </p:cNvPr>
          <p:cNvSpPr/>
          <p:nvPr/>
        </p:nvSpPr>
        <p:spPr bwMode="auto">
          <a:xfrm>
            <a:off x="5686324" y="2967696"/>
            <a:ext cx="125103" cy="238472"/>
          </a:xfrm>
          <a:custGeom>
            <a:avLst/>
            <a:gdLst>
              <a:gd name="connsiteX0" fmla="*/ 442912 w 764381"/>
              <a:gd name="connsiteY0" fmla="*/ 0 h 988219"/>
              <a:gd name="connsiteX1" fmla="*/ 764381 w 764381"/>
              <a:gd name="connsiteY1" fmla="*/ 180975 h 988219"/>
              <a:gd name="connsiteX2" fmla="*/ 714375 w 764381"/>
              <a:gd name="connsiteY2" fmla="*/ 290513 h 988219"/>
              <a:gd name="connsiteX3" fmla="*/ 592931 w 764381"/>
              <a:gd name="connsiteY3" fmla="*/ 388144 h 988219"/>
              <a:gd name="connsiteX4" fmla="*/ 533400 w 764381"/>
              <a:gd name="connsiteY4" fmla="*/ 457200 h 988219"/>
              <a:gd name="connsiteX5" fmla="*/ 452437 w 764381"/>
              <a:gd name="connsiteY5" fmla="*/ 592932 h 988219"/>
              <a:gd name="connsiteX6" fmla="*/ 340519 w 764381"/>
              <a:gd name="connsiteY6" fmla="*/ 754857 h 988219"/>
              <a:gd name="connsiteX7" fmla="*/ 185737 w 764381"/>
              <a:gd name="connsiteY7" fmla="*/ 988219 h 988219"/>
              <a:gd name="connsiteX8" fmla="*/ 0 w 764381"/>
              <a:gd name="connsiteY8" fmla="*/ 785813 h 988219"/>
              <a:gd name="connsiteX9" fmla="*/ 76200 w 764381"/>
              <a:gd name="connsiteY9" fmla="*/ 678657 h 988219"/>
              <a:gd name="connsiteX10" fmla="*/ 197644 w 764381"/>
              <a:gd name="connsiteY10" fmla="*/ 600075 h 988219"/>
              <a:gd name="connsiteX11" fmla="*/ 340519 w 764381"/>
              <a:gd name="connsiteY11" fmla="*/ 452438 h 988219"/>
              <a:gd name="connsiteX12" fmla="*/ 402431 w 764381"/>
              <a:gd name="connsiteY12" fmla="*/ 333375 h 988219"/>
              <a:gd name="connsiteX13" fmla="*/ 431006 w 764381"/>
              <a:gd name="connsiteY13" fmla="*/ 150019 h 988219"/>
              <a:gd name="connsiteX14" fmla="*/ 442912 w 764381"/>
              <a:gd name="connsiteY14" fmla="*/ 0 h 98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4381" h="988219">
                <a:moveTo>
                  <a:pt x="442912" y="0"/>
                </a:moveTo>
                <a:lnTo>
                  <a:pt x="764381" y="180975"/>
                </a:lnTo>
                <a:lnTo>
                  <a:pt x="714375" y="290513"/>
                </a:lnTo>
                <a:lnTo>
                  <a:pt x="592931" y="388144"/>
                </a:lnTo>
                <a:lnTo>
                  <a:pt x="533400" y="457200"/>
                </a:lnTo>
                <a:lnTo>
                  <a:pt x="452437" y="592932"/>
                </a:lnTo>
                <a:lnTo>
                  <a:pt x="340519" y="754857"/>
                </a:lnTo>
                <a:lnTo>
                  <a:pt x="185737" y="988219"/>
                </a:lnTo>
                <a:lnTo>
                  <a:pt x="0" y="785813"/>
                </a:lnTo>
                <a:lnTo>
                  <a:pt x="76200" y="678657"/>
                </a:lnTo>
                <a:lnTo>
                  <a:pt x="197644" y="600075"/>
                </a:lnTo>
                <a:lnTo>
                  <a:pt x="340519" y="452438"/>
                </a:lnTo>
                <a:lnTo>
                  <a:pt x="402431" y="333375"/>
                </a:lnTo>
                <a:lnTo>
                  <a:pt x="431006" y="150019"/>
                </a:lnTo>
                <a:lnTo>
                  <a:pt x="442912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algn="ctr" defTabSz="559977">
              <a:defRPr/>
            </a:pPr>
            <a:endParaRPr lang="ja-JP" altLang="en-US" sz="1200" kern="0">
              <a:latin typeface="Myriad Pro" panose="020B0503030403020204" pitchFamily="34" charset="0"/>
              <a:ea typeface="ＭＳ Ｐゴシック"/>
            </a:endParaRPr>
          </a:p>
        </p:txBody>
      </p:sp>
      <p:sp>
        <p:nvSpPr>
          <p:cNvPr id="114" name="フリーフォーム 212">
            <a:extLst>
              <a:ext uri="{FF2B5EF4-FFF2-40B4-BE49-F238E27FC236}">
                <a16:creationId xmlns:a16="http://schemas.microsoft.com/office/drawing/2014/main" id="{B0BFBAC2-3B4F-3C43-B285-91ECF6878A72}"/>
              </a:ext>
            </a:extLst>
          </p:cNvPr>
          <p:cNvSpPr/>
          <p:nvPr/>
        </p:nvSpPr>
        <p:spPr bwMode="auto">
          <a:xfrm>
            <a:off x="5735350" y="3424664"/>
            <a:ext cx="560429" cy="109872"/>
          </a:xfrm>
          <a:custGeom>
            <a:avLst/>
            <a:gdLst>
              <a:gd name="connsiteX0" fmla="*/ 90487 w 1826418"/>
              <a:gd name="connsiteY0" fmla="*/ 0 h 242887"/>
              <a:gd name="connsiteX1" fmla="*/ 192881 w 1826418"/>
              <a:gd name="connsiteY1" fmla="*/ 69056 h 242887"/>
              <a:gd name="connsiteX2" fmla="*/ 347662 w 1826418"/>
              <a:gd name="connsiteY2" fmla="*/ 90487 h 242887"/>
              <a:gd name="connsiteX3" fmla="*/ 626268 w 1826418"/>
              <a:gd name="connsiteY3" fmla="*/ 114300 h 242887"/>
              <a:gd name="connsiteX4" fmla="*/ 740568 w 1826418"/>
              <a:gd name="connsiteY4" fmla="*/ 104775 h 242887"/>
              <a:gd name="connsiteX5" fmla="*/ 790575 w 1826418"/>
              <a:gd name="connsiteY5" fmla="*/ 52387 h 242887"/>
              <a:gd name="connsiteX6" fmla="*/ 828675 w 1826418"/>
              <a:gd name="connsiteY6" fmla="*/ 19050 h 242887"/>
              <a:gd name="connsiteX7" fmla="*/ 892968 w 1826418"/>
              <a:gd name="connsiteY7" fmla="*/ 16669 h 242887"/>
              <a:gd name="connsiteX8" fmla="*/ 1002506 w 1826418"/>
              <a:gd name="connsiteY8" fmla="*/ 23812 h 242887"/>
              <a:gd name="connsiteX9" fmla="*/ 1062037 w 1826418"/>
              <a:gd name="connsiteY9" fmla="*/ 107156 h 242887"/>
              <a:gd name="connsiteX10" fmla="*/ 1293018 w 1826418"/>
              <a:gd name="connsiteY10" fmla="*/ 116681 h 242887"/>
              <a:gd name="connsiteX11" fmla="*/ 1514475 w 1826418"/>
              <a:gd name="connsiteY11" fmla="*/ 104775 h 242887"/>
              <a:gd name="connsiteX12" fmla="*/ 1593056 w 1826418"/>
              <a:gd name="connsiteY12" fmla="*/ 88106 h 242887"/>
              <a:gd name="connsiteX13" fmla="*/ 1659731 w 1826418"/>
              <a:gd name="connsiteY13" fmla="*/ 57150 h 242887"/>
              <a:gd name="connsiteX14" fmla="*/ 1745456 w 1826418"/>
              <a:gd name="connsiteY14" fmla="*/ 21431 h 242887"/>
              <a:gd name="connsiteX15" fmla="*/ 1800225 w 1826418"/>
              <a:gd name="connsiteY15" fmla="*/ 57150 h 242887"/>
              <a:gd name="connsiteX16" fmla="*/ 1816893 w 1826418"/>
              <a:gd name="connsiteY16" fmla="*/ 66675 h 242887"/>
              <a:gd name="connsiteX17" fmla="*/ 1826418 w 1826418"/>
              <a:gd name="connsiteY17" fmla="*/ 114300 h 242887"/>
              <a:gd name="connsiteX18" fmla="*/ 1716881 w 1826418"/>
              <a:gd name="connsiteY18" fmla="*/ 183356 h 242887"/>
              <a:gd name="connsiteX19" fmla="*/ 921543 w 1826418"/>
              <a:gd name="connsiteY19" fmla="*/ 242887 h 242887"/>
              <a:gd name="connsiteX20" fmla="*/ 66675 w 1826418"/>
              <a:gd name="connsiteY20" fmla="*/ 176212 h 242887"/>
              <a:gd name="connsiteX21" fmla="*/ 0 w 1826418"/>
              <a:gd name="connsiteY21" fmla="*/ 142875 h 242887"/>
              <a:gd name="connsiteX22" fmla="*/ 14287 w 1826418"/>
              <a:gd name="connsiteY22" fmla="*/ 95250 h 242887"/>
              <a:gd name="connsiteX23" fmla="*/ 28575 w 1826418"/>
              <a:gd name="connsiteY23" fmla="*/ 59531 h 242887"/>
              <a:gd name="connsiteX24" fmla="*/ 90487 w 1826418"/>
              <a:gd name="connsiteY24" fmla="*/ 0 h 24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26418" h="242887">
                <a:moveTo>
                  <a:pt x="90487" y="0"/>
                </a:moveTo>
                <a:lnTo>
                  <a:pt x="192881" y="69056"/>
                </a:lnTo>
                <a:lnTo>
                  <a:pt x="347662" y="90487"/>
                </a:lnTo>
                <a:lnTo>
                  <a:pt x="626268" y="114300"/>
                </a:lnTo>
                <a:lnTo>
                  <a:pt x="740568" y="104775"/>
                </a:lnTo>
                <a:lnTo>
                  <a:pt x="790575" y="52387"/>
                </a:lnTo>
                <a:lnTo>
                  <a:pt x="828675" y="19050"/>
                </a:lnTo>
                <a:lnTo>
                  <a:pt x="892968" y="16669"/>
                </a:lnTo>
                <a:lnTo>
                  <a:pt x="1002506" y="23812"/>
                </a:lnTo>
                <a:lnTo>
                  <a:pt x="1062037" y="107156"/>
                </a:lnTo>
                <a:lnTo>
                  <a:pt x="1293018" y="116681"/>
                </a:lnTo>
                <a:lnTo>
                  <a:pt x="1514475" y="104775"/>
                </a:lnTo>
                <a:lnTo>
                  <a:pt x="1593056" y="88106"/>
                </a:lnTo>
                <a:lnTo>
                  <a:pt x="1659731" y="57150"/>
                </a:lnTo>
                <a:lnTo>
                  <a:pt x="1745456" y="21431"/>
                </a:lnTo>
                <a:lnTo>
                  <a:pt x="1800225" y="57150"/>
                </a:lnTo>
                <a:lnTo>
                  <a:pt x="1816893" y="66675"/>
                </a:lnTo>
                <a:lnTo>
                  <a:pt x="1826418" y="114300"/>
                </a:lnTo>
                <a:lnTo>
                  <a:pt x="1716881" y="183356"/>
                </a:lnTo>
                <a:lnTo>
                  <a:pt x="921543" y="242887"/>
                </a:lnTo>
                <a:lnTo>
                  <a:pt x="66675" y="176212"/>
                </a:lnTo>
                <a:lnTo>
                  <a:pt x="0" y="142875"/>
                </a:lnTo>
                <a:lnTo>
                  <a:pt x="14287" y="95250"/>
                </a:lnTo>
                <a:lnTo>
                  <a:pt x="28575" y="59531"/>
                </a:lnTo>
                <a:lnTo>
                  <a:pt x="90487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algn="ctr" defTabSz="559977">
              <a:defRPr/>
            </a:pPr>
            <a:endParaRPr lang="ja-JP" altLang="en-US" sz="1200" kern="0">
              <a:latin typeface="Myriad Pro" panose="020B0503030403020204" pitchFamily="34" charset="0"/>
              <a:ea typeface="ＭＳ Ｐゴシック"/>
            </a:endParaRPr>
          </a:p>
        </p:txBody>
      </p:sp>
      <p:sp>
        <p:nvSpPr>
          <p:cNvPr id="115" name="フリーフォーム 153">
            <a:extLst>
              <a:ext uri="{FF2B5EF4-FFF2-40B4-BE49-F238E27FC236}">
                <a16:creationId xmlns:a16="http://schemas.microsoft.com/office/drawing/2014/main" id="{16C32493-BD47-CF48-B4C6-D74F392F41DC}"/>
              </a:ext>
            </a:extLst>
          </p:cNvPr>
          <p:cNvSpPr/>
          <p:nvPr/>
        </p:nvSpPr>
        <p:spPr bwMode="auto">
          <a:xfrm>
            <a:off x="5871439" y="2354659"/>
            <a:ext cx="276411" cy="44948"/>
          </a:xfrm>
          <a:custGeom>
            <a:avLst/>
            <a:gdLst>
              <a:gd name="connsiteX0" fmla="*/ 0 w 519113"/>
              <a:gd name="connsiteY0" fmla="*/ 57150 h 57150"/>
              <a:gd name="connsiteX1" fmla="*/ 47625 w 519113"/>
              <a:gd name="connsiteY1" fmla="*/ 0 h 57150"/>
              <a:gd name="connsiteX2" fmla="*/ 476250 w 519113"/>
              <a:gd name="connsiteY2" fmla="*/ 0 h 57150"/>
              <a:gd name="connsiteX3" fmla="*/ 519113 w 519113"/>
              <a:gd name="connsiteY3" fmla="*/ 47625 h 57150"/>
              <a:gd name="connsiteX4" fmla="*/ 471488 w 519113"/>
              <a:gd name="connsiteY4" fmla="*/ 14288 h 57150"/>
              <a:gd name="connsiteX5" fmla="*/ 47625 w 519113"/>
              <a:gd name="connsiteY5" fmla="*/ 9525 h 57150"/>
              <a:gd name="connsiteX6" fmla="*/ 0 w 519113"/>
              <a:gd name="connsiteY6" fmla="*/ 57150 h 57150"/>
              <a:gd name="connsiteX0" fmla="*/ 0 w 519113"/>
              <a:gd name="connsiteY0" fmla="*/ 57150 h 57150"/>
              <a:gd name="connsiteX1" fmla="*/ 47625 w 519113"/>
              <a:gd name="connsiteY1" fmla="*/ 0 h 57150"/>
              <a:gd name="connsiteX2" fmla="*/ 476250 w 519113"/>
              <a:gd name="connsiteY2" fmla="*/ 0 h 57150"/>
              <a:gd name="connsiteX3" fmla="*/ 519113 w 519113"/>
              <a:gd name="connsiteY3" fmla="*/ 47625 h 57150"/>
              <a:gd name="connsiteX4" fmla="*/ 471488 w 519113"/>
              <a:gd name="connsiteY4" fmla="*/ 14288 h 57150"/>
              <a:gd name="connsiteX5" fmla="*/ 47625 w 519113"/>
              <a:gd name="connsiteY5" fmla="*/ 9525 h 57150"/>
              <a:gd name="connsiteX6" fmla="*/ 0 w 519113"/>
              <a:gd name="connsiteY6" fmla="*/ 5715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13" h="57150">
                <a:moveTo>
                  <a:pt x="0" y="57150"/>
                </a:moveTo>
                <a:lnTo>
                  <a:pt x="47625" y="0"/>
                </a:lnTo>
                <a:lnTo>
                  <a:pt x="476250" y="0"/>
                </a:lnTo>
                <a:lnTo>
                  <a:pt x="519113" y="47625"/>
                </a:lnTo>
                <a:lnTo>
                  <a:pt x="471488" y="14288"/>
                </a:lnTo>
                <a:lnTo>
                  <a:pt x="47625" y="9525"/>
                </a:lnTo>
                <a:cubicBezTo>
                  <a:pt x="54471" y="15205"/>
                  <a:pt x="15875" y="41275"/>
                  <a:pt x="0" y="5715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algn="ctr" defTabSz="559977">
              <a:defRPr/>
            </a:pPr>
            <a:endParaRPr lang="ja-JP" altLang="en-US" sz="1200" kern="0">
              <a:latin typeface="Myriad Pro" panose="020B0503030403020204" pitchFamily="34" charset="0"/>
              <a:ea typeface="ＭＳ Ｐゴシック"/>
            </a:endParaRPr>
          </a:p>
        </p:txBody>
      </p:sp>
      <p:sp>
        <p:nvSpPr>
          <p:cNvPr id="116" name="フリーフォーム 172">
            <a:extLst>
              <a:ext uri="{FF2B5EF4-FFF2-40B4-BE49-F238E27FC236}">
                <a16:creationId xmlns:a16="http://schemas.microsoft.com/office/drawing/2014/main" id="{E5592D81-CE1A-3E4D-A0D5-F5D87F0D2771}"/>
              </a:ext>
            </a:extLst>
          </p:cNvPr>
          <p:cNvSpPr/>
          <p:nvPr/>
        </p:nvSpPr>
        <p:spPr bwMode="auto">
          <a:xfrm>
            <a:off x="5972877" y="2363398"/>
            <a:ext cx="57480" cy="206011"/>
          </a:xfrm>
          <a:custGeom>
            <a:avLst/>
            <a:gdLst>
              <a:gd name="connsiteX0" fmla="*/ 30956 w 178594"/>
              <a:gd name="connsiteY0" fmla="*/ 0 h 261938"/>
              <a:gd name="connsiteX1" fmla="*/ 28575 w 178594"/>
              <a:gd name="connsiteY1" fmla="*/ 50007 h 261938"/>
              <a:gd name="connsiteX2" fmla="*/ 54769 w 178594"/>
              <a:gd name="connsiteY2" fmla="*/ 52388 h 261938"/>
              <a:gd name="connsiteX3" fmla="*/ 54769 w 178594"/>
              <a:gd name="connsiteY3" fmla="*/ 214313 h 261938"/>
              <a:gd name="connsiteX4" fmla="*/ 0 w 178594"/>
              <a:gd name="connsiteY4" fmla="*/ 235744 h 261938"/>
              <a:gd name="connsiteX5" fmla="*/ 2381 w 178594"/>
              <a:gd name="connsiteY5" fmla="*/ 261938 h 261938"/>
              <a:gd name="connsiteX6" fmla="*/ 178594 w 178594"/>
              <a:gd name="connsiteY6" fmla="*/ 261938 h 261938"/>
              <a:gd name="connsiteX7" fmla="*/ 176213 w 178594"/>
              <a:gd name="connsiteY7" fmla="*/ 228600 h 261938"/>
              <a:gd name="connsiteX8" fmla="*/ 116681 w 178594"/>
              <a:gd name="connsiteY8" fmla="*/ 209550 h 261938"/>
              <a:gd name="connsiteX9" fmla="*/ 102394 w 178594"/>
              <a:gd name="connsiteY9" fmla="*/ 50007 h 261938"/>
              <a:gd name="connsiteX10" fmla="*/ 135731 w 178594"/>
              <a:gd name="connsiteY10" fmla="*/ 42863 h 261938"/>
              <a:gd name="connsiteX11" fmla="*/ 133350 w 178594"/>
              <a:gd name="connsiteY11" fmla="*/ 2382 h 261938"/>
              <a:gd name="connsiteX12" fmla="*/ 30956 w 178594"/>
              <a:gd name="connsiteY12" fmla="*/ 0 h 26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594" h="261938">
                <a:moveTo>
                  <a:pt x="30956" y="0"/>
                </a:moveTo>
                <a:lnTo>
                  <a:pt x="28575" y="50007"/>
                </a:lnTo>
                <a:lnTo>
                  <a:pt x="54769" y="52388"/>
                </a:lnTo>
                <a:lnTo>
                  <a:pt x="54769" y="214313"/>
                </a:lnTo>
                <a:lnTo>
                  <a:pt x="0" y="235744"/>
                </a:lnTo>
                <a:lnTo>
                  <a:pt x="2381" y="261938"/>
                </a:lnTo>
                <a:lnTo>
                  <a:pt x="178594" y="261938"/>
                </a:lnTo>
                <a:lnTo>
                  <a:pt x="176213" y="228600"/>
                </a:lnTo>
                <a:lnTo>
                  <a:pt x="116681" y="209550"/>
                </a:lnTo>
                <a:lnTo>
                  <a:pt x="102394" y="50007"/>
                </a:lnTo>
                <a:lnTo>
                  <a:pt x="135731" y="42863"/>
                </a:lnTo>
                <a:lnTo>
                  <a:pt x="133350" y="2382"/>
                </a:lnTo>
                <a:lnTo>
                  <a:pt x="3095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algn="ctr" defTabSz="559977">
              <a:defRPr/>
            </a:pPr>
            <a:endParaRPr lang="ja-JP" altLang="en-US" sz="1200" kern="0">
              <a:latin typeface="Myriad Pro" panose="020B0503030403020204" pitchFamily="34" charset="0"/>
              <a:ea typeface="ＭＳ Ｐゴシック"/>
            </a:endParaRPr>
          </a:p>
        </p:txBody>
      </p:sp>
      <p:sp>
        <p:nvSpPr>
          <p:cNvPr id="117" name="テキスト ボックス 200">
            <a:extLst>
              <a:ext uri="{FF2B5EF4-FFF2-40B4-BE49-F238E27FC236}">
                <a16:creationId xmlns:a16="http://schemas.microsoft.com/office/drawing/2014/main" id="{8E01CDEE-3DDC-D64B-A59B-B98EBAB04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635" y="3088522"/>
            <a:ext cx="769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defTabSz="6715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defTabSz="6715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defTabSz="6715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defTabSz="6715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defTabSz="6715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47900" indent="38100" defTabSz="671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05100" indent="38100" defTabSz="671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62300" indent="38100" defTabSz="671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19500" indent="38100" defTabSz="671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ja-JP" sz="1200" b="1" kern="0">
                <a:solidFill>
                  <a:srgbClr val="133686"/>
                </a:solidFill>
                <a:latin typeface="Myriad Pro"/>
                <a:ea typeface="ＭＳ Ｐゴシック"/>
              </a:rPr>
              <a:t>Rolling stock</a:t>
            </a:r>
            <a:r>
              <a:rPr lang="lv-LV" altLang="ja-JP" sz="1200" b="1" kern="0">
                <a:solidFill>
                  <a:srgbClr val="133686"/>
                </a:solidFill>
                <a:latin typeface="Myriad Pro" panose="020B0503030403020204" pitchFamily="34" charset="0"/>
                <a:ea typeface="ＭＳ Ｐゴシック"/>
              </a:rPr>
              <a:t>**</a:t>
            </a:r>
            <a:endParaRPr lang="ja-JP" altLang="en-US" sz="1200" b="1" kern="0">
              <a:solidFill>
                <a:srgbClr val="133686"/>
              </a:solidFill>
              <a:latin typeface="Myriad Pro"/>
              <a:ea typeface="ＭＳ Ｐゴシック"/>
            </a:endParaRPr>
          </a:p>
        </p:txBody>
      </p:sp>
      <p:sp>
        <p:nvSpPr>
          <p:cNvPr id="118" name="円/楕円 216">
            <a:extLst>
              <a:ext uri="{FF2B5EF4-FFF2-40B4-BE49-F238E27FC236}">
                <a16:creationId xmlns:a16="http://schemas.microsoft.com/office/drawing/2014/main" id="{912573BA-2DE4-A543-90F9-A83674F09E4D}"/>
              </a:ext>
            </a:extLst>
          </p:cNvPr>
          <p:cNvSpPr/>
          <p:nvPr/>
        </p:nvSpPr>
        <p:spPr bwMode="auto">
          <a:xfrm>
            <a:off x="4453547" y="3028545"/>
            <a:ext cx="42251" cy="6425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algn="ctr" defTabSz="559977">
              <a:defRPr/>
            </a:pPr>
            <a:endParaRPr lang="ja-JP" altLang="en-US" sz="1200" kern="0">
              <a:latin typeface="Myriad Pro" panose="020B0503030403020204" pitchFamily="34" charset="0"/>
              <a:ea typeface="ＭＳ Ｐゴシック"/>
            </a:endParaRPr>
          </a:p>
        </p:txBody>
      </p:sp>
      <p:sp>
        <p:nvSpPr>
          <p:cNvPr id="119" name="円/楕円 217">
            <a:extLst>
              <a:ext uri="{FF2B5EF4-FFF2-40B4-BE49-F238E27FC236}">
                <a16:creationId xmlns:a16="http://schemas.microsoft.com/office/drawing/2014/main" id="{B9D27282-9002-A744-A605-F0654E41B5A1}"/>
              </a:ext>
            </a:extLst>
          </p:cNvPr>
          <p:cNvSpPr/>
          <p:nvPr/>
        </p:nvSpPr>
        <p:spPr bwMode="auto">
          <a:xfrm>
            <a:off x="4453547" y="3104757"/>
            <a:ext cx="42251" cy="6425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algn="ctr" defTabSz="559977">
              <a:defRPr/>
            </a:pPr>
            <a:endParaRPr lang="ja-JP" altLang="en-US" sz="1200" kern="0">
              <a:latin typeface="Myriad Pro" panose="020B0503030403020204" pitchFamily="34" charset="0"/>
              <a:ea typeface="ＭＳ Ｐゴシック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10AE33D-90FE-B449-8C4B-7E2F2A5B6FC3}"/>
              </a:ext>
            </a:extLst>
          </p:cNvPr>
          <p:cNvSpPr txBox="1"/>
          <p:nvPr/>
        </p:nvSpPr>
        <p:spPr>
          <a:xfrm>
            <a:off x="7869187" y="2495166"/>
            <a:ext cx="1185566" cy="1111203"/>
          </a:xfrm>
          <a:prstGeom prst="rect">
            <a:avLst/>
          </a:prstGeom>
          <a:noFill/>
          <a:ln>
            <a:noFill/>
          </a:ln>
        </p:spPr>
        <p:txBody>
          <a:bodyPr lIns="29401" tIns="45720" rIns="29401" bIns="45720" anchor="t"/>
          <a:lstStyle/>
          <a:p>
            <a:pPr marL="145415" lvl="1" indent="-145415" defTabSz="746476">
              <a:lnSpc>
                <a:spcPct val="90000"/>
              </a:lnSpc>
              <a:spcBef>
                <a:spcPts val="163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GB" sz="1200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  <a:ea typeface="ＭＳ Ｐゴシック"/>
              </a:rPr>
              <a:t>Signalling System</a:t>
            </a:r>
            <a:endParaRPr lang="en-SG" sz="1200">
              <a:solidFill>
                <a:schemeClr val="tx1">
                  <a:lumMod val="85000"/>
                  <a:lumOff val="15000"/>
                </a:schemeClr>
              </a:solidFill>
              <a:latin typeface="Myriad Pro"/>
              <a:ea typeface="ＭＳ Ｐゴシック"/>
            </a:endParaRPr>
          </a:p>
          <a:p>
            <a:pPr marL="145415" lvl="1" indent="-145415" defTabSz="746476">
              <a:lnSpc>
                <a:spcPct val="90000"/>
              </a:lnSpc>
              <a:spcBef>
                <a:spcPts val="163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GB" sz="1200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  <a:ea typeface="ＭＳ Ｐゴシック"/>
              </a:rPr>
              <a:t>Comms and SCADA</a:t>
            </a:r>
            <a:endParaRPr lang="en-SG" sz="1200">
              <a:solidFill>
                <a:schemeClr val="tx1">
                  <a:lumMod val="85000"/>
                  <a:lumOff val="15000"/>
                </a:schemeClr>
              </a:solidFill>
              <a:latin typeface="Myriad Pro"/>
              <a:ea typeface="ＭＳ Ｐゴシック"/>
            </a:endParaRPr>
          </a:p>
          <a:p>
            <a:pPr marL="145415" lvl="1" indent="-145415" defTabSz="746476">
              <a:lnSpc>
                <a:spcPct val="90000"/>
              </a:lnSpc>
              <a:spcBef>
                <a:spcPts val="163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lv-LV" sz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ＭＳ Ｐゴシック"/>
              </a:rPr>
              <a:t>ENE</a:t>
            </a:r>
            <a:endParaRPr lang="en-SG" sz="1200">
              <a:solidFill>
                <a:schemeClr val="tx1">
                  <a:lumMod val="85000"/>
                  <a:lumOff val="15000"/>
                </a:schemeClr>
              </a:solidFill>
              <a:latin typeface="Myriad Pro"/>
              <a:ea typeface="ＭＳ Ｐゴシック"/>
            </a:endParaRPr>
          </a:p>
          <a:p>
            <a:pPr marL="145415" indent="-145415" defTabSz="746476">
              <a:spcBef>
                <a:spcPts val="163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endParaRPr lang="en-MY" sz="1200">
              <a:solidFill>
                <a:schemeClr val="tx1">
                  <a:lumMod val="85000"/>
                  <a:lumOff val="15000"/>
                </a:schemeClr>
              </a:solidFill>
              <a:latin typeface="Myriad Pro" panose="020B0503030403020204" pitchFamily="34" charset="0"/>
              <a:ea typeface="ＭＳ Ｐゴシック"/>
            </a:endParaRPr>
          </a:p>
        </p:txBody>
      </p:sp>
      <p:sp>
        <p:nvSpPr>
          <p:cNvPr id="121" name="dtable127934205532074 10 16 125 105 75">
            <a:extLst>
              <a:ext uri="{FF2B5EF4-FFF2-40B4-BE49-F238E27FC236}">
                <a16:creationId xmlns:a16="http://schemas.microsoft.com/office/drawing/2014/main" id="{7A0EEBB7-BFAB-384E-9578-693A45C90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4902" y="3844988"/>
            <a:ext cx="2013987" cy="817718"/>
          </a:xfrm>
          <a:prstGeom prst="rect">
            <a:avLst/>
          </a:prstGeom>
          <a:solidFill>
            <a:srgbClr val="3898DC"/>
          </a:solidFill>
          <a:ln w="9525" cap="flat" cmpd="sng" algn="ctr">
            <a:solidFill>
              <a:srgbClr val="4F81BD"/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8784" tIns="58784" rIns="58784" bIns="58784" anchor="ctr"/>
          <a:lstStyle>
            <a:defPPr>
              <a:defRPr lang="en-US"/>
            </a:defPPr>
            <a:lvl1pPr marL="3175" defTabSz="895350">
              <a:spcBef>
                <a:spcPct val="30000"/>
              </a:spcBef>
              <a:buClr>
                <a:schemeClr val="tx2"/>
              </a:buClr>
              <a:defRPr sz="10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spcAft>
                <a:spcPts val="491"/>
              </a:spcAft>
              <a:buClr>
                <a:srgbClr val="00235D"/>
              </a:buClr>
              <a:defRPr/>
            </a:pPr>
            <a:r>
              <a:rPr lang="lv-LV" sz="1200" kern="0" err="1">
                <a:latin typeface="Myriad Pro" panose="020B0503030403020204" pitchFamily="34" charset="0"/>
                <a:ea typeface="Arial Unicode MS"/>
                <a:cs typeface="Arial Unicode MS"/>
              </a:rPr>
              <a:t>Alignment</a:t>
            </a:r>
            <a:endParaRPr lang="en-US" sz="1200" i="1" kern="0" err="1">
              <a:latin typeface="Myriad Pro"/>
              <a:ea typeface="Arial Unicode MS"/>
              <a:cs typeface="Arial Unicode MS"/>
            </a:endParaRPr>
          </a:p>
        </p:txBody>
      </p:sp>
      <p:sp>
        <p:nvSpPr>
          <p:cNvPr id="122" name="dtable127934205532074 10 16 125 105 75">
            <a:extLst>
              <a:ext uri="{FF2B5EF4-FFF2-40B4-BE49-F238E27FC236}">
                <a16:creationId xmlns:a16="http://schemas.microsoft.com/office/drawing/2014/main" id="{D927855B-729B-234B-9BEB-BC947CCBE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5280" y="4749576"/>
            <a:ext cx="2021799" cy="748920"/>
          </a:xfrm>
          <a:prstGeom prst="rect">
            <a:avLst/>
          </a:prstGeom>
          <a:solidFill>
            <a:srgbClr val="3898DC"/>
          </a:solidFill>
          <a:ln w="9525" cap="flat" cmpd="sng" algn="ctr">
            <a:solidFill>
              <a:srgbClr val="4F81BD"/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8784" tIns="58784" rIns="58784" bIns="58784" anchor="ctr"/>
          <a:lstStyle>
            <a:defPPr>
              <a:defRPr lang="en-US"/>
            </a:defPPr>
            <a:lvl1pPr marL="3175" defTabSz="895350">
              <a:spcBef>
                <a:spcPct val="30000"/>
              </a:spcBef>
              <a:buClr>
                <a:schemeClr val="tx2"/>
              </a:buClr>
              <a:defRPr sz="10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spcAft>
                <a:spcPts val="491"/>
              </a:spcAft>
              <a:buClr>
                <a:srgbClr val="00235D"/>
              </a:buClr>
              <a:defRPr/>
            </a:pPr>
            <a:r>
              <a:rPr lang="lv-LV" sz="1200" kern="0" err="1">
                <a:latin typeface="Myriad Pro" panose="020B0503030403020204" pitchFamily="34" charset="0"/>
                <a:ea typeface="Arial Unicode MS"/>
                <a:cs typeface="Arial Unicode MS"/>
              </a:rPr>
              <a:t>Fixed</a:t>
            </a:r>
            <a:r>
              <a:rPr lang="lv-LV" sz="1200" kern="0">
                <a:latin typeface="Myriad Pro" panose="020B0503030403020204" pitchFamily="34" charset="0"/>
                <a:ea typeface="Arial Unicode MS"/>
                <a:cs typeface="Arial Unicode MS"/>
              </a:rPr>
              <a:t> </a:t>
            </a:r>
            <a:endParaRPr lang="lv-LV" sz="1200" kern="0">
              <a:latin typeface="Myriad Pro" panose="020B0503030403020204" pitchFamily="34" charset="0"/>
            </a:endParaRPr>
          </a:p>
          <a:p>
            <a:pPr>
              <a:spcAft>
                <a:spcPts val="491"/>
              </a:spcAft>
              <a:buClr>
                <a:srgbClr val="00235D"/>
              </a:buClr>
              <a:defRPr/>
            </a:pPr>
            <a:r>
              <a:rPr lang="lv-LV" sz="1200" kern="0" err="1">
                <a:latin typeface="Myriad Pro" panose="020B0503030403020204" pitchFamily="34" charset="0"/>
                <a:ea typeface="Arial Unicode MS"/>
                <a:cs typeface="Arial Unicode MS"/>
              </a:rPr>
              <a:t>objects</a:t>
            </a:r>
            <a:endParaRPr lang="en-US" sz="1200" b="0" i="1" kern="0" err="1">
              <a:latin typeface="Myriad Pro"/>
              <a:ea typeface="Arial Unicode MS"/>
              <a:cs typeface="Arial Unicode MS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35D75D0-F380-6F4D-B65A-C9C4709E9257}"/>
              </a:ext>
            </a:extLst>
          </p:cNvPr>
          <p:cNvSpPr txBox="1"/>
          <p:nvPr/>
        </p:nvSpPr>
        <p:spPr>
          <a:xfrm>
            <a:off x="9027079" y="3844989"/>
            <a:ext cx="1925173" cy="8177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lIns="29401" tIns="45720" rIns="29401" bIns="45720" anchor="t"/>
          <a:lstStyle/>
          <a:p>
            <a:pPr marL="145415" lvl="1" indent="-145415" defTabSz="746476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lv-LV" sz="1200" err="1">
                <a:solidFill>
                  <a:srgbClr val="808080"/>
                </a:solidFill>
                <a:latin typeface="Myriad Pro" panose="020B0503030403020204" pitchFamily="34" charset="0"/>
                <a:ea typeface="ＭＳ Ｐゴシック"/>
              </a:rPr>
              <a:t>Construct</a:t>
            </a:r>
            <a:r>
              <a:rPr lang="lv-LV" sz="1200">
                <a:solidFill>
                  <a:srgbClr val="808080"/>
                </a:solidFill>
                <a:latin typeface="Myriad Pro" panose="020B0503030403020204" pitchFamily="34" charset="0"/>
                <a:ea typeface="ＭＳ Ｐゴシック"/>
              </a:rPr>
              <a:t> </a:t>
            </a:r>
            <a:r>
              <a:rPr lang="lv-LV" sz="1200" err="1">
                <a:solidFill>
                  <a:srgbClr val="808080"/>
                </a:solidFill>
                <a:latin typeface="Myriad Pro" panose="020B0503030403020204" pitchFamily="34" charset="0"/>
                <a:ea typeface="ＭＳ Ｐゴシック"/>
              </a:rPr>
              <a:t>only</a:t>
            </a:r>
            <a:r>
              <a:rPr lang="lv-LV" sz="1200">
                <a:solidFill>
                  <a:srgbClr val="808080"/>
                </a:solidFill>
                <a:latin typeface="Myriad Pro" panose="020B0503030403020204" pitchFamily="34" charset="0"/>
                <a:ea typeface="ＭＳ Ｐゴシック"/>
              </a:rPr>
              <a:t> </a:t>
            </a:r>
            <a:r>
              <a:rPr lang="lv-LV" sz="1200" err="1">
                <a:solidFill>
                  <a:srgbClr val="808080"/>
                </a:solidFill>
                <a:latin typeface="Myriad Pro" panose="020B0503030403020204" pitchFamily="34" charset="0"/>
                <a:ea typeface="ＭＳ Ｐゴシック"/>
              </a:rPr>
              <a:t>contracts</a:t>
            </a:r>
          </a:p>
          <a:p>
            <a:pPr marL="145415" lvl="1" indent="-145415" defTabSz="746476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lv-LV" sz="1200" err="1">
                <a:solidFill>
                  <a:srgbClr val="808080"/>
                </a:solidFill>
                <a:latin typeface="Myriad Pro" panose="020B0503030403020204" pitchFamily="34" charset="0"/>
                <a:ea typeface="ＭＳ Ｐゴシック"/>
              </a:rPr>
              <a:t>Based</a:t>
            </a:r>
            <a:r>
              <a:rPr lang="lv-LV" sz="1200">
                <a:solidFill>
                  <a:srgbClr val="808080"/>
                </a:solidFill>
                <a:latin typeface="Myriad Pro" panose="020B0503030403020204" pitchFamily="34" charset="0"/>
                <a:ea typeface="ＭＳ Ｐゴシック"/>
              </a:rPr>
              <a:t> </a:t>
            </a:r>
            <a:r>
              <a:rPr lang="lv-LV" sz="1200" err="1">
                <a:solidFill>
                  <a:srgbClr val="808080"/>
                </a:solidFill>
                <a:latin typeface="Myriad Pro" panose="020B0503030403020204" pitchFamily="34" charset="0"/>
                <a:ea typeface="ＭＳ Ｐゴシック"/>
              </a:rPr>
              <a:t>on</a:t>
            </a:r>
            <a:r>
              <a:rPr lang="lv-LV" sz="1200">
                <a:solidFill>
                  <a:srgbClr val="808080"/>
                </a:solidFill>
                <a:latin typeface="Myriad Pro" panose="020B0503030403020204" pitchFamily="34" charset="0"/>
                <a:ea typeface="ＭＳ Ｐゴシック"/>
              </a:rPr>
              <a:t> FIDIC Red </a:t>
            </a:r>
            <a:r>
              <a:rPr lang="lv-LV" sz="1200" err="1">
                <a:solidFill>
                  <a:srgbClr val="808080"/>
                </a:solidFill>
                <a:latin typeface="Myriad Pro" panose="020B0503030403020204" pitchFamily="34" charset="0"/>
                <a:ea typeface="ＭＳ Ｐゴシック"/>
              </a:rPr>
              <a:t>Book</a:t>
            </a:r>
          </a:p>
          <a:p>
            <a:pPr marL="145415" lvl="1" indent="-145415" defTabSz="746476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lv-LV" sz="1200" err="1">
                <a:solidFill>
                  <a:srgbClr val="808080"/>
                </a:solidFill>
                <a:latin typeface="Myriad Pro" panose="020B0503030403020204" pitchFamily="34" charset="0"/>
                <a:ea typeface="ＭＳ Ｐゴシック"/>
              </a:rPr>
              <a:t>Mutliple</a:t>
            </a:r>
            <a:r>
              <a:rPr lang="lv-LV" sz="1200">
                <a:solidFill>
                  <a:srgbClr val="808080"/>
                </a:solidFill>
                <a:latin typeface="Myriad Pro" panose="020B0503030403020204" pitchFamily="34" charset="0"/>
                <a:ea typeface="ＭＳ Ｐゴシック"/>
              </a:rPr>
              <a:t> </a:t>
            </a:r>
            <a:r>
              <a:rPr lang="lv-LV" sz="1200" err="1">
                <a:solidFill>
                  <a:srgbClr val="808080"/>
                </a:solidFill>
                <a:latin typeface="Myriad Pro" panose="020B0503030403020204" pitchFamily="34" charset="0"/>
                <a:ea typeface="ＭＳ Ｐゴシック"/>
              </a:rPr>
              <a:t>packages</a:t>
            </a:r>
            <a:endParaRPr lang="en-SG" sz="1200" err="1">
              <a:solidFill>
                <a:srgbClr val="808080"/>
              </a:solidFill>
              <a:latin typeface="Myriad Pro"/>
              <a:ea typeface="ＭＳ Ｐゴシック"/>
            </a:endParaRPr>
          </a:p>
          <a:p>
            <a:pPr marL="145415" lvl="1" indent="-145415" defTabSz="746476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endParaRPr lang="en-MY" sz="1200">
              <a:solidFill>
                <a:srgbClr val="808080"/>
              </a:solidFill>
              <a:latin typeface="Myriad Pro" panose="020B0503030403020204" pitchFamily="34" charset="0"/>
              <a:ea typeface="ＭＳ Ｐゴシック"/>
            </a:endParaRPr>
          </a:p>
        </p:txBody>
      </p:sp>
      <p:sp>
        <p:nvSpPr>
          <p:cNvPr id="124" name="Rounded Rectangle 14">
            <a:extLst>
              <a:ext uri="{FF2B5EF4-FFF2-40B4-BE49-F238E27FC236}">
                <a16:creationId xmlns:a16="http://schemas.microsoft.com/office/drawing/2014/main" id="{327E8D56-8CEE-9943-AC9E-AFD1F73E46AD}"/>
              </a:ext>
            </a:extLst>
          </p:cNvPr>
          <p:cNvSpPr/>
          <p:nvPr/>
        </p:nvSpPr>
        <p:spPr>
          <a:xfrm>
            <a:off x="2435850" y="2451910"/>
            <a:ext cx="1122341" cy="459740"/>
          </a:xfrm>
          <a:prstGeom prst="roundRect">
            <a:avLst/>
          </a:prstGeom>
          <a:solidFill>
            <a:srgbClr val="133686"/>
          </a:solidFill>
          <a:ln w="28575">
            <a:noFill/>
            <a:prstDash val="sysDot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sz="1200" b="1">
                <a:latin typeface="Myriad Pro"/>
                <a:cs typeface="Arabic Transparent"/>
              </a:rPr>
              <a:t>JV </a:t>
            </a:r>
            <a:r>
              <a:rPr lang="lv-LV" sz="1200" b="1">
                <a:latin typeface="Myriad Pro" panose="020B0503030403020204" pitchFamily="34" charset="0"/>
                <a:cs typeface="Arabic Transparent"/>
              </a:rPr>
              <a:t>RB Rail</a:t>
            </a:r>
            <a:endParaRPr lang="en-US" sz="1200" b="1">
              <a:latin typeface="Myriad Pro"/>
              <a:cs typeface="Arabic Transparent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5D7E251-D73B-8E4D-85AD-A369562EF316}"/>
              </a:ext>
            </a:extLst>
          </p:cNvPr>
          <p:cNvSpPr txBox="1"/>
          <p:nvPr/>
        </p:nvSpPr>
        <p:spPr>
          <a:xfrm>
            <a:off x="9031538" y="2496001"/>
            <a:ext cx="2047713" cy="1056119"/>
          </a:xfrm>
          <a:prstGeom prst="rect">
            <a:avLst/>
          </a:prstGeom>
          <a:noFill/>
          <a:ln>
            <a:solidFill>
              <a:srgbClr val="133686"/>
            </a:solidFill>
          </a:ln>
        </p:spPr>
        <p:txBody>
          <a:bodyPr lIns="29401" tIns="45720" rIns="29401" bIns="45720" anchor="t"/>
          <a:lstStyle/>
          <a:p>
            <a:pPr marL="145415" lvl="1" indent="-145415" defTabSz="746476">
              <a:lnSpc>
                <a:spcPct val="90000"/>
              </a:lnSpc>
              <a:spcBef>
                <a:spcPts val="163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lv-LV" sz="1200" err="1">
                <a:latin typeface="Myriad Pro" panose="020B0503030403020204" pitchFamily="34" charset="0"/>
                <a:ea typeface="ＭＳ Ｐゴシック"/>
              </a:rPr>
              <a:t>Design</a:t>
            </a:r>
            <a:r>
              <a:rPr lang="lv-LV" sz="1200">
                <a:latin typeface="Myriad Pro" panose="020B0503030403020204" pitchFamily="34" charset="0"/>
                <a:ea typeface="ＭＳ Ｐゴシック"/>
              </a:rPr>
              <a:t> </a:t>
            </a:r>
            <a:r>
              <a:rPr lang="lv-LV" sz="1200" err="1">
                <a:latin typeface="Myriad Pro" panose="020B0503030403020204" pitchFamily="34" charset="0"/>
                <a:ea typeface="ＭＳ Ｐゴシック"/>
              </a:rPr>
              <a:t>and</a:t>
            </a:r>
            <a:r>
              <a:rPr lang="lv-LV" sz="1200">
                <a:latin typeface="Myriad Pro" panose="020B0503030403020204" pitchFamily="34" charset="0"/>
                <a:ea typeface="ＭＳ Ｐゴシック"/>
              </a:rPr>
              <a:t> </a:t>
            </a:r>
            <a:r>
              <a:rPr lang="lv-LV" sz="1200" err="1">
                <a:latin typeface="Myriad Pro" panose="020B0503030403020204" pitchFamily="34" charset="0"/>
                <a:ea typeface="ＭＳ Ｐゴシック"/>
              </a:rPr>
              <a:t>build</a:t>
            </a:r>
            <a:r>
              <a:rPr lang="lv-LV" sz="1200">
                <a:latin typeface="Myriad Pro" panose="020B0503030403020204" pitchFamily="34" charset="0"/>
                <a:ea typeface="ＭＳ Ｐゴシック"/>
              </a:rPr>
              <a:t> </a:t>
            </a:r>
            <a:r>
              <a:rPr lang="lv-LV" sz="1200" err="1">
                <a:latin typeface="Myriad Pro" panose="020B0503030403020204" pitchFamily="34" charset="0"/>
                <a:ea typeface="ＭＳ Ｐゴシック"/>
              </a:rPr>
              <a:t>contracts</a:t>
            </a:r>
            <a:endParaRPr lang="en-SG" sz="1200">
              <a:latin typeface="Myriad Pro"/>
              <a:ea typeface="ＭＳ Ｐゴシック"/>
            </a:endParaRPr>
          </a:p>
          <a:p>
            <a:pPr marL="145415" lvl="1" indent="-145415" defTabSz="746476">
              <a:lnSpc>
                <a:spcPct val="90000"/>
              </a:lnSpc>
              <a:spcBef>
                <a:spcPts val="163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lv-LV" sz="1200" err="1">
                <a:latin typeface="Myriad Pro" panose="020B0503030403020204" pitchFamily="34" charset="0"/>
                <a:ea typeface="ＭＳ Ｐゴシック"/>
              </a:rPr>
              <a:t>Based</a:t>
            </a:r>
            <a:r>
              <a:rPr lang="lv-LV" sz="1200">
                <a:latin typeface="Myriad Pro" panose="020B0503030403020204" pitchFamily="34" charset="0"/>
                <a:ea typeface="ＭＳ Ｐゴシック"/>
              </a:rPr>
              <a:t> </a:t>
            </a:r>
            <a:r>
              <a:rPr lang="lv-LV" sz="1200" err="1">
                <a:latin typeface="Myriad Pro" panose="020B0503030403020204" pitchFamily="34" charset="0"/>
                <a:ea typeface="ＭＳ Ｐゴシック"/>
              </a:rPr>
              <a:t>on</a:t>
            </a:r>
            <a:r>
              <a:rPr lang="lv-LV" sz="1200">
                <a:latin typeface="Myriad Pro" panose="020B0503030403020204" pitchFamily="34" charset="0"/>
                <a:ea typeface="ＭＳ Ｐゴシック"/>
              </a:rPr>
              <a:t> FIDIC </a:t>
            </a:r>
            <a:r>
              <a:rPr lang="lv-LV" sz="1200" err="1">
                <a:latin typeface="Myriad Pro" panose="020B0503030403020204" pitchFamily="34" charset="0"/>
                <a:ea typeface="ＭＳ Ｐゴシック"/>
              </a:rPr>
              <a:t>Yellow</a:t>
            </a:r>
            <a:r>
              <a:rPr lang="lv-LV" sz="1200">
                <a:latin typeface="Myriad Pro" panose="020B0503030403020204" pitchFamily="34" charset="0"/>
                <a:ea typeface="ＭＳ Ｐゴシック"/>
              </a:rPr>
              <a:t> </a:t>
            </a:r>
            <a:r>
              <a:rPr lang="lv-LV" sz="1200" err="1">
                <a:latin typeface="Myriad Pro" panose="020B0503030403020204" pitchFamily="34" charset="0"/>
                <a:ea typeface="ＭＳ Ｐゴシック"/>
              </a:rPr>
              <a:t>book</a:t>
            </a:r>
            <a:endParaRPr lang="lv-LV" sz="1200">
              <a:latin typeface="Myriad Pro" panose="020B0503030403020204" pitchFamily="34" charset="0"/>
              <a:ea typeface="ＭＳ Ｐゴシック"/>
            </a:endParaRPr>
          </a:p>
          <a:p>
            <a:pPr marL="145415" lvl="1" indent="-145415" defTabSz="746476">
              <a:lnSpc>
                <a:spcPct val="90000"/>
              </a:lnSpc>
              <a:spcBef>
                <a:spcPts val="163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lv-LV" sz="1200" err="1">
                <a:latin typeface="Myriad Pro" panose="020B0503030403020204" pitchFamily="34" charset="0"/>
                <a:ea typeface="ＭＳ Ｐゴシック"/>
              </a:rPr>
              <a:t>Centralised</a:t>
            </a:r>
            <a:r>
              <a:rPr lang="lv-LV" sz="1200">
                <a:latin typeface="Myriad Pro" panose="020B0503030403020204" pitchFamily="34" charset="0"/>
                <a:ea typeface="ＭＳ Ｐゴシック"/>
              </a:rPr>
              <a:t> </a:t>
            </a:r>
            <a:r>
              <a:rPr lang="lv-LV" sz="1200" err="1">
                <a:latin typeface="Myriad Pro" panose="020B0503030403020204" pitchFamily="34" charset="0"/>
                <a:ea typeface="ＭＳ Ｐゴシック"/>
              </a:rPr>
              <a:t>component</a:t>
            </a:r>
            <a:r>
              <a:rPr lang="lv-LV" sz="1200">
                <a:latin typeface="Myriad Pro" panose="020B0503030403020204" pitchFamily="34" charset="0"/>
                <a:ea typeface="ＭＳ Ｐゴシック"/>
              </a:rPr>
              <a:t> </a:t>
            </a:r>
            <a:r>
              <a:rPr lang="lv-LV" sz="1200" err="1">
                <a:latin typeface="Myriad Pro" panose="020B0503030403020204" pitchFamily="34" charset="0"/>
                <a:ea typeface="ＭＳ Ｐゴシック"/>
              </a:rPr>
              <a:t>sourcing</a:t>
            </a:r>
            <a:endParaRPr lang="en-SG" sz="1200">
              <a:latin typeface="Myriad Pro"/>
              <a:ea typeface="ＭＳ Ｐゴシック"/>
            </a:endParaRPr>
          </a:p>
          <a:p>
            <a:pPr marL="0" lvl="1" defTabSz="746476">
              <a:lnSpc>
                <a:spcPct val="90000"/>
              </a:lnSpc>
              <a:spcBef>
                <a:spcPts val="163"/>
              </a:spcBef>
              <a:spcAft>
                <a:spcPts val="500"/>
              </a:spcAft>
              <a:defRPr/>
            </a:pPr>
            <a:endParaRPr lang="en-SG" sz="1200">
              <a:latin typeface="Myriad Pro" panose="020B0503030403020204" pitchFamily="34" charset="0"/>
              <a:ea typeface="ＭＳ Ｐゴシック"/>
            </a:endParaRPr>
          </a:p>
          <a:p>
            <a:pPr marL="145415" indent="-145415" defTabSz="746476">
              <a:spcBef>
                <a:spcPts val="163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endParaRPr lang="en-MY" sz="1200">
              <a:latin typeface="Myriad Pro" panose="020B0503030403020204" pitchFamily="34" charset="0"/>
              <a:ea typeface="ＭＳ Ｐゴシック"/>
            </a:endParaRPr>
          </a:p>
        </p:txBody>
      </p:sp>
      <p:sp>
        <p:nvSpPr>
          <p:cNvPr id="126" name="Rounded Rectangle 13">
            <a:extLst>
              <a:ext uri="{FF2B5EF4-FFF2-40B4-BE49-F238E27FC236}">
                <a16:creationId xmlns:a16="http://schemas.microsoft.com/office/drawing/2014/main" id="{64BA3C61-D6CE-0D4D-97BB-942D020544A9}"/>
              </a:ext>
            </a:extLst>
          </p:cNvPr>
          <p:cNvSpPr/>
          <p:nvPr/>
        </p:nvSpPr>
        <p:spPr>
          <a:xfrm>
            <a:off x="2354074" y="4704074"/>
            <a:ext cx="1134781" cy="365000"/>
          </a:xfrm>
          <a:prstGeom prst="roundRect">
            <a:avLst/>
          </a:prstGeom>
          <a:solidFill>
            <a:srgbClr val="3898DC"/>
          </a:solidFill>
          <a:ln w="28575">
            <a:noFill/>
            <a:prstDash val="sysDot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lv-LV" sz="1200" b="1">
                <a:latin typeface="Myriad Pro" panose="020B0503030403020204" pitchFamily="34" charset="0"/>
                <a:cs typeface="Arabic Transparent"/>
              </a:rPr>
              <a:t>RB </a:t>
            </a:r>
            <a:r>
              <a:rPr lang="lv-LV" sz="1200" b="1" err="1">
                <a:latin typeface="Myriad Pro" panose="020B0503030403020204" pitchFamily="34" charset="0"/>
                <a:cs typeface="Arabic Transparent"/>
              </a:rPr>
              <a:t>Estonia</a:t>
            </a:r>
            <a:endParaRPr lang="en-US" sz="1200" b="1" err="1">
              <a:latin typeface="Myriad Pro"/>
              <a:cs typeface="Arabic Transparent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0574737-5A43-1044-A99E-66D8ACD623B6}"/>
              </a:ext>
            </a:extLst>
          </p:cNvPr>
          <p:cNvSpPr txBox="1"/>
          <p:nvPr/>
        </p:nvSpPr>
        <p:spPr>
          <a:xfrm>
            <a:off x="7924511" y="3823865"/>
            <a:ext cx="1222048" cy="908356"/>
          </a:xfrm>
          <a:prstGeom prst="rect">
            <a:avLst/>
          </a:prstGeom>
          <a:noFill/>
          <a:ln>
            <a:noFill/>
          </a:ln>
        </p:spPr>
        <p:txBody>
          <a:bodyPr lIns="29401" tIns="45720" rIns="29401" bIns="45720" anchor="t"/>
          <a:lstStyle/>
          <a:p>
            <a:pPr marL="145415" lvl="1" indent="-145415" defTabSz="746476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lv-LV" sz="1200" err="1">
                <a:solidFill>
                  <a:schemeClr val="bg1"/>
                </a:solidFill>
                <a:latin typeface="Myriad Pro" panose="020B0503030403020204" pitchFamily="34" charset="0"/>
                <a:ea typeface="ＭＳ Ｐゴシック"/>
              </a:rPr>
              <a:t>Embankments</a:t>
            </a:r>
          </a:p>
          <a:p>
            <a:pPr marL="145415" lvl="1" indent="-145415" defTabSz="746476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lv-LV" sz="1200" err="1">
                <a:solidFill>
                  <a:schemeClr val="bg1"/>
                </a:solidFill>
                <a:latin typeface="Myriad Pro" panose="020B0503030403020204" pitchFamily="34" charset="0"/>
                <a:ea typeface="ＭＳ Ｐゴシック"/>
              </a:rPr>
              <a:t>Bridges</a:t>
            </a:r>
          </a:p>
          <a:p>
            <a:pPr marL="145415" lvl="1" indent="-145415" defTabSz="746476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lv-LV" sz="1200" err="1">
                <a:solidFill>
                  <a:schemeClr val="bg1"/>
                </a:solidFill>
                <a:latin typeface="Myriad Pro" panose="020B0503030403020204" pitchFamily="34" charset="0"/>
                <a:ea typeface="ＭＳ Ｐゴシック"/>
              </a:rPr>
              <a:t>Viaducts</a:t>
            </a:r>
            <a:endParaRPr lang="en-SG" sz="1200" err="1">
              <a:solidFill>
                <a:schemeClr val="bg1"/>
              </a:solidFill>
              <a:latin typeface="Myriad Pro"/>
              <a:ea typeface="ＭＳ Ｐゴシック"/>
            </a:endParaRPr>
          </a:p>
          <a:p>
            <a:pPr marL="145415" lvl="1" indent="-145415" defTabSz="746476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lv-LV" sz="1200" err="1">
                <a:solidFill>
                  <a:schemeClr val="bg1"/>
                </a:solidFill>
                <a:latin typeface="Myriad Pro" panose="020B0503030403020204" pitchFamily="34" charset="0"/>
                <a:ea typeface="ＭＳ Ｐゴシック"/>
              </a:rPr>
              <a:t>Track</a:t>
            </a:r>
            <a:endParaRPr lang="en-MY" sz="1200" err="1">
              <a:solidFill>
                <a:schemeClr val="bg1"/>
              </a:solidFill>
              <a:latin typeface="Myriad Pro"/>
              <a:ea typeface="ＭＳ Ｐゴシック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D7E6B4EB-E874-0B41-9277-B4155435F923}"/>
              </a:ext>
            </a:extLst>
          </p:cNvPr>
          <p:cNvSpPr txBox="1"/>
          <p:nvPr/>
        </p:nvSpPr>
        <p:spPr>
          <a:xfrm>
            <a:off x="7832705" y="4784287"/>
            <a:ext cx="1222048" cy="908356"/>
          </a:xfrm>
          <a:prstGeom prst="rect">
            <a:avLst/>
          </a:prstGeom>
          <a:noFill/>
          <a:ln>
            <a:noFill/>
          </a:ln>
        </p:spPr>
        <p:txBody>
          <a:bodyPr lIns="29401" tIns="45720" rIns="29401" bIns="45720" anchor="t"/>
          <a:lstStyle/>
          <a:p>
            <a:pPr marL="145415" lvl="1" indent="-145415" defTabSz="746476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lv-LV" sz="1200" err="1">
                <a:solidFill>
                  <a:schemeClr val="bg1"/>
                </a:solidFill>
                <a:latin typeface="Myriad Pro" panose="020B0503030403020204" pitchFamily="34" charset="0"/>
                <a:ea typeface="ＭＳ Ｐゴシック"/>
              </a:rPr>
              <a:t>Stations</a:t>
            </a:r>
          </a:p>
          <a:p>
            <a:pPr marL="145415" lvl="1" indent="-145415" defTabSz="746476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lv-LV" sz="1200" err="1">
                <a:solidFill>
                  <a:schemeClr val="bg1"/>
                </a:solidFill>
                <a:latin typeface="Myriad Pro" panose="020B0503030403020204" pitchFamily="34" charset="0"/>
                <a:ea typeface="ＭＳ Ｐゴシック"/>
              </a:rPr>
              <a:t>Depots</a:t>
            </a:r>
          </a:p>
          <a:p>
            <a:pPr marL="145415" lvl="1" indent="-145415" defTabSz="746476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lv-LV" sz="1200" err="1">
                <a:solidFill>
                  <a:schemeClr val="bg1"/>
                </a:solidFill>
                <a:latin typeface="Myriad Pro" panose="020B0503030403020204" pitchFamily="34" charset="0"/>
                <a:ea typeface="ＭＳ Ｐゴシック"/>
              </a:rPr>
              <a:t>Freight</a:t>
            </a:r>
            <a:r>
              <a:rPr lang="lv-LV" sz="1200">
                <a:solidFill>
                  <a:schemeClr val="bg1"/>
                </a:solidFill>
                <a:latin typeface="Myriad Pro" panose="020B0503030403020204" pitchFamily="34" charset="0"/>
                <a:ea typeface="ＭＳ Ｐゴシック"/>
              </a:rPr>
              <a:t> </a:t>
            </a:r>
            <a:r>
              <a:rPr lang="lv-LV" sz="1200" err="1">
                <a:solidFill>
                  <a:schemeClr val="bg1"/>
                </a:solidFill>
                <a:latin typeface="Myriad Pro" panose="020B0503030403020204" pitchFamily="34" charset="0"/>
                <a:ea typeface="ＭＳ Ｐゴシック"/>
              </a:rPr>
              <a:t>facilities</a:t>
            </a:r>
            <a:endParaRPr lang="en-MY" sz="1200" err="1">
              <a:solidFill>
                <a:schemeClr val="bg1"/>
              </a:solidFill>
              <a:latin typeface="Myriad Pro"/>
              <a:ea typeface="ＭＳ Ｐゴシック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77A5BCB4-E7E9-7F4F-9A4C-E07C00F3691D}"/>
              </a:ext>
            </a:extLst>
          </p:cNvPr>
          <p:cNvSpPr txBox="1"/>
          <p:nvPr/>
        </p:nvSpPr>
        <p:spPr>
          <a:xfrm>
            <a:off x="9041684" y="4743901"/>
            <a:ext cx="1925173" cy="7489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lIns="29401" tIns="45720" rIns="29401" bIns="45720" anchor="t"/>
          <a:lstStyle/>
          <a:p>
            <a:pPr marL="145415" lvl="1" indent="-145415" defTabSz="746476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lv-LV" sz="1200" err="1">
                <a:solidFill>
                  <a:srgbClr val="808080"/>
                </a:solidFill>
                <a:latin typeface="Myriad Pro" panose="020B0503030403020204" pitchFamily="34" charset="0"/>
                <a:ea typeface="ＭＳ Ｐゴシック"/>
              </a:rPr>
              <a:t>Mix</a:t>
            </a:r>
            <a:r>
              <a:rPr lang="lv-LV" sz="1200">
                <a:solidFill>
                  <a:srgbClr val="808080"/>
                </a:solidFill>
                <a:latin typeface="Myriad Pro" panose="020B0503030403020204" pitchFamily="34" charset="0"/>
                <a:ea typeface="ＭＳ Ｐゴシック"/>
              </a:rPr>
              <a:t> </a:t>
            </a:r>
            <a:r>
              <a:rPr lang="lv-LV" sz="1200" err="1">
                <a:solidFill>
                  <a:srgbClr val="808080"/>
                </a:solidFill>
                <a:latin typeface="Myriad Pro" panose="020B0503030403020204" pitchFamily="34" charset="0"/>
                <a:ea typeface="ＭＳ Ｐゴシック"/>
              </a:rPr>
              <a:t>of</a:t>
            </a:r>
            <a:r>
              <a:rPr lang="lv-LV" sz="1200">
                <a:solidFill>
                  <a:srgbClr val="808080"/>
                </a:solidFill>
                <a:latin typeface="Myriad Pro" panose="020B0503030403020204" pitchFamily="34" charset="0"/>
                <a:ea typeface="ＭＳ Ｐゴシック"/>
              </a:rPr>
              <a:t> </a:t>
            </a:r>
            <a:r>
              <a:rPr lang="lv-LV" sz="1200" err="1">
                <a:solidFill>
                  <a:srgbClr val="808080"/>
                </a:solidFill>
                <a:latin typeface="Myriad Pro" panose="020B0503030403020204" pitchFamily="34" charset="0"/>
                <a:ea typeface="ＭＳ Ｐゴシック"/>
              </a:rPr>
              <a:t>contract</a:t>
            </a:r>
            <a:r>
              <a:rPr lang="lv-LV" sz="1200">
                <a:solidFill>
                  <a:srgbClr val="808080"/>
                </a:solidFill>
                <a:latin typeface="Myriad Pro" panose="020B0503030403020204" pitchFamily="34" charset="0"/>
                <a:ea typeface="ＭＳ Ｐゴシック"/>
              </a:rPr>
              <a:t> </a:t>
            </a:r>
            <a:r>
              <a:rPr lang="lv-LV" sz="1200" err="1">
                <a:solidFill>
                  <a:srgbClr val="808080"/>
                </a:solidFill>
                <a:latin typeface="Myriad Pro" panose="020B0503030403020204" pitchFamily="34" charset="0"/>
                <a:ea typeface="ＭＳ Ｐゴシック"/>
              </a:rPr>
              <a:t>types</a:t>
            </a:r>
          </a:p>
          <a:p>
            <a:pPr marL="145415" lvl="1" indent="-145415" defTabSz="746476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lv-LV" sz="1200" err="1">
                <a:solidFill>
                  <a:srgbClr val="808080"/>
                </a:solidFill>
                <a:latin typeface="Myriad Pro" panose="020B0503030403020204" pitchFamily="34" charset="0"/>
                <a:ea typeface="ＭＳ Ｐゴシック"/>
              </a:rPr>
              <a:t>Based</a:t>
            </a:r>
            <a:r>
              <a:rPr lang="lv-LV" sz="1200">
                <a:solidFill>
                  <a:srgbClr val="808080"/>
                </a:solidFill>
                <a:latin typeface="Myriad Pro" panose="020B0503030403020204" pitchFamily="34" charset="0"/>
                <a:ea typeface="ＭＳ Ｐゴシック"/>
              </a:rPr>
              <a:t> </a:t>
            </a:r>
            <a:r>
              <a:rPr lang="lv-LV" sz="1200" err="1">
                <a:solidFill>
                  <a:srgbClr val="808080"/>
                </a:solidFill>
                <a:latin typeface="Myriad Pro" panose="020B0503030403020204" pitchFamily="34" charset="0"/>
                <a:ea typeface="ＭＳ Ｐゴシック"/>
              </a:rPr>
              <a:t>on</a:t>
            </a:r>
            <a:r>
              <a:rPr lang="lv-LV" sz="1200">
                <a:solidFill>
                  <a:srgbClr val="808080"/>
                </a:solidFill>
                <a:latin typeface="Myriad Pro" panose="020B0503030403020204" pitchFamily="34" charset="0"/>
                <a:ea typeface="ＭＳ Ｐゴシック"/>
              </a:rPr>
              <a:t> FIDIC Red </a:t>
            </a:r>
            <a:r>
              <a:rPr lang="lv-LV" sz="1200" err="1">
                <a:solidFill>
                  <a:srgbClr val="808080"/>
                </a:solidFill>
                <a:latin typeface="Myriad Pro" panose="020B0503030403020204" pitchFamily="34" charset="0"/>
                <a:ea typeface="ＭＳ Ｐゴシック"/>
              </a:rPr>
              <a:t>and</a:t>
            </a:r>
            <a:r>
              <a:rPr lang="lv-LV" sz="1200">
                <a:solidFill>
                  <a:srgbClr val="808080"/>
                </a:solidFill>
                <a:latin typeface="Myriad Pro" panose="020B0503030403020204" pitchFamily="34" charset="0"/>
                <a:ea typeface="ＭＳ Ｐゴシック"/>
              </a:rPr>
              <a:t> </a:t>
            </a:r>
            <a:r>
              <a:rPr lang="lv-LV" sz="1200" err="1">
                <a:solidFill>
                  <a:srgbClr val="808080"/>
                </a:solidFill>
                <a:latin typeface="Myriad Pro" panose="020B0503030403020204" pitchFamily="34" charset="0"/>
                <a:ea typeface="ＭＳ Ｐゴシック"/>
              </a:rPr>
              <a:t>Yellow</a:t>
            </a:r>
            <a:r>
              <a:rPr lang="lv-LV" sz="1200">
                <a:solidFill>
                  <a:srgbClr val="808080"/>
                </a:solidFill>
                <a:latin typeface="Myriad Pro" panose="020B0503030403020204" pitchFamily="34" charset="0"/>
                <a:ea typeface="ＭＳ Ｐゴシック"/>
              </a:rPr>
              <a:t> </a:t>
            </a:r>
            <a:r>
              <a:rPr lang="lv-LV" sz="1200" err="1">
                <a:solidFill>
                  <a:srgbClr val="808080"/>
                </a:solidFill>
                <a:latin typeface="Myriad Pro" panose="020B0503030403020204" pitchFamily="34" charset="0"/>
                <a:ea typeface="ＭＳ Ｐゴシック"/>
              </a:rPr>
              <a:t>Books</a:t>
            </a:r>
            <a:endParaRPr lang="en-SG" sz="1200" err="1">
              <a:solidFill>
                <a:srgbClr val="808080"/>
              </a:solidFill>
              <a:latin typeface="Myriad Pro"/>
              <a:ea typeface="ＭＳ Ｐゴシック"/>
            </a:endParaRPr>
          </a:p>
          <a:p>
            <a:pPr marL="145415" lvl="1" indent="-145415" defTabSz="746476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endParaRPr lang="en-MY" sz="1200">
              <a:solidFill>
                <a:srgbClr val="808080"/>
              </a:solidFill>
              <a:latin typeface="Myriad Pro" panose="020B0503030403020204" pitchFamily="34" charset="0"/>
              <a:ea typeface="ＭＳ Ｐゴシック"/>
            </a:endParaRPr>
          </a:p>
        </p:txBody>
      </p:sp>
      <p:sp>
        <p:nvSpPr>
          <p:cNvPr id="130" name="Rounded Rectangle 13">
            <a:extLst>
              <a:ext uri="{FF2B5EF4-FFF2-40B4-BE49-F238E27FC236}">
                <a16:creationId xmlns:a16="http://schemas.microsoft.com/office/drawing/2014/main" id="{F5BDAC80-02BD-C246-9B13-262687D3C147}"/>
              </a:ext>
            </a:extLst>
          </p:cNvPr>
          <p:cNvSpPr/>
          <p:nvPr/>
        </p:nvSpPr>
        <p:spPr>
          <a:xfrm>
            <a:off x="2346156" y="5133496"/>
            <a:ext cx="1134781" cy="365000"/>
          </a:xfrm>
          <a:prstGeom prst="roundRect">
            <a:avLst/>
          </a:prstGeom>
          <a:solidFill>
            <a:srgbClr val="3898DC"/>
          </a:solidFill>
          <a:ln w="28575">
            <a:noFill/>
            <a:prstDash val="sysDot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lv-LV" sz="1200" b="1">
                <a:latin typeface="Myriad Pro" panose="020B0503030403020204" pitchFamily="34" charset="0"/>
                <a:cs typeface="Arabic Transparent"/>
              </a:rPr>
              <a:t>RB Rail *</a:t>
            </a:r>
            <a:endParaRPr lang="en-US" sz="1200" b="1">
              <a:latin typeface="Myriad Pro"/>
              <a:cs typeface="Arabic Transparent"/>
            </a:endParaRPr>
          </a:p>
        </p:txBody>
      </p:sp>
      <p:sp>
        <p:nvSpPr>
          <p:cNvPr id="134" name="dtable127934205532074 10 16 125 105 75">
            <a:extLst>
              <a:ext uri="{FF2B5EF4-FFF2-40B4-BE49-F238E27FC236}">
                <a16:creationId xmlns:a16="http://schemas.microsoft.com/office/drawing/2014/main" id="{F6BCFDBC-56CE-DB43-8375-7F3FD238A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3081" y="1105239"/>
            <a:ext cx="2693943" cy="388963"/>
          </a:xfrm>
          <a:prstGeom prst="round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/>
        </p:spPr>
        <p:txBody>
          <a:bodyPr lIns="58784" tIns="58784" rIns="58784" bIns="58784" anchor="ctr"/>
          <a:lstStyle>
            <a:defPPr>
              <a:defRPr lang="en-US"/>
            </a:defPPr>
            <a:lvl1pPr marL="3175" defTabSz="895350">
              <a:spcBef>
                <a:spcPct val="30000"/>
              </a:spcBef>
              <a:buClr>
                <a:schemeClr val="tx2"/>
              </a:buClr>
              <a:defRPr sz="10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algn="ctr">
              <a:spcAft>
                <a:spcPts val="491"/>
              </a:spcAft>
              <a:buClr>
                <a:srgbClr val="00235D"/>
              </a:buClr>
              <a:defRPr/>
            </a:pPr>
            <a:r>
              <a:rPr lang="lv-LV" sz="1600" kern="0" err="1">
                <a:solidFill>
                  <a:srgbClr val="133686"/>
                </a:solidFill>
                <a:latin typeface="Myriad Pro" panose="020B0503030403020204" pitchFamily="34" charset="0"/>
                <a:ea typeface="ＭＳ Ｐゴシック"/>
                <a:cs typeface="Arial Unicode MS"/>
              </a:rPr>
              <a:t>Contracting</a:t>
            </a:r>
            <a:r>
              <a:rPr lang="lv-LV" sz="1600" kern="0">
                <a:solidFill>
                  <a:srgbClr val="133686"/>
                </a:solidFill>
                <a:latin typeface="Myriad Pro" panose="020B0503030403020204" pitchFamily="34" charset="0"/>
                <a:ea typeface="ＭＳ Ｐゴシック"/>
                <a:cs typeface="Arial Unicode MS"/>
              </a:rPr>
              <a:t> </a:t>
            </a:r>
            <a:r>
              <a:rPr lang="lv-LV" sz="1600" kern="0" err="1">
                <a:solidFill>
                  <a:srgbClr val="133686"/>
                </a:solidFill>
                <a:latin typeface="Myriad Pro" panose="020B0503030403020204" pitchFamily="34" charset="0"/>
                <a:ea typeface="ＭＳ Ｐゴシック"/>
                <a:cs typeface="Arial Unicode MS"/>
              </a:rPr>
              <a:t>Approach</a:t>
            </a:r>
            <a:endParaRPr lang="en-US" sz="1600" kern="0" err="1">
              <a:solidFill>
                <a:srgbClr val="133686"/>
              </a:solidFill>
              <a:latin typeface="Myriad Pro"/>
              <a:ea typeface="ＭＳ Ｐゴシック"/>
              <a:cs typeface="Arial Unicode MS"/>
            </a:endParaRPr>
          </a:p>
        </p:txBody>
      </p:sp>
      <p:sp>
        <p:nvSpPr>
          <p:cNvPr id="135" name="dtable127934205532074 10 16 125 105 75">
            <a:extLst>
              <a:ext uri="{FF2B5EF4-FFF2-40B4-BE49-F238E27FC236}">
                <a16:creationId xmlns:a16="http://schemas.microsoft.com/office/drawing/2014/main" id="{46957921-07D8-AB49-928C-ED24C20C0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069" y="1112704"/>
            <a:ext cx="2706344" cy="388963"/>
          </a:xfrm>
          <a:prstGeom prst="round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/>
        </p:spPr>
        <p:txBody>
          <a:bodyPr lIns="58784" tIns="58784" rIns="58784" bIns="58784" anchor="ctr"/>
          <a:lstStyle>
            <a:defPPr>
              <a:defRPr lang="en-US"/>
            </a:defPPr>
            <a:lvl1pPr marL="3175" defTabSz="895350">
              <a:spcBef>
                <a:spcPct val="30000"/>
              </a:spcBef>
              <a:buClr>
                <a:schemeClr val="tx2"/>
              </a:buClr>
              <a:defRPr sz="10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algn="ctr">
              <a:spcAft>
                <a:spcPts val="491"/>
              </a:spcAft>
              <a:buClr>
                <a:srgbClr val="00235D"/>
              </a:buClr>
              <a:defRPr/>
            </a:pPr>
            <a:r>
              <a:rPr lang="en-US" sz="1600" kern="0">
                <a:solidFill>
                  <a:srgbClr val="133686"/>
                </a:solidFill>
                <a:latin typeface="Myriad Pro"/>
                <a:ea typeface="ＭＳ Ｐゴシック"/>
                <a:cs typeface="Arial Unicode MS"/>
              </a:rPr>
              <a:t>Assets</a:t>
            </a:r>
          </a:p>
        </p:txBody>
      </p:sp>
      <p:sp>
        <p:nvSpPr>
          <p:cNvPr id="136" name="dtable127934205532074 10 16 125 105 75">
            <a:extLst>
              <a:ext uri="{FF2B5EF4-FFF2-40B4-BE49-F238E27FC236}">
                <a16:creationId xmlns:a16="http://schemas.microsoft.com/office/drawing/2014/main" id="{CC9D1064-C47D-5747-8AEB-3B0270A64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8721" y="1105239"/>
            <a:ext cx="2510424" cy="388963"/>
          </a:xfrm>
          <a:prstGeom prst="round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/>
        </p:spPr>
        <p:txBody>
          <a:bodyPr lIns="58784" tIns="58784" rIns="58784" bIns="58784" anchor="ctr"/>
          <a:lstStyle>
            <a:defPPr>
              <a:defRPr lang="en-US"/>
            </a:defPPr>
            <a:lvl1pPr marL="3175" defTabSz="895350">
              <a:spcBef>
                <a:spcPct val="30000"/>
              </a:spcBef>
              <a:buClr>
                <a:schemeClr val="tx2"/>
              </a:buClr>
              <a:defRPr sz="10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algn="ctr">
              <a:spcAft>
                <a:spcPts val="491"/>
              </a:spcAft>
              <a:buClr>
                <a:srgbClr val="00235D"/>
              </a:buClr>
              <a:defRPr/>
            </a:pPr>
            <a:r>
              <a:rPr lang="lv-LV" sz="1600" kern="0" err="1">
                <a:solidFill>
                  <a:srgbClr val="133686"/>
                </a:solidFill>
                <a:latin typeface="Myriad Pro" panose="020B0503030403020204" pitchFamily="34" charset="0"/>
                <a:ea typeface="ＭＳ Ｐゴシック"/>
                <a:cs typeface="Arial Unicode MS"/>
              </a:rPr>
              <a:t>Contracting</a:t>
            </a:r>
            <a:r>
              <a:rPr lang="lv-LV" sz="1600" kern="0">
                <a:solidFill>
                  <a:srgbClr val="133686"/>
                </a:solidFill>
                <a:latin typeface="Myriad Pro" panose="020B0503030403020204" pitchFamily="34" charset="0"/>
                <a:ea typeface="ＭＳ Ｐゴシック"/>
                <a:cs typeface="Arial Unicode MS"/>
              </a:rPr>
              <a:t> </a:t>
            </a:r>
            <a:r>
              <a:rPr lang="en-US" sz="1600" kern="0">
                <a:solidFill>
                  <a:srgbClr val="133686"/>
                </a:solidFill>
                <a:latin typeface="Myriad Pro"/>
                <a:ea typeface="ＭＳ Ｐゴシック"/>
                <a:cs typeface="Arial Unicode MS"/>
              </a:rPr>
              <a:t>Entities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E1B1D72A-F9EE-E749-B4CC-48E3D66AC832}"/>
              </a:ext>
            </a:extLst>
          </p:cNvPr>
          <p:cNvSpPr txBox="1"/>
          <p:nvPr/>
        </p:nvSpPr>
        <p:spPr>
          <a:xfrm>
            <a:off x="3279495" y="6058286"/>
            <a:ext cx="67101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>
                <a:solidFill>
                  <a:srgbClr val="133686"/>
                </a:solidFill>
                <a:latin typeface="Myriad Pro" panose="020B0503030403020204" pitchFamily="34" charset="0"/>
              </a:rPr>
              <a:t>*    </a:t>
            </a:r>
            <a:r>
              <a:rPr lang="lv-LV" i="1">
                <a:solidFill>
                  <a:srgbClr val="133686"/>
                </a:solidFill>
                <a:latin typeface="Myriad Pro" panose="020B0503030403020204" pitchFamily="34" charset="0"/>
              </a:rPr>
              <a:t>RB Rail AS </a:t>
            </a:r>
            <a:r>
              <a:rPr lang="lv-LV" i="1" err="1">
                <a:solidFill>
                  <a:srgbClr val="133686"/>
                </a:solidFill>
                <a:latin typeface="Myriad Pro" panose="020B0503030403020204" pitchFamily="34" charset="0"/>
              </a:rPr>
              <a:t>is</a:t>
            </a:r>
            <a:r>
              <a:rPr lang="lv-LV" i="1">
                <a:solidFill>
                  <a:srgbClr val="133686"/>
                </a:solidFill>
                <a:latin typeface="Myriad Pro" panose="020B0503030403020204" pitchFamily="34" charset="0"/>
              </a:rPr>
              <a:t> </a:t>
            </a:r>
            <a:r>
              <a:rPr lang="lv-LV" i="1" err="1">
                <a:solidFill>
                  <a:srgbClr val="133686"/>
                </a:solidFill>
                <a:latin typeface="Myriad Pro" panose="020B0503030403020204" pitchFamily="34" charset="0"/>
              </a:rPr>
              <a:t>responsible</a:t>
            </a:r>
            <a:r>
              <a:rPr lang="lv-LV" i="1">
                <a:solidFill>
                  <a:srgbClr val="133686"/>
                </a:solidFill>
                <a:latin typeface="Myriad Pro" panose="020B0503030403020204" pitchFamily="34" charset="0"/>
              </a:rPr>
              <a:t> </a:t>
            </a:r>
            <a:r>
              <a:rPr lang="lv-LV" i="1" err="1">
                <a:solidFill>
                  <a:srgbClr val="133686"/>
                </a:solidFill>
                <a:latin typeface="Myriad Pro" panose="020B0503030403020204" pitchFamily="34" charset="0"/>
              </a:rPr>
              <a:t>for</a:t>
            </a:r>
            <a:r>
              <a:rPr lang="lv-LV" i="1">
                <a:solidFill>
                  <a:srgbClr val="133686"/>
                </a:solidFill>
                <a:latin typeface="Myriad Pro" panose="020B0503030403020204" pitchFamily="34" charset="0"/>
              </a:rPr>
              <a:t> </a:t>
            </a:r>
            <a:r>
              <a:rPr lang="lv-LV" i="1" err="1">
                <a:solidFill>
                  <a:srgbClr val="133686"/>
                </a:solidFill>
                <a:latin typeface="Myriad Pro" panose="020B0503030403020204" pitchFamily="34" charset="0"/>
              </a:rPr>
              <a:t>cross</a:t>
            </a:r>
            <a:r>
              <a:rPr lang="lv-LV" i="1">
                <a:solidFill>
                  <a:srgbClr val="133686"/>
                </a:solidFill>
                <a:latin typeface="Myriad Pro" panose="020B0503030403020204" pitchFamily="34" charset="0"/>
              </a:rPr>
              <a:t> </a:t>
            </a:r>
            <a:r>
              <a:rPr lang="lv-LV" i="1" err="1">
                <a:solidFill>
                  <a:srgbClr val="133686"/>
                </a:solidFill>
                <a:latin typeface="Myriad Pro" panose="020B0503030403020204" pitchFamily="34" charset="0"/>
              </a:rPr>
              <a:t>border</a:t>
            </a:r>
            <a:r>
              <a:rPr lang="lv-LV" i="1">
                <a:solidFill>
                  <a:srgbClr val="133686"/>
                </a:solidFill>
                <a:latin typeface="Myriad Pro" panose="020B0503030403020204" pitchFamily="34" charset="0"/>
              </a:rPr>
              <a:t> elements </a:t>
            </a:r>
            <a:r>
              <a:rPr lang="lv-LV" i="1" err="1">
                <a:solidFill>
                  <a:srgbClr val="133686"/>
                </a:solidFill>
                <a:latin typeface="Myriad Pro" panose="020B0503030403020204" pitchFamily="34" charset="0"/>
              </a:rPr>
              <a:t>of</a:t>
            </a:r>
            <a:r>
              <a:rPr lang="lv-LV" i="1">
                <a:solidFill>
                  <a:srgbClr val="133686"/>
                </a:solidFill>
                <a:latin typeface="Myriad Pro" panose="020B0503030403020204" pitchFamily="34" charset="0"/>
              </a:rPr>
              <a:t> </a:t>
            </a:r>
            <a:r>
              <a:rPr lang="lv-LV" i="1" err="1">
                <a:solidFill>
                  <a:srgbClr val="133686"/>
                </a:solidFill>
                <a:latin typeface="Myriad Pro" panose="020B0503030403020204" pitchFamily="34" charset="0"/>
              </a:rPr>
              <a:t>alignment</a:t>
            </a:r>
            <a:endParaRPr lang="lv-LV" i="1">
              <a:solidFill>
                <a:srgbClr val="133686"/>
              </a:solidFill>
              <a:latin typeface="Myriad Pro" panose="020B0503030403020204" pitchFamily="34" charset="0"/>
            </a:endParaRPr>
          </a:p>
          <a:p>
            <a:r>
              <a:rPr lang="lv-LV">
                <a:solidFill>
                  <a:srgbClr val="133686"/>
                </a:solidFill>
                <a:latin typeface="Myriad Pro" panose="020B0503030403020204" pitchFamily="34" charset="0"/>
              </a:rPr>
              <a:t>**  </a:t>
            </a:r>
            <a:r>
              <a:rPr lang="lv-LV" i="1" err="1">
                <a:solidFill>
                  <a:srgbClr val="133686"/>
                </a:solidFill>
                <a:latin typeface="Myriad Pro" panose="020B0503030403020204" pitchFamily="34" charset="0"/>
              </a:rPr>
              <a:t>Rolling</a:t>
            </a:r>
            <a:r>
              <a:rPr lang="lv-LV" i="1">
                <a:solidFill>
                  <a:srgbClr val="133686"/>
                </a:solidFill>
                <a:latin typeface="Myriad Pro" panose="020B0503030403020204" pitchFamily="34" charset="0"/>
              </a:rPr>
              <a:t> </a:t>
            </a:r>
            <a:r>
              <a:rPr lang="lv-LV" i="1" err="1">
                <a:solidFill>
                  <a:srgbClr val="133686"/>
                </a:solidFill>
                <a:latin typeface="Myriad Pro" panose="020B0503030403020204" pitchFamily="34" charset="0"/>
              </a:rPr>
              <a:t>stock</a:t>
            </a:r>
            <a:r>
              <a:rPr lang="lv-LV" i="1">
                <a:solidFill>
                  <a:srgbClr val="133686"/>
                </a:solidFill>
                <a:latin typeface="Myriad Pro" panose="020B0503030403020204" pitchFamily="34" charset="0"/>
              </a:rPr>
              <a:t> </a:t>
            </a:r>
            <a:r>
              <a:rPr lang="lv-LV" i="1" err="1">
                <a:solidFill>
                  <a:srgbClr val="133686"/>
                </a:solidFill>
                <a:latin typeface="Myriad Pro" panose="020B0503030403020204" pitchFamily="34" charset="0"/>
              </a:rPr>
              <a:t>procurement</a:t>
            </a:r>
            <a:r>
              <a:rPr lang="lv-LV" i="1">
                <a:solidFill>
                  <a:srgbClr val="133686"/>
                </a:solidFill>
                <a:latin typeface="Myriad Pro" panose="020B0503030403020204" pitchFamily="34" charset="0"/>
              </a:rPr>
              <a:t> </a:t>
            </a:r>
            <a:r>
              <a:rPr lang="lv-LV" i="1" err="1">
                <a:solidFill>
                  <a:srgbClr val="133686"/>
                </a:solidFill>
                <a:latin typeface="Myriad Pro" panose="020B0503030403020204" pitchFamily="34" charset="0"/>
              </a:rPr>
              <a:t>is</a:t>
            </a:r>
            <a:r>
              <a:rPr lang="lv-LV" i="1">
                <a:solidFill>
                  <a:srgbClr val="133686"/>
                </a:solidFill>
                <a:latin typeface="Myriad Pro" panose="020B0503030403020204" pitchFamily="34" charset="0"/>
              </a:rPr>
              <a:t> </a:t>
            </a:r>
            <a:r>
              <a:rPr lang="lv-LV" i="1" err="1">
                <a:solidFill>
                  <a:srgbClr val="133686"/>
                </a:solidFill>
                <a:latin typeface="Myriad Pro" panose="020B0503030403020204" pitchFamily="34" charset="0"/>
              </a:rPr>
              <a:t>not</a:t>
            </a:r>
            <a:r>
              <a:rPr lang="lv-LV" i="1">
                <a:solidFill>
                  <a:srgbClr val="133686"/>
                </a:solidFill>
                <a:latin typeface="Myriad Pro" panose="020B0503030403020204" pitchFamily="34" charset="0"/>
              </a:rPr>
              <a:t> </a:t>
            </a:r>
            <a:r>
              <a:rPr lang="lv-LV" i="1" err="1">
                <a:solidFill>
                  <a:srgbClr val="133686"/>
                </a:solidFill>
                <a:latin typeface="Myriad Pro" panose="020B0503030403020204" pitchFamily="34" charset="0"/>
              </a:rPr>
              <a:t>part</a:t>
            </a:r>
            <a:r>
              <a:rPr lang="lv-LV" i="1">
                <a:solidFill>
                  <a:srgbClr val="133686"/>
                </a:solidFill>
                <a:latin typeface="Myriad Pro" panose="020B0503030403020204" pitchFamily="34" charset="0"/>
              </a:rPr>
              <a:t> </a:t>
            </a:r>
            <a:r>
              <a:rPr lang="lv-LV" i="1" err="1">
                <a:solidFill>
                  <a:srgbClr val="133686"/>
                </a:solidFill>
                <a:latin typeface="Myriad Pro" panose="020B0503030403020204" pitchFamily="34" charset="0"/>
              </a:rPr>
              <a:t>of</a:t>
            </a:r>
            <a:r>
              <a:rPr lang="lv-LV" i="1">
                <a:solidFill>
                  <a:srgbClr val="133686"/>
                </a:solidFill>
                <a:latin typeface="Myriad Pro" panose="020B0503030403020204" pitchFamily="34" charset="0"/>
              </a:rPr>
              <a:t> </a:t>
            </a:r>
            <a:r>
              <a:rPr lang="lv-LV" i="1" err="1">
                <a:solidFill>
                  <a:srgbClr val="133686"/>
                </a:solidFill>
                <a:latin typeface="Myriad Pro" panose="020B0503030403020204" pitchFamily="34" charset="0"/>
              </a:rPr>
              <a:t>the</a:t>
            </a:r>
            <a:r>
              <a:rPr lang="lv-LV" i="1">
                <a:solidFill>
                  <a:srgbClr val="133686"/>
                </a:solidFill>
                <a:latin typeface="Myriad Pro" panose="020B0503030403020204" pitchFamily="34" charset="0"/>
              </a:rPr>
              <a:t> </a:t>
            </a:r>
            <a:r>
              <a:rPr lang="en-US" i="1">
                <a:solidFill>
                  <a:srgbClr val="133686"/>
                </a:solidFill>
                <a:latin typeface="Myriad Pro" panose="020B0503030403020204" pitchFamily="34" charset="0"/>
              </a:rPr>
              <a:t>current </a:t>
            </a:r>
            <a:r>
              <a:rPr lang="lv-LV" i="1" err="1">
                <a:solidFill>
                  <a:srgbClr val="133686"/>
                </a:solidFill>
                <a:latin typeface="Myriad Pro" panose="020B0503030403020204" pitchFamily="34" charset="0"/>
              </a:rPr>
              <a:t>project</a:t>
            </a:r>
            <a:r>
              <a:rPr lang="lv-LV" i="1">
                <a:solidFill>
                  <a:srgbClr val="133686"/>
                </a:solidFill>
                <a:latin typeface="Myriad Pro" panose="020B0503030403020204" pitchFamily="34" charset="0"/>
              </a:rPr>
              <a:t> </a:t>
            </a:r>
            <a:r>
              <a:rPr lang="lv-LV" i="1" err="1">
                <a:solidFill>
                  <a:srgbClr val="133686"/>
                </a:solidFill>
                <a:latin typeface="Myriad Pro" panose="020B0503030403020204" pitchFamily="34" charset="0"/>
              </a:rPr>
              <a:t>scope</a:t>
            </a:r>
            <a:endParaRPr lang="lv-LV" i="1">
              <a:solidFill>
                <a:srgbClr val="133686"/>
              </a:solidFill>
              <a:latin typeface="Myriad Pro" panose="020B0503030403020204" pitchFamily="34" charset="0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>
              <a:solidFill>
                <a:srgbClr val="133686"/>
              </a:solidFill>
              <a:latin typeface="Myriad Pro" panose="020B0503030403020204" pitchFamily="34" charset="0"/>
            </a:endParaRPr>
          </a:p>
        </p:txBody>
      </p:sp>
      <p:pic>
        <p:nvPicPr>
          <p:cNvPr id="131" name="Picture 130" descr="Logo, company name&#10;&#10;Description automatically generated">
            <a:extLst>
              <a:ext uri="{FF2B5EF4-FFF2-40B4-BE49-F238E27FC236}">
                <a16:creationId xmlns:a16="http://schemas.microsoft.com/office/drawing/2014/main" id="{FA17906F-1932-46CA-A363-FB959B728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795" y="5481032"/>
            <a:ext cx="2566016" cy="1924511"/>
          </a:xfrm>
          <a:prstGeom prst="rect">
            <a:avLst/>
          </a:prstGeom>
        </p:spPr>
      </p:pic>
      <p:sp>
        <p:nvSpPr>
          <p:cNvPr id="132" name="Rounded Rectangle 6">
            <a:extLst>
              <a:ext uri="{FF2B5EF4-FFF2-40B4-BE49-F238E27FC236}">
                <a16:creationId xmlns:a16="http://schemas.microsoft.com/office/drawing/2014/main" id="{27B422E9-5701-4F4D-B32A-8582623EB6BE}"/>
              </a:ext>
            </a:extLst>
          </p:cNvPr>
          <p:cNvSpPr/>
          <p:nvPr/>
        </p:nvSpPr>
        <p:spPr>
          <a:xfrm rot="5400000">
            <a:off x="5815313" y="-4690668"/>
            <a:ext cx="584775" cy="10610702"/>
          </a:xfrm>
          <a:prstGeom prst="roundRect">
            <a:avLst>
              <a:gd name="adj" fmla="val 50000"/>
            </a:avLst>
          </a:prstGeom>
          <a:solidFill>
            <a:srgbClr val="133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lv-LV" sz="2800" b="1" err="1">
                <a:solidFill>
                  <a:schemeClr val="bg1"/>
                </a:solidFill>
                <a:latin typeface="Myriad Pro" panose="020B0503030403020204" pitchFamily="34" charset="0"/>
              </a:rPr>
              <a:t>Contracting</a:t>
            </a:r>
            <a:r>
              <a:rPr lang="lv-LV" sz="2800" b="1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lv-LV" sz="2800" b="1" err="1">
                <a:solidFill>
                  <a:schemeClr val="bg1"/>
                </a:solidFill>
                <a:latin typeface="Myriad Pro" panose="020B0503030403020204" pitchFamily="34" charset="0"/>
              </a:rPr>
              <a:t>Overview</a:t>
            </a:r>
            <a:endParaRPr lang="lv-LV" sz="2800" b="1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2DF85CE-E359-4FE1-A555-4A59022303B3}"/>
              </a:ext>
            </a:extLst>
          </p:cNvPr>
          <p:cNvSpPr txBox="1"/>
          <p:nvPr/>
        </p:nvSpPr>
        <p:spPr>
          <a:xfrm>
            <a:off x="9031538" y="1682940"/>
            <a:ext cx="2047713" cy="785800"/>
          </a:xfrm>
          <a:prstGeom prst="rect">
            <a:avLst/>
          </a:prstGeom>
          <a:noFill/>
          <a:ln>
            <a:solidFill>
              <a:srgbClr val="133686"/>
            </a:solidFill>
          </a:ln>
        </p:spPr>
        <p:txBody>
          <a:bodyPr lIns="29401" tIns="45720" rIns="29401" bIns="45720" anchor="t"/>
          <a:lstStyle/>
          <a:p>
            <a:pPr marL="171450" lvl="1" indent="-171450" defTabSz="746476">
              <a:lnSpc>
                <a:spcPct val="90000"/>
              </a:lnSpc>
              <a:spcBef>
                <a:spcPts val="163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1200">
                <a:latin typeface="Myriad Pro"/>
                <a:ea typeface="ＭＳ Ｐゴシック"/>
              </a:rPr>
              <a:t>External support contracted directly by </a:t>
            </a:r>
            <a:r>
              <a:rPr lang="lv-LV" sz="1200">
                <a:latin typeface="Myriad Pro" panose="020B0503030403020204" pitchFamily="34" charset="0"/>
                <a:ea typeface="ＭＳ Ｐゴシック"/>
              </a:rPr>
              <a:t>RBR </a:t>
            </a:r>
          </a:p>
          <a:p>
            <a:pPr marL="171450" lvl="1" indent="-171450" defTabSz="746476">
              <a:lnSpc>
                <a:spcPct val="90000"/>
              </a:lnSpc>
              <a:spcBef>
                <a:spcPts val="163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SG" sz="1200">
                <a:latin typeface="Myriad Pro"/>
                <a:ea typeface="ＭＳ Ｐゴシック"/>
              </a:rPr>
              <a:t>Direct stakeholder engagement</a:t>
            </a:r>
          </a:p>
          <a:p>
            <a:pPr defTabSz="746476">
              <a:spcBef>
                <a:spcPts val="163"/>
              </a:spcBef>
              <a:spcAft>
                <a:spcPts val="500"/>
              </a:spcAft>
              <a:defRPr/>
            </a:pPr>
            <a:endParaRPr lang="en-MY" sz="1200">
              <a:latin typeface="Myriad Pro" panose="020B0503030403020204" pitchFamily="34" charset="0"/>
              <a:ea typeface="ＭＳ Ｐゴシック"/>
            </a:endParaRPr>
          </a:p>
        </p:txBody>
      </p:sp>
      <p:sp>
        <p:nvSpPr>
          <p:cNvPr id="138" name="dtable127934205532074 10 16 125 105 75">
            <a:extLst>
              <a:ext uri="{FF2B5EF4-FFF2-40B4-BE49-F238E27FC236}">
                <a16:creationId xmlns:a16="http://schemas.microsoft.com/office/drawing/2014/main" id="{97D91892-17FC-458C-A847-1DA51F320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6132" y="1684315"/>
            <a:ext cx="2015792" cy="799903"/>
          </a:xfrm>
          <a:prstGeom prst="rect">
            <a:avLst/>
          </a:prstGeom>
          <a:solidFill>
            <a:srgbClr val="F9C104"/>
          </a:solidFill>
          <a:ln w="9525" cap="flat" cmpd="sng" algn="ctr">
            <a:noFill/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8784" tIns="58784" rIns="58784" bIns="58784" anchor="ctr"/>
          <a:lstStyle>
            <a:defPPr>
              <a:defRPr lang="en-US"/>
            </a:defPPr>
            <a:lvl1pPr marL="3175" defTabSz="895350">
              <a:spcBef>
                <a:spcPct val="30000"/>
              </a:spcBef>
              <a:spcAft>
                <a:spcPts val="491"/>
              </a:spcAft>
              <a:buClr>
                <a:srgbClr val="00235D"/>
              </a:buClr>
              <a:defRPr sz="1000" b="1" kern="0">
                <a:solidFill>
                  <a:srgbClr val="FFFFFF"/>
                </a:solidFill>
                <a:latin typeface="Arial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  <a:ea typeface="Arial Unicode MS"/>
                <a:cs typeface="Arial Unicode MS"/>
              </a:rPr>
              <a:t>Long term development and commercialization</a:t>
            </a:r>
          </a:p>
        </p:txBody>
      </p:sp>
    </p:spTree>
    <p:extLst>
      <p:ext uri="{BB962C8B-B14F-4D97-AF65-F5344CB8AC3E}">
        <p14:creationId xmlns:p14="http://schemas.microsoft.com/office/powerpoint/2010/main" val="88730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1E904F-1BDD-46CA-B4BF-11F70C9EE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434" y="6098762"/>
            <a:ext cx="12192000" cy="787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DA7CE3-FCCB-43B3-8BB9-767624A4E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71" y="845325"/>
            <a:ext cx="3731402" cy="51673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8063E7-D549-43B9-B1F3-9F6478039C60}"/>
              </a:ext>
            </a:extLst>
          </p:cNvPr>
          <p:cNvSpPr txBox="1"/>
          <p:nvPr/>
        </p:nvSpPr>
        <p:spPr>
          <a:xfrm>
            <a:off x="3719246" y="385207"/>
            <a:ext cx="81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Rail </a:t>
            </a:r>
            <a:r>
              <a:rPr kumimoji="0" lang="en-GB" sz="3200" b="1" i="0" u="none" strike="noStrike" kern="1200" cap="none" spc="0" normalizeH="0" baseline="0" noProof="0" err="1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Baltica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lv-LV" sz="3200" b="1" i="0" u="none" strike="noStrike" kern="1200" cap="none" spc="0" normalizeH="0" baseline="0" noProof="0" err="1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project</a:t>
            </a:r>
            <a:r>
              <a:rPr kumimoji="0" lang="lv-LV" sz="3200" b="1" i="0" u="none" strike="noStrike" kern="1200" cap="none" spc="0" normalizeH="0" baseline="0" noProof="0">
                <a:ln>
                  <a:noFill/>
                </a:ln>
                <a:solidFill>
                  <a:srgbClr val="1336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progress – status 2022 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srgbClr val="1336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6B231-D4E2-47B9-AACA-C82907F025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71" y="759237"/>
            <a:ext cx="1481719" cy="811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1817F1-9084-4E96-A55C-54020DC98A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67" y="1293514"/>
            <a:ext cx="1481719" cy="895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B766AB-1EDD-42B9-A190-491E9EE446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342" y="4308211"/>
            <a:ext cx="1481719" cy="899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E19478-CC1D-4D1A-A251-CD94C615B2AE}"/>
              </a:ext>
            </a:extLst>
          </p:cNvPr>
          <p:cNvSpPr txBox="1"/>
          <p:nvPr/>
        </p:nvSpPr>
        <p:spPr>
          <a:xfrm>
            <a:off x="4930931" y="1152548"/>
            <a:ext cx="7181635" cy="477053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9C104"/>
              </a:buClr>
              <a:buFont typeface="Arial" panose="020B0604020202020204" pitchFamily="34" charset="0"/>
              <a:buChar char="•"/>
              <a:defRPr/>
            </a:pPr>
            <a:r>
              <a:rPr lang="en-GB" sz="1600">
                <a:solidFill>
                  <a:srgbClr val="133585"/>
                </a:solidFill>
                <a:latin typeface="Myriad Pro"/>
              </a:rPr>
              <a:t>Civil Design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133585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 works in advanced stage on more than 640km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9C10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133585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First phase of construction works ongoing in all countries</a:t>
            </a:r>
            <a:endParaRPr lang="en-GB" sz="1600" b="0" i="0" u="none" strike="noStrike" kern="1200" cap="none" spc="0" normalizeH="0" baseline="0" noProof="0">
              <a:ln>
                <a:noFill/>
              </a:ln>
              <a:solidFill>
                <a:srgbClr val="133585"/>
              </a:solidFill>
              <a:effectLst/>
              <a:uLnTx/>
              <a:uFillTx/>
              <a:latin typeface="Myriad Pr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9C10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133585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Electrification deployment strategy selected and  Electrification Design and build procurement launched</a:t>
            </a:r>
            <a:endParaRPr lang="en-GB" sz="1600" b="0" i="0" u="none" strike="noStrike" kern="1200" cap="none" spc="0" normalizeH="0" baseline="0" noProof="0">
              <a:ln>
                <a:noFill/>
              </a:ln>
              <a:solidFill>
                <a:srgbClr val="133585"/>
              </a:solidFill>
              <a:effectLst/>
              <a:uLnTx/>
              <a:uFillTx/>
              <a:latin typeface="Myriad Pr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9C10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133585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Control-Command and Signalling Engineer selected, work on deployment strategy started</a:t>
            </a:r>
            <a:endParaRPr lang="en-GB" sz="1600" b="0" i="0" u="none" strike="noStrike" kern="1200" cap="none" spc="0" normalizeH="0" baseline="0" noProof="0">
              <a:ln>
                <a:noFill/>
              </a:ln>
              <a:solidFill>
                <a:srgbClr val="133585"/>
              </a:solidFill>
              <a:effectLst/>
              <a:uLnTx/>
              <a:uFillTx/>
              <a:latin typeface="Myriad Pr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9C10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133585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Consolidated construction material procurements reaching 2nd phase</a:t>
            </a:r>
            <a:endParaRPr lang="en-GB" sz="1600" b="0" i="0" u="none" strike="noStrike" kern="1200" cap="none" spc="0" normalizeH="0" baseline="0" noProof="0">
              <a:ln>
                <a:noFill/>
              </a:ln>
              <a:solidFill>
                <a:srgbClr val="133585"/>
              </a:solidFill>
              <a:effectLst/>
              <a:uLnTx/>
              <a:uFillTx/>
              <a:latin typeface="Myriad Pr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9C10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>
                <a:solidFill>
                  <a:srgbClr val="133585"/>
                </a:solidFill>
                <a:latin typeface="Myriad Pro"/>
              </a:rPr>
              <a:t>More than 150 active contracts with total est. value above 900 MEUR. Over 200 Baltic and 50 international partnerships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9C10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133585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First activities applied for under Military Mobility (LV, LT) supported, next ones being prepared</a:t>
            </a:r>
            <a:endParaRPr lang="en-GB" sz="1600" b="0" i="0" u="none" strike="noStrike" kern="1200" cap="none" spc="0" normalizeH="0" baseline="0" noProof="0">
              <a:ln>
                <a:noFill/>
              </a:ln>
              <a:solidFill>
                <a:srgbClr val="133585"/>
              </a:solidFill>
              <a:effectLst/>
              <a:uLnTx/>
              <a:uFillTx/>
              <a:latin typeface="Myriad Pr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9C10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133585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Procurement plan 2022 with total contract value exceeding EUR 2 billion published</a:t>
            </a:r>
            <a:endParaRPr lang="en-GB" sz="1600" b="0" i="0" u="none" strike="noStrike" kern="1200" cap="none" spc="0" normalizeH="0" baseline="0" noProof="0">
              <a:ln>
                <a:noFill/>
              </a:ln>
              <a:solidFill>
                <a:srgbClr val="133585"/>
              </a:solidFill>
              <a:effectLst/>
              <a:uLnTx/>
              <a:uFillTx/>
              <a:latin typeface="Myriad Pr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9C10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133585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Finland and Poland – full commitment and enhanced cooperation</a:t>
            </a:r>
            <a:endParaRPr lang="en-GB" sz="1600" b="0" i="0" u="none" strike="noStrike" kern="1200" cap="none" spc="0" normalizeH="0" baseline="0" noProof="0">
              <a:ln>
                <a:noFill/>
              </a:ln>
              <a:solidFill>
                <a:srgbClr val="133585"/>
              </a:solidFill>
              <a:effectLst/>
              <a:uLnTx/>
              <a:uFillTx/>
              <a:latin typeface="Myriad Pro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E36E77-BF74-451C-9FAE-F6961559B1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167" y="2861737"/>
            <a:ext cx="1588590" cy="876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F174D4-B299-4E60-96DB-4C108DE424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71" y="4670291"/>
            <a:ext cx="1349971" cy="899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8B9745-625C-4789-89B4-A069A55DB0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95" y="3056481"/>
            <a:ext cx="1588590" cy="847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5186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8">
            <a:extLst>
              <a:ext uri="{FF2B5EF4-FFF2-40B4-BE49-F238E27FC236}">
                <a16:creationId xmlns:a16="http://schemas.microsoft.com/office/drawing/2014/main" id="{74B03A4E-3A5E-49DF-B39C-4A1DF79DA327}"/>
              </a:ext>
            </a:extLst>
          </p:cNvPr>
          <p:cNvSpPr/>
          <p:nvPr/>
        </p:nvSpPr>
        <p:spPr>
          <a:xfrm>
            <a:off x="730812" y="4712731"/>
            <a:ext cx="3382963" cy="705540"/>
          </a:xfrm>
          <a:prstGeom prst="roundRect">
            <a:avLst>
              <a:gd name="adj" fmla="val 33329"/>
            </a:avLst>
          </a:prstGeom>
          <a:solidFill>
            <a:srgbClr val="F9C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C8F6F8-C935-4F04-9108-6DAA880F0CBA}"/>
              </a:ext>
            </a:extLst>
          </p:cNvPr>
          <p:cNvSpPr txBox="1"/>
          <p:nvPr/>
        </p:nvSpPr>
        <p:spPr>
          <a:xfrm>
            <a:off x="1169912" y="4771940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V" sz="3600" b="1">
                <a:solidFill>
                  <a:schemeClr val="bg1"/>
                </a:solidFill>
                <a:latin typeface="Myriad Pro" panose="020B0503030403020204" pitchFamily="34" charset="0"/>
              </a:rPr>
              <a:t>2021</a:t>
            </a:r>
            <a:r>
              <a:rPr lang="lv-LV" sz="3600" b="1">
                <a:solidFill>
                  <a:schemeClr val="bg1"/>
                </a:solidFill>
                <a:latin typeface="Myriad Pro" panose="020B0503030403020204" pitchFamily="34" charset="0"/>
              </a:rPr>
              <a:t>-2022</a:t>
            </a:r>
            <a:endParaRPr lang="en-LV" sz="3600" b="1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3A0E01-55B1-495C-B4EF-B62C2A52C937}"/>
              </a:ext>
            </a:extLst>
          </p:cNvPr>
          <p:cNvSpPr txBox="1"/>
          <p:nvPr/>
        </p:nvSpPr>
        <p:spPr>
          <a:xfrm>
            <a:off x="713466" y="1515593"/>
            <a:ext cx="3590404" cy="3148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ü"/>
              <a:defRPr/>
            </a:pPr>
            <a:r>
              <a:rPr lang="en-GB">
                <a:solidFill>
                  <a:srgbClr val="133686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Large scale main line design ongoing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ü"/>
              <a:defRPr/>
            </a:pPr>
            <a:r>
              <a:rPr lang="en-GB">
                <a:solidFill>
                  <a:srgbClr val="133686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Initial construction activities started in 3 Baltic states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ü"/>
              <a:defRPr/>
            </a:pPr>
            <a:r>
              <a:rPr lang="en-GB">
                <a:solidFill>
                  <a:srgbClr val="133686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Preparations for railway systems procurements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ü"/>
              <a:defRPr/>
            </a:pPr>
            <a:r>
              <a:rPr lang="lv-LV">
                <a:solidFill>
                  <a:srgbClr val="133686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First </a:t>
            </a:r>
            <a:r>
              <a:rPr lang="en-GB">
                <a:solidFill>
                  <a:srgbClr val="133686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consolidated procurements for construction materials launched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ü"/>
              <a:defRPr/>
            </a:pPr>
            <a:r>
              <a:rPr lang="en-GB">
                <a:solidFill>
                  <a:srgbClr val="133686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Acknowledging the new economic corridor potential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E21270-D042-46C7-8280-97D49104A619}"/>
              </a:ext>
            </a:extLst>
          </p:cNvPr>
          <p:cNvGrpSpPr/>
          <p:nvPr/>
        </p:nvGrpSpPr>
        <p:grpSpPr>
          <a:xfrm>
            <a:off x="4213156" y="1519763"/>
            <a:ext cx="3574680" cy="3920643"/>
            <a:chOff x="4197210" y="1818998"/>
            <a:chExt cx="3574680" cy="3920643"/>
          </a:xfrm>
        </p:grpSpPr>
        <p:sp>
          <p:nvSpPr>
            <p:cNvPr id="7" name="Rounded Rectangle 40">
              <a:extLst>
                <a:ext uri="{FF2B5EF4-FFF2-40B4-BE49-F238E27FC236}">
                  <a16:creationId xmlns:a16="http://schemas.microsoft.com/office/drawing/2014/main" id="{06805C50-FEC9-4962-BFA9-03A68B4FA6C7}"/>
                </a:ext>
              </a:extLst>
            </p:cNvPr>
            <p:cNvSpPr/>
            <p:nvPr/>
          </p:nvSpPr>
          <p:spPr>
            <a:xfrm>
              <a:off x="4197210" y="5034101"/>
              <a:ext cx="3548625" cy="705540"/>
            </a:xfrm>
            <a:prstGeom prst="roundRect">
              <a:avLst>
                <a:gd name="adj" fmla="val 33329"/>
              </a:avLst>
            </a:prstGeom>
            <a:solidFill>
              <a:srgbClr val="3898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V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4BDB69-CF47-4DF5-AE56-C774324CE0E6}"/>
                </a:ext>
              </a:extLst>
            </p:cNvPr>
            <p:cNvSpPr txBox="1"/>
            <p:nvPr/>
          </p:nvSpPr>
          <p:spPr>
            <a:xfrm>
              <a:off x="5395382" y="5063705"/>
              <a:ext cx="12105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LV" sz="3600" b="1">
                  <a:solidFill>
                    <a:schemeClr val="bg1"/>
                  </a:solidFill>
                  <a:latin typeface="Myriad Pro" panose="020B0503030403020204" pitchFamily="34" charset="0"/>
                </a:rPr>
                <a:t>2024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2D306A1-8A97-4CA6-B637-7F04697DDC92}"/>
                </a:ext>
              </a:extLst>
            </p:cNvPr>
            <p:cNvSpPr txBox="1"/>
            <p:nvPr/>
          </p:nvSpPr>
          <p:spPr>
            <a:xfrm>
              <a:off x="4420110" y="1818998"/>
              <a:ext cx="3351780" cy="2585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Clr>
                  <a:schemeClr val="accent4"/>
                </a:buClr>
                <a:buFont typeface="Wingdings" panose="05000000000000000000" pitchFamily="2" charset="2"/>
                <a:buChar char="ü"/>
                <a:defRPr/>
              </a:pPr>
              <a:r>
                <a:rPr lang="en-GB">
                  <a:solidFill>
                    <a:srgbClr val="133686"/>
                  </a:solidFill>
                  <a:latin typeface="Myriad Pro" panose="020B0503030403020204" pitchFamily="34" charset="0"/>
                  <a:cs typeface="Myanmar Text" panose="020B0502040204020203" pitchFamily="34" charset="0"/>
                </a:rPr>
                <a:t>100 % mainline construction readiness &amp; large-scale construction works advancing</a:t>
              </a:r>
            </a:p>
            <a:p>
              <a:pPr marL="285750" indent="-285750">
                <a:buClr>
                  <a:schemeClr val="accent4"/>
                </a:buClr>
                <a:buFont typeface="Wingdings" panose="05000000000000000000" pitchFamily="2" charset="2"/>
                <a:buChar char="ü"/>
                <a:defRPr/>
              </a:pPr>
              <a:r>
                <a:rPr lang="en-US">
                  <a:solidFill>
                    <a:srgbClr val="133686"/>
                  </a:solidFill>
                  <a:latin typeface="Myriad Pro" panose="020B0503030403020204" pitchFamily="34" charset="0"/>
                  <a:cs typeface="Myanmar Text" panose="020B0502040204020203" pitchFamily="34" charset="0"/>
                </a:rPr>
                <a:t>Railway systems full scale implementation</a:t>
              </a:r>
            </a:p>
            <a:p>
              <a:pPr marL="285750" indent="-285750">
                <a:buClr>
                  <a:schemeClr val="accent4"/>
                </a:buClr>
                <a:buFont typeface="Wingdings" panose="05000000000000000000" pitchFamily="2" charset="2"/>
                <a:buChar char="ü"/>
                <a:defRPr/>
              </a:pPr>
              <a:r>
                <a:rPr lang="en-US">
                  <a:solidFill>
                    <a:srgbClr val="133686"/>
                  </a:solidFill>
                  <a:latin typeface="Myriad Pro" panose="020B0503030403020204" pitchFamily="34" charset="0"/>
                  <a:cs typeface="Myanmar Text" panose="020B0502040204020203" pitchFamily="34" charset="0"/>
                </a:rPr>
                <a:t>Point type objects advancing</a:t>
              </a:r>
            </a:p>
            <a:p>
              <a:pPr marL="285750" indent="-285750">
                <a:buClr>
                  <a:schemeClr val="accent4"/>
                </a:buClr>
                <a:buFont typeface="Wingdings" panose="05000000000000000000" pitchFamily="2" charset="2"/>
                <a:buChar char="ü"/>
                <a:defRPr/>
              </a:pPr>
              <a:r>
                <a:rPr lang="lt-LT">
                  <a:solidFill>
                    <a:srgbClr val="133686"/>
                  </a:solidFill>
                  <a:latin typeface="Myriad Pro" panose="020B0503030403020204" pitchFamily="34" charset="0"/>
                  <a:cs typeface="Myanmar Text" panose="020B0502040204020203" pitchFamily="34" charset="0"/>
                </a:rPr>
                <a:t>Stimulus to </a:t>
              </a:r>
              <a:r>
                <a:rPr lang="lt-LT" err="1">
                  <a:solidFill>
                    <a:srgbClr val="133686"/>
                  </a:solidFill>
                  <a:latin typeface="Myriad Pro" panose="020B0503030403020204" pitchFamily="34" charset="0"/>
                  <a:cs typeface="Myanmar Text" panose="020B0502040204020203" pitchFamily="34" charset="0"/>
                </a:rPr>
                <a:t>the</a:t>
              </a:r>
              <a:r>
                <a:rPr lang="lt-LT">
                  <a:solidFill>
                    <a:srgbClr val="133686"/>
                  </a:solidFill>
                  <a:latin typeface="Myriad Pro" panose="020B0503030403020204" pitchFamily="34" charset="0"/>
                  <a:cs typeface="Myanmar Text" panose="020B0502040204020203" pitchFamily="34" charset="0"/>
                </a:rPr>
                <a:t> </a:t>
              </a:r>
              <a:r>
                <a:rPr lang="lt-LT" err="1">
                  <a:solidFill>
                    <a:srgbClr val="133686"/>
                  </a:solidFill>
                  <a:latin typeface="Myriad Pro" panose="020B0503030403020204" pitchFamily="34" charset="0"/>
                  <a:cs typeface="Myanmar Text" panose="020B0502040204020203" pitchFamily="34" charset="0"/>
                </a:rPr>
                <a:t>economy</a:t>
              </a:r>
              <a:endParaRPr lang="en-US">
                <a:solidFill>
                  <a:srgbClr val="133686"/>
                </a:solidFill>
                <a:latin typeface="Myriad Pro" panose="020B0503030403020204" pitchFamily="34" charset="0"/>
                <a:cs typeface="Myanmar Text" panose="020B0502040204020203" pitchFamily="34" charset="0"/>
              </a:endParaRPr>
            </a:p>
            <a:p>
              <a:pPr marL="285750" indent="-285750">
                <a:buClr>
                  <a:schemeClr val="accent4"/>
                </a:buClr>
                <a:buFont typeface="Wingdings" panose="05000000000000000000" pitchFamily="2" charset="2"/>
                <a:buChar char="ü"/>
                <a:defRPr/>
              </a:pPr>
              <a:endParaRPr lang="en-US">
                <a:solidFill>
                  <a:srgbClr val="133686"/>
                </a:solidFill>
                <a:latin typeface="Myriad Pro" panose="020B0503030403020204" pitchFamily="34" charset="0"/>
                <a:cs typeface="Myanmar Text" panose="020B0502040204020203" pitchFamily="34" charset="0"/>
              </a:endParaRPr>
            </a:p>
            <a:p>
              <a:pPr marL="285750" indent="-285750">
                <a:buClr>
                  <a:schemeClr val="accent4"/>
                </a:buClr>
                <a:buFont typeface="Wingdings" panose="05000000000000000000" pitchFamily="2" charset="2"/>
                <a:buChar char="ü"/>
                <a:defRPr/>
              </a:pPr>
              <a:endParaRPr lang="lt-LT">
                <a:solidFill>
                  <a:srgbClr val="133686"/>
                </a:solidFill>
                <a:latin typeface="Myriad Pro" panose="020B0503030403020204" pitchFamily="34" charset="0"/>
                <a:cs typeface="Myanmar Text" panose="020B0502040204020203" pitchFamily="34" charset="0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587D195-96F9-4303-9A66-52934DE6E774}"/>
              </a:ext>
            </a:extLst>
          </p:cNvPr>
          <p:cNvSpPr/>
          <p:nvPr/>
        </p:nvSpPr>
        <p:spPr>
          <a:xfrm>
            <a:off x="711270" y="5608154"/>
            <a:ext cx="7050511" cy="428799"/>
          </a:xfrm>
          <a:prstGeom prst="roundRect">
            <a:avLst/>
          </a:prstGeom>
          <a:solidFill>
            <a:srgbClr val="1336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err="1">
                <a:latin typeface="Myriad Pro" panose="020B0503030403020204" pitchFamily="34" charset="0"/>
              </a:rPr>
              <a:t>Gradual</a:t>
            </a:r>
            <a:r>
              <a:rPr lang="lv-LV" sz="1600">
                <a:latin typeface="Myriad Pro" panose="020B0503030403020204" pitchFamily="34" charset="0"/>
              </a:rPr>
              <a:t> start </a:t>
            </a:r>
            <a:r>
              <a:rPr lang="lv-LV" sz="1600" err="1">
                <a:latin typeface="Myriad Pro" panose="020B0503030403020204" pitchFamily="34" charset="0"/>
              </a:rPr>
              <a:t>of</a:t>
            </a:r>
            <a:r>
              <a:rPr lang="lv-LV" sz="1600">
                <a:latin typeface="Myriad Pro" panose="020B0503030403020204" pitchFamily="34" charset="0"/>
              </a:rPr>
              <a:t> </a:t>
            </a:r>
            <a:r>
              <a:rPr lang="lv-LV" sz="1600" err="1">
                <a:latin typeface="Myriad Pro" panose="020B0503030403020204" pitchFamily="34" charset="0"/>
              </a:rPr>
              <a:t>construction</a:t>
            </a:r>
            <a:r>
              <a:rPr lang="lv-LV" sz="1600">
                <a:latin typeface="Myriad Pro" panose="020B0503030403020204" pitchFamily="34" charset="0"/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858D5EC-C3DA-42A8-8640-4BF81785C240}"/>
              </a:ext>
            </a:extLst>
          </p:cNvPr>
          <p:cNvGrpSpPr/>
          <p:nvPr/>
        </p:nvGrpSpPr>
        <p:grpSpPr>
          <a:xfrm>
            <a:off x="7861162" y="1534051"/>
            <a:ext cx="3614948" cy="4502902"/>
            <a:chOff x="7845216" y="1818998"/>
            <a:chExt cx="3614948" cy="450290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3BA4C5B-63D4-4BD6-913A-A0D2080DA606}"/>
                </a:ext>
              </a:extLst>
            </p:cNvPr>
            <p:cNvGrpSpPr/>
            <p:nvPr/>
          </p:nvGrpSpPr>
          <p:grpSpPr>
            <a:xfrm>
              <a:off x="7845216" y="1818998"/>
              <a:ext cx="3614948" cy="3888820"/>
              <a:chOff x="7845216" y="1818998"/>
              <a:chExt cx="3614948" cy="3888820"/>
            </a:xfrm>
          </p:grpSpPr>
          <p:sp>
            <p:nvSpPr>
              <p:cNvPr id="14" name="Rounded Rectangle 41">
                <a:extLst>
                  <a:ext uri="{FF2B5EF4-FFF2-40B4-BE49-F238E27FC236}">
                    <a16:creationId xmlns:a16="http://schemas.microsoft.com/office/drawing/2014/main" id="{CA831BAF-8D1D-4D44-BD0D-E2353BE77204}"/>
                  </a:ext>
                </a:extLst>
              </p:cNvPr>
              <p:cNvSpPr/>
              <p:nvPr/>
            </p:nvSpPr>
            <p:spPr>
              <a:xfrm>
                <a:off x="7845216" y="5002278"/>
                <a:ext cx="3614948" cy="705540"/>
              </a:xfrm>
              <a:prstGeom prst="roundRect">
                <a:avLst>
                  <a:gd name="adj" fmla="val 33329"/>
                </a:avLst>
              </a:prstGeom>
              <a:solidFill>
                <a:srgbClr val="133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LV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48B8C38-5E31-4B25-B1D5-F1AD98F8A33E}"/>
                  </a:ext>
                </a:extLst>
              </p:cNvPr>
              <p:cNvSpPr txBox="1"/>
              <p:nvPr/>
            </p:nvSpPr>
            <p:spPr>
              <a:xfrm>
                <a:off x="8400256" y="5046170"/>
                <a:ext cx="257153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LV" sz="3600" b="1">
                    <a:solidFill>
                      <a:schemeClr val="bg1"/>
                    </a:solidFill>
                    <a:latin typeface="Myriad Pro" panose="020B0503030403020204" pitchFamily="34" charset="0"/>
                  </a:rPr>
                  <a:t>2026 - 2030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9DC91FA-8BF2-4ACC-980A-27277DA7BD40}"/>
                  </a:ext>
                </a:extLst>
              </p:cNvPr>
              <p:cNvSpPr txBox="1"/>
              <p:nvPr/>
            </p:nvSpPr>
            <p:spPr>
              <a:xfrm>
                <a:off x="7994790" y="1818998"/>
                <a:ext cx="3465373" cy="25853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chemeClr val="accent4"/>
                  </a:buClr>
                  <a:buFont typeface="Wingdings" panose="05000000000000000000" pitchFamily="2" charset="2"/>
                  <a:buChar char="ü"/>
                  <a:defRPr/>
                </a:pPr>
                <a:r>
                  <a:rPr lang="en-GB">
                    <a:solidFill>
                      <a:srgbClr val="133686"/>
                    </a:solidFill>
                    <a:latin typeface="Myriad Pro" panose="020B0503030403020204" pitchFamily="34" charset="0"/>
                    <a:cs typeface="Myanmar Text" panose="020B0502040204020203" pitchFamily="34" charset="0"/>
                  </a:rPr>
                  <a:t>Progressive completion and start of operations of Rail Baltica</a:t>
                </a:r>
                <a:endParaRPr lang="lt-LT">
                  <a:solidFill>
                    <a:srgbClr val="133686"/>
                  </a:solidFill>
                  <a:latin typeface="Myriad Pro" panose="020B0503030403020204" pitchFamily="34" charset="0"/>
                  <a:cs typeface="Myanmar Text" panose="020B0502040204020203" pitchFamily="34" charset="0"/>
                </a:endParaRPr>
              </a:p>
              <a:p>
                <a:pPr marL="285750" indent="-285750">
                  <a:buClr>
                    <a:schemeClr val="accent4"/>
                  </a:buClr>
                  <a:buFont typeface="Wingdings" panose="05000000000000000000" pitchFamily="2" charset="2"/>
                  <a:buChar char="ü"/>
                  <a:defRPr/>
                </a:pPr>
                <a:r>
                  <a:rPr lang="lv-LV" err="1">
                    <a:solidFill>
                      <a:srgbClr val="133686"/>
                    </a:solidFill>
                    <a:latin typeface="Myriad Pro" panose="020B0503030403020204" pitchFamily="34" charset="0"/>
                    <a:cs typeface="Myanmar Text" panose="020B0502040204020203" pitchFamily="34" charset="0"/>
                  </a:rPr>
                  <a:t>Full</a:t>
                </a:r>
                <a:r>
                  <a:rPr lang="lv-LV">
                    <a:solidFill>
                      <a:srgbClr val="133686"/>
                    </a:solidFill>
                    <a:latin typeface="Myriad Pro" panose="020B0503030403020204" pitchFamily="34" charset="0"/>
                    <a:cs typeface="Myanmar Text" panose="020B0502040204020203" pitchFamily="34" charset="0"/>
                  </a:rPr>
                  <a:t> </a:t>
                </a:r>
                <a:r>
                  <a:rPr lang="lv-LV" err="1">
                    <a:solidFill>
                      <a:srgbClr val="133686"/>
                    </a:solidFill>
                    <a:latin typeface="Myriad Pro" panose="020B0503030403020204" pitchFamily="34" charset="0"/>
                    <a:cs typeface="Myanmar Text" panose="020B0502040204020203" pitchFamily="34" charset="0"/>
                  </a:rPr>
                  <a:t>interoperability</a:t>
                </a:r>
                <a:r>
                  <a:rPr lang="lv-LV">
                    <a:solidFill>
                      <a:srgbClr val="133686"/>
                    </a:solidFill>
                    <a:latin typeface="Myriad Pro" panose="020B0503030403020204" pitchFamily="34" charset="0"/>
                    <a:cs typeface="Myanmar Text" panose="020B0502040204020203" pitchFamily="34" charset="0"/>
                  </a:rPr>
                  <a:t> </a:t>
                </a:r>
                <a:r>
                  <a:rPr lang="en-US">
                    <a:solidFill>
                      <a:srgbClr val="133686"/>
                    </a:solidFill>
                    <a:latin typeface="Myriad Pro" panose="020B0503030403020204" pitchFamily="34" charset="0"/>
                    <a:cs typeface="Myanmar Text" panose="020B0502040204020203" pitchFamily="34" charset="0"/>
                  </a:rPr>
                  <a:t>ensured</a:t>
                </a:r>
                <a:endParaRPr lang="lt-LT">
                  <a:solidFill>
                    <a:srgbClr val="133686"/>
                  </a:solidFill>
                  <a:latin typeface="Myriad Pro" panose="020B0503030403020204" pitchFamily="34" charset="0"/>
                  <a:cs typeface="Myanmar Text" panose="020B0502040204020203" pitchFamily="34" charset="0"/>
                </a:endParaRPr>
              </a:p>
              <a:p>
                <a:pPr marL="285750" indent="-285750">
                  <a:buClr>
                    <a:schemeClr val="accent4"/>
                  </a:buClr>
                  <a:buFont typeface="Wingdings" panose="05000000000000000000" pitchFamily="2" charset="2"/>
                  <a:buChar char="ü"/>
                  <a:defRPr/>
                </a:pPr>
                <a:r>
                  <a:rPr lang="en-GB">
                    <a:solidFill>
                      <a:srgbClr val="133686"/>
                    </a:solidFill>
                    <a:latin typeface="Myriad Pro" panose="020B0503030403020204" pitchFamily="34" charset="0"/>
                    <a:cs typeface="Myanmar Text" panose="020B0502040204020203" pitchFamily="34" charset="0"/>
                  </a:rPr>
                  <a:t>New</a:t>
                </a:r>
                <a:r>
                  <a:rPr lang="lt-LT">
                    <a:solidFill>
                      <a:srgbClr val="133686"/>
                    </a:solidFill>
                    <a:latin typeface="Myriad Pro" panose="020B0503030403020204" pitchFamily="34" charset="0"/>
                    <a:cs typeface="Myanmar Text" panose="020B0502040204020203" pitchFamily="34" charset="0"/>
                  </a:rPr>
                  <a:t> </a:t>
                </a:r>
                <a:r>
                  <a:rPr lang="lv-LV" err="1">
                    <a:solidFill>
                      <a:srgbClr val="133686"/>
                    </a:solidFill>
                    <a:latin typeface="Myriad Pro" panose="020B0503030403020204" pitchFamily="34" charset="0"/>
                    <a:cs typeface="Myanmar Text" panose="020B0502040204020203" pitchFamily="34" charset="0"/>
                  </a:rPr>
                  <a:t>economic</a:t>
                </a:r>
                <a:r>
                  <a:rPr lang="lv-LV">
                    <a:solidFill>
                      <a:srgbClr val="133686"/>
                    </a:solidFill>
                    <a:latin typeface="Myriad Pro" panose="020B0503030403020204" pitchFamily="34" charset="0"/>
                    <a:cs typeface="Myanmar Text" panose="020B0502040204020203" pitchFamily="34" charset="0"/>
                  </a:rPr>
                  <a:t> </a:t>
                </a:r>
                <a:r>
                  <a:rPr lang="lv-LV" err="1">
                    <a:solidFill>
                      <a:srgbClr val="133686"/>
                    </a:solidFill>
                    <a:latin typeface="Myriad Pro" panose="020B0503030403020204" pitchFamily="34" charset="0"/>
                    <a:cs typeface="Myanmar Text" panose="020B0502040204020203" pitchFamily="34" charset="0"/>
                  </a:rPr>
                  <a:t>corridor</a:t>
                </a:r>
                <a:r>
                  <a:rPr lang="lv-LV">
                    <a:solidFill>
                      <a:srgbClr val="133686"/>
                    </a:solidFill>
                    <a:latin typeface="Myriad Pro" panose="020B0503030403020204" pitchFamily="34" charset="0"/>
                    <a:cs typeface="Myanmar Text" panose="020B0502040204020203" pitchFamily="34" charset="0"/>
                  </a:rPr>
                  <a:t> </a:t>
                </a:r>
                <a:r>
                  <a:rPr lang="lv-LV" err="1">
                    <a:solidFill>
                      <a:srgbClr val="133686"/>
                    </a:solidFill>
                    <a:latin typeface="Myriad Pro" panose="020B0503030403020204" pitchFamily="34" charset="0"/>
                    <a:cs typeface="Myanmar Text" panose="020B0502040204020203" pitchFamily="34" charset="0"/>
                  </a:rPr>
                  <a:t>kick-started</a:t>
                </a:r>
                <a:endParaRPr lang="lv-LV">
                  <a:solidFill>
                    <a:srgbClr val="133686"/>
                  </a:solidFill>
                  <a:latin typeface="Myriad Pro" panose="020B0503030403020204" pitchFamily="34" charset="0"/>
                  <a:cs typeface="Myanmar Text" panose="020B0502040204020203" pitchFamily="34" charset="0"/>
                </a:endParaRPr>
              </a:p>
              <a:p>
                <a:pPr marL="285750" indent="-285750">
                  <a:buClr>
                    <a:schemeClr val="accent4"/>
                  </a:buClr>
                  <a:buFont typeface="Wingdings" panose="05000000000000000000" pitchFamily="2" charset="2"/>
                  <a:buChar char="ü"/>
                  <a:defRPr/>
                </a:pPr>
                <a:r>
                  <a:rPr lang="lv-LV">
                    <a:solidFill>
                      <a:srgbClr val="133686"/>
                    </a:solidFill>
                    <a:latin typeface="Myriad Pro" panose="020B0503030403020204" pitchFamily="34" charset="0"/>
                    <a:cs typeface="Myanmar Text" panose="020B0502040204020203" pitchFamily="34" charset="0"/>
                  </a:rPr>
                  <a:t>A </a:t>
                </a:r>
                <a:r>
                  <a:rPr lang="lv-LV" err="1">
                    <a:solidFill>
                      <a:srgbClr val="133686"/>
                    </a:solidFill>
                    <a:latin typeface="Myriad Pro" panose="020B0503030403020204" pitchFamily="34" charset="0"/>
                    <a:cs typeface="Myanmar Text" panose="020B0502040204020203" pitchFamily="34" charset="0"/>
                  </a:rPr>
                  <a:t>well-functioning</a:t>
                </a:r>
                <a:r>
                  <a:rPr lang="lv-LV">
                    <a:solidFill>
                      <a:srgbClr val="133686"/>
                    </a:solidFill>
                    <a:latin typeface="Myriad Pro" panose="020B0503030403020204" pitchFamily="34" charset="0"/>
                    <a:cs typeface="Myanmar Text" panose="020B0502040204020203" pitchFamily="34" charset="0"/>
                  </a:rPr>
                  <a:t> </a:t>
                </a:r>
                <a:r>
                  <a:rPr lang="lv-LV" err="1">
                    <a:solidFill>
                      <a:srgbClr val="133686"/>
                    </a:solidFill>
                    <a:latin typeface="Myriad Pro" panose="020B0503030403020204" pitchFamily="34" charset="0"/>
                    <a:cs typeface="Myanmar Text" panose="020B0502040204020203" pitchFamily="34" charset="0"/>
                  </a:rPr>
                  <a:t>market</a:t>
                </a:r>
                <a:r>
                  <a:rPr lang="lv-LV">
                    <a:solidFill>
                      <a:srgbClr val="133686"/>
                    </a:solidFill>
                    <a:latin typeface="Myriad Pro" panose="020B0503030403020204" pitchFamily="34" charset="0"/>
                    <a:cs typeface="Myanmar Text" panose="020B0502040204020203" pitchFamily="34" charset="0"/>
                  </a:rPr>
                  <a:t> </a:t>
                </a:r>
                <a:r>
                  <a:rPr lang="lv-LV" err="1">
                    <a:solidFill>
                      <a:srgbClr val="133686"/>
                    </a:solidFill>
                    <a:latin typeface="Myriad Pro" panose="020B0503030403020204" pitchFamily="34" charset="0"/>
                    <a:cs typeface="Myanmar Text" panose="020B0502040204020203" pitchFamily="34" charset="0"/>
                  </a:rPr>
                  <a:t>for</a:t>
                </a:r>
                <a:r>
                  <a:rPr lang="lv-LV">
                    <a:solidFill>
                      <a:srgbClr val="133686"/>
                    </a:solidFill>
                    <a:latin typeface="Myriad Pro" panose="020B0503030403020204" pitchFamily="34" charset="0"/>
                    <a:cs typeface="Myanmar Text" panose="020B0502040204020203" pitchFamily="34" charset="0"/>
                  </a:rPr>
                  <a:t> </a:t>
                </a:r>
                <a:r>
                  <a:rPr lang="lv-LV" err="1">
                    <a:solidFill>
                      <a:srgbClr val="133686"/>
                    </a:solidFill>
                    <a:latin typeface="Myriad Pro" panose="020B0503030403020204" pitchFamily="34" charset="0"/>
                    <a:cs typeface="Myanmar Text" panose="020B0502040204020203" pitchFamily="34" charset="0"/>
                  </a:rPr>
                  <a:t>services</a:t>
                </a:r>
                <a:r>
                  <a:rPr lang="lv-LV">
                    <a:solidFill>
                      <a:srgbClr val="133686"/>
                    </a:solidFill>
                    <a:latin typeface="Myriad Pro" panose="020B0503030403020204" pitchFamily="34" charset="0"/>
                    <a:cs typeface="Myanmar Text" panose="020B0502040204020203" pitchFamily="34" charset="0"/>
                  </a:rPr>
                  <a:t> </a:t>
                </a:r>
                <a:r>
                  <a:rPr lang="lv-LV" err="1">
                    <a:solidFill>
                      <a:srgbClr val="133686"/>
                    </a:solidFill>
                    <a:latin typeface="Myriad Pro" panose="020B0503030403020204" pitchFamily="34" charset="0"/>
                    <a:cs typeface="Myanmar Text" panose="020B0502040204020203" pitchFamily="34" charset="0"/>
                  </a:rPr>
                  <a:t>and</a:t>
                </a:r>
                <a:r>
                  <a:rPr lang="lv-LV">
                    <a:solidFill>
                      <a:srgbClr val="133686"/>
                    </a:solidFill>
                    <a:latin typeface="Myriad Pro" panose="020B0503030403020204" pitchFamily="34" charset="0"/>
                    <a:cs typeface="Myanmar Text" panose="020B0502040204020203" pitchFamily="34" charset="0"/>
                  </a:rPr>
                  <a:t> </a:t>
                </a:r>
                <a:r>
                  <a:rPr lang="lv-LV" err="1">
                    <a:solidFill>
                      <a:srgbClr val="133686"/>
                    </a:solidFill>
                    <a:latin typeface="Myriad Pro" panose="020B0503030403020204" pitchFamily="34" charset="0"/>
                    <a:cs typeface="Myanmar Text" panose="020B0502040204020203" pitchFamily="34" charset="0"/>
                  </a:rPr>
                  <a:t>investment</a:t>
                </a:r>
                <a:r>
                  <a:rPr lang="lv-LV">
                    <a:solidFill>
                      <a:srgbClr val="133686"/>
                    </a:solidFill>
                    <a:latin typeface="Myriad Pro" panose="020B0503030403020204" pitchFamily="34" charset="0"/>
                    <a:cs typeface="Myanmar Text" panose="020B0502040204020203" pitchFamily="34" charset="0"/>
                  </a:rPr>
                  <a:t> </a:t>
                </a:r>
                <a:r>
                  <a:rPr lang="lv-LV" err="1">
                    <a:solidFill>
                      <a:srgbClr val="133686"/>
                    </a:solidFill>
                    <a:latin typeface="Myriad Pro" panose="020B0503030403020204" pitchFamily="34" charset="0"/>
                    <a:cs typeface="Myanmar Text" panose="020B0502040204020203" pitchFamily="34" charset="0"/>
                  </a:rPr>
                  <a:t>emerges</a:t>
                </a:r>
                <a:endParaRPr lang="en-GB">
                  <a:solidFill>
                    <a:srgbClr val="133686"/>
                  </a:solidFill>
                  <a:latin typeface="Myriad Pro" panose="020B0503030403020204" pitchFamily="34" charset="0"/>
                  <a:cs typeface="Myanmar Text" panose="020B0502040204020203" pitchFamily="34" charset="0"/>
                </a:endParaRPr>
              </a:p>
            </p:txBody>
          </p:sp>
        </p:grp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209BF1F-788C-4D21-8116-77BA7534D9F7}"/>
                </a:ext>
              </a:extLst>
            </p:cNvPr>
            <p:cNvSpPr/>
            <p:nvPr/>
          </p:nvSpPr>
          <p:spPr>
            <a:xfrm>
              <a:off x="7845217" y="5893102"/>
              <a:ext cx="3614947" cy="428798"/>
            </a:xfrm>
            <a:prstGeom prst="roundRect">
              <a:avLst/>
            </a:prstGeom>
            <a:solidFill>
              <a:srgbClr val="13368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latin typeface="Myriad Pro" panose="020B0503030403020204" pitchFamily="34" charset="0"/>
                </a:rPr>
                <a:t>Phased</a:t>
              </a:r>
              <a:r>
                <a:rPr lang="lv-LV" sz="1600">
                  <a:latin typeface="Myriad Pro" panose="020B0503030403020204" pitchFamily="34" charset="0"/>
                </a:rPr>
                <a:t> start </a:t>
              </a:r>
              <a:r>
                <a:rPr lang="lv-LV" sz="1600" err="1">
                  <a:latin typeface="Myriad Pro" panose="020B0503030403020204" pitchFamily="34" charset="0"/>
                </a:rPr>
                <a:t>of</a:t>
              </a:r>
              <a:r>
                <a:rPr lang="lv-LV" sz="1600">
                  <a:latin typeface="Myriad Pro" panose="020B0503030403020204" pitchFamily="34" charset="0"/>
                </a:rPr>
                <a:t> </a:t>
              </a:r>
              <a:r>
                <a:rPr lang="lv-LV" sz="1600" err="1">
                  <a:latin typeface="Myriad Pro" panose="020B0503030403020204" pitchFamily="34" charset="0"/>
                </a:rPr>
                <a:t>operations</a:t>
              </a:r>
              <a:r>
                <a:rPr lang="lv-LV" sz="1600">
                  <a:latin typeface="Myriad Pro" panose="020B0503030403020204" pitchFamily="34" charset="0"/>
                </a:rPr>
                <a:t> </a:t>
              </a:r>
            </a:p>
          </p:txBody>
        </p:sp>
      </p:grpSp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F47DB37B-6615-4FF9-BC4E-CD0605264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795" y="5481032"/>
            <a:ext cx="2566016" cy="192451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F4308C7-1DCC-4418-98EC-4588F142B4B0}"/>
              </a:ext>
            </a:extLst>
          </p:cNvPr>
          <p:cNvSpPr txBox="1"/>
          <p:nvPr/>
        </p:nvSpPr>
        <p:spPr>
          <a:xfrm>
            <a:off x="6096000" y="176540"/>
            <a:ext cx="5722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3200" b="1">
                <a:solidFill>
                  <a:srgbClr val="133686"/>
                </a:solidFill>
                <a:latin typeface="Myriad Pro" panose="020B0503030403020204" pitchFamily="34" charset="0"/>
              </a:rPr>
              <a:t>Rail </a:t>
            </a:r>
            <a:r>
              <a:rPr lang="lv-LV" sz="3200" b="1" err="1">
                <a:solidFill>
                  <a:srgbClr val="133686"/>
                </a:solidFill>
                <a:latin typeface="Myriad Pro" panose="020B0503030403020204" pitchFamily="34" charset="0"/>
              </a:rPr>
              <a:t>Baltica</a:t>
            </a:r>
            <a:r>
              <a:rPr lang="lv-LV" sz="3200" b="1">
                <a:solidFill>
                  <a:srgbClr val="133686"/>
                </a:solidFill>
                <a:latin typeface="Myriad Pro" panose="020B0503030403020204" pitchFamily="34" charset="0"/>
              </a:rPr>
              <a:t> </a:t>
            </a:r>
            <a:r>
              <a:rPr lang="lv-LV" sz="3200" b="1" err="1">
                <a:solidFill>
                  <a:srgbClr val="133686"/>
                </a:solidFill>
                <a:latin typeface="Myriad Pro" panose="020B0503030403020204" pitchFamily="34" charset="0"/>
              </a:rPr>
              <a:t>project</a:t>
            </a:r>
            <a:r>
              <a:rPr lang="lv-LV" sz="3200" b="1">
                <a:solidFill>
                  <a:srgbClr val="133686"/>
                </a:solidFill>
                <a:latin typeface="Myriad Pro" panose="020B0503030403020204" pitchFamily="34" charset="0"/>
              </a:rPr>
              <a:t> </a:t>
            </a:r>
            <a:r>
              <a:rPr lang="lv-LV" sz="3200" b="1" err="1">
                <a:solidFill>
                  <a:srgbClr val="133686"/>
                </a:solidFill>
                <a:latin typeface="Myriad Pro" panose="020B0503030403020204" pitchFamily="34" charset="0"/>
              </a:rPr>
              <a:t>timeline</a:t>
            </a:r>
            <a:r>
              <a:rPr lang="lv-LV" sz="3200" b="1">
                <a:solidFill>
                  <a:srgbClr val="133686"/>
                </a:solidFill>
                <a:latin typeface="Myriad Pro" panose="020B0503030403020204" pitchFamily="34" charset="0"/>
              </a:rPr>
              <a:t> </a:t>
            </a:r>
            <a:endParaRPr lang="en-GB" sz="3200" b="1">
              <a:solidFill>
                <a:srgbClr val="133686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57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EC180BD-8A4F-4079-9347-3E64F2F3403B}"/>
              </a:ext>
            </a:extLst>
          </p:cNvPr>
          <p:cNvSpPr txBox="1"/>
          <p:nvPr/>
        </p:nvSpPr>
        <p:spPr>
          <a:xfrm>
            <a:off x="2520999" y="3198532"/>
            <a:ext cx="8343283" cy="82067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lv-LV" sz="5333">
                <a:solidFill>
                  <a:schemeClr val="bg1"/>
                </a:solidFill>
                <a:latin typeface="Myriad Pro" panose="020B0503030403020204" pitchFamily="34" charset="0"/>
              </a:rPr>
              <a:t>Procurement </a:t>
            </a:r>
            <a:endParaRPr lang="en-US" sz="5333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3" name="Graphic 2" descr="Handshake with solid fill">
            <a:extLst>
              <a:ext uri="{FF2B5EF4-FFF2-40B4-BE49-F238E27FC236}">
                <a16:creationId xmlns:a16="http://schemas.microsoft.com/office/drawing/2014/main" id="{09F3AF7D-5986-4E41-BDF0-E4608261F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5777" y="2206937"/>
            <a:ext cx="2803865" cy="280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6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21C75A1-636C-46DD-8E30-6E470EE0EF1B}"/>
              </a:ext>
            </a:extLst>
          </p:cNvPr>
          <p:cNvCxnSpPr>
            <a:cxnSpLocks noChangeAspect="1"/>
            <a:stCxn id="70" idx="7"/>
            <a:endCxn id="51" idx="3"/>
          </p:cNvCxnSpPr>
          <p:nvPr/>
        </p:nvCxnSpPr>
        <p:spPr>
          <a:xfrm flipV="1">
            <a:off x="8124665" y="2785006"/>
            <a:ext cx="2985567" cy="2999012"/>
          </a:xfrm>
          <a:prstGeom prst="line">
            <a:avLst/>
          </a:prstGeom>
          <a:noFill/>
          <a:ln w="12700" cap="flat" cmpd="sng" algn="ctr">
            <a:solidFill>
              <a:srgbClr val="5D5D5D">
                <a:lumMod val="65000"/>
                <a:alpha val="50000"/>
              </a:srgbClr>
            </a:solidFill>
            <a:prstDash val="solid"/>
            <a:miter lim="800000"/>
          </a:ln>
          <a:effectLst/>
        </p:spPr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8DA0F5E-0559-4D37-AD43-AF27E31A4758}"/>
              </a:ext>
            </a:extLst>
          </p:cNvPr>
          <p:cNvGrpSpPr>
            <a:grpSpLocks noChangeAspect="1"/>
          </p:cNvGrpSpPr>
          <p:nvPr/>
        </p:nvGrpSpPr>
        <p:grpSpPr>
          <a:xfrm>
            <a:off x="8477698" y="4376866"/>
            <a:ext cx="1025551" cy="1025551"/>
            <a:chOff x="4839036" y="3613807"/>
            <a:chExt cx="1199829" cy="1199829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E62815E-0018-430D-90AE-B0959160C6E5}"/>
                </a:ext>
              </a:extLst>
            </p:cNvPr>
            <p:cNvSpPr/>
            <p:nvPr/>
          </p:nvSpPr>
          <p:spPr>
            <a:xfrm>
              <a:off x="4839036" y="3613807"/>
              <a:ext cx="1199829" cy="1199829"/>
            </a:xfrm>
            <a:prstGeom prst="ellipse">
              <a:avLst/>
            </a:prstGeom>
            <a:solidFill>
              <a:srgbClr val="FFC10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32">
                <a:defRPr/>
              </a:pPr>
              <a:endParaRPr lang="en-US" sz="3200" kern="0">
                <a:solidFill>
                  <a:srgbClr val="E5E5E5"/>
                </a:solidFill>
                <a:latin typeface="Myriad Pro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1CE159A-288E-4DCA-9277-EDF4AF62683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208372" y="3963727"/>
              <a:ext cx="461160" cy="499992"/>
              <a:chOff x="2853" y="1431"/>
              <a:chExt cx="190" cy="206"/>
            </a:xfrm>
          </p:grpSpPr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E32D3ACC-1513-4BD7-97CF-7718A00E0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6" y="1450"/>
                <a:ext cx="84" cy="0"/>
              </a:xfrm>
              <a:custGeom>
                <a:avLst/>
                <a:gdLst>
                  <a:gd name="T0" fmla="*/ 0 w 785"/>
                  <a:gd name="T1" fmla="*/ 0 w 785"/>
                  <a:gd name="T2" fmla="*/ 785 w 78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85">
                    <a:moveTo>
                      <a:pt x="0" y="0"/>
                    </a:moveTo>
                    <a:lnTo>
                      <a:pt x="0" y="0"/>
                    </a:lnTo>
                    <a:lnTo>
                      <a:pt x="785" y="0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32">
                  <a:defRPr/>
                </a:pPr>
                <a:endParaRPr lang="en-US" sz="3200" kern="0">
                  <a:solidFill>
                    <a:srgbClr val="5D5D5D"/>
                  </a:solidFill>
                  <a:latin typeface="Myriad Pro"/>
                </a:endParaRPr>
              </a:p>
            </p:txBody>
          </p:sp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E6837F04-3176-4994-B7CA-C9A578496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3" y="1450"/>
                <a:ext cx="190" cy="187"/>
              </a:xfrm>
              <a:custGeom>
                <a:avLst/>
                <a:gdLst>
                  <a:gd name="T0" fmla="*/ 1427 w 1778"/>
                  <a:gd name="T1" fmla="*/ 0 h 1745"/>
                  <a:gd name="T2" fmla="*/ 1427 w 1778"/>
                  <a:gd name="T3" fmla="*/ 0 h 1745"/>
                  <a:gd name="T4" fmla="*/ 1778 w 1778"/>
                  <a:gd name="T5" fmla="*/ 0 h 1745"/>
                  <a:gd name="T6" fmla="*/ 1778 w 1778"/>
                  <a:gd name="T7" fmla="*/ 1745 h 1745"/>
                  <a:gd name="T8" fmla="*/ 0 w 1778"/>
                  <a:gd name="T9" fmla="*/ 1745 h 1745"/>
                  <a:gd name="T10" fmla="*/ 0 w 1778"/>
                  <a:gd name="T11" fmla="*/ 0 h 1745"/>
                  <a:gd name="T12" fmla="*/ 350 w 1778"/>
                  <a:gd name="T13" fmla="*/ 0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8" h="1745">
                    <a:moveTo>
                      <a:pt x="1427" y="0"/>
                    </a:moveTo>
                    <a:lnTo>
                      <a:pt x="1427" y="0"/>
                    </a:lnTo>
                    <a:lnTo>
                      <a:pt x="1778" y="0"/>
                    </a:lnTo>
                    <a:lnTo>
                      <a:pt x="1778" y="1745"/>
                    </a:lnTo>
                    <a:lnTo>
                      <a:pt x="0" y="1745"/>
                    </a:lnTo>
                    <a:lnTo>
                      <a:pt x="0" y="0"/>
                    </a:lnTo>
                    <a:lnTo>
                      <a:pt x="350" y="0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32">
                  <a:defRPr/>
                </a:pPr>
                <a:endParaRPr lang="en-US" sz="3200" kern="0">
                  <a:solidFill>
                    <a:srgbClr val="5D5D5D"/>
                  </a:solidFill>
                  <a:latin typeface="Myriad Pro"/>
                </a:endParaRPr>
              </a:p>
            </p:txBody>
          </p:sp>
          <p:sp>
            <p:nvSpPr>
              <p:cNvPr id="46" name="Freeform 11">
                <a:extLst>
                  <a:ext uri="{FF2B5EF4-FFF2-40B4-BE49-F238E27FC236}">
                    <a16:creationId xmlns:a16="http://schemas.microsoft.com/office/drawing/2014/main" id="{28443A4A-DB0F-4D95-8BAD-9093B75FE6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3" y="1494"/>
                <a:ext cx="190" cy="0"/>
              </a:xfrm>
              <a:custGeom>
                <a:avLst/>
                <a:gdLst>
                  <a:gd name="T0" fmla="*/ 0 w 1778"/>
                  <a:gd name="T1" fmla="*/ 0 w 1778"/>
                  <a:gd name="T2" fmla="*/ 1778 w 177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778">
                    <a:moveTo>
                      <a:pt x="0" y="0"/>
                    </a:moveTo>
                    <a:lnTo>
                      <a:pt x="0" y="0"/>
                    </a:lnTo>
                    <a:lnTo>
                      <a:pt x="1778" y="0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32">
                  <a:defRPr/>
                </a:pPr>
                <a:endParaRPr lang="en-US" sz="3200" kern="0">
                  <a:solidFill>
                    <a:srgbClr val="5D5D5D"/>
                  </a:solidFill>
                  <a:latin typeface="Myriad Pro"/>
                </a:endParaRPr>
              </a:p>
            </p:txBody>
          </p:sp>
          <p:sp>
            <p:nvSpPr>
              <p:cNvPr id="47" name="Freeform 12">
                <a:extLst>
                  <a:ext uri="{FF2B5EF4-FFF2-40B4-BE49-F238E27FC236}">
                    <a16:creationId xmlns:a16="http://schemas.microsoft.com/office/drawing/2014/main" id="{7BC4DA6A-87A4-490B-8555-4722DD8C7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0" y="1431"/>
                <a:ext cx="16" cy="38"/>
              </a:xfrm>
              <a:custGeom>
                <a:avLst/>
                <a:gdLst>
                  <a:gd name="T0" fmla="*/ 0 w 146"/>
                  <a:gd name="T1" fmla="*/ 73 h 356"/>
                  <a:gd name="T2" fmla="*/ 0 w 146"/>
                  <a:gd name="T3" fmla="*/ 73 h 356"/>
                  <a:gd name="T4" fmla="*/ 73 w 146"/>
                  <a:gd name="T5" fmla="*/ 0 h 356"/>
                  <a:gd name="T6" fmla="*/ 146 w 146"/>
                  <a:gd name="T7" fmla="*/ 73 h 356"/>
                  <a:gd name="T8" fmla="*/ 146 w 146"/>
                  <a:gd name="T9" fmla="*/ 283 h 356"/>
                  <a:gd name="T10" fmla="*/ 73 w 146"/>
                  <a:gd name="T11" fmla="*/ 356 h 356"/>
                  <a:gd name="T12" fmla="*/ 0 w 146"/>
                  <a:gd name="T13" fmla="*/ 283 h 356"/>
                  <a:gd name="T14" fmla="*/ 0 w 146"/>
                  <a:gd name="T15" fmla="*/ 73 h 356"/>
                  <a:gd name="T16" fmla="*/ 0 w 146"/>
                  <a:gd name="T17" fmla="*/ 73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" h="356">
                    <a:moveTo>
                      <a:pt x="0" y="73"/>
                    </a:moveTo>
                    <a:lnTo>
                      <a:pt x="0" y="73"/>
                    </a:lnTo>
                    <a:cubicBezTo>
                      <a:pt x="0" y="33"/>
                      <a:pt x="32" y="0"/>
                      <a:pt x="73" y="0"/>
                    </a:cubicBezTo>
                    <a:cubicBezTo>
                      <a:pt x="113" y="0"/>
                      <a:pt x="146" y="33"/>
                      <a:pt x="146" y="73"/>
                    </a:cubicBezTo>
                    <a:lnTo>
                      <a:pt x="146" y="283"/>
                    </a:lnTo>
                    <a:cubicBezTo>
                      <a:pt x="146" y="323"/>
                      <a:pt x="113" y="356"/>
                      <a:pt x="73" y="356"/>
                    </a:cubicBezTo>
                    <a:cubicBezTo>
                      <a:pt x="32" y="356"/>
                      <a:pt x="0" y="323"/>
                      <a:pt x="0" y="283"/>
                    </a:cubicBezTo>
                    <a:lnTo>
                      <a:pt x="0" y="73"/>
                    </a:lnTo>
                    <a:lnTo>
                      <a:pt x="0" y="7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32">
                  <a:defRPr/>
                </a:pPr>
                <a:endParaRPr lang="en-US" sz="3200" kern="0">
                  <a:solidFill>
                    <a:srgbClr val="5D5D5D"/>
                  </a:solidFill>
                  <a:latin typeface="Myriad Pro"/>
                </a:endParaRPr>
              </a:p>
            </p:txBody>
          </p:sp>
          <p:sp>
            <p:nvSpPr>
              <p:cNvPr id="48" name="Freeform 13">
                <a:extLst>
                  <a:ext uri="{FF2B5EF4-FFF2-40B4-BE49-F238E27FC236}">
                    <a16:creationId xmlns:a16="http://schemas.microsoft.com/office/drawing/2014/main" id="{3E3C8EA9-87C7-4D0B-A569-FB1A576DC9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0" y="1431"/>
                <a:ext cx="15" cy="38"/>
              </a:xfrm>
              <a:custGeom>
                <a:avLst/>
                <a:gdLst>
                  <a:gd name="T0" fmla="*/ 0 w 146"/>
                  <a:gd name="T1" fmla="*/ 73 h 356"/>
                  <a:gd name="T2" fmla="*/ 0 w 146"/>
                  <a:gd name="T3" fmla="*/ 73 h 356"/>
                  <a:gd name="T4" fmla="*/ 73 w 146"/>
                  <a:gd name="T5" fmla="*/ 0 h 356"/>
                  <a:gd name="T6" fmla="*/ 146 w 146"/>
                  <a:gd name="T7" fmla="*/ 73 h 356"/>
                  <a:gd name="T8" fmla="*/ 146 w 146"/>
                  <a:gd name="T9" fmla="*/ 283 h 356"/>
                  <a:gd name="T10" fmla="*/ 73 w 146"/>
                  <a:gd name="T11" fmla="*/ 356 h 356"/>
                  <a:gd name="T12" fmla="*/ 0 w 146"/>
                  <a:gd name="T13" fmla="*/ 283 h 356"/>
                  <a:gd name="T14" fmla="*/ 0 w 146"/>
                  <a:gd name="T15" fmla="*/ 73 h 356"/>
                  <a:gd name="T16" fmla="*/ 0 w 146"/>
                  <a:gd name="T17" fmla="*/ 73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" h="356">
                    <a:moveTo>
                      <a:pt x="0" y="73"/>
                    </a:moveTo>
                    <a:lnTo>
                      <a:pt x="0" y="73"/>
                    </a:lnTo>
                    <a:cubicBezTo>
                      <a:pt x="0" y="33"/>
                      <a:pt x="32" y="0"/>
                      <a:pt x="73" y="0"/>
                    </a:cubicBezTo>
                    <a:cubicBezTo>
                      <a:pt x="113" y="0"/>
                      <a:pt x="146" y="33"/>
                      <a:pt x="146" y="73"/>
                    </a:cubicBezTo>
                    <a:lnTo>
                      <a:pt x="146" y="283"/>
                    </a:lnTo>
                    <a:cubicBezTo>
                      <a:pt x="146" y="323"/>
                      <a:pt x="113" y="356"/>
                      <a:pt x="73" y="356"/>
                    </a:cubicBezTo>
                    <a:cubicBezTo>
                      <a:pt x="32" y="356"/>
                      <a:pt x="0" y="323"/>
                      <a:pt x="0" y="283"/>
                    </a:cubicBezTo>
                    <a:lnTo>
                      <a:pt x="0" y="73"/>
                    </a:lnTo>
                    <a:lnTo>
                      <a:pt x="0" y="7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32">
                  <a:defRPr/>
                </a:pPr>
                <a:endParaRPr lang="en-US" sz="3200" kern="0">
                  <a:solidFill>
                    <a:srgbClr val="5D5D5D"/>
                  </a:solidFill>
                  <a:latin typeface="Myriad Pro"/>
                </a:endParaRPr>
              </a:p>
            </p:txBody>
          </p:sp>
          <p:sp>
            <p:nvSpPr>
              <p:cNvPr id="49" name="Freeform 14">
                <a:extLst>
                  <a:ext uri="{FF2B5EF4-FFF2-40B4-BE49-F238E27FC236}">
                    <a16:creationId xmlns:a16="http://schemas.microsoft.com/office/drawing/2014/main" id="{77A5148B-2677-4FD3-A75D-EE9CA5B16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2" y="1520"/>
                <a:ext cx="112" cy="93"/>
              </a:xfrm>
              <a:custGeom>
                <a:avLst/>
                <a:gdLst>
                  <a:gd name="T0" fmla="*/ 0 w 1040"/>
                  <a:gd name="T1" fmla="*/ 554 h 863"/>
                  <a:gd name="T2" fmla="*/ 0 w 1040"/>
                  <a:gd name="T3" fmla="*/ 554 h 863"/>
                  <a:gd name="T4" fmla="*/ 346 w 1040"/>
                  <a:gd name="T5" fmla="*/ 863 h 863"/>
                  <a:gd name="T6" fmla="*/ 1040 w 1040"/>
                  <a:gd name="T7" fmla="*/ 0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0" h="863">
                    <a:moveTo>
                      <a:pt x="0" y="554"/>
                    </a:moveTo>
                    <a:lnTo>
                      <a:pt x="0" y="554"/>
                    </a:lnTo>
                    <a:lnTo>
                      <a:pt x="346" y="863"/>
                    </a:lnTo>
                    <a:lnTo>
                      <a:pt x="1040" y="0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32">
                  <a:defRPr/>
                </a:pPr>
                <a:endParaRPr lang="en-US" sz="3200" kern="0">
                  <a:solidFill>
                    <a:srgbClr val="5D5D5D"/>
                  </a:solidFill>
                  <a:latin typeface="Myriad Pro"/>
                </a:endParaRP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C76B152-E2C5-4280-9587-AD3BF0D15954}"/>
              </a:ext>
            </a:extLst>
          </p:cNvPr>
          <p:cNvGrpSpPr>
            <a:grpSpLocks noChangeAspect="1"/>
          </p:cNvGrpSpPr>
          <p:nvPr/>
        </p:nvGrpSpPr>
        <p:grpSpPr>
          <a:xfrm>
            <a:off x="10960043" y="1909643"/>
            <a:ext cx="1025551" cy="1025551"/>
            <a:chOff x="7356611" y="1208065"/>
            <a:chExt cx="1199829" cy="1199829"/>
          </a:xfrm>
          <a:solidFill>
            <a:srgbClr val="003787"/>
          </a:solidFill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19AB735-CA7C-4B39-B8C7-9022B8D2E43B}"/>
                </a:ext>
              </a:extLst>
            </p:cNvPr>
            <p:cNvSpPr/>
            <p:nvPr/>
          </p:nvSpPr>
          <p:spPr>
            <a:xfrm>
              <a:off x="7356611" y="1208065"/>
              <a:ext cx="1199829" cy="1199829"/>
            </a:xfrm>
            <a:prstGeom prst="ellipse">
              <a:avLst/>
            </a:prstGeom>
            <a:grp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32">
                <a:defRPr/>
              </a:pPr>
              <a:endParaRPr lang="en-US" sz="3200" kern="0">
                <a:solidFill>
                  <a:srgbClr val="E5E5E5"/>
                </a:solidFill>
                <a:latin typeface="Myriad Pro"/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A3D1AA3-6CE8-414C-B8C6-0C6F49D4D6C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666189" y="1506826"/>
              <a:ext cx="573385" cy="585908"/>
              <a:chOff x="3263" y="1117"/>
              <a:chExt cx="229" cy="234"/>
            </a:xfrm>
            <a:grpFill/>
          </p:grpSpPr>
          <p:sp>
            <p:nvSpPr>
              <p:cNvPr id="53" name="Freeform 18">
                <a:extLst>
                  <a:ext uri="{FF2B5EF4-FFF2-40B4-BE49-F238E27FC236}">
                    <a16:creationId xmlns:a16="http://schemas.microsoft.com/office/drawing/2014/main" id="{94587E9A-D8A5-4C1E-A7F6-4550E4E3E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3" y="1202"/>
                <a:ext cx="133" cy="46"/>
              </a:xfrm>
              <a:custGeom>
                <a:avLst/>
                <a:gdLst>
                  <a:gd name="T0" fmla="*/ 1088 w 1088"/>
                  <a:gd name="T1" fmla="*/ 184 h 368"/>
                  <a:gd name="T2" fmla="*/ 1088 w 1088"/>
                  <a:gd name="T3" fmla="*/ 184 h 368"/>
                  <a:gd name="T4" fmla="*/ 544 w 1088"/>
                  <a:gd name="T5" fmla="*/ 368 h 368"/>
                  <a:gd name="T6" fmla="*/ 0 w 1088"/>
                  <a:gd name="T7" fmla="*/ 184 h 368"/>
                  <a:gd name="T8" fmla="*/ 544 w 1088"/>
                  <a:gd name="T9" fmla="*/ 0 h 368"/>
                  <a:gd name="T10" fmla="*/ 1088 w 1088"/>
                  <a:gd name="T11" fmla="*/ 184 h 368"/>
                  <a:gd name="T12" fmla="*/ 1088 w 1088"/>
                  <a:gd name="T13" fmla="*/ 184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8" h="368">
                    <a:moveTo>
                      <a:pt x="1088" y="184"/>
                    </a:moveTo>
                    <a:lnTo>
                      <a:pt x="1088" y="184"/>
                    </a:lnTo>
                    <a:cubicBezTo>
                      <a:pt x="1088" y="286"/>
                      <a:pt x="844" y="368"/>
                      <a:pt x="544" y="368"/>
                    </a:cubicBezTo>
                    <a:cubicBezTo>
                      <a:pt x="243" y="368"/>
                      <a:pt x="0" y="286"/>
                      <a:pt x="0" y="184"/>
                    </a:cubicBezTo>
                    <a:cubicBezTo>
                      <a:pt x="0" y="83"/>
                      <a:pt x="243" y="0"/>
                      <a:pt x="544" y="0"/>
                    </a:cubicBezTo>
                    <a:cubicBezTo>
                      <a:pt x="844" y="0"/>
                      <a:pt x="1088" y="83"/>
                      <a:pt x="1088" y="184"/>
                    </a:cubicBezTo>
                    <a:lnTo>
                      <a:pt x="1088" y="184"/>
                    </a:lnTo>
                    <a:close/>
                  </a:path>
                </a:pathLst>
              </a:custGeom>
              <a:grp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32">
                  <a:defRPr/>
                </a:pPr>
                <a:endParaRPr lang="en-US" sz="3200" kern="0">
                  <a:solidFill>
                    <a:srgbClr val="5D5D5D"/>
                  </a:solidFill>
                  <a:latin typeface="Myriad Pro"/>
                </a:endParaRPr>
              </a:p>
            </p:txBody>
          </p:sp>
          <p:sp>
            <p:nvSpPr>
              <p:cNvPr id="54" name="Freeform 19">
                <a:extLst>
                  <a:ext uri="{FF2B5EF4-FFF2-40B4-BE49-F238E27FC236}">
                    <a16:creationId xmlns:a16="http://schemas.microsoft.com/office/drawing/2014/main" id="{438C2A53-4DEA-4A6A-9C5B-F71119ECEB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3" y="1225"/>
                <a:ext cx="133" cy="126"/>
              </a:xfrm>
              <a:custGeom>
                <a:avLst/>
                <a:gdLst>
                  <a:gd name="T0" fmla="*/ 1088 w 1088"/>
                  <a:gd name="T1" fmla="*/ 0 h 1020"/>
                  <a:gd name="T2" fmla="*/ 1088 w 1088"/>
                  <a:gd name="T3" fmla="*/ 0 h 1020"/>
                  <a:gd name="T4" fmla="*/ 1088 w 1088"/>
                  <a:gd name="T5" fmla="*/ 836 h 1020"/>
                  <a:gd name="T6" fmla="*/ 544 w 1088"/>
                  <a:gd name="T7" fmla="*/ 1020 h 1020"/>
                  <a:gd name="T8" fmla="*/ 0 w 1088"/>
                  <a:gd name="T9" fmla="*/ 836 h 1020"/>
                  <a:gd name="T10" fmla="*/ 0 w 1088"/>
                  <a:gd name="T11" fmla="*/ 0 h 1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8" h="1020">
                    <a:moveTo>
                      <a:pt x="1088" y="0"/>
                    </a:moveTo>
                    <a:lnTo>
                      <a:pt x="1088" y="0"/>
                    </a:lnTo>
                    <a:lnTo>
                      <a:pt x="1088" y="836"/>
                    </a:lnTo>
                    <a:cubicBezTo>
                      <a:pt x="1088" y="938"/>
                      <a:pt x="844" y="1020"/>
                      <a:pt x="544" y="1020"/>
                    </a:cubicBezTo>
                    <a:cubicBezTo>
                      <a:pt x="243" y="1020"/>
                      <a:pt x="0" y="938"/>
                      <a:pt x="0" y="836"/>
                    </a:cubicBez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32">
                  <a:defRPr/>
                </a:pPr>
                <a:endParaRPr lang="en-US" sz="3200" kern="0">
                  <a:solidFill>
                    <a:srgbClr val="5D5D5D"/>
                  </a:solidFill>
                  <a:latin typeface="Myriad Pro"/>
                </a:endParaRPr>
              </a:p>
            </p:txBody>
          </p:sp>
          <p:sp>
            <p:nvSpPr>
              <p:cNvPr id="55" name="Freeform 20">
                <a:extLst>
                  <a:ext uri="{FF2B5EF4-FFF2-40B4-BE49-F238E27FC236}">
                    <a16:creationId xmlns:a16="http://schemas.microsoft.com/office/drawing/2014/main" id="{D0050EB0-67DC-4CDE-9AE8-25CE4CAEA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3" y="1295"/>
                <a:ext cx="133" cy="23"/>
              </a:xfrm>
              <a:custGeom>
                <a:avLst/>
                <a:gdLst>
                  <a:gd name="T0" fmla="*/ 1088 w 1088"/>
                  <a:gd name="T1" fmla="*/ 0 h 184"/>
                  <a:gd name="T2" fmla="*/ 1088 w 1088"/>
                  <a:gd name="T3" fmla="*/ 0 h 184"/>
                  <a:gd name="T4" fmla="*/ 544 w 1088"/>
                  <a:gd name="T5" fmla="*/ 184 h 184"/>
                  <a:gd name="T6" fmla="*/ 0 w 1088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8" h="184">
                    <a:moveTo>
                      <a:pt x="1088" y="0"/>
                    </a:moveTo>
                    <a:lnTo>
                      <a:pt x="1088" y="0"/>
                    </a:lnTo>
                    <a:cubicBezTo>
                      <a:pt x="1088" y="102"/>
                      <a:pt x="844" y="184"/>
                      <a:pt x="544" y="184"/>
                    </a:cubicBezTo>
                    <a:cubicBezTo>
                      <a:pt x="243" y="184"/>
                      <a:pt x="0" y="102"/>
                      <a:pt x="0" y="0"/>
                    </a:cubicBezTo>
                  </a:path>
                </a:pathLst>
              </a:custGeom>
              <a:grp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32">
                  <a:defRPr/>
                </a:pPr>
                <a:endParaRPr lang="en-US" sz="3200" kern="0">
                  <a:solidFill>
                    <a:srgbClr val="5D5D5D"/>
                  </a:solidFill>
                  <a:latin typeface="Myriad Pro"/>
                </a:endParaRPr>
              </a:p>
            </p:txBody>
          </p:sp>
          <p:sp>
            <p:nvSpPr>
              <p:cNvPr id="56" name="Freeform 21">
                <a:extLst>
                  <a:ext uri="{FF2B5EF4-FFF2-40B4-BE49-F238E27FC236}">
                    <a16:creationId xmlns:a16="http://schemas.microsoft.com/office/drawing/2014/main" id="{435E2A10-6B31-4B62-B64D-B96806237F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3" y="1261"/>
                <a:ext cx="133" cy="23"/>
              </a:xfrm>
              <a:custGeom>
                <a:avLst/>
                <a:gdLst>
                  <a:gd name="T0" fmla="*/ 1088 w 1088"/>
                  <a:gd name="T1" fmla="*/ 0 h 184"/>
                  <a:gd name="T2" fmla="*/ 1088 w 1088"/>
                  <a:gd name="T3" fmla="*/ 0 h 184"/>
                  <a:gd name="T4" fmla="*/ 544 w 1088"/>
                  <a:gd name="T5" fmla="*/ 184 h 184"/>
                  <a:gd name="T6" fmla="*/ 0 w 1088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8" h="184">
                    <a:moveTo>
                      <a:pt x="1088" y="0"/>
                    </a:moveTo>
                    <a:lnTo>
                      <a:pt x="1088" y="0"/>
                    </a:lnTo>
                    <a:cubicBezTo>
                      <a:pt x="1088" y="102"/>
                      <a:pt x="844" y="184"/>
                      <a:pt x="544" y="184"/>
                    </a:cubicBezTo>
                    <a:cubicBezTo>
                      <a:pt x="243" y="184"/>
                      <a:pt x="0" y="102"/>
                      <a:pt x="0" y="0"/>
                    </a:cubicBezTo>
                  </a:path>
                </a:pathLst>
              </a:custGeom>
              <a:grp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32">
                  <a:defRPr/>
                </a:pPr>
                <a:endParaRPr lang="en-US" sz="3200" kern="0">
                  <a:solidFill>
                    <a:srgbClr val="5D5D5D"/>
                  </a:solidFill>
                  <a:latin typeface="Myriad Pro"/>
                </a:endParaRPr>
              </a:p>
            </p:txBody>
          </p:sp>
          <p:sp>
            <p:nvSpPr>
              <p:cNvPr id="57" name="Freeform 22">
                <a:extLst>
                  <a:ext uri="{FF2B5EF4-FFF2-40B4-BE49-F238E27FC236}">
                    <a16:creationId xmlns:a16="http://schemas.microsoft.com/office/drawing/2014/main" id="{CD03178A-041C-44C8-BCA4-FE9A4FD68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9" y="1117"/>
                <a:ext cx="133" cy="46"/>
              </a:xfrm>
              <a:custGeom>
                <a:avLst/>
                <a:gdLst>
                  <a:gd name="T0" fmla="*/ 1088 w 1088"/>
                  <a:gd name="T1" fmla="*/ 184 h 368"/>
                  <a:gd name="T2" fmla="*/ 1088 w 1088"/>
                  <a:gd name="T3" fmla="*/ 184 h 368"/>
                  <a:gd name="T4" fmla="*/ 544 w 1088"/>
                  <a:gd name="T5" fmla="*/ 368 h 368"/>
                  <a:gd name="T6" fmla="*/ 0 w 1088"/>
                  <a:gd name="T7" fmla="*/ 184 h 368"/>
                  <a:gd name="T8" fmla="*/ 544 w 1088"/>
                  <a:gd name="T9" fmla="*/ 0 h 368"/>
                  <a:gd name="T10" fmla="*/ 1088 w 1088"/>
                  <a:gd name="T11" fmla="*/ 184 h 368"/>
                  <a:gd name="T12" fmla="*/ 1088 w 1088"/>
                  <a:gd name="T13" fmla="*/ 184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8" h="368">
                    <a:moveTo>
                      <a:pt x="1088" y="184"/>
                    </a:moveTo>
                    <a:lnTo>
                      <a:pt x="1088" y="184"/>
                    </a:lnTo>
                    <a:cubicBezTo>
                      <a:pt x="1088" y="285"/>
                      <a:pt x="845" y="368"/>
                      <a:pt x="544" y="368"/>
                    </a:cubicBezTo>
                    <a:cubicBezTo>
                      <a:pt x="244" y="368"/>
                      <a:pt x="0" y="285"/>
                      <a:pt x="0" y="184"/>
                    </a:cubicBezTo>
                    <a:cubicBezTo>
                      <a:pt x="0" y="82"/>
                      <a:pt x="244" y="0"/>
                      <a:pt x="544" y="0"/>
                    </a:cubicBezTo>
                    <a:cubicBezTo>
                      <a:pt x="845" y="0"/>
                      <a:pt x="1088" y="82"/>
                      <a:pt x="1088" y="184"/>
                    </a:cubicBezTo>
                    <a:lnTo>
                      <a:pt x="1088" y="184"/>
                    </a:lnTo>
                    <a:close/>
                  </a:path>
                </a:pathLst>
              </a:custGeom>
              <a:grp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32">
                  <a:defRPr/>
                </a:pPr>
                <a:endParaRPr lang="en-US" sz="3200" kern="0">
                  <a:solidFill>
                    <a:srgbClr val="5D5D5D"/>
                  </a:solidFill>
                  <a:latin typeface="Myriad Pro"/>
                </a:endParaRPr>
              </a:p>
            </p:txBody>
          </p:sp>
          <p:sp>
            <p:nvSpPr>
              <p:cNvPr id="58" name="Freeform 23">
                <a:extLst>
                  <a:ext uri="{FF2B5EF4-FFF2-40B4-BE49-F238E27FC236}">
                    <a16:creationId xmlns:a16="http://schemas.microsoft.com/office/drawing/2014/main" id="{A65F9A27-4C50-48AC-90D8-D50444C07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9" y="1140"/>
                <a:ext cx="0" cy="64"/>
              </a:xfrm>
              <a:custGeom>
                <a:avLst/>
                <a:gdLst>
                  <a:gd name="T0" fmla="*/ 519 h 519"/>
                  <a:gd name="T1" fmla="*/ 519 h 519"/>
                  <a:gd name="T2" fmla="*/ 0 h 51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19">
                    <a:moveTo>
                      <a:pt x="0" y="519"/>
                    </a:moveTo>
                    <a:lnTo>
                      <a:pt x="0" y="519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32">
                  <a:defRPr/>
                </a:pPr>
                <a:endParaRPr lang="en-US" sz="3200" kern="0">
                  <a:solidFill>
                    <a:srgbClr val="5D5D5D"/>
                  </a:solidFill>
                  <a:latin typeface="Myriad Pro"/>
                </a:endParaRPr>
              </a:p>
            </p:txBody>
          </p:sp>
          <p:sp>
            <p:nvSpPr>
              <p:cNvPr id="59" name="Freeform 24">
                <a:extLst>
                  <a:ext uri="{FF2B5EF4-FFF2-40B4-BE49-F238E27FC236}">
                    <a16:creationId xmlns:a16="http://schemas.microsoft.com/office/drawing/2014/main" id="{2CB2FA30-2537-4D17-9FF5-45026052B5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6" y="1140"/>
                <a:ext cx="96" cy="166"/>
              </a:xfrm>
              <a:custGeom>
                <a:avLst/>
                <a:gdLst>
                  <a:gd name="T0" fmla="*/ 780 w 780"/>
                  <a:gd name="T1" fmla="*/ 0 h 1340"/>
                  <a:gd name="T2" fmla="*/ 780 w 780"/>
                  <a:gd name="T3" fmla="*/ 0 h 1340"/>
                  <a:gd name="T4" fmla="*/ 780 w 780"/>
                  <a:gd name="T5" fmla="*/ 1156 h 1340"/>
                  <a:gd name="T6" fmla="*/ 236 w 780"/>
                  <a:gd name="T7" fmla="*/ 1340 h 1340"/>
                  <a:gd name="T8" fmla="*/ 0 w 780"/>
                  <a:gd name="T9" fmla="*/ 1322 h 1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0" h="1340">
                    <a:moveTo>
                      <a:pt x="780" y="0"/>
                    </a:moveTo>
                    <a:lnTo>
                      <a:pt x="780" y="0"/>
                    </a:lnTo>
                    <a:lnTo>
                      <a:pt x="780" y="1156"/>
                    </a:lnTo>
                    <a:cubicBezTo>
                      <a:pt x="780" y="1258"/>
                      <a:pt x="537" y="1340"/>
                      <a:pt x="236" y="1340"/>
                    </a:cubicBezTo>
                    <a:cubicBezTo>
                      <a:pt x="152" y="1340"/>
                      <a:pt x="71" y="1334"/>
                      <a:pt x="0" y="1322"/>
                    </a:cubicBezTo>
                  </a:path>
                </a:pathLst>
              </a:custGeom>
              <a:grp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32">
                  <a:defRPr/>
                </a:pPr>
                <a:endParaRPr lang="en-US" sz="3200" kern="0">
                  <a:solidFill>
                    <a:srgbClr val="5D5D5D"/>
                  </a:solidFill>
                  <a:latin typeface="Myriad Pro"/>
                </a:endParaRPr>
              </a:p>
            </p:txBody>
          </p:sp>
          <p:sp>
            <p:nvSpPr>
              <p:cNvPr id="60" name="Freeform 25">
                <a:extLst>
                  <a:ext uri="{FF2B5EF4-FFF2-40B4-BE49-F238E27FC236}">
                    <a16:creationId xmlns:a16="http://schemas.microsoft.com/office/drawing/2014/main" id="{FD7496E1-A45E-40E3-8EDD-0E1E5F3D6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6" y="1250"/>
                <a:ext cx="96" cy="22"/>
              </a:xfrm>
              <a:custGeom>
                <a:avLst/>
                <a:gdLst>
                  <a:gd name="T0" fmla="*/ 780 w 780"/>
                  <a:gd name="T1" fmla="*/ 0 h 184"/>
                  <a:gd name="T2" fmla="*/ 780 w 780"/>
                  <a:gd name="T3" fmla="*/ 0 h 184"/>
                  <a:gd name="T4" fmla="*/ 236 w 780"/>
                  <a:gd name="T5" fmla="*/ 184 h 184"/>
                  <a:gd name="T6" fmla="*/ 0 w 780"/>
                  <a:gd name="T7" fmla="*/ 16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0" h="184">
                    <a:moveTo>
                      <a:pt x="780" y="0"/>
                    </a:moveTo>
                    <a:lnTo>
                      <a:pt x="780" y="0"/>
                    </a:lnTo>
                    <a:cubicBezTo>
                      <a:pt x="780" y="102"/>
                      <a:pt x="537" y="184"/>
                      <a:pt x="236" y="184"/>
                    </a:cubicBezTo>
                    <a:cubicBezTo>
                      <a:pt x="152" y="184"/>
                      <a:pt x="71" y="178"/>
                      <a:pt x="0" y="166"/>
                    </a:cubicBezTo>
                  </a:path>
                </a:pathLst>
              </a:custGeom>
              <a:grp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32">
                  <a:defRPr/>
                </a:pPr>
                <a:endParaRPr lang="en-US" sz="3200" kern="0">
                  <a:solidFill>
                    <a:srgbClr val="5D5D5D"/>
                  </a:solidFill>
                  <a:latin typeface="Myriad Pro"/>
                </a:endParaRPr>
              </a:p>
            </p:txBody>
          </p:sp>
          <p:sp>
            <p:nvSpPr>
              <p:cNvPr id="61" name="Freeform 26">
                <a:extLst>
                  <a:ext uri="{FF2B5EF4-FFF2-40B4-BE49-F238E27FC236}">
                    <a16:creationId xmlns:a16="http://schemas.microsoft.com/office/drawing/2014/main" id="{10DF8FA6-87C6-4A7A-B9E3-68F892BD12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6" y="1214"/>
                <a:ext cx="96" cy="23"/>
              </a:xfrm>
              <a:custGeom>
                <a:avLst/>
                <a:gdLst>
                  <a:gd name="T0" fmla="*/ 780 w 780"/>
                  <a:gd name="T1" fmla="*/ 0 h 184"/>
                  <a:gd name="T2" fmla="*/ 780 w 780"/>
                  <a:gd name="T3" fmla="*/ 0 h 184"/>
                  <a:gd name="T4" fmla="*/ 236 w 780"/>
                  <a:gd name="T5" fmla="*/ 184 h 184"/>
                  <a:gd name="T6" fmla="*/ 0 w 780"/>
                  <a:gd name="T7" fmla="*/ 16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0" h="184">
                    <a:moveTo>
                      <a:pt x="780" y="0"/>
                    </a:moveTo>
                    <a:lnTo>
                      <a:pt x="780" y="0"/>
                    </a:lnTo>
                    <a:cubicBezTo>
                      <a:pt x="780" y="102"/>
                      <a:pt x="537" y="184"/>
                      <a:pt x="236" y="184"/>
                    </a:cubicBezTo>
                    <a:cubicBezTo>
                      <a:pt x="152" y="184"/>
                      <a:pt x="71" y="178"/>
                      <a:pt x="0" y="166"/>
                    </a:cubicBezTo>
                  </a:path>
                </a:pathLst>
              </a:custGeom>
              <a:grp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32">
                  <a:defRPr/>
                </a:pPr>
                <a:endParaRPr lang="en-US" sz="3200" kern="0">
                  <a:solidFill>
                    <a:srgbClr val="5D5D5D"/>
                  </a:solidFill>
                  <a:latin typeface="Myriad Pro"/>
                </a:endParaRPr>
              </a:p>
            </p:txBody>
          </p:sp>
          <p:sp>
            <p:nvSpPr>
              <p:cNvPr id="62" name="Freeform 27">
                <a:extLst>
                  <a:ext uri="{FF2B5EF4-FFF2-40B4-BE49-F238E27FC236}">
                    <a16:creationId xmlns:a16="http://schemas.microsoft.com/office/drawing/2014/main" id="{3DFA4250-989E-4047-A6FA-0A0F83921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9" y="1179"/>
                <a:ext cx="133" cy="23"/>
              </a:xfrm>
              <a:custGeom>
                <a:avLst/>
                <a:gdLst>
                  <a:gd name="T0" fmla="*/ 1088 w 1088"/>
                  <a:gd name="T1" fmla="*/ 0 h 184"/>
                  <a:gd name="T2" fmla="*/ 1088 w 1088"/>
                  <a:gd name="T3" fmla="*/ 0 h 184"/>
                  <a:gd name="T4" fmla="*/ 544 w 1088"/>
                  <a:gd name="T5" fmla="*/ 184 h 184"/>
                  <a:gd name="T6" fmla="*/ 0 w 1088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8" h="184">
                    <a:moveTo>
                      <a:pt x="1088" y="0"/>
                    </a:moveTo>
                    <a:lnTo>
                      <a:pt x="1088" y="0"/>
                    </a:lnTo>
                    <a:cubicBezTo>
                      <a:pt x="1088" y="102"/>
                      <a:pt x="845" y="184"/>
                      <a:pt x="544" y="184"/>
                    </a:cubicBezTo>
                    <a:cubicBezTo>
                      <a:pt x="244" y="184"/>
                      <a:pt x="0" y="102"/>
                      <a:pt x="0" y="0"/>
                    </a:cubicBezTo>
                  </a:path>
                </a:pathLst>
              </a:custGeom>
              <a:grp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32">
                  <a:defRPr/>
                </a:pPr>
                <a:endParaRPr lang="en-US" sz="3200" kern="0">
                  <a:solidFill>
                    <a:srgbClr val="5D5D5D"/>
                  </a:solidFill>
                  <a:latin typeface="Myriad Pro"/>
                </a:endParaRP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B079AF5-CEE5-4E30-B585-0DF5D175DAFC}"/>
              </a:ext>
            </a:extLst>
          </p:cNvPr>
          <p:cNvGrpSpPr>
            <a:grpSpLocks noChangeAspect="1"/>
          </p:cNvGrpSpPr>
          <p:nvPr/>
        </p:nvGrpSpPr>
        <p:grpSpPr>
          <a:xfrm>
            <a:off x="9729170" y="3175014"/>
            <a:ext cx="1025551" cy="1025551"/>
            <a:chOff x="6153135" y="2413978"/>
            <a:chExt cx="1199829" cy="1199829"/>
          </a:xfrm>
          <a:solidFill>
            <a:srgbClr val="039E86"/>
          </a:solidFill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61208F14-1B02-40F4-96D4-B41702D83DA8}"/>
                </a:ext>
              </a:extLst>
            </p:cNvPr>
            <p:cNvSpPr/>
            <p:nvPr/>
          </p:nvSpPr>
          <p:spPr>
            <a:xfrm>
              <a:off x="6153135" y="2413978"/>
              <a:ext cx="1199829" cy="1199829"/>
            </a:xfrm>
            <a:prstGeom prst="ellipse">
              <a:avLst/>
            </a:prstGeom>
            <a:grp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32">
                <a:defRPr/>
              </a:pPr>
              <a:endParaRPr lang="en-US" sz="3200" kern="0">
                <a:solidFill>
                  <a:srgbClr val="E5E5E5"/>
                </a:solidFill>
                <a:latin typeface="Myriad Pro"/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427C6D99-80C4-4AFB-B658-BC324521CF4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12565" y="2746685"/>
              <a:ext cx="480975" cy="534415"/>
              <a:chOff x="3714" y="830"/>
              <a:chExt cx="198" cy="220"/>
            </a:xfrm>
            <a:grpFill/>
          </p:grpSpPr>
          <p:sp>
            <p:nvSpPr>
              <p:cNvPr id="66" name="Freeform 31">
                <a:extLst>
                  <a:ext uri="{FF2B5EF4-FFF2-40B4-BE49-F238E27FC236}">
                    <a16:creationId xmlns:a16="http://schemas.microsoft.com/office/drawing/2014/main" id="{2C55DD18-CB17-4418-91EC-DE5BD8CD5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5" y="959"/>
                <a:ext cx="57" cy="91"/>
              </a:xfrm>
              <a:custGeom>
                <a:avLst/>
                <a:gdLst>
                  <a:gd name="T0" fmla="*/ 0 w 536"/>
                  <a:gd name="T1" fmla="*/ 864 h 864"/>
                  <a:gd name="T2" fmla="*/ 0 w 536"/>
                  <a:gd name="T3" fmla="*/ 864 h 864"/>
                  <a:gd name="T4" fmla="*/ 536 w 536"/>
                  <a:gd name="T5" fmla="*/ 864 h 864"/>
                  <a:gd name="T6" fmla="*/ 536 w 536"/>
                  <a:gd name="T7" fmla="*/ 0 h 864"/>
                  <a:gd name="T8" fmla="*/ 0 w 536"/>
                  <a:gd name="T9" fmla="*/ 0 h 864"/>
                  <a:gd name="T10" fmla="*/ 0 w 536"/>
                  <a:gd name="T11" fmla="*/ 864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6" h="864">
                    <a:moveTo>
                      <a:pt x="0" y="864"/>
                    </a:moveTo>
                    <a:lnTo>
                      <a:pt x="0" y="864"/>
                    </a:lnTo>
                    <a:lnTo>
                      <a:pt x="536" y="864"/>
                    </a:lnTo>
                    <a:lnTo>
                      <a:pt x="536" y="0"/>
                    </a:lnTo>
                    <a:lnTo>
                      <a:pt x="0" y="0"/>
                    </a:lnTo>
                    <a:lnTo>
                      <a:pt x="0" y="864"/>
                    </a:lnTo>
                    <a:close/>
                  </a:path>
                </a:pathLst>
              </a:custGeom>
              <a:grp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32">
                  <a:defRPr/>
                </a:pPr>
                <a:endParaRPr lang="en-US" sz="3200" kern="0">
                  <a:solidFill>
                    <a:srgbClr val="5D5D5D"/>
                  </a:solidFill>
                  <a:latin typeface="Myriad Pro"/>
                </a:endParaRPr>
              </a:p>
            </p:txBody>
          </p:sp>
          <p:sp>
            <p:nvSpPr>
              <p:cNvPr id="67" name="Freeform 32">
                <a:extLst>
                  <a:ext uri="{FF2B5EF4-FFF2-40B4-BE49-F238E27FC236}">
                    <a16:creationId xmlns:a16="http://schemas.microsoft.com/office/drawing/2014/main" id="{5FC19763-334A-4C21-96D3-06BDADC7A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5" y="1005"/>
                <a:ext cx="57" cy="45"/>
              </a:xfrm>
              <a:custGeom>
                <a:avLst/>
                <a:gdLst>
                  <a:gd name="T0" fmla="*/ 0 w 536"/>
                  <a:gd name="T1" fmla="*/ 432 h 432"/>
                  <a:gd name="T2" fmla="*/ 0 w 536"/>
                  <a:gd name="T3" fmla="*/ 432 h 432"/>
                  <a:gd name="T4" fmla="*/ 536 w 536"/>
                  <a:gd name="T5" fmla="*/ 432 h 432"/>
                  <a:gd name="T6" fmla="*/ 536 w 536"/>
                  <a:gd name="T7" fmla="*/ 0 h 432"/>
                  <a:gd name="T8" fmla="*/ 0 w 536"/>
                  <a:gd name="T9" fmla="*/ 0 h 432"/>
                  <a:gd name="T10" fmla="*/ 0 w 536"/>
                  <a:gd name="T11" fmla="*/ 43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6" h="432">
                    <a:moveTo>
                      <a:pt x="0" y="432"/>
                    </a:moveTo>
                    <a:lnTo>
                      <a:pt x="0" y="432"/>
                    </a:lnTo>
                    <a:lnTo>
                      <a:pt x="536" y="432"/>
                    </a:lnTo>
                    <a:lnTo>
                      <a:pt x="536" y="0"/>
                    </a:lnTo>
                    <a:lnTo>
                      <a:pt x="0" y="0"/>
                    </a:lnTo>
                    <a:lnTo>
                      <a:pt x="0" y="432"/>
                    </a:lnTo>
                    <a:close/>
                  </a:path>
                </a:pathLst>
              </a:custGeom>
              <a:grp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32">
                  <a:defRPr/>
                </a:pPr>
                <a:endParaRPr lang="en-US" sz="3200" kern="0">
                  <a:solidFill>
                    <a:srgbClr val="5D5D5D"/>
                  </a:solidFill>
                  <a:latin typeface="Myriad Pro"/>
                </a:endParaRPr>
              </a:p>
            </p:txBody>
          </p:sp>
          <p:sp>
            <p:nvSpPr>
              <p:cNvPr id="68" name="Freeform 33">
                <a:extLst>
                  <a:ext uri="{FF2B5EF4-FFF2-40B4-BE49-F238E27FC236}">
                    <a16:creationId xmlns:a16="http://schemas.microsoft.com/office/drawing/2014/main" id="{4039E784-E0E4-45E4-BC86-3E768DCDA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4" y="830"/>
                <a:ext cx="145" cy="143"/>
              </a:xfrm>
              <a:custGeom>
                <a:avLst/>
                <a:gdLst>
                  <a:gd name="T0" fmla="*/ 1368 w 1368"/>
                  <a:gd name="T1" fmla="*/ 0 h 1353"/>
                  <a:gd name="T2" fmla="*/ 1368 w 1368"/>
                  <a:gd name="T3" fmla="*/ 0 h 1353"/>
                  <a:gd name="T4" fmla="*/ 851 w 1368"/>
                  <a:gd name="T5" fmla="*/ 0 h 1353"/>
                  <a:gd name="T6" fmla="*/ 982 w 1368"/>
                  <a:gd name="T7" fmla="*/ 133 h 1353"/>
                  <a:gd name="T8" fmla="*/ 12 w 1368"/>
                  <a:gd name="T9" fmla="*/ 1286 h 1353"/>
                  <a:gd name="T10" fmla="*/ 11 w 1368"/>
                  <a:gd name="T11" fmla="*/ 1335 h 1353"/>
                  <a:gd name="T12" fmla="*/ 65 w 1368"/>
                  <a:gd name="T13" fmla="*/ 1340 h 1353"/>
                  <a:gd name="T14" fmla="*/ 1236 w 1368"/>
                  <a:gd name="T15" fmla="*/ 389 h 1353"/>
                  <a:gd name="T16" fmla="*/ 1368 w 1368"/>
                  <a:gd name="T17" fmla="*/ 521 h 1353"/>
                  <a:gd name="T18" fmla="*/ 1368 w 1368"/>
                  <a:gd name="T19" fmla="*/ 0 h 1353"/>
                  <a:gd name="T20" fmla="*/ 1368 w 1368"/>
                  <a:gd name="T21" fmla="*/ 0 h 1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68" h="1353">
                    <a:moveTo>
                      <a:pt x="1368" y="0"/>
                    </a:moveTo>
                    <a:lnTo>
                      <a:pt x="1368" y="0"/>
                    </a:lnTo>
                    <a:lnTo>
                      <a:pt x="851" y="0"/>
                    </a:lnTo>
                    <a:lnTo>
                      <a:pt x="982" y="133"/>
                    </a:lnTo>
                    <a:lnTo>
                      <a:pt x="12" y="1286"/>
                    </a:lnTo>
                    <a:cubicBezTo>
                      <a:pt x="0" y="1300"/>
                      <a:pt x="0" y="1320"/>
                      <a:pt x="11" y="1335"/>
                    </a:cubicBezTo>
                    <a:cubicBezTo>
                      <a:pt x="25" y="1351"/>
                      <a:pt x="48" y="1353"/>
                      <a:pt x="65" y="1340"/>
                    </a:cubicBezTo>
                    <a:lnTo>
                      <a:pt x="1236" y="389"/>
                    </a:lnTo>
                    <a:lnTo>
                      <a:pt x="1368" y="521"/>
                    </a:lnTo>
                    <a:lnTo>
                      <a:pt x="1368" y="0"/>
                    </a:lnTo>
                    <a:lnTo>
                      <a:pt x="1368" y="0"/>
                    </a:lnTo>
                    <a:close/>
                  </a:path>
                </a:pathLst>
              </a:custGeom>
              <a:grp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32">
                  <a:defRPr/>
                </a:pPr>
                <a:endParaRPr lang="en-US" sz="3200" kern="0">
                  <a:solidFill>
                    <a:srgbClr val="5D5D5D"/>
                  </a:solidFill>
                  <a:latin typeface="Myriad Pro"/>
                </a:endParaRPr>
              </a:p>
            </p:txBody>
          </p:sp>
          <p:sp>
            <p:nvSpPr>
              <p:cNvPr id="69" name="Freeform 34">
                <a:extLst>
                  <a:ext uri="{FF2B5EF4-FFF2-40B4-BE49-F238E27FC236}">
                    <a16:creationId xmlns:a16="http://schemas.microsoft.com/office/drawing/2014/main" id="{04A20023-9C45-4638-9D51-FD1E0E729D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914"/>
                <a:ext cx="57" cy="136"/>
              </a:xfrm>
              <a:custGeom>
                <a:avLst/>
                <a:gdLst>
                  <a:gd name="T0" fmla="*/ 0 w 536"/>
                  <a:gd name="T1" fmla="*/ 1290 h 1290"/>
                  <a:gd name="T2" fmla="*/ 0 w 536"/>
                  <a:gd name="T3" fmla="*/ 1290 h 1290"/>
                  <a:gd name="T4" fmla="*/ 536 w 536"/>
                  <a:gd name="T5" fmla="*/ 1290 h 1290"/>
                  <a:gd name="T6" fmla="*/ 536 w 536"/>
                  <a:gd name="T7" fmla="*/ 0 h 1290"/>
                  <a:gd name="T8" fmla="*/ 0 w 536"/>
                  <a:gd name="T9" fmla="*/ 0 h 1290"/>
                  <a:gd name="T10" fmla="*/ 0 w 536"/>
                  <a:gd name="T11" fmla="*/ 1290 h 1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6" h="1290">
                    <a:moveTo>
                      <a:pt x="0" y="1290"/>
                    </a:moveTo>
                    <a:lnTo>
                      <a:pt x="0" y="1290"/>
                    </a:lnTo>
                    <a:lnTo>
                      <a:pt x="536" y="1290"/>
                    </a:lnTo>
                    <a:lnTo>
                      <a:pt x="536" y="0"/>
                    </a:lnTo>
                    <a:lnTo>
                      <a:pt x="0" y="0"/>
                    </a:lnTo>
                    <a:lnTo>
                      <a:pt x="0" y="1290"/>
                    </a:lnTo>
                    <a:close/>
                  </a:path>
                </a:pathLst>
              </a:custGeom>
              <a:grp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32">
                  <a:defRPr/>
                </a:pPr>
                <a:endParaRPr lang="en-US" sz="3200" kern="0">
                  <a:solidFill>
                    <a:srgbClr val="5D5D5D"/>
                  </a:solidFill>
                  <a:latin typeface="Myriad Pro"/>
                </a:endParaRPr>
              </a:p>
            </p:txBody>
          </p:sp>
        </p:grpSp>
      </p:grpSp>
      <p:sp>
        <p:nvSpPr>
          <p:cNvPr id="70" name="Oval 69">
            <a:extLst>
              <a:ext uri="{FF2B5EF4-FFF2-40B4-BE49-F238E27FC236}">
                <a16:creationId xmlns:a16="http://schemas.microsoft.com/office/drawing/2014/main" id="{90856460-77BF-472D-B26D-691888ACE671}"/>
              </a:ext>
            </a:extLst>
          </p:cNvPr>
          <p:cNvSpPr>
            <a:spLocks noChangeAspect="1"/>
          </p:cNvSpPr>
          <p:nvPr/>
        </p:nvSpPr>
        <p:spPr>
          <a:xfrm>
            <a:off x="7249302" y="5633830"/>
            <a:ext cx="1025551" cy="1025551"/>
          </a:xfrm>
          <a:prstGeom prst="ellipse">
            <a:avLst/>
          </a:prstGeom>
          <a:solidFill>
            <a:srgbClr val="3398D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32">
              <a:defRPr/>
            </a:pPr>
            <a:endParaRPr lang="en-US" sz="3200" kern="0">
              <a:solidFill>
                <a:srgbClr val="E5E5E5"/>
              </a:solidFill>
              <a:latin typeface="Myriad Pro"/>
            </a:endParaRPr>
          </a:p>
        </p:txBody>
      </p:sp>
      <p:sp>
        <p:nvSpPr>
          <p:cNvPr id="71" name="Freeform 43">
            <a:extLst>
              <a:ext uri="{FF2B5EF4-FFF2-40B4-BE49-F238E27FC236}">
                <a16:creationId xmlns:a16="http://schemas.microsoft.com/office/drawing/2014/main" id="{BC04CFCB-416A-4EF2-81D4-5FB30427493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204639" y="4550171"/>
            <a:ext cx="526527" cy="528000"/>
          </a:xfrm>
          <a:custGeom>
            <a:avLst/>
            <a:gdLst>
              <a:gd name="T0" fmla="*/ 311 w 453"/>
              <a:gd name="T1" fmla="*/ 43 h 454"/>
              <a:gd name="T2" fmla="*/ 354 w 453"/>
              <a:gd name="T3" fmla="*/ 77 h 454"/>
              <a:gd name="T4" fmla="*/ 448 w 453"/>
              <a:gd name="T5" fmla="*/ 177 h 454"/>
              <a:gd name="T6" fmla="*/ 304 w 453"/>
              <a:gd name="T7" fmla="*/ 122 h 454"/>
              <a:gd name="T8" fmla="*/ 185 w 453"/>
              <a:gd name="T9" fmla="*/ 185 h 454"/>
              <a:gd name="T10" fmla="*/ 97 w 453"/>
              <a:gd name="T11" fmla="*/ 96 h 454"/>
              <a:gd name="T12" fmla="*/ 4 w 453"/>
              <a:gd name="T13" fmla="*/ 204 h 454"/>
              <a:gd name="T14" fmla="*/ 51 w 453"/>
              <a:gd name="T15" fmla="*/ 436 h 454"/>
              <a:gd name="T16" fmla="*/ 100 w 453"/>
              <a:gd name="T17" fmla="*/ 342 h 454"/>
              <a:gd name="T18" fmla="*/ 149 w 453"/>
              <a:gd name="T19" fmla="*/ 437 h 454"/>
              <a:gd name="T20" fmla="*/ 157 w 453"/>
              <a:gd name="T21" fmla="*/ 219 h 454"/>
              <a:gd name="T22" fmla="*/ 237 w 453"/>
              <a:gd name="T23" fmla="*/ 252 h 454"/>
              <a:gd name="T24" fmla="*/ 303 w 453"/>
              <a:gd name="T25" fmla="*/ 436 h 454"/>
              <a:gd name="T26" fmla="*/ 353 w 453"/>
              <a:gd name="T27" fmla="*/ 342 h 454"/>
              <a:gd name="T28" fmla="*/ 402 w 453"/>
              <a:gd name="T29" fmla="*/ 437 h 454"/>
              <a:gd name="T30" fmla="*/ 418 w 453"/>
              <a:gd name="T31" fmla="*/ 277 h 454"/>
              <a:gd name="T32" fmla="*/ 220 w 453"/>
              <a:gd name="T33" fmla="*/ 243 h 454"/>
              <a:gd name="T34" fmla="*/ 137 w 453"/>
              <a:gd name="T35" fmla="*/ 145 h 454"/>
              <a:gd name="T36" fmla="*/ 133 w 453"/>
              <a:gd name="T37" fmla="*/ 185 h 454"/>
              <a:gd name="T38" fmla="*/ 140 w 453"/>
              <a:gd name="T39" fmla="*/ 436 h 454"/>
              <a:gd name="T40" fmla="*/ 105 w 453"/>
              <a:gd name="T41" fmla="*/ 281 h 454"/>
              <a:gd name="T42" fmla="*/ 72 w 453"/>
              <a:gd name="T43" fmla="*/ 444 h 454"/>
              <a:gd name="T44" fmla="*/ 61 w 453"/>
              <a:gd name="T45" fmla="*/ 386 h 454"/>
              <a:gd name="T46" fmla="*/ 62 w 453"/>
              <a:gd name="T47" fmla="*/ 249 h 454"/>
              <a:gd name="T48" fmla="*/ 35 w 453"/>
              <a:gd name="T49" fmla="*/ 193 h 454"/>
              <a:gd name="T50" fmla="*/ 53 w 453"/>
              <a:gd name="T51" fmla="*/ 252 h 454"/>
              <a:gd name="T52" fmla="*/ 53 w 453"/>
              <a:gd name="T53" fmla="*/ 276 h 454"/>
              <a:gd name="T54" fmla="*/ 47 w 453"/>
              <a:gd name="T55" fmla="*/ 128 h 454"/>
              <a:gd name="T56" fmla="*/ 141 w 453"/>
              <a:gd name="T57" fmla="*/ 127 h 454"/>
              <a:gd name="T58" fmla="*/ 222 w 453"/>
              <a:gd name="T59" fmla="*/ 225 h 454"/>
              <a:gd name="T60" fmla="*/ 53 w 453"/>
              <a:gd name="T61" fmla="*/ 183 h 454"/>
              <a:gd name="T62" fmla="*/ 440 w 453"/>
              <a:gd name="T63" fmla="*/ 201 h 454"/>
              <a:gd name="T64" fmla="*/ 394 w 453"/>
              <a:gd name="T65" fmla="*/ 267 h 454"/>
              <a:gd name="T66" fmla="*/ 407 w 453"/>
              <a:gd name="T67" fmla="*/ 232 h 454"/>
              <a:gd name="T68" fmla="*/ 393 w 453"/>
              <a:gd name="T69" fmla="*/ 165 h 454"/>
              <a:gd name="T70" fmla="*/ 385 w 453"/>
              <a:gd name="T71" fmla="*/ 265 h 454"/>
              <a:gd name="T72" fmla="*/ 392 w 453"/>
              <a:gd name="T73" fmla="*/ 436 h 454"/>
              <a:gd name="T74" fmla="*/ 357 w 453"/>
              <a:gd name="T75" fmla="*/ 281 h 454"/>
              <a:gd name="T76" fmla="*/ 325 w 453"/>
              <a:gd name="T77" fmla="*/ 444 h 454"/>
              <a:gd name="T78" fmla="*/ 314 w 453"/>
              <a:gd name="T79" fmla="*/ 392 h 454"/>
              <a:gd name="T80" fmla="*/ 320 w 453"/>
              <a:gd name="T81" fmla="*/ 150 h 454"/>
              <a:gd name="T82" fmla="*/ 310 w 453"/>
              <a:gd name="T83" fmla="*/ 183 h 454"/>
              <a:gd name="T84" fmla="*/ 236 w 453"/>
              <a:gd name="T85" fmla="*/ 223 h 454"/>
              <a:gd name="T86" fmla="*/ 312 w 453"/>
              <a:gd name="T87" fmla="*/ 127 h 454"/>
              <a:gd name="T88" fmla="*/ 406 w 453"/>
              <a:gd name="T89" fmla="*/ 128 h 454"/>
              <a:gd name="T90" fmla="*/ 409 w 453"/>
              <a:gd name="T91" fmla="*/ 196 h 454"/>
              <a:gd name="T92" fmla="*/ 142 w 453"/>
              <a:gd name="T93" fmla="*/ 43 h 454"/>
              <a:gd name="T94" fmla="*/ 99 w 453"/>
              <a:gd name="T95" fmla="*/ 9 h 454"/>
              <a:gd name="T96" fmla="*/ 99 w 453"/>
              <a:gd name="T97" fmla="*/ 9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53" h="454">
                <a:moveTo>
                  <a:pt x="354" y="86"/>
                </a:moveTo>
                <a:cubicBezTo>
                  <a:pt x="378" y="86"/>
                  <a:pt x="398" y="67"/>
                  <a:pt x="398" y="43"/>
                </a:cubicBezTo>
                <a:cubicBezTo>
                  <a:pt x="398" y="19"/>
                  <a:pt x="378" y="0"/>
                  <a:pt x="354" y="0"/>
                </a:cubicBezTo>
                <a:cubicBezTo>
                  <a:pt x="330" y="0"/>
                  <a:pt x="311" y="19"/>
                  <a:pt x="311" y="43"/>
                </a:cubicBezTo>
                <a:cubicBezTo>
                  <a:pt x="311" y="67"/>
                  <a:pt x="330" y="86"/>
                  <a:pt x="354" y="86"/>
                </a:cubicBezTo>
                <a:close/>
                <a:moveTo>
                  <a:pt x="354" y="9"/>
                </a:moveTo>
                <a:cubicBezTo>
                  <a:pt x="373" y="9"/>
                  <a:pt x="388" y="24"/>
                  <a:pt x="388" y="43"/>
                </a:cubicBezTo>
                <a:cubicBezTo>
                  <a:pt x="388" y="62"/>
                  <a:pt x="373" y="77"/>
                  <a:pt x="354" y="77"/>
                </a:cubicBezTo>
                <a:cubicBezTo>
                  <a:pt x="336" y="77"/>
                  <a:pt x="320" y="62"/>
                  <a:pt x="320" y="43"/>
                </a:cubicBezTo>
                <a:cubicBezTo>
                  <a:pt x="320" y="24"/>
                  <a:pt x="336" y="9"/>
                  <a:pt x="354" y="9"/>
                </a:cubicBezTo>
                <a:close/>
                <a:moveTo>
                  <a:pt x="448" y="177"/>
                </a:moveTo>
                <a:cubicBezTo>
                  <a:pt x="448" y="177"/>
                  <a:pt x="448" y="177"/>
                  <a:pt x="448" y="177"/>
                </a:cubicBezTo>
                <a:cubicBezTo>
                  <a:pt x="414" y="123"/>
                  <a:pt x="414" y="123"/>
                  <a:pt x="414" y="123"/>
                </a:cubicBezTo>
                <a:cubicBezTo>
                  <a:pt x="401" y="104"/>
                  <a:pt x="393" y="96"/>
                  <a:pt x="356" y="96"/>
                </a:cubicBezTo>
                <a:cubicBezTo>
                  <a:pt x="356" y="96"/>
                  <a:pt x="356" y="96"/>
                  <a:pt x="356" y="96"/>
                </a:cubicBezTo>
                <a:cubicBezTo>
                  <a:pt x="319" y="96"/>
                  <a:pt x="309" y="113"/>
                  <a:pt x="304" y="122"/>
                </a:cubicBezTo>
                <a:cubicBezTo>
                  <a:pt x="304" y="122"/>
                  <a:pt x="304" y="122"/>
                  <a:pt x="304" y="122"/>
                </a:cubicBezTo>
                <a:cubicBezTo>
                  <a:pt x="297" y="136"/>
                  <a:pt x="272" y="179"/>
                  <a:pt x="268" y="185"/>
                </a:cubicBezTo>
                <a:cubicBezTo>
                  <a:pt x="263" y="188"/>
                  <a:pt x="240" y="206"/>
                  <a:pt x="226" y="217"/>
                </a:cubicBezTo>
                <a:cubicBezTo>
                  <a:pt x="216" y="209"/>
                  <a:pt x="198" y="195"/>
                  <a:pt x="185" y="185"/>
                </a:cubicBezTo>
                <a:cubicBezTo>
                  <a:pt x="181" y="179"/>
                  <a:pt x="156" y="136"/>
                  <a:pt x="149" y="122"/>
                </a:cubicBezTo>
                <a:cubicBezTo>
                  <a:pt x="148" y="122"/>
                  <a:pt x="148" y="122"/>
                  <a:pt x="148" y="122"/>
                </a:cubicBezTo>
                <a:cubicBezTo>
                  <a:pt x="143" y="113"/>
                  <a:pt x="134" y="96"/>
                  <a:pt x="97" y="96"/>
                </a:cubicBezTo>
                <a:cubicBezTo>
                  <a:pt x="97" y="96"/>
                  <a:pt x="97" y="96"/>
                  <a:pt x="97" y="96"/>
                </a:cubicBezTo>
                <a:cubicBezTo>
                  <a:pt x="60" y="96"/>
                  <a:pt x="52" y="104"/>
                  <a:pt x="39" y="123"/>
                </a:cubicBezTo>
                <a:cubicBezTo>
                  <a:pt x="5" y="177"/>
                  <a:pt x="5" y="177"/>
                  <a:pt x="5" y="177"/>
                </a:cubicBezTo>
                <a:cubicBezTo>
                  <a:pt x="5" y="177"/>
                  <a:pt x="5" y="177"/>
                  <a:pt x="5" y="177"/>
                </a:cubicBezTo>
                <a:cubicBezTo>
                  <a:pt x="0" y="186"/>
                  <a:pt x="0" y="195"/>
                  <a:pt x="4" y="204"/>
                </a:cubicBezTo>
                <a:cubicBezTo>
                  <a:pt x="35" y="277"/>
                  <a:pt x="35" y="277"/>
                  <a:pt x="35" y="277"/>
                </a:cubicBezTo>
                <a:cubicBezTo>
                  <a:pt x="38" y="282"/>
                  <a:pt x="44" y="286"/>
                  <a:pt x="50" y="286"/>
                </a:cubicBezTo>
                <a:cubicBezTo>
                  <a:pt x="51" y="286"/>
                  <a:pt x="52" y="286"/>
                  <a:pt x="52" y="286"/>
                </a:cubicBezTo>
                <a:cubicBezTo>
                  <a:pt x="52" y="404"/>
                  <a:pt x="51" y="433"/>
                  <a:pt x="51" y="436"/>
                </a:cubicBezTo>
                <a:cubicBezTo>
                  <a:pt x="51" y="436"/>
                  <a:pt x="51" y="436"/>
                  <a:pt x="51" y="437"/>
                </a:cubicBezTo>
                <a:cubicBezTo>
                  <a:pt x="52" y="447"/>
                  <a:pt x="62" y="454"/>
                  <a:pt x="72" y="454"/>
                </a:cubicBezTo>
                <a:cubicBezTo>
                  <a:pt x="83" y="454"/>
                  <a:pt x="92" y="446"/>
                  <a:pt x="93" y="436"/>
                </a:cubicBezTo>
                <a:cubicBezTo>
                  <a:pt x="100" y="342"/>
                  <a:pt x="100" y="342"/>
                  <a:pt x="100" y="342"/>
                </a:cubicBezTo>
                <a:cubicBezTo>
                  <a:pt x="108" y="436"/>
                  <a:pt x="108" y="436"/>
                  <a:pt x="108" y="436"/>
                </a:cubicBezTo>
                <a:cubicBezTo>
                  <a:pt x="108" y="446"/>
                  <a:pt x="117" y="454"/>
                  <a:pt x="128" y="454"/>
                </a:cubicBezTo>
                <a:cubicBezTo>
                  <a:pt x="128" y="454"/>
                  <a:pt x="128" y="454"/>
                  <a:pt x="129" y="454"/>
                </a:cubicBezTo>
                <a:cubicBezTo>
                  <a:pt x="139" y="454"/>
                  <a:pt x="148" y="446"/>
                  <a:pt x="149" y="437"/>
                </a:cubicBezTo>
                <a:cubicBezTo>
                  <a:pt x="149" y="436"/>
                  <a:pt x="149" y="436"/>
                  <a:pt x="149" y="436"/>
                </a:cubicBezTo>
                <a:cubicBezTo>
                  <a:pt x="149" y="430"/>
                  <a:pt x="146" y="298"/>
                  <a:pt x="143" y="200"/>
                </a:cubicBezTo>
                <a:cubicBezTo>
                  <a:pt x="156" y="218"/>
                  <a:pt x="156" y="218"/>
                  <a:pt x="156" y="218"/>
                </a:cubicBezTo>
                <a:cubicBezTo>
                  <a:pt x="156" y="218"/>
                  <a:pt x="157" y="219"/>
                  <a:pt x="157" y="219"/>
                </a:cubicBezTo>
                <a:cubicBezTo>
                  <a:pt x="215" y="251"/>
                  <a:pt x="215" y="251"/>
                  <a:pt x="215" y="251"/>
                </a:cubicBezTo>
                <a:cubicBezTo>
                  <a:pt x="219" y="254"/>
                  <a:pt x="223" y="254"/>
                  <a:pt x="226" y="253"/>
                </a:cubicBezTo>
                <a:cubicBezTo>
                  <a:pt x="227" y="254"/>
                  <a:pt x="229" y="254"/>
                  <a:pt x="230" y="254"/>
                </a:cubicBezTo>
                <a:cubicBezTo>
                  <a:pt x="232" y="254"/>
                  <a:pt x="235" y="253"/>
                  <a:pt x="237" y="252"/>
                </a:cubicBezTo>
                <a:cubicBezTo>
                  <a:pt x="295" y="219"/>
                  <a:pt x="295" y="219"/>
                  <a:pt x="295" y="219"/>
                </a:cubicBezTo>
                <a:cubicBezTo>
                  <a:pt x="296" y="219"/>
                  <a:pt x="297" y="218"/>
                  <a:pt x="297" y="218"/>
                </a:cubicBezTo>
                <a:cubicBezTo>
                  <a:pt x="310" y="200"/>
                  <a:pt x="310" y="200"/>
                  <a:pt x="310" y="200"/>
                </a:cubicBezTo>
                <a:cubicBezTo>
                  <a:pt x="307" y="298"/>
                  <a:pt x="304" y="430"/>
                  <a:pt x="303" y="436"/>
                </a:cubicBezTo>
                <a:cubicBezTo>
                  <a:pt x="303" y="436"/>
                  <a:pt x="303" y="436"/>
                  <a:pt x="303" y="437"/>
                </a:cubicBezTo>
                <a:cubicBezTo>
                  <a:pt x="305" y="447"/>
                  <a:pt x="314" y="454"/>
                  <a:pt x="325" y="454"/>
                </a:cubicBezTo>
                <a:cubicBezTo>
                  <a:pt x="336" y="454"/>
                  <a:pt x="345" y="446"/>
                  <a:pt x="345" y="436"/>
                </a:cubicBezTo>
                <a:cubicBezTo>
                  <a:pt x="353" y="342"/>
                  <a:pt x="353" y="342"/>
                  <a:pt x="353" y="342"/>
                </a:cubicBezTo>
                <a:cubicBezTo>
                  <a:pt x="360" y="436"/>
                  <a:pt x="360" y="436"/>
                  <a:pt x="360" y="436"/>
                </a:cubicBezTo>
                <a:cubicBezTo>
                  <a:pt x="361" y="446"/>
                  <a:pt x="369" y="454"/>
                  <a:pt x="380" y="454"/>
                </a:cubicBezTo>
                <a:cubicBezTo>
                  <a:pt x="381" y="454"/>
                  <a:pt x="381" y="454"/>
                  <a:pt x="381" y="454"/>
                </a:cubicBezTo>
                <a:cubicBezTo>
                  <a:pt x="392" y="454"/>
                  <a:pt x="401" y="446"/>
                  <a:pt x="402" y="437"/>
                </a:cubicBezTo>
                <a:cubicBezTo>
                  <a:pt x="402" y="436"/>
                  <a:pt x="402" y="436"/>
                  <a:pt x="402" y="436"/>
                </a:cubicBezTo>
                <a:cubicBezTo>
                  <a:pt x="402" y="433"/>
                  <a:pt x="401" y="404"/>
                  <a:pt x="400" y="286"/>
                </a:cubicBezTo>
                <a:cubicBezTo>
                  <a:pt x="401" y="286"/>
                  <a:pt x="402" y="286"/>
                  <a:pt x="403" y="286"/>
                </a:cubicBezTo>
                <a:cubicBezTo>
                  <a:pt x="409" y="286"/>
                  <a:pt x="415" y="282"/>
                  <a:pt x="418" y="277"/>
                </a:cubicBezTo>
                <a:cubicBezTo>
                  <a:pt x="449" y="204"/>
                  <a:pt x="449" y="204"/>
                  <a:pt x="449" y="204"/>
                </a:cubicBezTo>
                <a:cubicBezTo>
                  <a:pt x="453" y="195"/>
                  <a:pt x="452" y="186"/>
                  <a:pt x="448" y="177"/>
                </a:cubicBezTo>
                <a:close/>
                <a:moveTo>
                  <a:pt x="230" y="241"/>
                </a:moveTo>
                <a:cubicBezTo>
                  <a:pt x="227" y="244"/>
                  <a:pt x="223" y="245"/>
                  <a:pt x="220" y="243"/>
                </a:cubicBezTo>
                <a:cubicBezTo>
                  <a:pt x="163" y="211"/>
                  <a:pt x="163" y="211"/>
                  <a:pt x="163" y="211"/>
                </a:cubicBezTo>
                <a:cubicBezTo>
                  <a:pt x="143" y="183"/>
                  <a:pt x="143" y="183"/>
                  <a:pt x="143" y="183"/>
                </a:cubicBezTo>
                <a:cubicBezTo>
                  <a:pt x="142" y="171"/>
                  <a:pt x="142" y="160"/>
                  <a:pt x="142" y="150"/>
                </a:cubicBezTo>
                <a:cubicBezTo>
                  <a:pt x="142" y="147"/>
                  <a:pt x="140" y="145"/>
                  <a:pt x="137" y="145"/>
                </a:cubicBezTo>
                <a:cubicBezTo>
                  <a:pt x="137" y="145"/>
                  <a:pt x="137" y="145"/>
                  <a:pt x="137" y="145"/>
                </a:cubicBezTo>
                <a:cubicBezTo>
                  <a:pt x="134" y="145"/>
                  <a:pt x="132" y="148"/>
                  <a:pt x="132" y="150"/>
                </a:cubicBezTo>
                <a:cubicBezTo>
                  <a:pt x="132" y="150"/>
                  <a:pt x="133" y="164"/>
                  <a:pt x="133" y="185"/>
                </a:cubicBezTo>
                <a:cubicBezTo>
                  <a:pt x="133" y="185"/>
                  <a:pt x="133" y="185"/>
                  <a:pt x="133" y="185"/>
                </a:cubicBezTo>
                <a:cubicBezTo>
                  <a:pt x="134" y="213"/>
                  <a:pt x="135" y="253"/>
                  <a:pt x="136" y="293"/>
                </a:cubicBezTo>
                <a:cubicBezTo>
                  <a:pt x="137" y="329"/>
                  <a:pt x="138" y="365"/>
                  <a:pt x="139" y="392"/>
                </a:cubicBezTo>
                <a:cubicBezTo>
                  <a:pt x="139" y="405"/>
                  <a:pt x="139" y="416"/>
                  <a:pt x="140" y="424"/>
                </a:cubicBezTo>
                <a:cubicBezTo>
                  <a:pt x="140" y="430"/>
                  <a:pt x="140" y="433"/>
                  <a:pt x="140" y="436"/>
                </a:cubicBezTo>
                <a:cubicBezTo>
                  <a:pt x="140" y="436"/>
                  <a:pt x="140" y="436"/>
                  <a:pt x="140" y="436"/>
                </a:cubicBezTo>
                <a:cubicBezTo>
                  <a:pt x="140" y="441"/>
                  <a:pt x="134" y="445"/>
                  <a:pt x="128" y="444"/>
                </a:cubicBezTo>
                <a:cubicBezTo>
                  <a:pt x="122" y="444"/>
                  <a:pt x="117" y="440"/>
                  <a:pt x="117" y="435"/>
                </a:cubicBezTo>
                <a:cubicBezTo>
                  <a:pt x="105" y="281"/>
                  <a:pt x="105" y="281"/>
                  <a:pt x="105" y="281"/>
                </a:cubicBezTo>
                <a:cubicBezTo>
                  <a:pt x="105" y="279"/>
                  <a:pt x="103" y="277"/>
                  <a:pt x="100" y="277"/>
                </a:cubicBezTo>
                <a:cubicBezTo>
                  <a:pt x="98" y="277"/>
                  <a:pt x="96" y="279"/>
                  <a:pt x="96" y="281"/>
                </a:cubicBezTo>
                <a:cubicBezTo>
                  <a:pt x="84" y="435"/>
                  <a:pt x="84" y="435"/>
                  <a:pt x="84" y="435"/>
                </a:cubicBezTo>
                <a:cubicBezTo>
                  <a:pt x="83" y="440"/>
                  <a:pt x="78" y="444"/>
                  <a:pt x="72" y="444"/>
                </a:cubicBezTo>
                <a:cubicBezTo>
                  <a:pt x="66" y="445"/>
                  <a:pt x="61" y="441"/>
                  <a:pt x="60" y="436"/>
                </a:cubicBezTo>
                <a:cubicBezTo>
                  <a:pt x="60" y="436"/>
                  <a:pt x="60" y="436"/>
                  <a:pt x="60" y="436"/>
                </a:cubicBezTo>
                <a:cubicBezTo>
                  <a:pt x="61" y="433"/>
                  <a:pt x="61" y="429"/>
                  <a:pt x="61" y="422"/>
                </a:cubicBezTo>
                <a:cubicBezTo>
                  <a:pt x="61" y="413"/>
                  <a:pt x="61" y="401"/>
                  <a:pt x="61" y="386"/>
                </a:cubicBezTo>
                <a:cubicBezTo>
                  <a:pt x="61" y="357"/>
                  <a:pt x="62" y="318"/>
                  <a:pt x="62" y="281"/>
                </a:cubicBezTo>
                <a:cubicBezTo>
                  <a:pt x="67" y="277"/>
                  <a:pt x="69" y="271"/>
                  <a:pt x="67" y="265"/>
                </a:cubicBezTo>
                <a:cubicBezTo>
                  <a:pt x="67" y="265"/>
                  <a:pt x="67" y="265"/>
                  <a:pt x="67" y="264"/>
                </a:cubicBezTo>
                <a:cubicBezTo>
                  <a:pt x="67" y="263"/>
                  <a:pt x="65" y="258"/>
                  <a:pt x="62" y="249"/>
                </a:cubicBezTo>
                <a:cubicBezTo>
                  <a:pt x="63" y="197"/>
                  <a:pt x="63" y="169"/>
                  <a:pt x="63" y="169"/>
                </a:cubicBezTo>
                <a:cubicBezTo>
                  <a:pt x="63" y="167"/>
                  <a:pt x="61" y="165"/>
                  <a:pt x="59" y="165"/>
                </a:cubicBezTo>
                <a:cubicBezTo>
                  <a:pt x="58" y="164"/>
                  <a:pt x="55" y="165"/>
                  <a:pt x="54" y="166"/>
                </a:cubicBezTo>
                <a:cubicBezTo>
                  <a:pt x="35" y="193"/>
                  <a:pt x="35" y="193"/>
                  <a:pt x="35" y="193"/>
                </a:cubicBezTo>
                <a:cubicBezTo>
                  <a:pt x="34" y="194"/>
                  <a:pt x="34" y="195"/>
                  <a:pt x="34" y="197"/>
                </a:cubicBezTo>
                <a:cubicBezTo>
                  <a:pt x="34" y="197"/>
                  <a:pt x="40" y="215"/>
                  <a:pt x="46" y="232"/>
                </a:cubicBezTo>
                <a:cubicBezTo>
                  <a:pt x="49" y="239"/>
                  <a:pt x="51" y="246"/>
                  <a:pt x="53" y="252"/>
                </a:cubicBezTo>
                <a:cubicBezTo>
                  <a:pt x="53" y="252"/>
                  <a:pt x="53" y="252"/>
                  <a:pt x="53" y="252"/>
                </a:cubicBezTo>
                <a:cubicBezTo>
                  <a:pt x="54" y="254"/>
                  <a:pt x="54" y="255"/>
                  <a:pt x="55" y="257"/>
                </a:cubicBezTo>
                <a:cubicBezTo>
                  <a:pt x="56" y="262"/>
                  <a:pt x="58" y="265"/>
                  <a:pt x="59" y="267"/>
                </a:cubicBezTo>
                <a:cubicBezTo>
                  <a:pt x="58" y="267"/>
                  <a:pt x="58" y="267"/>
                  <a:pt x="58" y="267"/>
                </a:cubicBezTo>
                <a:cubicBezTo>
                  <a:pt x="59" y="271"/>
                  <a:pt x="57" y="274"/>
                  <a:pt x="53" y="276"/>
                </a:cubicBezTo>
                <a:cubicBezTo>
                  <a:pt x="49" y="277"/>
                  <a:pt x="45" y="276"/>
                  <a:pt x="44" y="273"/>
                </a:cubicBezTo>
                <a:cubicBezTo>
                  <a:pt x="12" y="201"/>
                  <a:pt x="12" y="201"/>
                  <a:pt x="12" y="201"/>
                </a:cubicBezTo>
                <a:cubicBezTo>
                  <a:pt x="10" y="194"/>
                  <a:pt x="10" y="188"/>
                  <a:pt x="13" y="182"/>
                </a:cubicBezTo>
                <a:cubicBezTo>
                  <a:pt x="47" y="128"/>
                  <a:pt x="47" y="128"/>
                  <a:pt x="47" y="128"/>
                </a:cubicBezTo>
                <a:cubicBezTo>
                  <a:pt x="58" y="112"/>
                  <a:pt x="63" y="105"/>
                  <a:pt x="97" y="105"/>
                </a:cubicBezTo>
                <a:cubicBezTo>
                  <a:pt x="97" y="105"/>
                  <a:pt x="97" y="105"/>
                  <a:pt x="97" y="105"/>
                </a:cubicBezTo>
                <a:cubicBezTo>
                  <a:pt x="128" y="105"/>
                  <a:pt x="136" y="118"/>
                  <a:pt x="140" y="126"/>
                </a:cubicBezTo>
                <a:cubicBezTo>
                  <a:pt x="141" y="127"/>
                  <a:pt x="141" y="127"/>
                  <a:pt x="141" y="127"/>
                </a:cubicBezTo>
                <a:cubicBezTo>
                  <a:pt x="149" y="141"/>
                  <a:pt x="177" y="190"/>
                  <a:pt x="177" y="191"/>
                </a:cubicBezTo>
                <a:cubicBezTo>
                  <a:pt x="178" y="191"/>
                  <a:pt x="178" y="192"/>
                  <a:pt x="178" y="192"/>
                </a:cubicBezTo>
                <a:cubicBezTo>
                  <a:pt x="178" y="192"/>
                  <a:pt x="191" y="202"/>
                  <a:pt x="204" y="212"/>
                </a:cubicBezTo>
                <a:cubicBezTo>
                  <a:pt x="211" y="217"/>
                  <a:pt x="217" y="221"/>
                  <a:pt x="222" y="225"/>
                </a:cubicBezTo>
                <a:cubicBezTo>
                  <a:pt x="226" y="228"/>
                  <a:pt x="228" y="230"/>
                  <a:pt x="230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2" y="233"/>
                  <a:pt x="232" y="238"/>
                  <a:pt x="230" y="241"/>
                </a:cubicBezTo>
                <a:close/>
                <a:moveTo>
                  <a:pt x="53" y="183"/>
                </a:moveTo>
                <a:cubicBezTo>
                  <a:pt x="53" y="192"/>
                  <a:pt x="53" y="206"/>
                  <a:pt x="53" y="223"/>
                </a:cubicBezTo>
                <a:cubicBezTo>
                  <a:pt x="50" y="214"/>
                  <a:pt x="47" y="204"/>
                  <a:pt x="44" y="196"/>
                </a:cubicBezTo>
                <a:lnTo>
                  <a:pt x="53" y="183"/>
                </a:lnTo>
                <a:close/>
                <a:moveTo>
                  <a:pt x="440" y="201"/>
                </a:moveTo>
                <a:cubicBezTo>
                  <a:pt x="409" y="273"/>
                  <a:pt x="409" y="273"/>
                  <a:pt x="409" y="273"/>
                </a:cubicBezTo>
                <a:cubicBezTo>
                  <a:pt x="408" y="276"/>
                  <a:pt x="404" y="277"/>
                  <a:pt x="400" y="276"/>
                </a:cubicBezTo>
                <a:cubicBezTo>
                  <a:pt x="396" y="274"/>
                  <a:pt x="394" y="271"/>
                  <a:pt x="394" y="267"/>
                </a:cubicBezTo>
                <a:cubicBezTo>
                  <a:pt x="394" y="267"/>
                  <a:pt x="394" y="267"/>
                  <a:pt x="394" y="267"/>
                </a:cubicBezTo>
                <a:cubicBezTo>
                  <a:pt x="395" y="265"/>
                  <a:pt x="396" y="262"/>
                  <a:pt x="398" y="257"/>
                </a:cubicBezTo>
                <a:cubicBezTo>
                  <a:pt x="399" y="255"/>
                  <a:pt x="399" y="254"/>
                  <a:pt x="400" y="252"/>
                </a:cubicBezTo>
                <a:cubicBezTo>
                  <a:pt x="400" y="252"/>
                  <a:pt x="400" y="252"/>
                  <a:pt x="400" y="252"/>
                </a:cubicBezTo>
                <a:cubicBezTo>
                  <a:pt x="402" y="246"/>
                  <a:pt x="404" y="239"/>
                  <a:pt x="407" y="232"/>
                </a:cubicBezTo>
                <a:cubicBezTo>
                  <a:pt x="413" y="215"/>
                  <a:pt x="419" y="197"/>
                  <a:pt x="419" y="197"/>
                </a:cubicBezTo>
                <a:cubicBezTo>
                  <a:pt x="419" y="195"/>
                  <a:pt x="419" y="194"/>
                  <a:pt x="418" y="193"/>
                </a:cubicBezTo>
                <a:cubicBezTo>
                  <a:pt x="399" y="166"/>
                  <a:pt x="399" y="166"/>
                  <a:pt x="399" y="166"/>
                </a:cubicBezTo>
                <a:cubicBezTo>
                  <a:pt x="397" y="165"/>
                  <a:pt x="395" y="164"/>
                  <a:pt x="393" y="165"/>
                </a:cubicBezTo>
                <a:cubicBezTo>
                  <a:pt x="391" y="165"/>
                  <a:pt x="390" y="167"/>
                  <a:pt x="390" y="169"/>
                </a:cubicBezTo>
                <a:cubicBezTo>
                  <a:pt x="390" y="169"/>
                  <a:pt x="390" y="197"/>
                  <a:pt x="391" y="249"/>
                </a:cubicBezTo>
                <a:cubicBezTo>
                  <a:pt x="388" y="258"/>
                  <a:pt x="386" y="263"/>
                  <a:pt x="386" y="264"/>
                </a:cubicBezTo>
                <a:cubicBezTo>
                  <a:pt x="386" y="265"/>
                  <a:pt x="385" y="265"/>
                  <a:pt x="385" y="265"/>
                </a:cubicBezTo>
                <a:cubicBezTo>
                  <a:pt x="384" y="271"/>
                  <a:pt x="386" y="277"/>
                  <a:pt x="391" y="281"/>
                </a:cubicBezTo>
                <a:cubicBezTo>
                  <a:pt x="391" y="318"/>
                  <a:pt x="392" y="357"/>
                  <a:pt x="392" y="386"/>
                </a:cubicBezTo>
                <a:cubicBezTo>
                  <a:pt x="392" y="401"/>
                  <a:pt x="392" y="413"/>
                  <a:pt x="392" y="422"/>
                </a:cubicBezTo>
                <a:cubicBezTo>
                  <a:pt x="392" y="429"/>
                  <a:pt x="392" y="433"/>
                  <a:pt x="392" y="436"/>
                </a:cubicBezTo>
                <a:cubicBezTo>
                  <a:pt x="392" y="436"/>
                  <a:pt x="392" y="436"/>
                  <a:pt x="392" y="436"/>
                </a:cubicBezTo>
                <a:cubicBezTo>
                  <a:pt x="392" y="441"/>
                  <a:pt x="387" y="445"/>
                  <a:pt x="381" y="444"/>
                </a:cubicBezTo>
                <a:cubicBezTo>
                  <a:pt x="375" y="444"/>
                  <a:pt x="370" y="440"/>
                  <a:pt x="369" y="435"/>
                </a:cubicBezTo>
                <a:cubicBezTo>
                  <a:pt x="357" y="281"/>
                  <a:pt x="357" y="281"/>
                  <a:pt x="357" y="281"/>
                </a:cubicBezTo>
                <a:cubicBezTo>
                  <a:pt x="357" y="279"/>
                  <a:pt x="355" y="277"/>
                  <a:pt x="353" y="277"/>
                </a:cubicBezTo>
                <a:cubicBezTo>
                  <a:pt x="350" y="277"/>
                  <a:pt x="348" y="279"/>
                  <a:pt x="348" y="281"/>
                </a:cubicBezTo>
                <a:cubicBezTo>
                  <a:pt x="336" y="435"/>
                  <a:pt x="336" y="435"/>
                  <a:pt x="336" y="435"/>
                </a:cubicBezTo>
                <a:cubicBezTo>
                  <a:pt x="336" y="440"/>
                  <a:pt x="331" y="444"/>
                  <a:pt x="325" y="444"/>
                </a:cubicBezTo>
                <a:cubicBezTo>
                  <a:pt x="319" y="445"/>
                  <a:pt x="313" y="441"/>
                  <a:pt x="313" y="436"/>
                </a:cubicBezTo>
                <a:cubicBezTo>
                  <a:pt x="313" y="436"/>
                  <a:pt x="313" y="436"/>
                  <a:pt x="313" y="436"/>
                </a:cubicBezTo>
                <a:cubicBezTo>
                  <a:pt x="313" y="433"/>
                  <a:pt x="313" y="430"/>
                  <a:pt x="313" y="424"/>
                </a:cubicBezTo>
                <a:cubicBezTo>
                  <a:pt x="313" y="416"/>
                  <a:pt x="314" y="405"/>
                  <a:pt x="314" y="392"/>
                </a:cubicBezTo>
                <a:cubicBezTo>
                  <a:pt x="315" y="365"/>
                  <a:pt x="316" y="329"/>
                  <a:pt x="317" y="293"/>
                </a:cubicBezTo>
                <a:cubicBezTo>
                  <a:pt x="318" y="253"/>
                  <a:pt x="319" y="213"/>
                  <a:pt x="320" y="185"/>
                </a:cubicBezTo>
                <a:cubicBezTo>
                  <a:pt x="320" y="185"/>
                  <a:pt x="320" y="185"/>
                  <a:pt x="320" y="185"/>
                </a:cubicBezTo>
                <a:cubicBezTo>
                  <a:pt x="320" y="164"/>
                  <a:pt x="320" y="150"/>
                  <a:pt x="320" y="150"/>
                </a:cubicBezTo>
                <a:cubicBezTo>
                  <a:pt x="321" y="148"/>
                  <a:pt x="318" y="145"/>
                  <a:pt x="316" y="145"/>
                </a:cubicBezTo>
                <a:cubicBezTo>
                  <a:pt x="316" y="145"/>
                  <a:pt x="316" y="145"/>
                  <a:pt x="316" y="145"/>
                </a:cubicBezTo>
                <a:cubicBezTo>
                  <a:pt x="313" y="145"/>
                  <a:pt x="311" y="147"/>
                  <a:pt x="311" y="150"/>
                </a:cubicBezTo>
                <a:cubicBezTo>
                  <a:pt x="311" y="160"/>
                  <a:pt x="310" y="171"/>
                  <a:pt x="310" y="183"/>
                </a:cubicBezTo>
                <a:cubicBezTo>
                  <a:pt x="290" y="211"/>
                  <a:pt x="290" y="211"/>
                  <a:pt x="290" y="211"/>
                </a:cubicBezTo>
                <a:cubicBezTo>
                  <a:pt x="241" y="239"/>
                  <a:pt x="241" y="239"/>
                  <a:pt x="241" y="239"/>
                </a:cubicBezTo>
                <a:cubicBezTo>
                  <a:pt x="242" y="233"/>
                  <a:pt x="240" y="228"/>
                  <a:pt x="236" y="224"/>
                </a:cubicBezTo>
                <a:cubicBezTo>
                  <a:pt x="236" y="224"/>
                  <a:pt x="236" y="224"/>
                  <a:pt x="236" y="223"/>
                </a:cubicBezTo>
                <a:cubicBezTo>
                  <a:pt x="235" y="223"/>
                  <a:pt x="235" y="223"/>
                  <a:pt x="234" y="222"/>
                </a:cubicBezTo>
                <a:cubicBezTo>
                  <a:pt x="249" y="211"/>
                  <a:pt x="274" y="192"/>
                  <a:pt x="274" y="192"/>
                </a:cubicBezTo>
                <a:cubicBezTo>
                  <a:pt x="275" y="192"/>
                  <a:pt x="275" y="191"/>
                  <a:pt x="276" y="191"/>
                </a:cubicBezTo>
                <a:cubicBezTo>
                  <a:pt x="276" y="190"/>
                  <a:pt x="304" y="141"/>
                  <a:pt x="312" y="127"/>
                </a:cubicBezTo>
                <a:cubicBezTo>
                  <a:pt x="313" y="126"/>
                  <a:pt x="313" y="126"/>
                  <a:pt x="313" y="126"/>
                </a:cubicBezTo>
                <a:cubicBezTo>
                  <a:pt x="317" y="118"/>
                  <a:pt x="324" y="105"/>
                  <a:pt x="356" y="105"/>
                </a:cubicBezTo>
                <a:cubicBezTo>
                  <a:pt x="356" y="105"/>
                  <a:pt x="356" y="105"/>
                  <a:pt x="356" y="105"/>
                </a:cubicBezTo>
                <a:cubicBezTo>
                  <a:pt x="390" y="105"/>
                  <a:pt x="395" y="112"/>
                  <a:pt x="406" y="128"/>
                </a:cubicBezTo>
                <a:cubicBezTo>
                  <a:pt x="440" y="182"/>
                  <a:pt x="440" y="182"/>
                  <a:pt x="440" y="182"/>
                </a:cubicBezTo>
                <a:cubicBezTo>
                  <a:pt x="443" y="188"/>
                  <a:pt x="443" y="194"/>
                  <a:pt x="440" y="201"/>
                </a:cubicBezTo>
                <a:close/>
                <a:moveTo>
                  <a:pt x="400" y="183"/>
                </a:moveTo>
                <a:cubicBezTo>
                  <a:pt x="409" y="196"/>
                  <a:pt x="409" y="196"/>
                  <a:pt x="409" y="196"/>
                </a:cubicBezTo>
                <a:cubicBezTo>
                  <a:pt x="406" y="204"/>
                  <a:pt x="403" y="214"/>
                  <a:pt x="400" y="223"/>
                </a:cubicBezTo>
                <a:cubicBezTo>
                  <a:pt x="400" y="206"/>
                  <a:pt x="400" y="192"/>
                  <a:pt x="400" y="183"/>
                </a:cubicBezTo>
                <a:close/>
                <a:moveTo>
                  <a:pt x="99" y="86"/>
                </a:moveTo>
                <a:cubicBezTo>
                  <a:pt x="122" y="86"/>
                  <a:pt x="142" y="67"/>
                  <a:pt x="142" y="43"/>
                </a:cubicBezTo>
                <a:cubicBezTo>
                  <a:pt x="142" y="19"/>
                  <a:pt x="122" y="0"/>
                  <a:pt x="99" y="0"/>
                </a:cubicBezTo>
                <a:cubicBezTo>
                  <a:pt x="75" y="0"/>
                  <a:pt x="55" y="19"/>
                  <a:pt x="55" y="43"/>
                </a:cubicBezTo>
                <a:cubicBezTo>
                  <a:pt x="55" y="67"/>
                  <a:pt x="75" y="86"/>
                  <a:pt x="99" y="86"/>
                </a:cubicBezTo>
                <a:close/>
                <a:moveTo>
                  <a:pt x="99" y="9"/>
                </a:moveTo>
                <a:cubicBezTo>
                  <a:pt x="117" y="9"/>
                  <a:pt x="132" y="24"/>
                  <a:pt x="132" y="43"/>
                </a:cubicBezTo>
                <a:cubicBezTo>
                  <a:pt x="132" y="62"/>
                  <a:pt x="117" y="77"/>
                  <a:pt x="99" y="77"/>
                </a:cubicBezTo>
                <a:cubicBezTo>
                  <a:pt x="80" y="77"/>
                  <a:pt x="65" y="62"/>
                  <a:pt x="65" y="43"/>
                </a:cubicBezTo>
                <a:cubicBezTo>
                  <a:pt x="65" y="24"/>
                  <a:pt x="80" y="9"/>
                  <a:pt x="99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54">
              <a:defRPr/>
            </a:pPr>
            <a:endParaRPr lang="en-US" sz="1351">
              <a:solidFill>
                <a:srgbClr val="5D5D5D"/>
              </a:solidFill>
              <a:latin typeface="Myriad Pro"/>
            </a:endParaRPr>
          </a:p>
        </p:txBody>
      </p:sp>
      <p:sp>
        <p:nvSpPr>
          <p:cNvPr id="72" name="Freeform 43">
            <a:extLst>
              <a:ext uri="{FF2B5EF4-FFF2-40B4-BE49-F238E27FC236}">
                <a16:creationId xmlns:a16="http://schemas.microsoft.com/office/drawing/2014/main" id="{2240B89E-7435-4E35-A427-2FB7ED091F9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463906" y="5822812"/>
            <a:ext cx="596340" cy="647585"/>
          </a:xfrm>
          <a:custGeom>
            <a:avLst/>
            <a:gdLst>
              <a:gd name="T0" fmla="*/ 311 w 453"/>
              <a:gd name="T1" fmla="*/ 43 h 454"/>
              <a:gd name="T2" fmla="*/ 354 w 453"/>
              <a:gd name="T3" fmla="*/ 77 h 454"/>
              <a:gd name="T4" fmla="*/ 448 w 453"/>
              <a:gd name="T5" fmla="*/ 177 h 454"/>
              <a:gd name="T6" fmla="*/ 304 w 453"/>
              <a:gd name="T7" fmla="*/ 122 h 454"/>
              <a:gd name="T8" fmla="*/ 185 w 453"/>
              <a:gd name="T9" fmla="*/ 185 h 454"/>
              <a:gd name="T10" fmla="*/ 97 w 453"/>
              <a:gd name="T11" fmla="*/ 96 h 454"/>
              <a:gd name="T12" fmla="*/ 4 w 453"/>
              <a:gd name="T13" fmla="*/ 204 h 454"/>
              <a:gd name="T14" fmla="*/ 51 w 453"/>
              <a:gd name="T15" fmla="*/ 436 h 454"/>
              <a:gd name="T16" fmla="*/ 100 w 453"/>
              <a:gd name="T17" fmla="*/ 342 h 454"/>
              <a:gd name="T18" fmla="*/ 149 w 453"/>
              <a:gd name="T19" fmla="*/ 437 h 454"/>
              <a:gd name="T20" fmla="*/ 157 w 453"/>
              <a:gd name="T21" fmla="*/ 219 h 454"/>
              <a:gd name="T22" fmla="*/ 237 w 453"/>
              <a:gd name="T23" fmla="*/ 252 h 454"/>
              <a:gd name="T24" fmla="*/ 303 w 453"/>
              <a:gd name="T25" fmla="*/ 436 h 454"/>
              <a:gd name="T26" fmla="*/ 353 w 453"/>
              <a:gd name="T27" fmla="*/ 342 h 454"/>
              <a:gd name="T28" fmla="*/ 402 w 453"/>
              <a:gd name="T29" fmla="*/ 437 h 454"/>
              <a:gd name="T30" fmla="*/ 418 w 453"/>
              <a:gd name="T31" fmla="*/ 277 h 454"/>
              <a:gd name="T32" fmla="*/ 220 w 453"/>
              <a:gd name="T33" fmla="*/ 243 h 454"/>
              <a:gd name="T34" fmla="*/ 137 w 453"/>
              <a:gd name="T35" fmla="*/ 145 h 454"/>
              <a:gd name="T36" fmla="*/ 133 w 453"/>
              <a:gd name="T37" fmla="*/ 185 h 454"/>
              <a:gd name="T38" fmla="*/ 140 w 453"/>
              <a:gd name="T39" fmla="*/ 436 h 454"/>
              <a:gd name="T40" fmla="*/ 105 w 453"/>
              <a:gd name="T41" fmla="*/ 281 h 454"/>
              <a:gd name="T42" fmla="*/ 72 w 453"/>
              <a:gd name="T43" fmla="*/ 444 h 454"/>
              <a:gd name="T44" fmla="*/ 61 w 453"/>
              <a:gd name="T45" fmla="*/ 386 h 454"/>
              <a:gd name="T46" fmla="*/ 62 w 453"/>
              <a:gd name="T47" fmla="*/ 249 h 454"/>
              <a:gd name="T48" fmla="*/ 35 w 453"/>
              <a:gd name="T49" fmla="*/ 193 h 454"/>
              <a:gd name="T50" fmla="*/ 53 w 453"/>
              <a:gd name="T51" fmla="*/ 252 h 454"/>
              <a:gd name="T52" fmla="*/ 53 w 453"/>
              <a:gd name="T53" fmla="*/ 276 h 454"/>
              <a:gd name="T54" fmla="*/ 47 w 453"/>
              <a:gd name="T55" fmla="*/ 128 h 454"/>
              <a:gd name="T56" fmla="*/ 141 w 453"/>
              <a:gd name="T57" fmla="*/ 127 h 454"/>
              <a:gd name="T58" fmla="*/ 222 w 453"/>
              <a:gd name="T59" fmla="*/ 225 h 454"/>
              <a:gd name="T60" fmla="*/ 53 w 453"/>
              <a:gd name="T61" fmla="*/ 183 h 454"/>
              <a:gd name="T62" fmla="*/ 440 w 453"/>
              <a:gd name="T63" fmla="*/ 201 h 454"/>
              <a:gd name="T64" fmla="*/ 394 w 453"/>
              <a:gd name="T65" fmla="*/ 267 h 454"/>
              <a:gd name="T66" fmla="*/ 407 w 453"/>
              <a:gd name="T67" fmla="*/ 232 h 454"/>
              <a:gd name="T68" fmla="*/ 393 w 453"/>
              <a:gd name="T69" fmla="*/ 165 h 454"/>
              <a:gd name="T70" fmla="*/ 385 w 453"/>
              <a:gd name="T71" fmla="*/ 265 h 454"/>
              <a:gd name="T72" fmla="*/ 392 w 453"/>
              <a:gd name="T73" fmla="*/ 436 h 454"/>
              <a:gd name="T74" fmla="*/ 357 w 453"/>
              <a:gd name="T75" fmla="*/ 281 h 454"/>
              <a:gd name="T76" fmla="*/ 325 w 453"/>
              <a:gd name="T77" fmla="*/ 444 h 454"/>
              <a:gd name="T78" fmla="*/ 314 w 453"/>
              <a:gd name="T79" fmla="*/ 392 h 454"/>
              <a:gd name="T80" fmla="*/ 320 w 453"/>
              <a:gd name="T81" fmla="*/ 150 h 454"/>
              <a:gd name="T82" fmla="*/ 310 w 453"/>
              <a:gd name="T83" fmla="*/ 183 h 454"/>
              <a:gd name="T84" fmla="*/ 236 w 453"/>
              <a:gd name="T85" fmla="*/ 223 h 454"/>
              <a:gd name="T86" fmla="*/ 312 w 453"/>
              <a:gd name="T87" fmla="*/ 127 h 454"/>
              <a:gd name="T88" fmla="*/ 406 w 453"/>
              <a:gd name="T89" fmla="*/ 128 h 454"/>
              <a:gd name="T90" fmla="*/ 409 w 453"/>
              <a:gd name="T91" fmla="*/ 196 h 454"/>
              <a:gd name="T92" fmla="*/ 142 w 453"/>
              <a:gd name="T93" fmla="*/ 43 h 454"/>
              <a:gd name="T94" fmla="*/ 99 w 453"/>
              <a:gd name="T95" fmla="*/ 9 h 454"/>
              <a:gd name="T96" fmla="*/ 99 w 453"/>
              <a:gd name="T97" fmla="*/ 9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53" h="454">
                <a:moveTo>
                  <a:pt x="354" y="86"/>
                </a:moveTo>
                <a:cubicBezTo>
                  <a:pt x="378" y="86"/>
                  <a:pt x="398" y="67"/>
                  <a:pt x="398" y="43"/>
                </a:cubicBezTo>
                <a:cubicBezTo>
                  <a:pt x="398" y="19"/>
                  <a:pt x="378" y="0"/>
                  <a:pt x="354" y="0"/>
                </a:cubicBezTo>
                <a:cubicBezTo>
                  <a:pt x="330" y="0"/>
                  <a:pt x="311" y="19"/>
                  <a:pt x="311" y="43"/>
                </a:cubicBezTo>
                <a:cubicBezTo>
                  <a:pt x="311" y="67"/>
                  <a:pt x="330" y="86"/>
                  <a:pt x="354" y="86"/>
                </a:cubicBezTo>
                <a:close/>
                <a:moveTo>
                  <a:pt x="354" y="9"/>
                </a:moveTo>
                <a:cubicBezTo>
                  <a:pt x="373" y="9"/>
                  <a:pt x="388" y="24"/>
                  <a:pt x="388" y="43"/>
                </a:cubicBezTo>
                <a:cubicBezTo>
                  <a:pt x="388" y="62"/>
                  <a:pt x="373" y="77"/>
                  <a:pt x="354" y="77"/>
                </a:cubicBezTo>
                <a:cubicBezTo>
                  <a:pt x="336" y="77"/>
                  <a:pt x="320" y="62"/>
                  <a:pt x="320" y="43"/>
                </a:cubicBezTo>
                <a:cubicBezTo>
                  <a:pt x="320" y="24"/>
                  <a:pt x="336" y="9"/>
                  <a:pt x="354" y="9"/>
                </a:cubicBezTo>
                <a:close/>
                <a:moveTo>
                  <a:pt x="448" y="177"/>
                </a:moveTo>
                <a:cubicBezTo>
                  <a:pt x="448" y="177"/>
                  <a:pt x="448" y="177"/>
                  <a:pt x="448" y="177"/>
                </a:cubicBezTo>
                <a:cubicBezTo>
                  <a:pt x="414" y="123"/>
                  <a:pt x="414" y="123"/>
                  <a:pt x="414" y="123"/>
                </a:cubicBezTo>
                <a:cubicBezTo>
                  <a:pt x="401" y="104"/>
                  <a:pt x="393" y="96"/>
                  <a:pt x="356" y="96"/>
                </a:cubicBezTo>
                <a:cubicBezTo>
                  <a:pt x="356" y="96"/>
                  <a:pt x="356" y="96"/>
                  <a:pt x="356" y="96"/>
                </a:cubicBezTo>
                <a:cubicBezTo>
                  <a:pt x="319" y="96"/>
                  <a:pt x="309" y="113"/>
                  <a:pt x="304" y="122"/>
                </a:cubicBezTo>
                <a:cubicBezTo>
                  <a:pt x="304" y="122"/>
                  <a:pt x="304" y="122"/>
                  <a:pt x="304" y="122"/>
                </a:cubicBezTo>
                <a:cubicBezTo>
                  <a:pt x="297" y="136"/>
                  <a:pt x="272" y="179"/>
                  <a:pt x="268" y="185"/>
                </a:cubicBezTo>
                <a:cubicBezTo>
                  <a:pt x="263" y="188"/>
                  <a:pt x="240" y="206"/>
                  <a:pt x="226" y="217"/>
                </a:cubicBezTo>
                <a:cubicBezTo>
                  <a:pt x="216" y="209"/>
                  <a:pt x="198" y="195"/>
                  <a:pt x="185" y="185"/>
                </a:cubicBezTo>
                <a:cubicBezTo>
                  <a:pt x="181" y="179"/>
                  <a:pt x="156" y="136"/>
                  <a:pt x="149" y="122"/>
                </a:cubicBezTo>
                <a:cubicBezTo>
                  <a:pt x="148" y="122"/>
                  <a:pt x="148" y="122"/>
                  <a:pt x="148" y="122"/>
                </a:cubicBezTo>
                <a:cubicBezTo>
                  <a:pt x="143" y="113"/>
                  <a:pt x="134" y="96"/>
                  <a:pt x="97" y="96"/>
                </a:cubicBezTo>
                <a:cubicBezTo>
                  <a:pt x="97" y="96"/>
                  <a:pt x="97" y="96"/>
                  <a:pt x="97" y="96"/>
                </a:cubicBezTo>
                <a:cubicBezTo>
                  <a:pt x="60" y="96"/>
                  <a:pt x="52" y="104"/>
                  <a:pt x="39" y="123"/>
                </a:cubicBezTo>
                <a:cubicBezTo>
                  <a:pt x="5" y="177"/>
                  <a:pt x="5" y="177"/>
                  <a:pt x="5" y="177"/>
                </a:cubicBezTo>
                <a:cubicBezTo>
                  <a:pt x="5" y="177"/>
                  <a:pt x="5" y="177"/>
                  <a:pt x="5" y="177"/>
                </a:cubicBezTo>
                <a:cubicBezTo>
                  <a:pt x="0" y="186"/>
                  <a:pt x="0" y="195"/>
                  <a:pt x="4" y="204"/>
                </a:cubicBezTo>
                <a:cubicBezTo>
                  <a:pt x="35" y="277"/>
                  <a:pt x="35" y="277"/>
                  <a:pt x="35" y="277"/>
                </a:cubicBezTo>
                <a:cubicBezTo>
                  <a:pt x="38" y="282"/>
                  <a:pt x="44" y="286"/>
                  <a:pt x="50" y="286"/>
                </a:cubicBezTo>
                <a:cubicBezTo>
                  <a:pt x="51" y="286"/>
                  <a:pt x="52" y="286"/>
                  <a:pt x="52" y="286"/>
                </a:cubicBezTo>
                <a:cubicBezTo>
                  <a:pt x="52" y="404"/>
                  <a:pt x="51" y="433"/>
                  <a:pt x="51" y="436"/>
                </a:cubicBezTo>
                <a:cubicBezTo>
                  <a:pt x="51" y="436"/>
                  <a:pt x="51" y="436"/>
                  <a:pt x="51" y="437"/>
                </a:cubicBezTo>
                <a:cubicBezTo>
                  <a:pt x="52" y="447"/>
                  <a:pt x="62" y="454"/>
                  <a:pt x="72" y="454"/>
                </a:cubicBezTo>
                <a:cubicBezTo>
                  <a:pt x="83" y="454"/>
                  <a:pt x="92" y="446"/>
                  <a:pt x="93" y="436"/>
                </a:cubicBezTo>
                <a:cubicBezTo>
                  <a:pt x="100" y="342"/>
                  <a:pt x="100" y="342"/>
                  <a:pt x="100" y="342"/>
                </a:cubicBezTo>
                <a:cubicBezTo>
                  <a:pt x="108" y="436"/>
                  <a:pt x="108" y="436"/>
                  <a:pt x="108" y="436"/>
                </a:cubicBezTo>
                <a:cubicBezTo>
                  <a:pt x="108" y="446"/>
                  <a:pt x="117" y="454"/>
                  <a:pt x="128" y="454"/>
                </a:cubicBezTo>
                <a:cubicBezTo>
                  <a:pt x="128" y="454"/>
                  <a:pt x="128" y="454"/>
                  <a:pt x="129" y="454"/>
                </a:cubicBezTo>
                <a:cubicBezTo>
                  <a:pt x="139" y="454"/>
                  <a:pt x="148" y="446"/>
                  <a:pt x="149" y="437"/>
                </a:cubicBezTo>
                <a:cubicBezTo>
                  <a:pt x="149" y="436"/>
                  <a:pt x="149" y="436"/>
                  <a:pt x="149" y="436"/>
                </a:cubicBezTo>
                <a:cubicBezTo>
                  <a:pt x="149" y="430"/>
                  <a:pt x="146" y="298"/>
                  <a:pt x="143" y="200"/>
                </a:cubicBezTo>
                <a:cubicBezTo>
                  <a:pt x="156" y="218"/>
                  <a:pt x="156" y="218"/>
                  <a:pt x="156" y="218"/>
                </a:cubicBezTo>
                <a:cubicBezTo>
                  <a:pt x="156" y="218"/>
                  <a:pt x="157" y="219"/>
                  <a:pt x="157" y="219"/>
                </a:cubicBezTo>
                <a:cubicBezTo>
                  <a:pt x="215" y="251"/>
                  <a:pt x="215" y="251"/>
                  <a:pt x="215" y="251"/>
                </a:cubicBezTo>
                <a:cubicBezTo>
                  <a:pt x="219" y="254"/>
                  <a:pt x="223" y="254"/>
                  <a:pt x="226" y="253"/>
                </a:cubicBezTo>
                <a:cubicBezTo>
                  <a:pt x="227" y="254"/>
                  <a:pt x="229" y="254"/>
                  <a:pt x="230" y="254"/>
                </a:cubicBezTo>
                <a:cubicBezTo>
                  <a:pt x="232" y="254"/>
                  <a:pt x="235" y="253"/>
                  <a:pt x="237" y="252"/>
                </a:cubicBezTo>
                <a:cubicBezTo>
                  <a:pt x="295" y="219"/>
                  <a:pt x="295" y="219"/>
                  <a:pt x="295" y="219"/>
                </a:cubicBezTo>
                <a:cubicBezTo>
                  <a:pt x="296" y="219"/>
                  <a:pt x="297" y="218"/>
                  <a:pt x="297" y="218"/>
                </a:cubicBezTo>
                <a:cubicBezTo>
                  <a:pt x="310" y="200"/>
                  <a:pt x="310" y="200"/>
                  <a:pt x="310" y="200"/>
                </a:cubicBezTo>
                <a:cubicBezTo>
                  <a:pt x="307" y="298"/>
                  <a:pt x="304" y="430"/>
                  <a:pt x="303" y="436"/>
                </a:cubicBezTo>
                <a:cubicBezTo>
                  <a:pt x="303" y="436"/>
                  <a:pt x="303" y="436"/>
                  <a:pt x="303" y="437"/>
                </a:cubicBezTo>
                <a:cubicBezTo>
                  <a:pt x="305" y="447"/>
                  <a:pt x="314" y="454"/>
                  <a:pt x="325" y="454"/>
                </a:cubicBezTo>
                <a:cubicBezTo>
                  <a:pt x="336" y="454"/>
                  <a:pt x="345" y="446"/>
                  <a:pt x="345" y="436"/>
                </a:cubicBezTo>
                <a:cubicBezTo>
                  <a:pt x="353" y="342"/>
                  <a:pt x="353" y="342"/>
                  <a:pt x="353" y="342"/>
                </a:cubicBezTo>
                <a:cubicBezTo>
                  <a:pt x="360" y="436"/>
                  <a:pt x="360" y="436"/>
                  <a:pt x="360" y="436"/>
                </a:cubicBezTo>
                <a:cubicBezTo>
                  <a:pt x="361" y="446"/>
                  <a:pt x="369" y="454"/>
                  <a:pt x="380" y="454"/>
                </a:cubicBezTo>
                <a:cubicBezTo>
                  <a:pt x="381" y="454"/>
                  <a:pt x="381" y="454"/>
                  <a:pt x="381" y="454"/>
                </a:cubicBezTo>
                <a:cubicBezTo>
                  <a:pt x="392" y="454"/>
                  <a:pt x="401" y="446"/>
                  <a:pt x="402" y="437"/>
                </a:cubicBezTo>
                <a:cubicBezTo>
                  <a:pt x="402" y="436"/>
                  <a:pt x="402" y="436"/>
                  <a:pt x="402" y="436"/>
                </a:cubicBezTo>
                <a:cubicBezTo>
                  <a:pt x="402" y="433"/>
                  <a:pt x="401" y="404"/>
                  <a:pt x="400" y="286"/>
                </a:cubicBezTo>
                <a:cubicBezTo>
                  <a:pt x="401" y="286"/>
                  <a:pt x="402" y="286"/>
                  <a:pt x="403" y="286"/>
                </a:cubicBezTo>
                <a:cubicBezTo>
                  <a:pt x="409" y="286"/>
                  <a:pt x="415" y="282"/>
                  <a:pt x="418" y="277"/>
                </a:cubicBezTo>
                <a:cubicBezTo>
                  <a:pt x="449" y="204"/>
                  <a:pt x="449" y="204"/>
                  <a:pt x="449" y="204"/>
                </a:cubicBezTo>
                <a:cubicBezTo>
                  <a:pt x="453" y="195"/>
                  <a:pt x="452" y="186"/>
                  <a:pt x="448" y="177"/>
                </a:cubicBezTo>
                <a:close/>
                <a:moveTo>
                  <a:pt x="230" y="241"/>
                </a:moveTo>
                <a:cubicBezTo>
                  <a:pt x="227" y="244"/>
                  <a:pt x="223" y="245"/>
                  <a:pt x="220" y="243"/>
                </a:cubicBezTo>
                <a:cubicBezTo>
                  <a:pt x="163" y="211"/>
                  <a:pt x="163" y="211"/>
                  <a:pt x="163" y="211"/>
                </a:cubicBezTo>
                <a:cubicBezTo>
                  <a:pt x="143" y="183"/>
                  <a:pt x="143" y="183"/>
                  <a:pt x="143" y="183"/>
                </a:cubicBezTo>
                <a:cubicBezTo>
                  <a:pt x="142" y="171"/>
                  <a:pt x="142" y="160"/>
                  <a:pt x="142" y="150"/>
                </a:cubicBezTo>
                <a:cubicBezTo>
                  <a:pt x="142" y="147"/>
                  <a:pt x="140" y="145"/>
                  <a:pt x="137" y="145"/>
                </a:cubicBezTo>
                <a:cubicBezTo>
                  <a:pt x="137" y="145"/>
                  <a:pt x="137" y="145"/>
                  <a:pt x="137" y="145"/>
                </a:cubicBezTo>
                <a:cubicBezTo>
                  <a:pt x="134" y="145"/>
                  <a:pt x="132" y="148"/>
                  <a:pt x="132" y="150"/>
                </a:cubicBezTo>
                <a:cubicBezTo>
                  <a:pt x="132" y="150"/>
                  <a:pt x="133" y="164"/>
                  <a:pt x="133" y="185"/>
                </a:cubicBezTo>
                <a:cubicBezTo>
                  <a:pt x="133" y="185"/>
                  <a:pt x="133" y="185"/>
                  <a:pt x="133" y="185"/>
                </a:cubicBezTo>
                <a:cubicBezTo>
                  <a:pt x="134" y="213"/>
                  <a:pt x="135" y="253"/>
                  <a:pt x="136" y="293"/>
                </a:cubicBezTo>
                <a:cubicBezTo>
                  <a:pt x="137" y="329"/>
                  <a:pt x="138" y="365"/>
                  <a:pt x="139" y="392"/>
                </a:cubicBezTo>
                <a:cubicBezTo>
                  <a:pt x="139" y="405"/>
                  <a:pt x="139" y="416"/>
                  <a:pt x="140" y="424"/>
                </a:cubicBezTo>
                <a:cubicBezTo>
                  <a:pt x="140" y="430"/>
                  <a:pt x="140" y="433"/>
                  <a:pt x="140" y="436"/>
                </a:cubicBezTo>
                <a:cubicBezTo>
                  <a:pt x="140" y="436"/>
                  <a:pt x="140" y="436"/>
                  <a:pt x="140" y="436"/>
                </a:cubicBezTo>
                <a:cubicBezTo>
                  <a:pt x="140" y="441"/>
                  <a:pt x="134" y="445"/>
                  <a:pt x="128" y="444"/>
                </a:cubicBezTo>
                <a:cubicBezTo>
                  <a:pt x="122" y="444"/>
                  <a:pt x="117" y="440"/>
                  <a:pt x="117" y="435"/>
                </a:cubicBezTo>
                <a:cubicBezTo>
                  <a:pt x="105" y="281"/>
                  <a:pt x="105" y="281"/>
                  <a:pt x="105" y="281"/>
                </a:cubicBezTo>
                <a:cubicBezTo>
                  <a:pt x="105" y="279"/>
                  <a:pt x="103" y="277"/>
                  <a:pt x="100" y="277"/>
                </a:cubicBezTo>
                <a:cubicBezTo>
                  <a:pt x="98" y="277"/>
                  <a:pt x="96" y="279"/>
                  <a:pt x="96" y="281"/>
                </a:cubicBezTo>
                <a:cubicBezTo>
                  <a:pt x="84" y="435"/>
                  <a:pt x="84" y="435"/>
                  <a:pt x="84" y="435"/>
                </a:cubicBezTo>
                <a:cubicBezTo>
                  <a:pt x="83" y="440"/>
                  <a:pt x="78" y="444"/>
                  <a:pt x="72" y="444"/>
                </a:cubicBezTo>
                <a:cubicBezTo>
                  <a:pt x="66" y="445"/>
                  <a:pt x="61" y="441"/>
                  <a:pt x="60" y="436"/>
                </a:cubicBezTo>
                <a:cubicBezTo>
                  <a:pt x="60" y="436"/>
                  <a:pt x="60" y="436"/>
                  <a:pt x="60" y="436"/>
                </a:cubicBezTo>
                <a:cubicBezTo>
                  <a:pt x="61" y="433"/>
                  <a:pt x="61" y="429"/>
                  <a:pt x="61" y="422"/>
                </a:cubicBezTo>
                <a:cubicBezTo>
                  <a:pt x="61" y="413"/>
                  <a:pt x="61" y="401"/>
                  <a:pt x="61" y="386"/>
                </a:cubicBezTo>
                <a:cubicBezTo>
                  <a:pt x="61" y="357"/>
                  <a:pt x="62" y="318"/>
                  <a:pt x="62" y="281"/>
                </a:cubicBezTo>
                <a:cubicBezTo>
                  <a:pt x="67" y="277"/>
                  <a:pt x="69" y="271"/>
                  <a:pt x="67" y="265"/>
                </a:cubicBezTo>
                <a:cubicBezTo>
                  <a:pt x="67" y="265"/>
                  <a:pt x="67" y="265"/>
                  <a:pt x="67" y="264"/>
                </a:cubicBezTo>
                <a:cubicBezTo>
                  <a:pt x="67" y="263"/>
                  <a:pt x="65" y="258"/>
                  <a:pt x="62" y="249"/>
                </a:cubicBezTo>
                <a:cubicBezTo>
                  <a:pt x="63" y="197"/>
                  <a:pt x="63" y="169"/>
                  <a:pt x="63" y="169"/>
                </a:cubicBezTo>
                <a:cubicBezTo>
                  <a:pt x="63" y="167"/>
                  <a:pt x="61" y="165"/>
                  <a:pt x="59" y="165"/>
                </a:cubicBezTo>
                <a:cubicBezTo>
                  <a:pt x="58" y="164"/>
                  <a:pt x="55" y="165"/>
                  <a:pt x="54" y="166"/>
                </a:cubicBezTo>
                <a:cubicBezTo>
                  <a:pt x="35" y="193"/>
                  <a:pt x="35" y="193"/>
                  <a:pt x="35" y="193"/>
                </a:cubicBezTo>
                <a:cubicBezTo>
                  <a:pt x="34" y="194"/>
                  <a:pt x="34" y="195"/>
                  <a:pt x="34" y="197"/>
                </a:cubicBezTo>
                <a:cubicBezTo>
                  <a:pt x="34" y="197"/>
                  <a:pt x="40" y="215"/>
                  <a:pt x="46" y="232"/>
                </a:cubicBezTo>
                <a:cubicBezTo>
                  <a:pt x="49" y="239"/>
                  <a:pt x="51" y="246"/>
                  <a:pt x="53" y="252"/>
                </a:cubicBezTo>
                <a:cubicBezTo>
                  <a:pt x="53" y="252"/>
                  <a:pt x="53" y="252"/>
                  <a:pt x="53" y="252"/>
                </a:cubicBezTo>
                <a:cubicBezTo>
                  <a:pt x="54" y="254"/>
                  <a:pt x="54" y="255"/>
                  <a:pt x="55" y="257"/>
                </a:cubicBezTo>
                <a:cubicBezTo>
                  <a:pt x="56" y="262"/>
                  <a:pt x="58" y="265"/>
                  <a:pt x="59" y="267"/>
                </a:cubicBezTo>
                <a:cubicBezTo>
                  <a:pt x="58" y="267"/>
                  <a:pt x="58" y="267"/>
                  <a:pt x="58" y="267"/>
                </a:cubicBezTo>
                <a:cubicBezTo>
                  <a:pt x="59" y="271"/>
                  <a:pt x="57" y="274"/>
                  <a:pt x="53" y="276"/>
                </a:cubicBezTo>
                <a:cubicBezTo>
                  <a:pt x="49" y="277"/>
                  <a:pt x="45" y="276"/>
                  <a:pt x="44" y="273"/>
                </a:cubicBezTo>
                <a:cubicBezTo>
                  <a:pt x="12" y="201"/>
                  <a:pt x="12" y="201"/>
                  <a:pt x="12" y="201"/>
                </a:cubicBezTo>
                <a:cubicBezTo>
                  <a:pt x="10" y="194"/>
                  <a:pt x="10" y="188"/>
                  <a:pt x="13" y="182"/>
                </a:cubicBezTo>
                <a:cubicBezTo>
                  <a:pt x="47" y="128"/>
                  <a:pt x="47" y="128"/>
                  <a:pt x="47" y="128"/>
                </a:cubicBezTo>
                <a:cubicBezTo>
                  <a:pt x="58" y="112"/>
                  <a:pt x="63" y="105"/>
                  <a:pt x="97" y="105"/>
                </a:cubicBezTo>
                <a:cubicBezTo>
                  <a:pt x="97" y="105"/>
                  <a:pt x="97" y="105"/>
                  <a:pt x="97" y="105"/>
                </a:cubicBezTo>
                <a:cubicBezTo>
                  <a:pt x="128" y="105"/>
                  <a:pt x="136" y="118"/>
                  <a:pt x="140" y="126"/>
                </a:cubicBezTo>
                <a:cubicBezTo>
                  <a:pt x="141" y="127"/>
                  <a:pt x="141" y="127"/>
                  <a:pt x="141" y="127"/>
                </a:cubicBezTo>
                <a:cubicBezTo>
                  <a:pt x="149" y="141"/>
                  <a:pt x="177" y="190"/>
                  <a:pt x="177" y="191"/>
                </a:cubicBezTo>
                <a:cubicBezTo>
                  <a:pt x="178" y="191"/>
                  <a:pt x="178" y="192"/>
                  <a:pt x="178" y="192"/>
                </a:cubicBezTo>
                <a:cubicBezTo>
                  <a:pt x="178" y="192"/>
                  <a:pt x="191" y="202"/>
                  <a:pt x="204" y="212"/>
                </a:cubicBezTo>
                <a:cubicBezTo>
                  <a:pt x="211" y="217"/>
                  <a:pt x="217" y="221"/>
                  <a:pt x="222" y="225"/>
                </a:cubicBezTo>
                <a:cubicBezTo>
                  <a:pt x="226" y="228"/>
                  <a:pt x="228" y="230"/>
                  <a:pt x="230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2" y="233"/>
                  <a:pt x="232" y="238"/>
                  <a:pt x="230" y="241"/>
                </a:cubicBezTo>
                <a:close/>
                <a:moveTo>
                  <a:pt x="53" y="183"/>
                </a:moveTo>
                <a:cubicBezTo>
                  <a:pt x="53" y="192"/>
                  <a:pt x="53" y="206"/>
                  <a:pt x="53" y="223"/>
                </a:cubicBezTo>
                <a:cubicBezTo>
                  <a:pt x="50" y="214"/>
                  <a:pt x="47" y="204"/>
                  <a:pt x="44" y="196"/>
                </a:cubicBezTo>
                <a:lnTo>
                  <a:pt x="53" y="183"/>
                </a:lnTo>
                <a:close/>
                <a:moveTo>
                  <a:pt x="440" y="201"/>
                </a:moveTo>
                <a:cubicBezTo>
                  <a:pt x="409" y="273"/>
                  <a:pt x="409" y="273"/>
                  <a:pt x="409" y="273"/>
                </a:cubicBezTo>
                <a:cubicBezTo>
                  <a:pt x="408" y="276"/>
                  <a:pt x="404" y="277"/>
                  <a:pt x="400" y="276"/>
                </a:cubicBezTo>
                <a:cubicBezTo>
                  <a:pt x="396" y="274"/>
                  <a:pt x="394" y="271"/>
                  <a:pt x="394" y="267"/>
                </a:cubicBezTo>
                <a:cubicBezTo>
                  <a:pt x="394" y="267"/>
                  <a:pt x="394" y="267"/>
                  <a:pt x="394" y="267"/>
                </a:cubicBezTo>
                <a:cubicBezTo>
                  <a:pt x="395" y="265"/>
                  <a:pt x="396" y="262"/>
                  <a:pt x="398" y="257"/>
                </a:cubicBezTo>
                <a:cubicBezTo>
                  <a:pt x="399" y="255"/>
                  <a:pt x="399" y="254"/>
                  <a:pt x="400" y="252"/>
                </a:cubicBezTo>
                <a:cubicBezTo>
                  <a:pt x="400" y="252"/>
                  <a:pt x="400" y="252"/>
                  <a:pt x="400" y="252"/>
                </a:cubicBezTo>
                <a:cubicBezTo>
                  <a:pt x="402" y="246"/>
                  <a:pt x="404" y="239"/>
                  <a:pt x="407" y="232"/>
                </a:cubicBezTo>
                <a:cubicBezTo>
                  <a:pt x="413" y="215"/>
                  <a:pt x="419" y="197"/>
                  <a:pt x="419" y="197"/>
                </a:cubicBezTo>
                <a:cubicBezTo>
                  <a:pt x="419" y="195"/>
                  <a:pt x="419" y="194"/>
                  <a:pt x="418" y="193"/>
                </a:cubicBezTo>
                <a:cubicBezTo>
                  <a:pt x="399" y="166"/>
                  <a:pt x="399" y="166"/>
                  <a:pt x="399" y="166"/>
                </a:cubicBezTo>
                <a:cubicBezTo>
                  <a:pt x="397" y="165"/>
                  <a:pt x="395" y="164"/>
                  <a:pt x="393" y="165"/>
                </a:cubicBezTo>
                <a:cubicBezTo>
                  <a:pt x="391" y="165"/>
                  <a:pt x="390" y="167"/>
                  <a:pt x="390" y="169"/>
                </a:cubicBezTo>
                <a:cubicBezTo>
                  <a:pt x="390" y="169"/>
                  <a:pt x="390" y="197"/>
                  <a:pt x="391" y="249"/>
                </a:cubicBezTo>
                <a:cubicBezTo>
                  <a:pt x="388" y="258"/>
                  <a:pt x="386" y="263"/>
                  <a:pt x="386" y="264"/>
                </a:cubicBezTo>
                <a:cubicBezTo>
                  <a:pt x="386" y="265"/>
                  <a:pt x="385" y="265"/>
                  <a:pt x="385" y="265"/>
                </a:cubicBezTo>
                <a:cubicBezTo>
                  <a:pt x="384" y="271"/>
                  <a:pt x="386" y="277"/>
                  <a:pt x="391" y="281"/>
                </a:cubicBezTo>
                <a:cubicBezTo>
                  <a:pt x="391" y="318"/>
                  <a:pt x="392" y="357"/>
                  <a:pt x="392" y="386"/>
                </a:cubicBezTo>
                <a:cubicBezTo>
                  <a:pt x="392" y="401"/>
                  <a:pt x="392" y="413"/>
                  <a:pt x="392" y="422"/>
                </a:cubicBezTo>
                <a:cubicBezTo>
                  <a:pt x="392" y="429"/>
                  <a:pt x="392" y="433"/>
                  <a:pt x="392" y="436"/>
                </a:cubicBezTo>
                <a:cubicBezTo>
                  <a:pt x="392" y="436"/>
                  <a:pt x="392" y="436"/>
                  <a:pt x="392" y="436"/>
                </a:cubicBezTo>
                <a:cubicBezTo>
                  <a:pt x="392" y="441"/>
                  <a:pt x="387" y="445"/>
                  <a:pt x="381" y="444"/>
                </a:cubicBezTo>
                <a:cubicBezTo>
                  <a:pt x="375" y="444"/>
                  <a:pt x="370" y="440"/>
                  <a:pt x="369" y="435"/>
                </a:cubicBezTo>
                <a:cubicBezTo>
                  <a:pt x="357" y="281"/>
                  <a:pt x="357" y="281"/>
                  <a:pt x="357" y="281"/>
                </a:cubicBezTo>
                <a:cubicBezTo>
                  <a:pt x="357" y="279"/>
                  <a:pt x="355" y="277"/>
                  <a:pt x="353" y="277"/>
                </a:cubicBezTo>
                <a:cubicBezTo>
                  <a:pt x="350" y="277"/>
                  <a:pt x="348" y="279"/>
                  <a:pt x="348" y="281"/>
                </a:cubicBezTo>
                <a:cubicBezTo>
                  <a:pt x="336" y="435"/>
                  <a:pt x="336" y="435"/>
                  <a:pt x="336" y="435"/>
                </a:cubicBezTo>
                <a:cubicBezTo>
                  <a:pt x="336" y="440"/>
                  <a:pt x="331" y="444"/>
                  <a:pt x="325" y="444"/>
                </a:cubicBezTo>
                <a:cubicBezTo>
                  <a:pt x="319" y="445"/>
                  <a:pt x="313" y="441"/>
                  <a:pt x="313" y="436"/>
                </a:cubicBezTo>
                <a:cubicBezTo>
                  <a:pt x="313" y="436"/>
                  <a:pt x="313" y="436"/>
                  <a:pt x="313" y="436"/>
                </a:cubicBezTo>
                <a:cubicBezTo>
                  <a:pt x="313" y="433"/>
                  <a:pt x="313" y="430"/>
                  <a:pt x="313" y="424"/>
                </a:cubicBezTo>
                <a:cubicBezTo>
                  <a:pt x="313" y="416"/>
                  <a:pt x="314" y="405"/>
                  <a:pt x="314" y="392"/>
                </a:cubicBezTo>
                <a:cubicBezTo>
                  <a:pt x="315" y="365"/>
                  <a:pt x="316" y="329"/>
                  <a:pt x="317" y="293"/>
                </a:cubicBezTo>
                <a:cubicBezTo>
                  <a:pt x="318" y="253"/>
                  <a:pt x="319" y="213"/>
                  <a:pt x="320" y="185"/>
                </a:cubicBezTo>
                <a:cubicBezTo>
                  <a:pt x="320" y="185"/>
                  <a:pt x="320" y="185"/>
                  <a:pt x="320" y="185"/>
                </a:cubicBezTo>
                <a:cubicBezTo>
                  <a:pt x="320" y="164"/>
                  <a:pt x="320" y="150"/>
                  <a:pt x="320" y="150"/>
                </a:cubicBezTo>
                <a:cubicBezTo>
                  <a:pt x="321" y="148"/>
                  <a:pt x="318" y="145"/>
                  <a:pt x="316" y="145"/>
                </a:cubicBezTo>
                <a:cubicBezTo>
                  <a:pt x="316" y="145"/>
                  <a:pt x="316" y="145"/>
                  <a:pt x="316" y="145"/>
                </a:cubicBezTo>
                <a:cubicBezTo>
                  <a:pt x="313" y="145"/>
                  <a:pt x="311" y="147"/>
                  <a:pt x="311" y="150"/>
                </a:cubicBezTo>
                <a:cubicBezTo>
                  <a:pt x="311" y="160"/>
                  <a:pt x="310" y="171"/>
                  <a:pt x="310" y="183"/>
                </a:cubicBezTo>
                <a:cubicBezTo>
                  <a:pt x="290" y="211"/>
                  <a:pt x="290" y="211"/>
                  <a:pt x="290" y="211"/>
                </a:cubicBezTo>
                <a:cubicBezTo>
                  <a:pt x="241" y="239"/>
                  <a:pt x="241" y="239"/>
                  <a:pt x="241" y="239"/>
                </a:cubicBezTo>
                <a:cubicBezTo>
                  <a:pt x="242" y="233"/>
                  <a:pt x="240" y="228"/>
                  <a:pt x="236" y="224"/>
                </a:cubicBezTo>
                <a:cubicBezTo>
                  <a:pt x="236" y="224"/>
                  <a:pt x="236" y="224"/>
                  <a:pt x="236" y="223"/>
                </a:cubicBezTo>
                <a:cubicBezTo>
                  <a:pt x="235" y="223"/>
                  <a:pt x="235" y="223"/>
                  <a:pt x="234" y="222"/>
                </a:cubicBezTo>
                <a:cubicBezTo>
                  <a:pt x="249" y="211"/>
                  <a:pt x="274" y="192"/>
                  <a:pt x="274" y="192"/>
                </a:cubicBezTo>
                <a:cubicBezTo>
                  <a:pt x="275" y="192"/>
                  <a:pt x="275" y="191"/>
                  <a:pt x="276" y="191"/>
                </a:cubicBezTo>
                <a:cubicBezTo>
                  <a:pt x="276" y="190"/>
                  <a:pt x="304" y="141"/>
                  <a:pt x="312" y="127"/>
                </a:cubicBezTo>
                <a:cubicBezTo>
                  <a:pt x="313" y="126"/>
                  <a:pt x="313" y="126"/>
                  <a:pt x="313" y="126"/>
                </a:cubicBezTo>
                <a:cubicBezTo>
                  <a:pt x="317" y="118"/>
                  <a:pt x="324" y="105"/>
                  <a:pt x="356" y="105"/>
                </a:cubicBezTo>
                <a:cubicBezTo>
                  <a:pt x="356" y="105"/>
                  <a:pt x="356" y="105"/>
                  <a:pt x="356" y="105"/>
                </a:cubicBezTo>
                <a:cubicBezTo>
                  <a:pt x="390" y="105"/>
                  <a:pt x="395" y="112"/>
                  <a:pt x="406" y="128"/>
                </a:cubicBezTo>
                <a:cubicBezTo>
                  <a:pt x="440" y="182"/>
                  <a:pt x="440" y="182"/>
                  <a:pt x="440" y="182"/>
                </a:cubicBezTo>
                <a:cubicBezTo>
                  <a:pt x="443" y="188"/>
                  <a:pt x="443" y="194"/>
                  <a:pt x="440" y="201"/>
                </a:cubicBezTo>
                <a:close/>
                <a:moveTo>
                  <a:pt x="400" y="183"/>
                </a:moveTo>
                <a:cubicBezTo>
                  <a:pt x="409" y="196"/>
                  <a:pt x="409" y="196"/>
                  <a:pt x="409" y="196"/>
                </a:cubicBezTo>
                <a:cubicBezTo>
                  <a:pt x="406" y="204"/>
                  <a:pt x="403" y="214"/>
                  <a:pt x="400" y="223"/>
                </a:cubicBezTo>
                <a:cubicBezTo>
                  <a:pt x="400" y="206"/>
                  <a:pt x="400" y="192"/>
                  <a:pt x="400" y="183"/>
                </a:cubicBezTo>
                <a:close/>
                <a:moveTo>
                  <a:pt x="99" y="86"/>
                </a:moveTo>
                <a:cubicBezTo>
                  <a:pt x="122" y="86"/>
                  <a:pt x="142" y="67"/>
                  <a:pt x="142" y="43"/>
                </a:cubicBezTo>
                <a:cubicBezTo>
                  <a:pt x="142" y="19"/>
                  <a:pt x="122" y="0"/>
                  <a:pt x="99" y="0"/>
                </a:cubicBezTo>
                <a:cubicBezTo>
                  <a:pt x="75" y="0"/>
                  <a:pt x="55" y="19"/>
                  <a:pt x="55" y="43"/>
                </a:cubicBezTo>
                <a:cubicBezTo>
                  <a:pt x="55" y="67"/>
                  <a:pt x="75" y="86"/>
                  <a:pt x="99" y="86"/>
                </a:cubicBezTo>
                <a:close/>
                <a:moveTo>
                  <a:pt x="99" y="9"/>
                </a:moveTo>
                <a:cubicBezTo>
                  <a:pt x="117" y="9"/>
                  <a:pt x="132" y="24"/>
                  <a:pt x="132" y="43"/>
                </a:cubicBezTo>
                <a:cubicBezTo>
                  <a:pt x="132" y="62"/>
                  <a:pt x="117" y="77"/>
                  <a:pt x="99" y="77"/>
                </a:cubicBezTo>
                <a:cubicBezTo>
                  <a:pt x="80" y="77"/>
                  <a:pt x="65" y="62"/>
                  <a:pt x="65" y="43"/>
                </a:cubicBezTo>
                <a:cubicBezTo>
                  <a:pt x="65" y="24"/>
                  <a:pt x="80" y="9"/>
                  <a:pt x="99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54">
              <a:defRPr/>
            </a:pPr>
            <a:endParaRPr lang="en-US" sz="1351">
              <a:solidFill>
                <a:srgbClr val="5D5D5D"/>
              </a:solidFill>
              <a:latin typeface="Myriad Pro"/>
            </a:endParaRPr>
          </a:p>
        </p:txBody>
      </p:sp>
      <p:sp>
        <p:nvSpPr>
          <p:cNvPr id="73" name="Content Placeholder 35">
            <a:extLst>
              <a:ext uri="{FF2B5EF4-FFF2-40B4-BE49-F238E27FC236}">
                <a16:creationId xmlns:a16="http://schemas.microsoft.com/office/drawing/2014/main" id="{E77F841D-6814-4FC2-8928-C9EF96BD973E}"/>
              </a:ext>
            </a:extLst>
          </p:cNvPr>
          <p:cNvSpPr txBox="1">
            <a:spLocks/>
          </p:cNvSpPr>
          <p:nvPr/>
        </p:nvSpPr>
        <p:spPr>
          <a:xfrm>
            <a:off x="175565" y="1398762"/>
            <a:ext cx="7233076" cy="5122939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-180000" algn="l" defTabSz="6858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3"/>
              </a:buBlip>
              <a:defRPr sz="15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39989" algn="just" defTabSz="914354">
              <a:spcBef>
                <a:spcPts val="667"/>
              </a:spcBef>
              <a:defRPr/>
            </a:pPr>
            <a:r>
              <a:rPr lang="en-US" sz="2133">
                <a:solidFill>
                  <a:srgbClr val="002060"/>
                </a:solidFill>
              </a:rPr>
              <a:t>RB Rail AS contracts are awarded by procuring in accordance with </a:t>
            </a:r>
            <a:r>
              <a:rPr lang="lv-LV" sz="2133" b="1">
                <a:solidFill>
                  <a:srgbClr val="002060"/>
                </a:solidFill>
              </a:rPr>
              <a:t>P</a:t>
            </a:r>
            <a:r>
              <a:rPr lang="en-US" sz="2133" b="1" err="1">
                <a:solidFill>
                  <a:srgbClr val="002060"/>
                </a:solidFill>
              </a:rPr>
              <a:t>ublic</a:t>
            </a:r>
            <a:r>
              <a:rPr lang="en-US" sz="2133" b="1">
                <a:solidFill>
                  <a:srgbClr val="002060"/>
                </a:solidFill>
              </a:rPr>
              <a:t> </a:t>
            </a:r>
            <a:r>
              <a:rPr lang="lv-LV" sz="2133" b="1">
                <a:solidFill>
                  <a:srgbClr val="002060"/>
                </a:solidFill>
              </a:rPr>
              <a:t>P</a:t>
            </a:r>
            <a:r>
              <a:rPr lang="en-US" sz="2133" b="1" err="1">
                <a:solidFill>
                  <a:srgbClr val="002060"/>
                </a:solidFill>
              </a:rPr>
              <a:t>rocurement</a:t>
            </a:r>
            <a:r>
              <a:rPr lang="en-US" sz="2133" b="1">
                <a:solidFill>
                  <a:srgbClr val="002060"/>
                </a:solidFill>
              </a:rPr>
              <a:t> </a:t>
            </a:r>
            <a:r>
              <a:rPr lang="lv-LV" sz="2133" b="1">
                <a:solidFill>
                  <a:srgbClr val="002060"/>
                </a:solidFill>
              </a:rPr>
              <a:t>L</a:t>
            </a:r>
            <a:r>
              <a:rPr lang="en-US" sz="2133" b="1">
                <a:solidFill>
                  <a:srgbClr val="002060"/>
                </a:solidFill>
              </a:rPr>
              <a:t>aw of Republic of Latvia.</a:t>
            </a:r>
          </a:p>
          <a:p>
            <a:pPr indent="-239989" algn="just" defTabSz="914354">
              <a:spcBef>
                <a:spcPts val="667"/>
              </a:spcBef>
              <a:defRPr/>
            </a:pPr>
            <a:r>
              <a:rPr lang="en-US" sz="2133">
                <a:solidFill>
                  <a:srgbClr val="002060"/>
                </a:solidFill>
              </a:rPr>
              <a:t>Submission of bids are managed via an </a:t>
            </a:r>
            <a:r>
              <a:rPr lang="en-US" sz="2133" b="1">
                <a:solidFill>
                  <a:srgbClr val="002060"/>
                </a:solidFill>
              </a:rPr>
              <a:t>e-procurement system (</a:t>
            </a:r>
            <a:r>
              <a:rPr lang="en-US" sz="1867">
                <a:solidFill>
                  <a:srgbClr val="3898DC"/>
                </a:solidFill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www.eis.gov.lv</a:t>
            </a:r>
            <a:r>
              <a:rPr lang="en-US" sz="2133" b="1">
                <a:solidFill>
                  <a:srgbClr val="002060"/>
                </a:solidFill>
              </a:rPr>
              <a:t>)</a:t>
            </a:r>
            <a:r>
              <a:rPr lang="en-US" sz="2133">
                <a:solidFill>
                  <a:srgbClr val="002060"/>
                </a:solidFill>
              </a:rPr>
              <a:t>; register your company and get acquainted to the tool</a:t>
            </a:r>
          </a:p>
          <a:p>
            <a:pPr marL="685766" lvl="1" indent="-228589" algn="just" defTabSz="914354">
              <a:spcBef>
                <a:spcPts val="667"/>
              </a:spcBef>
              <a:defRPr/>
            </a:pPr>
            <a:r>
              <a:rPr lang="en-US" sz="2000">
                <a:solidFill>
                  <a:srgbClr val="002060"/>
                </a:solidFill>
                <a:latin typeface="Myriad Pro"/>
              </a:rPr>
              <a:t>Owned &amp; operated by state authorities</a:t>
            </a:r>
          </a:p>
          <a:p>
            <a:pPr marL="685766" lvl="1" indent="-228589" algn="just" defTabSz="914354">
              <a:spcBef>
                <a:spcPts val="667"/>
              </a:spcBef>
              <a:defRPr/>
            </a:pPr>
            <a:r>
              <a:rPr lang="en-US" sz="2000">
                <a:solidFill>
                  <a:srgbClr val="002060"/>
                </a:solidFill>
                <a:latin typeface="Myriad Pro"/>
              </a:rPr>
              <a:t>Manual is available on</a:t>
            </a:r>
            <a:r>
              <a:rPr lang="en-US" sz="2000">
                <a:latin typeface="Myriad Pro"/>
              </a:rPr>
              <a:t> </a:t>
            </a:r>
            <a:r>
              <a:rPr lang="en-US" sz="1867">
                <a:solidFill>
                  <a:srgbClr val="3898DC"/>
                </a:solidFill>
                <a:latin typeface="Myriad Pro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www.railbaltica.org</a:t>
            </a:r>
            <a:r>
              <a:rPr lang="en-US" sz="1867">
                <a:solidFill>
                  <a:srgbClr val="3898DC"/>
                </a:solidFill>
                <a:latin typeface="Myriad Pro" charset="0"/>
              </a:rPr>
              <a:t> </a:t>
            </a:r>
          </a:p>
          <a:p>
            <a:pPr indent="-239989" algn="just" defTabSz="914354">
              <a:spcBef>
                <a:spcPts val="667"/>
              </a:spcBef>
              <a:defRPr/>
            </a:pPr>
            <a:r>
              <a:rPr lang="en-US" sz="2133">
                <a:solidFill>
                  <a:srgbClr val="002060"/>
                </a:solidFill>
              </a:rPr>
              <a:t>Follow the development of the project via our webpage: </a:t>
            </a:r>
            <a:r>
              <a:rPr lang="en-US" sz="2133">
                <a:solidFill>
                  <a:srgbClr val="3898D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www.railbaltica.org</a:t>
            </a:r>
            <a:r>
              <a:rPr lang="en-US" sz="2133">
                <a:solidFill>
                  <a:srgbClr val="3898DC"/>
                </a:solidFill>
              </a:rPr>
              <a:t> </a:t>
            </a:r>
          </a:p>
          <a:p>
            <a:pPr indent="-239989" algn="just" defTabSz="914354">
              <a:spcBef>
                <a:spcPts val="667"/>
              </a:spcBef>
              <a:defRPr/>
            </a:pPr>
            <a:r>
              <a:rPr lang="en-US" sz="2133"/>
              <a:t> </a:t>
            </a:r>
            <a:r>
              <a:rPr lang="en-US" sz="2133">
                <a:solidFill>
                  <a:srgbClr val="002060"/>
                </a:solidFill>
              </a:rPr>
              <a:t>Sign up to the </a:t>
            </a:r>
            <a:r>
              <a:rPr lang="en-US" sz="2133" b="1">
                <a:solidFill>
                  <a:srgbClr val="002060"/>
                </a:solidFill>
              </a:rPr>
              <a:t>newsletter</a:t>
            </a:r>
            <a:r>
              <a:rPr lang="en-US" sz="2133">
                <a:solidFill>
                  <a:srgbClr val="002060"/>
                </a:solidFill>
              </a:rPr>
              <a:t> and </a:t>
            </a:r>
            <a:r>
              <a:rPr lang="en-US" sz="2133" b="1">
                <a:solidFill>
                  <a:srgbClr val="002060"/>
                </a:solidFill>
              </a:rPr>
              <a:t>procurement</a:t>
            </a:r>
            <a:r>
              <a:rPr lang="en-US" sz="2133">
                <a:solidFill>
                  <a:srgbClr val="002060"/>
                </a:solidFill>
              </a:rPr>
              <a:t> news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2F24FF6-A828-4527-A76B-DBB5A98F1492}"/>
              </a:ext>
            </a:extLst>
          </p:cNvPr>
          <p:cNvSpPr txBox="1"/>
          <p:nvPr/>
        </p:nvSpPr>
        <p:spPr>
          <a:xfrm>
            <a:off x="4108704" y="258328"/>
            <a:ext cx="7709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>
                <a:solidFill>
                  <a:srgbClr val="133686"/>
                </a:solidFill>
                <a:latin typeface="Myriad Pro" panose="020B0503030403020204" pitchFamily="34" charset="0"/>
              </a:rPr>
              <a:t>What suppliers should be aware of?</a:t>
            </a:r>
          </a:p>
        </p:txBody>
      </p:sp>
    </p:spTree>
    <p:extLst>
      <p:ext uri="{BB962C8B-B14F-4D97-AF65-F5344CB8AC3E}">
        <p14:creationId xmlns:p14="http://schemas.microsoft.com/office/powerpoint/2010/main" val="73829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4C269F-EE9A-4E61-BD4F-95B098600F87}"/>
              </a:ext>
            </a:extLst>
          </p:cNvPr>
          <p:cNvSpPr txBox="1"/>
          <p:nvPr/>
        </p:nvSpPr>
        <p:spPr>
          <a:xfrm>
            <a:off x="4559808" y="258328"/>
            <a:ext cx="7258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3200" b="1" err="1">
                <a:solidFill>
                  <a:srgbClr val="133686"/>
                </a:solidFill>
                <a:latin typeface="Myriad Pro" panose="020B0503030403020204" pitchFamily="34" charset="0"/>
              </a:rPr>
              <a:t>How</a:t>
            </a:r>
            <a:r>
              <a:rPr lang="lv-LV" sz="3200" b="1">
                <a:solidFill>
                  <a:srgbClr val="133686"/>
                </a:solidFill>
                <a:latin typeface="Myriad Pro" panose="020B0503030403020204" pitchFamily="34" charset="0"/>
              </a:rPr>
              <a:t> to </a:t>
            </a:r>
            <a:r>
              <a:rPr lang="lv-LV" sz="3200" b="1" err="1">
                <a:solidFill>
                  <a:srgbClr val="133686"/>
                </a:solidFill>
                <a:latin typeface="Myriad Pro" panose="020B0503030403020204" pitchFamily="34" charset="0"/>
              </a:rPr>
              <a:t>get</a:t>
            </a:r>
            <a:r>
              <a:rPr lang="lv-LV" sz="3200" b="1">
                <a:solidFill>
                  <a:srgbClr val="133686"/>
                </a:solidFill>
                <a:latin typeface="Myriad Pro" panose="020B0503030403020204" pitchFamily="34" charset="0"/>
              </a:rPr>
              <a:t> </a:t>
            </a:r>
            <a:r>
              <a:rPr lang="lv-LV" sz="3200" b="1" err="1">
                <a:solidFill>
                  <a:srgbClr val="133686"/>
                </a:solidFill>
                <a:latin typeface="Myriad Pro" panose="020B0503030403020204" pitchFamily="34" charset="0"/>
              </a:rPr>
              <a:t>involved</a:t>
            </a:r>
            <a:r>
              <a:rPr lang="lv-LV" sz="3200" b="1">
                <a:solidFill>
                  <a:srgbClr val="133686"/>
                </a:solidFill>
                <a:latin typeface="Myriad Pro" panose="020B0503030403020204" pitchFamily="34" charset="0"/>
              </a:rPr>
              <a:t> </a:t>
            </a:r>
            <a:r>
              <a:rPr lang="lv-LV" sz="3200" b="1" err="1">
                <a:solidFill>
                  <a:srgbClr val="133686"/>
                </a:solidFill>
                <a:latin typeface="Myriad Pro" panose="020B0503030403020204" pitchFamily="34" charset="0"/>
              </a:rPr>
              <a:t>with</a:t>
            </a:r>
            <a:r>
              <a:rPr lang="lv-LV" sz="3200" b="1">
                <a:solidFill>
                  <a:srgbClr val="133686"/>
                </a:solidFill>
                <a:latin typeface="Myriad Pro" panose="020B0503030403020204" pitchFamily="34" charset="0"/>
              </a:rPr>
              <a:t> a Rail </a:t>
            </a:r>
            <a:r>
              <a:rPr lang="lv-LV" sz="3200" b="1" err="1">
                <a:solidFill>
                  <a:srgbClr val="133686"/>
                </a:solidFill>
                <a:latin typeface="Myriad Pro" panose="020B0503030403020204" pitchFamily="34" charset="0"/>
              </a:rPr>
              <a:t>Baltica</a:t>
            </a:r>
            <a:r>
              <a:rPr lang="lv-LV" sz="3200" b="1">
                <a:solidFill>
                  <a:srgbClr val="133686"/>
                </a:solidFill>
                <a:latin typeface="Myriad Pro" panose="020B0503030403020204" pitchFamily="34" charset="0"/>
              </a:rPr>
              <a:t> </a:t>
            </a:r>
            <a:r>
              <a:rPr lang="lv-LV" sz="3200" b="1" err="1">
                <a:solidFill>
                  <a:srgbClr val="133686"/>
                </a:solidFill>
                <a:latin typeface="Myriad Pro" panose="020B0503030403020204" pitchFamily="34" charset="0"/>
              </a:rPr>
              <a:t>procurement</a:t>
            </a:r>
            <a:r>
              <a:rPr lang="lv-LV" sz="3200" b="1">
                <a:solidFill>
                  <a:srgbClr val="133686"/>
                </a:solidFill>
                <a:latin typeface="Myriad Pro" panose="020B0503030403020204" pitchFamily="34" charset="0"/>
              </a:rPr>
              <a:t> </a:t>
            </a:r>
            <a:endParaRPr lang="en-GB" sz="3200" b="1">
              <a:solidFill>
                <a:srgbClr val="133686"/>
              </a:solidFill>
              <a:latin typeface="Myriad Pro" panose="020B0503030403020204" pitchFamily="34" charset="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F9EAE24-0393-4101-B737-4C1C13F82CF3}"/>
              </a:ext>
            </a:extLst>
          </p:cNvPr>
          <p:cNvSpPr>
            <a:spLocks/>
          </p:cNvSpPr>
          <p:nvPr/>
        </p:nvSpPr>
        <p:spPr bwMode="auto">
          <a:xfrm>
            <a:off x="5897032" y="4739137"/>
            <a:ext cx="962516" cy="788861"/>
          </a:xfrm>
          <a:custGeom>
            <a:avLst/>
            <a:gdLst>
              <a:gd name="T0" fmla="*/ 1775 w 1775"/>
              <a:gd name="T1" fmla="*/ 272 h 1788"/>
              <a:gd name="T2" fmla="*/ 1775 w 1775"/>
              <a:gd name="T3" fmla="*/ 272 h 1788"/>
              <a:gd name="T4" fmla="*/ 1775 w 1775"/>
              <a:gd name="T5" fmla="*/ 53 h 1788"/>
              <a:gd name="T6" fmla="*/ 1723 w 1775"/>
              <a:gd name="T7" fmla="*/ 0 h 1788"/>
              <a:gd name="T8" fmla="*/ 52 w 1775"/>
              <a:gd name="T9" fmla="*/ 0 h 1788"/>
              <a:gd name="T10" fmla="*/ 0 w 1775"/>
              <a:gd name="T11" fmla="*/ 53 h 1788"/>
              <a:gd name="T12" fmla="*/ 0 w 1775"/>
              <a:gd name="T13" fmla="*/ 342 h 1788"/>
              <a:gd name="T14" fmla="*/ 80 w 1775"/>
              <a:gd name="T15" fmla="*/ 466 h 1788"/>
              <a:gd name="T16" fmla="*/ 0 w 1775"/>
              <a:gd name="T17" fmla="*/ 584 h 1788"/>
              <a:gd name="T18" fmla="*/ 80 w 1775"/>
              <a:gd name="T19" fmla="*/ 711 h 1788"/>
              <a:gd name="T20" fmla="*/ 0 w 1775"/>
              <a:gd name="T21" fmla="*/ 822 h 1788"/>
              <a:gd name="T22" fmla="*/ 80 w 1775"/>
              <a:gd name="T23" fmla="*/ 964 h 1788"/>
              <a:gd name="T24" fmla="*/ 0 w 1775"/>
              <a:gd name="T25" fmla="*/ 1076 h 1788"/>
              <a:gd name="T26" fmla="*/ 80 w 1775"/>
              <a:gd name="T27" fmla="*/ 1209 h 1788"/>
              <a:gd name="T28" fmla="*/ 80 w 1775"/>
              <a:gd name="T29" fmla="*/ 1303 h 1788"/>
              <a:gd name="T30" fmla="*/ 581 w 1775"/>
              <a:gd name="T31" fmla="*/ 1745 h 1788"/>
              <a:gd name="T32" fmla="*/ 693 w 1775"/>
              <a:gd name="T33" fmla="*/ 1788 h 1788"/>
              <a:gd name="T34" fmla="*/ 1086 w 1775"/>
              <a:gd name="T35" fmla="*/ 1788 h 1788"/>
              <a:gd name="T36" fmla="*/ 1198 w 1775"/>
              <a:gd name="T37" fmla="*/ 1745 h 1788"/>
              <a:gd name="T38" fmla="*/ 1695 w 1775"/>
              <a:gd name="T39" fmla="*/ 1303 h 1788"/>
              <a:gd name="T40" fmla="*/ 1695 w 1775"/>
              <a:gd name="T41" fmla="*/ 1139 h 1788"/>
              <a:gd name="T42" fmla="*/ 1775 w 1775"/>
              <a:gd name="T43" fmla="*/ 1005 h 1788"/>
              <a:gd name="T44" fmla="*/ 1695 w 1775"/>
              <a:gd name="T45" fmla="*/ 894 h 1788"/>
              <a:gd name="T46" fmla="*/ 1775 w 1775"/>
              <a:gd name="T47" fmla="*/ 752 h 1788"/>
              <a:gd name="T48" fmla="*/ 1695 w 1775"/>
              <a:gd name="T49" fmla="*/ 641 h 1788"/>
              <a:gd name="T50" fmla="*/ 1775 w 1775"/>
              <a:gd name="T51" fmla="*/ 514 h 1788"/>
              <a:gd name="T52" fmla="*/ 1695 w 1775"/>
              <a:gd name="T53" fmla="*/ 396 h 1788"/>
              <a:gd name="T54" fmla="*/ 1775 w 1775"/>
              <a:gd name="T55" fmla="*/ 272 h 1788"/>
              <a:gd name="T56" fmla="*/ 1775 w 1775"/>
              <a:gd name="T57" fmla="*/ 272 h 1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775" h="1788">
                <a:moveTo>
                  <a:pt x="1775" y="272"/>
                </a:moveTo>
                <a:lnTo>
                  <a:pt x="1775" y="272"/>
                </a:lnTo>
                <a:lnTo>
                  <a:pt x="1775" y="53"/>
                </a:lnTo>
                <a:cubicBezTo>
                  <a:pt x="1775" y="24"/>
                  <a:pt x="1752" y="0"/>
                  <a:pt x="1723" y="0"/>
                </a:cubicBezTo>
                <a:lnTo>
                  <a:pt x="52" y="0"/>
                </a:lnTo>
                <a:cubicBezTo>
                  <a:pt x="23" y="0"/>
                  <a:pt x="0" y="24"/>
                  <a:pt x="0" y="53"/>
                </a:cubicBezTo>
                <a:lnTo>
                  <a:pt x="0" y="342"/>
                </a:lnTo>
                <a:cubicBezTo>
                  <a:pt x="0" y="386"/>
                  <a:pt x="80" y="409"/>
                  <a:pt x="80" y="466"/>
                </a:cubicBezTo>
                <a:cubicBezTo>
                  <a:pt x="80" y="523"/>
                  <a:pt x="0" y="523"/>
                  <a:pt x="0" y="584"/>
                </a:cubicBezTo>
                <a:cubicBezTo>
                  <a:pt x="0" y="645"/>
                  <a:pt x="80" y="639"/>
                  <a:pt x="80" y="711"/>
                </a:cubicBezTo>
                <a:cubicBezTo>
                  <a:pt x="80" y="783"/>
                  <a:pt x="0" y="757"/>
                  <a:pt x="0" y="822"/>
                </a:cubicBezTo>
                <a:cubicBezTo>
                  <a:pt x="0" y="888"/>
                  <a:pt x="80" y="892"/>
                  <a:pt x="80" y="964"/>
                </a:cubicBezTo>
                <a:cubicBezTo>
                  <a:pt x="80" y="1036"/>
                  <a:pt x="0" y="1012"/>
                  <a:pt x="0" y="1076"/>
                </a:cubicBezTo>
                <a:cubicBezTo>
                  <a:pt x="0" y="1139"/>
                  <a:pt x="80" y="1141"/>
                  <a:pt x="80" y="1209"/>
                </a:cubicBezTo>
                <a:lnTo>
                  <a:pt x="80" y="1303"/>
                </a:lnTo>
                <a:lnTo>
                  <a:pt x="581" y="1745"/>
                </a:lnTo>
                <a:cubicBezTo>
                  <a:pt x="612" y="1773"/>
                  <a:pt x="651" y="1788"/>
                  <a:pt x="693" y="1788"/>
                </a:cubicBezTo>
                <a:lnTo>
                  <a:pt x="1086" y="1788"/>
                </a:lnTo>
                <a:cubicBezTo>
                  <a:pt x="1127" y="1788"/>
                  <a:pt x="1167" y="1773"/>
                  <a:pt x="1198" y="1745"/>
                </a:cubicBezTo>
                <a:lnTo>
                  <a:pt x="1695" y="1303"/>
                </a:lnTo>
                <a:lnTo>
                  <a:pt x="1695" y="1139"/>
                </a:lnTo>
                <a:cubicBezTo>
                  <a:pt x="1695" y="1071"/>
                  <a:pt x="1775" y="1069"/>
                  <a:pt x="1775" y="1005"/>
                </a:cubicBezTo>
                <a:cubicBezTo>
                  <a:pt x="1775" y="942"/>
                  <a:pt x="1695" y="966"/>
                  <a:pt x="1695" y="894"/>
                </a:cubicBezTo>
                <a:cubicBezTo>
                  <a:pt x="1695" y="822"/>
                  <a:pt x="1775" y="818"/>
                  <a:pt x="1775" y="752"/>
                </a:cubicBezTo>
                <a:cubicBezTo>
                  <a:pt x="1775" y="687"/>
                  <a:pt x="1695" y="713"/>
                  <a:pt x="1695" y="641"/>
                </a:cubicBezTo>
                <a:cubicBezTo>
                  <a:pt x="1695" y="569"/>
                  <a:pt x="1775" y="575"/>
                  <a:pt x="1775" y="514"/>
                </a:cubicBezTo>
                <a:cubicBezTo>
                  <a:pt x="1775" y="453"/>
                  <a:pt x="1695" y="453"/>
                  <a:pt x="1695" y="396"/>
                </a:cubicBezTo>
                <a:cubicBezTo>
                  <a:pt x="1695" y="339"/>
                  <a:pt x="1775" y="315"/>
                  <a:pt x="1775" y="272"/>
                </a:cubicBezTo>
                <a:lnTo>
                  <a:pt x="1775" y="272"/>
                </a:lnTo>
                <a:close/>
              </a:path>
            </a:pathLst>
          </a:custGeom>
          <a:solidFill>
            <a:srgbClr val="989898">
              <a:alpha val="50196"/>
            </a:srgbClr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783">
              <a:defRPr/>
            </a:pPr>
            <a:endParaRPr lang="en-US" sz="2400">
              <a:solidFill>
                <a:srgbClr val="5D5D5D"/>
              </a:solidFill>
              <a:latin typeface="Myriad Pro" panose="020B0503030403020204" pitchFamily="34" charset="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C024BF6-0B3C-4B4E-BC82-400E1E72D6F2}"/>
              </a:ext>
            </a:extLst>
          </p:cNvPr>
          <p:cNvSpPr>
            <a:spLocks/>
          </p:cNvSpPr>
          <p:nvPr/>
        </p:nvSpPr>
        <p:spPr bwMode="auto">
          <a:xfrm>
            <a:off x="5271908" y="1716638"/>
            <a:ext cx="2179665" cy="714247"/>
          </a:xfrm>
          <a:custGeom>
            <a:avLst/>
            <a:gdLst>
              <a:gd name="T0" fmla="*/ 4021 w 4021"/>
              <a:gd name="T1" fmla="*/ 1317 h 1317"/>
              <a:gd name="T2" fmla="*/ 4021 w 4021"/>
              <a:gd name="T3" fmla="*/ 1317 h 1317"/>
              <a:gd name="T4" fmla="*/ 2010 w 4021"/>
              <a:gd name="T5" fmla="*/ 0 h 1317"/>
              <a:gd name="T6" fmla="*/ 0 w 4021"/>
              <a:gd name="T7" fmla="*/ 1317 h 1317"/>
              <a:gd name="T8" fmla="*/ 4021 w 4021"/>
              <a:gd name="T9" fmla="*/ 1317 h 1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1" h="1317">
                <a:moveTo>
                  <a:pt x="4021" y="1317"/>
                </a:moveTo>
                <a:lnTo>
                  <a:pt x="4021" y="1317"/>
                </a:lnTo>
                <a:cubicBezTo>
                  <a:pt x="3733" y="492"/>
                  <a:pt x="2960" y="0"/>
                  <a:pt x="2010" y="0"/>
                </a:cubicBezTo>
                <a:cubicBezTo>
                  <a:pt x="1060" y="0"/>
                  <a:pt x="287" y="492"/>
                  <a:pt x="0" y="1317"/>
                </a:cubicBezTo>
                <a:lnTo>
                  <a:pt x="4021" y="1317"/>
                </a:lnTo>
                <a:close/>
              </a:path>
            </a:pathLst>
          </a:custGeom>
          <a:solidFill>
            <a:srgbClr val="13368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u="none" strike="noStrike" kern="0" cap="none" spc="0" normalizeH="0" baseline="0" noProof="0">
              <a:ln>
                <a:noFill/>
              </a:ln>
              <a:solidFill>
                <a:srgbClr val="5D5D5D"/>
              </a:solidFill>
              <a:effectLst/>
              <a:uLnTx/>
              <a:uFillTx/>
              <a:latin typeface="Myriad Pro" panose="020B0503030403020204" pitchFamily="34" charset="0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4D72CB17-C051-47EC-AF5E-D552B9D6FC81}"/>
              </a:ext>
            </a:extLst>
          </p:cNvPr>
          <p:cNvSpPr>
            <a:spLocks/>
          </p:cNvSpPr>
          <p:nvPr/>
        </p:nvSpPr>
        <p:spPr bwMode="auto">
          <a:xfrm>
            <a:off x="5206975" y="2484355"/>
            <a:ext cx="2309528" cy="687510"/>
          </a:xfrm>
          <a:custGeom>
            <a:avLst/>
            <a:gdLst>
              <a:gd name="T0" fmla="*/ 0 w 4262"/>
              <a:gd name="T1" fmla="*/ 643 h 1268"/>
              <a:gd name="T2" fmla="*/ 0 w 4262"/>
              <a:gd name="T3" fmla="*/ 643 h 1268"/>
              <a:gd name="T4" fmla="*/ 85 w 4262"/>
              <a:gd name="T5" fmla="*/ 1268 h 1268"/>
              <a:gd name="T6" fmla="*/ 4178 w 4262"/>
              <a:gd name="T7" fmla="*/ 1268 h 1268"/>
              <a:gd name="T8" fmla="*/ 4262 w 4262"/>
              <a:gd name="T9" fmla="*/ 643 h 1268"/>
              <a:gd name="T10" fmla="*/ 4174 w 4262"/>
              <a:gd name="T11" fmla="*/ 0 h 1268"/>
              <a:gd name="T12" fmla="*/ 89 w 4262"/>
              <a:gd name="T13" fmla="*/ 0 h 1268"/>
              <a:gd name="T14" fmla="*/ 0 w 4262"/>
              <a:gd name="T15" fmla="*/ 643 h 1268"/>
              <a:gd name="T16" fmla="*/ 0 w 4262"/>
              <a:gd name="T17" fmla="*/ 643 h 1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62" h="1268">
                <a:moveTo>
                  <a:pt x="0" y="643"/>
                </a:moveTo>
                <a:lnTo>
                  <a:pt x="0" y="643"/>
                </a:lnTo>
                <a:cubicBezTo>
                  <a:pt x="0" y="876"/>
                  <a:pt x="32" y="1082"/>
                  <a:pt x="85" y="1268"/>
                </a:cubicBezTo>
                <a:lnTo>
                  <a:pt x="4178" y="1268"/>
                </a:lnTo>
                <a:cubicBezTo>
                  <a:pt x="4230" y="1082"/>
                  <a:pt x="4262" y="876"/>
                  <a:pt x="4262" y="643"/>
                </a:cubicBezTo>
                <a:cubicBezTo>
                  <a:pt x="4262" y="412"/>
                  <a:pt x="4231" y="198"/>
                  <a:pt x="4174" y="0"/>
                </a:cubicBezTo>
                <a:lnTo>
                  <a:pt x="89" y="0"/>
                </a:lnTo>
                <a:cubicBezTo>
                  <a:pt x="31" y="198"/>
                  <a:pt x="0" y="412"/>
                  <a:pt x="0" y="643"/>
                </a:cubicBezTo>
                <a:lnTo>
                  <a:pt x="0" y="643"/>
                </a:lnTo>
                <a:close/>
              </a:path>
            </a:pathLst>
          </a:custGeom>
          <a:solidFill>
            <a:srgbClr val="F9C104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u="none" strike="noStrike" kern="0" cap="none" spc="0" normalizeH="0" baseline="0" noProof="0">
              <a:ln>
                <a:noFill/>
              </a:ln>
              <a:solidFill>
                <a:srgbClr val="5D5D5D"/>
              </a:solidFill>
              <a:effectLst/>
              <a:uLnTx/>
              <a:uFillTx/>
              <a:latin typeface="Myriad Pro" panose="020B0503030403020204" pitchFamily="34" charset="0"/>
            </a:endParaRPr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163C9B1C-1831-4D7E-A911-B4913E0EDF6F}"/>
              </a:ext>
            </a:extLst>
          </p:cNvPr>
          <p:cNvSpPr>
            <a:spLocks/>
          </p:cNvSpPr>
          <p:nvPr/>
        </p:nvSpPr>
        <p:spPr bwMode="auto">
          <a:xfrm>
            <a:off x="5646220" y="3967598"/>
            <a:ext cx="1429769" cy="714247"/>
          </a:xfrm>
          <a:custGeom>
            <a:avLst/>
            <a:gdLst>
              <a:gd name="T0" fmla="*/ 0 w 2640"/>
              <a:gd name="T1" fmla="*/ 0 h 1317"/>
              <a:gd name="T2" fmla="*/ 0 w 2640"/>
              <a:gd name="T3" fmla="*/ 0 h 1317"/>
              <a:gd name="T4" fmla="*/ 127 w 2640"/>
              <a:gd name="T5" fmla="*/ 630 h 1317"/>
              <a:gd name="T6" fmla="*/ 610 w 2640"/>
              <a:gd name="T7" fmla="*/ 1317 h 1317"/>
              <a:gd name="T8" fmla="*/ 2030 w 2640"/>
              <a:gd name="T9" fmla="*/ 1317 h 1317"/>
              <a:gd name="T10" fmla="*/ 2513 w 2640"/>
              <a:gd name="T11" fmla="*/ 630 h 1317"/>
              <a:gd name="T12" fmla="*/ 2640 w 2640"/>
              <a:gd name="T13" fmla="*/ 0 h 1317"/>
              <a:gd name="T14" fmla="*/ 0 w 2640"/>
              <a:gd name="T15" fmla="*/ 0 h 1317"/>
              <a:gd name="T16" fmla="*/ 0 w 2640"/>
              <a:gd name="T17" fmla="*/ 0 h 1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40" h="1317">
                <a:moveTo>
                  <a:pt x="0" y="0"/>
                </a:moveTo>
                <a:lnTo>
                  <a:pt x="0" y="0"/>
                </a:lnTo>
                <a:cubicBezTo>
                  <a:pt x="77" y="190"/>
                  <a:pt x="127" y="394"/>
                  <a:pt x="127" y="630"/>
                </a:cubicBezTo>
                <a:cubicBezTo>
                  <a:pt x="127" y="857"/>
                  <a:pt x="340" y="1317"/>
                  <a:pt x="610" y="1317"/>
                </a:cubicBezTo>
                <a:lnTo>
                  <a:pt x="2030" y="1317"/>
                </a:lnTo>
                <a:cubicBezTo>
                  <a:pt x="2300" y="1317"/>
                  <a:pt x="2513" y="857"/>
                  <a:pt x="2513" y="630"/>
                </a:cubicBezTo>
                <a:cubicBezTo>
                  <a:pt x="2513" y="394"/>
                  <a:pt x="2563" y="190"/>
                  <a:pt x="2640" y="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133686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u="none" strike="noStrike" kern="0" cap="none" spc="0" normalizeH="0" baseline="0" noProof="0">
              <a:ln>
                <a:noFill/>
              </a:ln>
              <a:solidFill>
                <a:srgbClr val="5D5D5D"/>
              </a:solidFill>
              <a:effectLst/>
              <a:uLnTx/>
              <a:uFillTx/>
              <a:latin typeface="Myriad Pro" panose="020B0503030403020204" pitchFamily="34" charset="0"/>
            </a:endParaRPr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A92265EE-748F-4572-A073-D605D65CB688}"/>
              </a:ext>
            </a:extLst>
          </p:cNvPr>
          <p:cNvSpPr>
            <a:spLocks/>
          </p:cNvSpPr>
          <p:nvPr/>
        </p:nvSpPr>
        <p:spPr bwMode="auto">
          <a:xfrm>
            <a:off x="5269362" y="3226612"/>
            <a:ext cx="2184757" cy="687510"/>
          </a:xfrm>
          <a:custGeom>
            <a:avLst/>
            <a:gdLst>
              <a:gd name="T0" fmla="*/ 3379 w 4032"/>
              <a:gd name="T1" fmla="*/ 1267 h 1267"/>
              <a:gd name="T2" fmla="*/ 3379 w 4032"/>
              <a:gd name="T3" fmla="*/ 1267 h 1267"/>
              <a:gd name="T4" fmla="*/ 4032 w 4032"/>
              <a:gd name="T5" fmla="*/ 0 h 1267"/>
              <a:gd name="T6" fmla="*/ 0 w 4032"/>
              <a:gd name="T7" fmla="*/ 0 h 1267"/>
              <a:gd name="T8" fmla="*/ 653 w 4032"/>
              <a:gd name="T9" fmla="*/ 1267 h 1267"/>
              <a:gd name="T10" fmla="*/ 3379 w 4032"/>
              <a:gd name="T11" fmla="*/ 1267 h 1267"/>
              <a:gd name="T12" fmla="*/ 3379 w 4032"/>
              <a:gd name="T13" fmla="*/ 1267 h 1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32" h="1267">
                <a:moveTo>
                  <a:pt x="3379" y="1267"/>
                </a:moveTo>
                <a:lnTo>
                  <a:pt x="3379" y="1267"/>
                </a:lnTo>
                <a:cubicBezTo>
                  <a:pt x="3568" y="854"/>
                  <a:pt x="3869" y="495"/>
                  <a:pt x="4032" y="0"/>
                </a:cubicBezTo>
                <a:lnTo>
                  <a:pt x="0" y="0"/>
                </a:lnTo>
                <a:cubicBezTo>
                  <a:pt x="163" y="495"/>
                  <a:pt x="464" y="854"/>
                  <a:pt x="653" y="1267"/>
                </a:cubicBezTo>
                <a:lnTo>
                  <a:pt x="3379" y="1267"/>
                </a:lnTo>
                <a:lnTo>
                  <a:pt x="3379" y="1267"/>
                </a:lnTo>
                <a:close/>
              </a:path>
            </a:pathLst>
          </a:custGeom>
          <a:solidFill>
            <a:srgbClr val="3898DD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u="none" strike="noStrike" kern="0" cap="none" spc="0" normalizeH="0" baseline="0" noProof="0">
              <a:ln>
                <a:noFill/>
              </a:ln>
              <a:solidFill>
                <a:srgbClr val="5D5D5D"/>
              </a:solidFill>
              <a:effectLst/>
              <a:uLnTx/>
              <a:uFillTx/>
              <a:latin typeface="Myriad Pro" panose="020B05030304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5F5106-FE86-44A3-B283-CC469780C195}"/>
              </a:ext>
            </a:extLst>
          </p:cNvPr>
          <p:cNvSpPr/>
          <p:nvPr/>
        </p:nvSpPr>
        <p:spPr>
          <a:xfrm>
            <a:off x="8597285" y="2681895"/>
            <a:ext cx="2151727" cy="493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lnSpc>
                <a:spcPct val="90000"/>
              </a:lnSpc>
              <a:defRPr/>
            </a:pPr>
            <a:r>
              <a:rPr lang="en-US">
                <a:solidFill>
                  <a:srgbClr val="133686"/>
                </a:solidFill>
                <a:latin typeface="Myriad Pro" panose="020B0503030403020204" pitchFamily="34" charset="0"/>
              </a:rPr>
              <a:t>Supplier declaration</a:t>
            </a:r>
          </a:p>
          <a:p>
            <a:pPr defTabSz="685783">
              <a:lnSpc>
                <a:spcPct val="90000"/>
              </a:lnSpc>
              <a:defRPr/>
            </a:pPr>
            <a:r>
              <a:rPr lang="en-US" sz="1100">
                <a:solidFill>
                  <a:srgbClr val="5D5D5D"/>
                </a:solidFill>
                <a:latin typeface="Myriad Pro" panose="020B0503030403020204" pitchFamily="34" charset="0"/>
              </a:rPr>
              <a:t>To be signed by winner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FE9CEA-9EA6-4093-9E90-36B935503482}"/>
              </a:ext>
            </a:extLst>
          </p:cNvPr>
          <p:cNvSpPr/>
          <p:nvPr/>
        </p:nvSpPr>
        <p:spPr>
          <a:xfrm>
            <a:off x="8621683" y="3491779"/>
            <a:ext cx="2603929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lnSpc>
                <a:spcPct val="90000"/>
              </a:lnSpc>
              <a:defRPr/>
            </a:pPr>
            <a:r>
              <a:rPr lang="en-US">
                <a:solidFill>
                  <a:srgbClr val="133686"/>
                </a:solidFill>
                <a:latin typeface="Myriad Pro" panose="020B0503030403020204" pitchFamily="34" charset="0"/>
              </a:rPr>
              <a:t>Newsletters + promotion</a:t>
            </a:r>
          </a:p>
          <a:p>
            <a:pPr defTabSz="685783">
              <a:lnSpc>
                <a:spcPct val="90000"/>
              </a:lnSpc>
              <a:defRPr/>
            </a:pPr>
            <a:r>
              <a:rPr lang="en-US" sz="1200">
                <a:solidFill>
                  <a:srgbClr val="5D5D5D"/>
                </a:solidFill>
                <a:latin typeface="Myriad Pro" panose="020B0503030403020204" pitchFamily="34" charset="0"/>
              </a:rPr>
              <a:t>(subscription advised), Website</a:t>
            </a:r>
            <a:r>
              <a:rPr lang="en-US" sz="1600">
                <a:solidFill>
                  <a:srgbClr val="5D5D5D"/>
                </a:solidFill>
                <a:latin typeface="Myriad Pro" panose="020B0503030403020204" pitchFamily="34" charset="0"/>
              </a:rPr>
              <a:t>, </a:t>
            </a:r>
            <a:r>
              <a:rPr lang="en-US" sz="1200">
                <a:solidFill>
                  <a:srgbClr val="5D5D5D"/>
                </a:solidFill>
                <a:latin typeface="Myriad Pro" panose="020B0503030403020204" pitchFamily="34" charset="0"/>
              </a:rPr>
              <a:t>TED*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430687-043A-428E-BB49-B8DCCF449F09}"/>
              </a:ext>
            </a:extLst>
          </p:cNvPr>
          <p:cNvSpPr/>
          <p:nvPr/>
        </p:nvSpPr>
        <p:spPr>
          <a:xfrm>
            <a:off x="8621683" y="4300458"/>
            <a:ext cx="2151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lnSpc>
                <a:spcPct val="90000"/>
              </a:lnSpc>
              <a:defRPr/>
            </a:pPr>
            <a:r>
              <a:rPr lang="en-US">
                <a:solidFill>
                  <a:srgbClr val="133686"/>
                </a:solidFill>
                <a:latin typeface="Myriad Pro" panose="020B0503030403020204" pitchFamily="34" charset="0"/>
              </a:rPr>
              <a:t>Procurement Policy</a:t>
            </a:r>
          </a:p>
          <a:p>
            <a:pPr defTabSz="685783">
              <a:lnSpc>
                <a:spcPct val="90000"/>
              </a:lnSpc>
              <a:defRPr/>
            </a:pPr>
            <a:r>
              <a:rPr lang="en-US" sz="1100">
                <a:solidFill>
                  <a:srgbClr val="5D5D5D"/>
                </a:solidFill>
                <a:latin typeface="Myriad Pro" panose="020B0503030403020204" pitchFamily="34" charset="0"/>
              </a:rPr>
              <a:t>Available on the project website under the Procurement tab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144810-61B1-4154-A057-511A54E3589D}"/>
              </a:ext>
            </a:extLst>
          </p:cNvPr>
          <p:cNvSpPr/>
          <p:nvPr/>
        </p:nvSpPr>
        <p:spPr>
          <a:xfrm>
            <a:off x="8612710" y="1948660"/>
            <a:ext cx="1969391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lnSpc>
                <a:spcPct val="90000"/>
              </a:lnSpc>
              <a:defRPr/>
            </a:pPr>
            <a:r>
              <a:rPr lang="lv-LV">
                <a:solidFill>
                  <a:srgbClr val="133686"/>
                </a:solidFill>
                <a:latin typeface="Myriad Pro" panose="020B0503030403020204" pitchFamily="34" charset="0"/>
              </a:rPr>
              <a:t>E-</a:t>
            </a:r>
            <a:r>
              <a:rPr lang="lv-LV" err="1">
                <a:solidFill>
                  <a:srgbClr val="133686"/>
                </a:solidFill>
                <a:latin typeface="Myriad Pro" panose="020B0503030403020204" pitchFamily="34" charset="0"/>
              </a:rPr>
              <a:t>procurement</a:t>
            </a:r>
            <a:endParaRPr lang="en-US">
              <a:solidFill>
                <a:srgbClr val="133686"/>
              </a:solidFill>
              <a:latin typeface="Myriad Pro" panose="020B0503030403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728AA2-41AC-40E5-B802-A8530F6ADD3E}"/>
              </a:ext>
            </a:extLst>
          </p:cNvPr>
          <p:cNvSpPr txBox="1"/>
          <p:nvPr/>
        </p:nvSpPr>
        <p:spPr>
          <a:xfrm>
            <a:off x="8612711" y="5314207"/>
            <a:ext cx="2045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1400">
                <a:solidFill>
                  <a:srgbClr val="5D5D5D"/>
                </a:solidFill>
                <a:latin typeface="Myriad Pro" panose="020B0503030403020204" pitchFamily="34" charset="0"/>
              </a:rPr>
              <a:t>* Tender Electronic Daily</a:t>
            </a:r>
            <a:endParaRPr lang="lv-LV" sz="1400">
              <a:solidFill>
                <a:srgbClr val="5D5D5D"/>
              </a:solidFill>
              <a:latin typeface="Myriad Pro" panose="020B0503030403020204" pitchFamily="34" charset="0"/>
            </a:endParaRPr>
          </a:p>
        </p:txBody>
      </p:sp>
      <p:pic>
        <p:nvPicPr>
          <p:cNvPr id="16" name="Picture 15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E2CE1704-CF82-4BE1-BE9C-398105BDD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333" y="4221311"/>
            <a:ext cx="762907" cy="739263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6C834587-9FDD-455A-909E-051AE1A82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333" y="3429640"/>
            <a:ext cx="741136" cy="687510"/>
          </a:xfrm>
          <a:prstGeom prst="rect">
            <a:avLst/>
          </a:prstGeom>
        </p:spPr>
      </p:pic>
      <p:pic>
        <p:nvPicPr>
          <p:cNvPr id="18" name="Picture 17" descr="Logo, icon&#10;&#10;Description automatically generated">
            <a:extLst>
              <a:ext uri="{FF2B5EF4-FFF2-40B4-BE49-F238E27FC236}">
                <a16:creationId xmlns:a16="http://schemas.microsoft.com/office/drawing/2014/main" id="{EC129236-D3E4-4997-8D92-20E1C1A15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5134" y="2591380"/>
            <a:ext cx="741136" cy="714247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336BACE3-599C-4C2F-AEBB-9BDA346FE3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5134" y="1753120"/>
            <a:ext cx="753335" cy="71424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7B12A5C-DB89-4475-BCDF-8EA6743EA2CE}"/>
              </a:ext>
            </a:extLst>
          </p:cNvPr>
          <p:cNvSpPr/>
          <p:nvPr/>
        </p:nvSpPr>
        <p:spPr>
          <a:xfrm>
            <a:off x="622606" y="1150481"/>
            <a:ext cx="4131497" cy="5527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lnSpc>
                <a:spcPct val="90000"/>
              </a:lnSpc>
              <a:defRPr/>
            </a:pPr>
            <a:r>
              <a:rPr lang="en-GB" b="1">
                <a:solidFill>
                  <a:srgbClr val="133686"/>
                </a:solidFill>
                <a:latin typeface="Myriad Pro" panose="020B0503030403020204" pitchFamily="34" charset="0"/>
              </a:rPr>
              <a:t>Main tips</a:t>
            </a:r>
            <a:endParaRPr lang="lv-LV" b="1">
              <a:solidFill>
                <a:srgbClr val="133686"/>
              </a:solidFill>
              <a:latin typeface="Myriad Pro" panose="020B0503030403020204" pitchFamily="34" charset="0"/>
            </a:endParaRPr>
          </a:p>
          <a:p>
            <a:pPr defTabSz="685783">
              <a:lnSpc>
                <a:spcPct val="90000"/>
              </a:lnSpc>
              <a:defRPr/>
            </a:pPr>
            <a:endParaRPr lang="en-GB" b="1">
              <a:solidFill>
                <a:srgbClr val="133686"/>
              </a:solidFill>
              <a:latin typeface="Myriad Pro" panose="020B0503030403020204" pitchFamily="34" charset="0"/>
            </a:endParaRPr>
          </a:p>
          <a:p>
            <a:pPr marL="171446" indent="-171446" defTabSz="685783">
              <a:lnSpc>
                <a:spcPct val="990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GB">
                <a:solidFill>
                  <a:srgbClr val="133686"/>
                </a:solidFill>
                <a:latin typeface="Myriad Pro" panose="020B0503030403020204" pitchFamily="34" charset="0"/>
              </a:rPr>
              <a:t>E-tendering - Supplier has to register in e-procurement system</a:t>
            </a:r>
          </a:p>
          <a:p>
            <a:pPr marL="171446" indent="-171446" defTabSz="685783">
              <a:lnSpc>
                <a:spcPct val="990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endParaRPr lang="en-GB">
              <a:solidFill>
                <a:srgbClr val="133686"/>
              </a:solidFill>
              <a:latin typeface="Myriad Pro" panose="020B0503030403020204" pitchFamily="34" charset="0"/>
            </a:endParaRPr>
          </a:p>
          <a:p>
            <a:pPr marL="171446" indent="-171446" defTabSz="685783">
              <a:lnSpc>
                <a:spcPct val="990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GB">
                <a:solidFill>
                  <a:srgbClr val="133686"/>
                </a:solidFill>
                <a:latin typeface="Myriad Pro" panose="020B0503030403020204" pitchFamily="34" charset="0"/>
              </a:rPr>
              <a:t>Please make sure you submit your tender once uploaded</a:t>
            </a:r>
          </a:p>
          <a:p>
            <a:pPr marL="171446" indent="-171446" defTabSz="685783">
              <a:lnSpc>
                <a:spcPct val="990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endParaRPr lang="en-GB">
              <a:solidFill>
                <a:srgbClr val="133686"/>
              </a:solidFill>
              <a:latin typeface="Myriad Pro" panose="020B0503030403020204" pitchFamily="34" charset="0"/>
            </a:endParaRPr>
          </a:p>
          <a:p>
            <a:pPr marL="171446" indent="-171446" defTabSz="685783">
              <a:lnSpc>
                <a:spcPct val="990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GB">
                <a:solidFill>
                  <a:srgbClr val="133686"/>
                </a:solidFill>
                <a:latin typeface="Myriad Pro" panose="020B0503030403020204" pitchFamily="34" charset="0"/>
              </a:rPr>
              <a:t>All procurement related information as well as how to register is available on </a:t>
            </a:r>
            <a:r>
              <a:rPr lang="en-GB">
                <a:solidFill>
                  <a:srgbClr val="00B0F0"/>
                </a:solidFill>
                <a:latin typeface="Myriad Pro" panose="020B0503030403020204" pitchFamily="34" charset="0"/>
              </a:rPr>
              <a:t>Railbaltica.org </a:t>
            </a:r>
            <a:r>
              <a:rPr lang="en-GB">
                <a:solidFill>
                  <a:srgbClr val="133686"/>
                </a:solidFill>
                <a:latin typeface="Myriad Pro" panose="020B0503030403020204" pitchFamily="34" charset="0"/>
              </a:rPr>
              <a:t>website</a:t>
            </a:r>
          </a:p>
          <a:p>
            <a:pPr marL="171446" indent="-171446" defTabSz="685783">
              <a:lnSpc>
                <a:spcPct val="990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endParaRPr lang="en-GB">
              <a:solidFill>
                <a:srgbClr val="133686"/>
              </a:solidFill>
              <a:latin typeface="Myriad Pro" panose="020B0503030403020204" pitchFamily="34" charset="0"/>
            </a:endParaRPr>
          </a:p>
          <a:p>
            <a:pPr marL="171446" indent="-171446" defTabSz="685783">
              <a:lnSpc>
                <a:spcPct val="99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>
                <a:solidFill>
                  <a:srgbClr val="133686"/>
                </a:solidFill>
                <a:latin typeface="Myriad Pro" panose="020B0503030403020204" pitchFamily="34" charset="0"/>
              </a:rPr>
              <a:t>Carefully manage deadlines</a:t>
            </a:r>
          </a:p>
          <a:p>
            <a:pPr marL="171446" indent="-171446" defTabSz="685783">
              <a:lnSpc>
                <a:spcPct val="99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>
              <a:solidFill>
                <a:srgbClr val="133686"/>
              </a:solidFill>
              <a:latin typeface="Myriad Pro" panose="020B0503030403020204" pitchFamily="34" charset="0"/>
            </a:endParaRPr>
          </a:p>
          <a:p>
            <a:pPr marL="171446" indent="-171446" defTabSz="685783">
              <a:lnSpc>
                <a:spcPct val="99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>
                <a:solidFill>
                  <a:srgbClr val="133686"/>
                </a:solidFill>
                <a:latin typeface="Myriad Pro" panose="020B0503030403020204" pitchFamily="34" charset="0"/>
              </a:rPr>
              <a:t>Careful attention to tender requirements</a:t>
            </a:r>
          </a:p>
          <a:p>
            <a:pPr marL="171446" indent="-171446" defTabSz="685783">
              <a:lnSpc>
                <a:spcPct val="99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>
              <a:solidFill>
                <a:srgbClr val="133686"/>
              </a:solidFill>
              <a:latin typeface="Myriad Pro" panose="020B0503030403020204" pitchFamily="34" charset="0"/>
            </a:endParaRPr>
          </a:p>
          <a:p>
            <a:pPr marL="171446" indent="-171446" defTabSz="685783">
              <a:lnSpc>
                <a:spcPct val="99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>
                <a:solidFill>
                  <a:srgbClr val="133686"/>
                </a:solidFill>
                <a:latin typeface="Myriad Pro" panose="020B0503030403020204" pitchFamily="34" charset="0"/>
              </a:rPr>
              <a:t>Please provide questions &amp; feedback as </a:t>
            </a:r>
            <a:r>
              <a:rPr lang="et-EE" err="1">
                <a:solidFill>
                  <a:srgbClr val="133686"/>
                </a:solidFill>
                <a:latin typeface="Myriad Pro" panose="020B0503030403020204" pitchFamily="34" charset="0"/>
              </a:rPr>
              <a:t>early</a:t>
            </a:r>
            <a:r>
              <a:rPr lang="en-GB">
                <a:solidFill>
                  <a:srgbClr val="133686"/>
                </a:solidFill>
                <a:latin typeface="Myriad Pro" panose="020B0503030403020204" pitchFamily="34" charset="0"/>
              </a:rPr>
              <a:t> as possible </a:t>
            </a:r>
            <a:r>
              <a:rPr lang="et-EE">
                <a:solidFill>
                  <a:srgbClr val="133686"/>
                </a:solidFill>
                <a:latin typeface="Myriad Pro" panose="020B0503030403020204" pitchFamily="34" charset="0"/>
              </a:rPr>
              <a:t>on</a:t>
            </a:r>
            <a:r>
              <a:rPr lang="en-GB">
                <a:solidFill>
                  <a:srgbClr val="133686"/>
                </a:solidFill>
                <a:latin typeface="Myriad Pro" panose="020B0503030403020204" pitchFamily="34" charset="0"/>
              </a:rPr>
              <a:t> any tender documents and/or extensions</a:t>
            </a:r>
          </a:p>
        </p:txBody>
      </p:sp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9CCC5A3B-9DB7-4162-8BA5-AB289B7794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3795" y="5481032"/>
            <a:ext cx="2566016" cy="192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2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RB">
  <a:themeElements>
    <a:clrScheme name="RB">
      <a:dk1>
        <a:srgbClr val="5D5D5D"/>
      </a:dk1>
      <a:lt1>
        <a:srgbClr val="E5E5E5"/>
      </a:lt1>
      <a:dk2>
        <a:srgbClr val="353535"/>
      </a:dk2>
      <a:lt2>
        <a:srgbClr val="FFFFFF"/>
      </a:lt2>
      <a:accent1>
        <a:srgbClr val="3398DB"/>
      </a:accent1>
      <a:accent2>
        <a:srgbClr val="003787"/>
      </a:accent2>
      <a:accent3>
        <a:srgbClr val="FFC101"/>
      </a:accent3>
      <a:accent4>
        <a:srgbClr val="039E86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RB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B">
  <a:themeElements>
    <a:clrScheme name="RB">
      <a:dk1>
        <a:srgbClr val="5D5D5D"/>
      </a:dk1>
      <a:lt1>
        <a:srgbClr val="E5E5E5"/>
      </a:lt1>
      <a:dk2>
        <a:srgbClr val="353535"/>
      </a:dk2>
      <a:lt2>
        <a:srgbClr val="FFFFFF"/>
      </a:lt2>
      <a:accent1>
        <a:srgbClr val="3398DB"/>
      </a:accent1>
      <a:accent2>
        <a:srgbClr val="003787"/>
      </a:accent2>
      <a:accent3>
        <a:srgbClr val="FFC101"/>
      </a:accent3>
      <a:accent4>
        <a:srgbClr val="039E86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RB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846A9F5-6DAC-7C45-98DB-9AB01A6EBC18}">
  <we:reference id="wa104178141" version="4.3.3.0" store="en-001" storeType="OMEX"/>
  <we:alternateReferences>
    <we:reference id="WA104178141" version="4.3.3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E41EF25CC96A4A910C16611405A930" ma:contentTypeVersion="16" ma:contentTypeDescription="Create a new document." ma:contentTypeScope="" ma:versionID="a15800b566d3052e1731609ca1057119">
  <xsd:schema xmlns:xsd="http://www.w3.org/2001/XMLSchema" xmlns:xs="http://www.w3.org/2001/XMLSchema" xmlns:p="http://schemas.microsoft.com/office/2006/metadata/properties" xmlns:ns2="f4e11584-129a-47d2-8d4a-2da802d009f9" xmlns:ns3="016a8d99-7c2d-46f1-b2a0-cd04a8711ea3" targetNamespace="http://schemas.microsoft.com/office/2006/metadata/properties" ma:root="true" ma:fieldsID="3f36878a39bc73556de9a0e2938f5ba7" ns2:_="" ns3:_="">
    <xsd:import namespace="f4e11584-129a-47d2-8d4a-2da802d009f9"/>
    <xsd:import namespace="016a8d99-7c2d-46f1-b2a0-cd04a8711e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e11584-129a-47d2-8d4a-2da802d009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4248e91-9b19-45a3-9e60-dfdb4c9043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6a8d99-7c2d-46f1-b2a0-cd04a8711ea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8ea96c3-93d4-4392-b2cf-be91954ed5e8}" ma:internalName="TaxCatchAll" ma:showField="CatchAllData" ma:web="016a8d99-7c2d-46f1-b2a0-cd04a8711e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16a8d99-7c2d-46f1-b2a0-cd04a8711ea3" xsi:nil="true"/>
    <lcf76f155ced4ddcb4097134ff3c332f xmlns="f4e11584-129a-47d2-8d4a-2da802d009f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1DE3621-9950-4D7E-8849-9CFBA40FBC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e11584-129a-47d2-8d4a-2da802d009f9"/>
    <ds:schemaRef ds:uri="016a8d99-7c2d-46f1-b2a0-cd04a8711e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483D6E-88CA-43CE-BE4E-FE0F5500B7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CE197F-26A2-4C9E-9308-6BC54F5AC16B}">
  <ds:schemaRefs>
    <ds:schemaRef ds:uri="f032b7a7-f60a-473f-b119-1ef7d8d2b647"/>
    <ds:schemaRef ds:uri="f5ec8f0f-a02a-412b-b9de-b02d0101828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016a8d99-7c2d-46f1-b2a0-cd04a8711ea3"/>
    <ds:schemaRef ds:uri="f4e11584-129a-47d2-8d4a-2da802d009f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1422</Words>
  <Application>Microsoft Office PowerPoint</Application>
  <PresentationFormat>Widescreen</PresentationFormat>
  <Paragraphs>305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Myriad Pro</vt:lpstr>
      <vt:lpstr>Myriad Pro Semibold</vt:lpstr>
      <vt:lpstr>Wingdings</vt:lpstr>
      <vt:lpstr>Office Theme</vt:lpstr>
      <vt:lpstr>1_RB</vt:lpstr>
      <vt:lpstr>6_Office Theme</vt:lpstr>
      <vt:lpstr>RB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Kristaps Petersons</dc:creator>
  <cp:lastModifiedBy>Andris Losāns</cp:lastModifiedBy>
  <cp:revision>2</cp:revision>
  <dcterms:created xsi:type="dcterms:W3CDTF">2021-11-14T12:12:59Z</dcterms:created>
  <dcterms:modified xsi:type="dcterms:W3CDTF">2022-11-10T14:21:24Z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0x01010052E41EF25CC96A4A910C16611405A930</vt:lpwstr>
  </property>
  <property fmtid="{D5CDD505-2E9C-101B-9397-08002B2CF9AE}" pid="3" name="MediaServiceImageTags">
    <vt:lpwstr/>
  </property>
</Properties>
</file>