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3"/>
  </p:notesMasterIdLst>
  <p:handoutMasterIdLst>
    <p:handoutMasterId r:id="rId34"/>
  </p:handoutMasterIdLst>
  <p:sldIdLst>
    <p:sldId id="450" r:id="rId5"/>
    <p:sldId id="1217" r:id="rId6"/>
    <p:sldId id="1227" r:id="rId7"/>
    <p:sldId id="1075" r:id="rId8"/>
    <p:sldId id="1225" r:id="rId9"/>
    <p:sldId id="1213" r:id="rId10"/>
    <p:sldId id="1214" r:id="rId11"/>
    <p:sldId id="1215" r:id="rId12"/>
    <p:sldId id="1216" r:id="rId13"/>
    <p:sldId id="1218" r:id="rId14"/>
    <p:sldId id="1221" r:id="rId15"/>
    <p:sldId id="1223" r:id="rId16"/>
    <p:sldId id="697" r:id="rId17"/>
    <p:sldId id="1224" r:id="rId18"/>
    <p:sldId id="1115" r:id="rId19"/>
    <p:sldId id="1081" r:id="rId20"/>
    <p:sldId id="1186" r:id="rId21"/>
    <p:sldId id="1220" r:id="rId22"/>
    <p:sldId id="1219" r:id="rId23"/>
    <p:sldId id="1197" r:id="rId24"/>
    <p:sldId id="1184" r:id="rId25"/>
    <p:sldId id="1084" r:id="rId26"/>
    <p:sldId id="1203" r:id="rId27"/>
    <p:sldId id="1204" r:id="rId28"/>
    <p:sldId id="1206" r:id="rId29"/>
    <p:sldId id="1113" r:id="rId30"/>
    <p:sldId id="447" r:id="rId31"/>
    <p:sldId id="1195" r:id="rId32"/>
  </p:sldIdLst>
  <p:sldSz cx="9144000" cy="5143500" type="screen16x9"/>
  <p:notesSz cx="9869488" cy="67389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dara Zīlmane" initials="MZ" lastIdx="1" clrIdx="6">
    <p:extLst>
      <p:ext uri="{19B8F6BF-5375-455C-9EA6-DF929625EA0E}">
        <p15:presenceInfo xmlns:p15="http://schemas.microsoft.com/office/powerpoint/2012/main" userId="S::Madara.Zilmane@railbaltica.org::ffae92b1-2978-4c3d-adec-f8cbabd465a4" providerId="AD"/>
      </p:ext>
    </p:extLst>
  </p:cmAuthor>
  <p:cmAuthor id="1" name="Ilze Rassa" initials="IR" lastIdx="1" clrIdx="0">
    <p:extLst>
      <p:ext uri="{19B8F6BF-5375-455C-9EA6-DF929625EA0E}">
        <p15:presenceInfo xmlns:p15="http://schemas.microsoft.com/office/powerpoint/2012/main" userId="Ilze Rassa" providerId="None"/>
      </p:ext>
    </p:extLst>
  </p:cmAuthor>
  <p:cmAuthor id="2" name="Kaspars Briškens" initials="KB" lastIdx="1" clrIdx="1">
    <p:extLst>
      <p:ext uri="{19B8F6BF-5375-455C-9EA6-DF929625EA0E}">
        <p15:presenceInfo xmlns:p15="http://schemas.microsoft.com/office/powerpoint/2012/main" userId="Kaspars Briškens" providerId="None"/>
      </p:ext>
    </p:extLst>
  </p:cmAuthor>
  <p:cmAuthor id="3" name="Baiba Gulbe" initials="BG" lastIdx="2" clrIdx="2">
    <p:extLst>
      <p:ext uri="{19B8F6BF-5375-455C-9EA6-DF929625EA0E}">
        <p15:presenceInfo xmlns:p15="http://schemas.microsoft.com/office/powerpoint/2012/main" userId="S::baiba.gulbe@railbaltica.org::5da0b5de-fe28-4f58-a41e-411eab2193cc" providerId="AD"/>
      </p:ext>
    </p:extLst>
  </p:cmAuthor>
  <p:cmAuthor id="4" name="Nataļja Vjatkina" initials="NV" lastIdx="2" clrIdx="3">
    <p:extLst>
      <p:ext uri="{19B8F6BF-5375-455C-9EA6-DF929625EA0E}">
        <p15:presenceInfo xmlns:p15="http://schemas.microsoft.com/office/powerpoint/2012/main" userId="S::natalja.vjatkina@railbaltica.org::fc2c45f5-e416-47c5-a6ab-8a3d43a2991c" providerId="AD"/>
      </p:ext>
    </p:extLst>
  </p:cmAuthor>
  <p:cmAuthor id="5" name="Vineta Ezergaile" initials="VE" lastIdx="19" clrIdx="4">
    <p:extLst>
      <p:ext uri="{19B8F6BF-5375-455C-9EA6-DF929625EA0E}">
        <p15:presenceInfo xmlns:p15="http://schemas.microsoft.com/office/powerpoint/2012/main" userId="S::vineta.ezergaile@railbaltica.org::496b5a66-88d5-418d-b74e-64bbe972d7f2" providerId="AD"/>
      </p:ext>
    </p:extLst>
  </p:cmAuthor>
  <p:cmAuthor id="6" name="Aiga Benfelde" initials="AB" lastIdx="2" clrIdx="5">
    <p:extLst>
      <p:ext uri="{19B8F6BF-5375-455C-9EA6-DF929625EA0E}">
        <p15:presenceInfo xmlns:p15="http://schemas.microsoft.com/office/powerpoint/2012/main" userId="S::aiga.benfelde@railbaltica.org::8fe68fcc-74c1-4093-9668-fb888d06f1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1"/>
    <a:srgbClr val="003787"/>
    <a:srgbClr val="E6E6E6"/>
    <a:srgbClr val="D6EAF8"/>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B8F7D-62EB-4399-973F-78C0D1CC101D}" v="822" dt="2022-09-27T11:27:30.495"/>
    <p1510:client id="{613EB691-6539-4BEE-91D5-ED022C5D5A70}" v="100" dt="2022-09-27T09:14:49.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ānis Lukševics" userId="5a7d89b7-ad27-4fdf-9bc9-b4fece310a24" providerId="ADAL" clId="{0DDD8078-5134-429F-9B4B-DEA780FABECE}"/>
    <pc:docChg chg="undo custSel modSld">
      <pc:chgData name="Jānis Lukševics" userId="5a7d89b7-ad27-4fdf-9bc9-b4fece310a24" providerId="ADAL" clId="{0DDD8078-5134-429F-9B4B-DEA780FABECE}" dt="2022-07-25T06:59:13.320" v="3" actId="20577"/>
      <pc:docMkLst>
        <pc:docMk/>
      </pc:docMkLst>
      <pc:sldChg chg="modSp mod">
        <pc:chgData name="Jānis Lukševics" userId="5a7d89b7-ad27-4fdf-9bc9-b4fece310a24" providerId="ADAL" clId="{0DDD8078-5134-429F-9B4B-DEA780FABECE}" dt="2022-07-25T06:59:13.320" v="3" actId="20577"/>
        <pc:sldMkLst>
          <pc:docMk/>
          <pc:sldMk cId="3081869592" sldId="450"/>
        </pc:sldMkLst>
        <pc:spChg chg="mod">
          <ac:chgData name="Jānis Lukševics" userId="5a7d89b7-ad27-4fdf-9bc9-b4fece310a24" providerId="ADAL" clId="{0DDD8078-5134-429F-9B4B-DEA780FABECE}" dt="2022-07-25T06:59:13.320" v="3" actId="20577"/>
          <ac:spMkLst>
            <pc:docMk/>
            <pc:sldMk cId="3081869592" sldId="450"/>
            <ac:spMk id="5" creationId="{3D306813-46E3-4FA1-A0A3-3F540339B82F}"/>
          </ac:spMkLst>
        </pc:spChg>
      </pc:sldChg>
    </pc:docChg>
  </pc:docChgLst>
  <pc:docChgLst>
    <pc:chgData name="Jānis Lukševics" userId="5a7d89b7-ad27-4fdf-9bc9-b4fece310a24" providerId="ADAL" clId="{6CA50A55-1C75-4285-B345-C24445EE89C2}"/>
    <pc:docChg chg="undo custSel addSld modSld sldOrd">
      <pc:chgData name="Jānis Lukševics" userId="5a7d89b7-ad27-4fdf-9bc9-b4fece310a24" providerId="ADAL" clId="{6CA50A55-1C75-4285-B345-C24445EE89C2}" dt="2021-07-15T08:23:52.887" v="2439" actId="20577"/>
      <pc:docMkLst>
        <pc:docMk/>
      </pc:docMkLst>
      <pc:sldChg chg="modSp mod">
        <pc:chgData name="Jānis Lukševics" userId="5a7d89b7-ad27-4fdf-9bc9-b4fece310a24" providerId="ADAL" clId="{6CA50A55-1C75-4285-B345-C24445EE89C2}" dt="2021-07-15T08:23:52.887" v="2439" actId="20577"/>
        <pc:sldMkLst>
          <pc:docMk/>
          <pc:sldMk cId="3081869592" sldId="450"/>
        </pc:sldMkLst>
        <pc:spChg chg="mod">
          <ac:chgData name="Jānis Lukševics" userId="5a7d89b7-ad27-4fdf-9bc9-b4fece310a24" providerId="ADAL" clId="{6CA50A55-1C75-4285-B345-C24445EE89C2}" dt="2021-07-15T08:23:52.887" v="2439" actId="20577"/>
          <ac:spMkLst>
            <pc:docMk/>
            <pc:sldMk cId="3081869592" sldId="450"/>
            <ac:spMk id="5" creationId="{3D306813-46E3-4FA1-A0A3-3F540339B82F}"/>
          </ac:spMkLst>
        </pc:spChg>
      </pc:sldChg>
      <pc:sldChg chg="addSp delSp modSp mod">
        <pc:chgData name="Jānis Lukševics" userId="5a7d89b7-ad27-4fdf-9bc9-b4fece310a24" providerId="ADAL" clId="{6CA50A55-1C75-4285-B345-C24445EE89C2}" dt="2021-07-15T08:15:06.448" v="2377" actId="1076"/>
        <pc:sldMkLst>
          <pc:docMk/>
          <pc:sldMk cId="2706659258" sldId="1186"/>
        </pc:sldMkLst>
        <pc:spChg chg="del mod">
          <ac:chgData name="Jānis Lukševics" userId="5a7d89b7-ad27-4fdf-9bc9-b4fece310a24" providerId="ADAL" clId="{6CA50A55-1C75-4285-B345-C24445EE89C2}" dt="2021-07-13T08:20:42.636" v="612" actId="478"/>
          <ac:spMkLst>
            <pc:docMk/>
            <pc:sldMk cId="2706659258" sldId="1186"/>
            <ac:spMk id="6" creationId="{78857A3D-B727-45DC-A174-0D63F3E33B64}"/>
          </ac:spMkLst>
        </pc:spChg>
        <pc:graphicFrameChg chg="del">
          <ac:chgData name="Jānis Lukševics" userId="5a7d89b7-ad27-4fdf-9bc9-b4fece310a24" providerId="ADAL" clId="{6CA50A55-1C75-4285-B345-C24445EE89C2}" dt="2021-07-13T08:20:37.450" v="610" actId="478"/>
          <ac:graphicFrameMkLst>
            <pc:docMk/>
            <pc:sldMk cId="2706659258" sldId="1186"/>
            <ac:graphicFrameMk id="5" creationId="{D91E116D-BACB-41D6-A376-970BB18137C5}"/>
          </ac:graphicFrameMkLst>
        </pc:graphicFrameChg>
        <pc:picChg chg="add del mod">
          <ac:chgData name="Jānis Lukševics" userId="5a7d89b7-ad27-4fdf-9bc9-b4fece310a24" providerId="ADAL" clId="{6CA50A55-1C75-4285-B345-C24445EE89C2}" dt="2021-07-15T08:03:04.398" v="2375" actId="478"/>
          <ac:picMkLst>
            <pc:docMk/>
            <pc:sldMk cId="2706659258" sldId="1186"/>
            <ac:picMk id="2" creationId="{B210235D-C51F-4A37-9ABD-85A43BDCB5C2}"/>
          </ac:picMkLst>
        </pc:picChg>
        <pc:picChg chg="add mod">
          <ac:chgData name="Jānis Lukševics" userId="5a7d89b7-ad27-4fdf-9bc9-b4fece310a24" providerId="ADAL" clId="{6CA50A55-1C75-4285-B345-C24445EE89C2}" dt="2021-07-15T08:15:06.448" v="2377" actId="1076"/>
          <ac:picMkLst>
            <pc:docMk/>
            <pc:sldMk cId="2706659258" sldId="1186"/>
            <ac:picMk id="3" creationId="{14D69408-36C8-48C9-BAAB-E6C70CACA580}"/>
          </ac:picMkLst>
        </pc:picChg>
      </pc:sldChg>
      <pc:sldChg chg="addSp delSp modSp mod">
        <pc:chgData name="Jānis Lukševics" userId="5a7d89b7-ad27-4fdf-9bc9-b4fece310a24" providerId="ADAL" clId="{6CA50A55-1C75-4285-B345-C24445EE89C2}" dt="2021-07-13T07:51:39.384" v="112" actId="1076"/>
        <pc:sldMkLst>
          <pc:docMk/>
          <pc:sldMk cId="2604703872" sldId="1214"/>
        </pc:sldMkLst>
        <pc:spChg chg="mod">
          <ac:chgData name="Jānis Lukševics" userId="5a7d89b7-ad27-4fdf-9bc9-b4fece310a24" providerId="ADAL" clId="{6CA50A55-1C75-4285-B345-C24445EE89C2}" dt="2021-07-13T07:30:59.613" v="84" actId="20577"/>
          <ac:spMkLst>
            <pc:docMk/>
            <pc:sldMk cId="2604703872" sldId="1214"/>
            <ac:spMk id="7" creationId="{0F0BF828-D96D-4EC2-AD4F-BBCD2FB89998}"/>
          </ac:spMkLst>
        </pc:spChg>
        <pc:spChg chg="add del">
          <ac:chgData name="Jānis Lukševics" userId="5a7d89b7-ad27-4fdf-9bc9-b4fece310a24" providerId="ADAL" clId="{6CA50A55-1C75-4285-B345-C24445EE89C2}" dt="2021-07-13T07:48:17.664" v="98" actId="478"/>
          <ac:spMkLst>
            <pc:docMk/>
            <pc:sldMk cId="2604703872" sldId="1214"/>
            <ac:spMk id="9" creationId="{B981B8E0-6FBF-47CB-89B6-A58764598EBC}"/>
          </ac:spMkLst>
        </pc:spChg>
        <pc:spChg chg="add del">
          <ac:chgData name="Jānis Lukševics" userId="5a7d89b7-ad27-4fdf-9bc9-b4fece310a24" providerId="ADAL" clId="{6CA50A55-1C75-4285-B345-C24445EE89C2}" dt="2021-07-13T07:49:11.172" v="102" actId="478"/>
          <ac:spMkLst>
            <pc:docMk/>
            <pc:sldMk cId="2604703872" sldId="1214"/>
            <ac:spMk id="10" creationId="{C13324BE-9012-4112-838B-1EE9DE128E84}"/>
          </ac:spMkLst>
        </pc:spChg>
        <pc:spChg chg="add mod">
          <ac:chgData name="Jānis Lukševics" userId="5a7d89b7-ad27-4fdf-9bc9-b4fece310a24" providerId="ADAL" clId="{6CA50A55-1C75-4285-B345-C24445EE89C2}" dt="2021-07-13T07:51:39.384" v="112" actId="1076"/>
          <ac:spMkLst>
            <pc:docMk/>
            <pc:sldMk cId="2604703872" sldId="1214"/>
            <ac:spMk id="11" creationId="{4F747274-DAF0-464D-865E-D11D83C9EB50}"/>
          </ac:spMkLst>
        </pc:spChg>
        <pc:picChg chg="add mod">
          <ac:chgData name="Jānis Lukševics" userId="5a7d89b7-ad27-4fdf-9bc9-b4fece310a24" providerId="ADAL" clId="{6CA50A55-1C75-4285-B345-C24445EE89C2}" dt="2021-07-13T07:42:55.274" v="93" actId="14100"/>
          <ac:picMkLst>
            <pc:docMk/>
            <pc:sldMk cId="2604703872" sldId="1214"/>
            <ac:picMk id="4" creationId="{3D1AF3CE-40E8-43C6-BC27-348DC767060F}"/>
          </ac:picMkLst>
        </pc:picChg>
        <pc:picChg chg="add mod">
          <ac:chgData name="Jānis Lukševics" userId="5a7d89b7-ad27-4fdf-9bc9-b4fece310a24" providerId="ADAL" clId="{6CA50A55-1C75-4285-B345-C24445EE89C2}" dt="2021-07-13T07:51:36.285" v="111" actId="14100"/>
          <ac:picMkLst>
            <pc:docMk/>
            <pc:sldMk cId="2604703872" sldId="1214"/>
            <ac:picMk id="8" creationId="{40C05BCD-6A7A-4CEF-A6ED-EC6D67637DB4}"/>
          </ac:picMkLst>
        </pc:picChg>
      </pc:sldChg>
      <pc:sldChg chg="delSp modSp mod ord">
        <pc:chgData name="Jānis Lukševics" userId="5a7d89b7-ad27-4fdf-9bc9-b4fece310a24" providerId="ADAL" clId="{6CA50A55-1C75-4285-B345-C24445EE89C2}" dt="2021-07-13T07:28:33.410" v="61" actId="20577"/>
        <pc:sldMkLst>
          <pc:docMk/>
          <pc:sldMk cId="87701708" sldId="1215"/>
        </pc:sldMkLst>
        <pc:spChg chg="mod">
          <ac:chgData name="Jānis Lukševics" userId="5a7d89b7-ad27-4fdf-9bc9-b4fece310a24" providerId="ADAL" clId="{6CA50A55-1C75-4285-B345-C24445EE89C2}" dt="2021-07-13T07:28:33.410" v="61" actId="20577"/>
          <ac:spMkLst>
            <pc:docMk/>
            <pc:sldMk cId="87701708" sldId="1215"/>
            <ac:spMk id="2" creationId="{9BA9FFC2-2B2F-4D6D-BE60-ABCDB59ECF7E}"/>
          </ac:spMkLst>
        </pc:spChg>
        <pc:spChg chg="del mod">
          <ac:chgData name="Jānis Lukševics" userId="5a7d89b7-ad27-4fdf-9bc9-b4fece310a24" providerId="ADAL" clId="{6CA50A55-1C75-4285-B345-C24445EE89C2}" dt="2021-07-13T07:28:02.455" v="17" actId="478"/>
          <ac:spMkLst>
            <pc:docMk/>
            <pc:sldMk cId="87701708" sldId="1215"/>
            <ac:spMk id="4" creationId="{CC1036AF-D17B-4AD3-ABDA-97BED0549345}"/>
          </ac:spMkLst>
        </pc:spChg>
      </pc:sldChg>
      <pc:sldChg chg="addSp delSp modSp add mod">
        <pc:chgData name="Jānis Lukševics" userId="5a7d89b7-ad27-4fdf-9bc9-b4fece310a24" providerId="ADAL" clId="{6CA50A55-1C75-4285-B345-C24445EE89C2}" dt="2021-07-13T07:30:08.406" v="65" actId="1076"/>
        <pc:sldMkLst>
          <pc:docMk/>
          <pc:sldMk cId="690742797" sldId="1216"/>
        </pc:sldMkLst>
        <pc:picChg chg="add mod">
          <ac:chgData name="Jānis Lukševics" userId="5a7d89b7-ad27-4fdf-9bc9-b4fece310a24" providerId="ADAL" clId="{6CA50A55-1C75-4285-B345-C24445EE89C2}" dt="2021-07-13T07:30:08.406" v="65" actId="1076"/>
          <ac:picMkLst>
            <pc:docMk/>
            <pc:sldMk cId="690742797" sldId="1216"/>
            <ac:picMk id="3" creationId="{F66406C0-1014-4EAE-9E53-6CB3C8B9D060}"/>
          </ac:picMkLst>
        </pc:picChg>
        <pc:picChg chg="del">
          <ac:chgData name="Jānis Lukševics" userId="5a7d89b7-ad27-4fdf-9bc9-b4fece310a24" providerId="ADAL" clId="{6CA50A55-1C75-4285-B345-C24445EE89C2}" dt="2021-07-13T07:30:03.438" v="63" actId="478"/>
          <ac:picMkLst>
            <pc:docMk/>
            <pc:sldMk cId="690742797" sldId="1216"/>
            <ac:picMk id="7" creationId="{23A36358-BA12-4909-8A8A-5E24D6F16CD1}"/>
          </ac:picMkLst>
        </pc:picChg>
      </pc:sldChg>
      <pc:sldChg chg="addSp delSp modSp add mod">
        <pc:chgData name="Jānis Lukševics" userId="5a7d89b7-ad27-4fdf-9bc9-b4fece310a24" providerId="ADAL" clId="{6CA50A55-1C75-4285-B345-C24445EE89C2}" dt="2021-07-13T09:03:51.143" v="2374" actId="20577"/>
        <pc:sldMkLst>
          <pc:docMk/>
          <pc:sldMk cId="1613676322" sldId="1216"/>
        </pc:sldMkLst>
        <pc:spChg chg="mod">
          <ac:chgData name="Jānis Lukševics" userId="5a7d89b7-ad27-4fdf-9bc9-b4fece310a24" providerId="ADAL" clId="{6CA50A55-1C75-4285-B345-C24445EE89C2}" dt="2021-07-13T09:03:51.143" v="2374" actId="20577"/>
          <ac:spMkLst>
            <pc:docMk/>
            <pc:sldMk cId="1613676322" sldId="1216"/>
            <ac:spMk id="7" creationId="{0F0BF828-D96D-4EC2-AD4F-BBCD2FB89998}"/>
          </ac:spMkLst>
        </pc:spChg>
        <pc:graphicFrameChg chg="add del mod modGraphic">
          <ac:chgData name="Jānis Lukševics" userId="5a7d89b7-ad27-4fdf-9bc9-b4fece310a24" providerId="ADAL" clId="{6CA50A55-1C75-4285-B345-C24445EE89C2}" dt="2021-07-13T08:03:38.846" v="431" actId="21"/>
          <ac:graphicFrameMkLst>
            <pc:docMk/>
            <pc:sldMk cId="1613676322" sldId="1216"/>
            <ac:graphicFrameMk id="3" creationId="{B2963104-A576-46AA-8F03-F8E17E0AA57A}"/>
          </ac:graphicFrameMkLst>
        </pc:graphicFrameChg>
        <pc:picChg chg="add del mod">
          <ac:chgData name="Jānis Lukševics" userId="5a7d89b7-ad27-4fdf-9bc9-b4fece310a24" providerId="ADAL" clId="{6CA50A55-1C75-4285-B345-C24445EE89C2}" dt="2021-07-13T07:59:45.982" v="413" actId="478"/>
          <ac:picMkLst>
            <pc:docMk/>
            <pc:sldMk cId="1613676322" sldId="1216"/>
            <ac:picMk id="4" creationId="{7D4D3BD4-4262-4EBE-83E8-C1B3635449B0}"/>
          </ac:picMkLst>
        </pc:picChg>
        <pc:picChg chg="del">
          <ac:chgData name="Jānis Lukševics" userId="5a7d89b7-ad27-4fdf-9bc9-b4fece310a24" providerId="ADAL" clId="{6CA50A55-1C75-4285-B345-C24445EE89C2}" dt="2021-07-13T07:52:35.060" v="114" actId="478"/>
          <ac:picMkLst>
            <pc:docMk/>
            <pc:sldMk cId="1613676322" sldId="1216"/>
            <ac:picMk id="5" creationId="{E6C2B7A6-0F3E-4F93-9993-B5CED587F786}"/>
          </ac:picMkLst>
        </pc:picChg>
        <pc:picChg chg="del">
          <ac:chgData name="Jānis Lukševics" userId="5a7d89b7-ad27-4fdf-9bc9-b4fece310a24" providerId="ADAL" clId="{6CA50A55-1C75-4285-B345-C24445EE89C2}" dt="2021-07-13T07:52:35.648" v="115" actId="478"/>
          <ac:picMkLst>
            <pc:docMk/>
            <pc:sldMk cId="1613676322" sldId="1216"/>
            <ac:picMk id="6" creationId="{3B6E6C9B-2686-4B1D-9271-3BA6E3F524E7}"/>
          </ac:picMkLst>
        </pc:picChg>
        <pc:picChg chg="add del">
          <ac:chgData name="Jānis Lukševics" userId="5a7d89b7-ad27-4fdf-9bc9-b4fece310a24" providerId="ADAL" clId="{6CA50A55-1C75-4285-B345-C24445EE89C2}" dt="2021-07-13T08:01:27.249" v="416" actId="478"/>
          <ac:picMkLst>
            <pc:docMk/>
            <pc:sldMk cId="1613676322" sldId="1216"/>
            <ac:picMk id="8" creationId="{D4AAC7C3-8C79-470B-8489-EBB3664978CA}"/>
          </ac:picMkLst>
        </pc:picChg>
        <pc:picChg chg="add del mod">
          <ac:chgData name="Jānis Lukševics" userId="5a7d89b7-ad27-4fdf-9bc9-b4fece310a24" providerId="ADAL" clId="{6CA50A55-1C75-4285-B345-C24445EE89C2}" dt="2021-07-13T08:02:44.778" v="429" actId="478"/>
          <ac:picMkLst>
            <pc:docMk/>
            <pc:sldMk cId="1613676322" sldId="1216"/>
            <ac:picMk id="9" creationId="{B9EAD25B-2E60-4178-8C7A-9FCDE8F43346}"/>
          </ac:picMkLst>
        </pc:picChg>
        <pc:picChg chg="add mod">
          <ac:chgData name="Jānis Lukševics" userId="5a7d89b7-ad27-4fdf-9bc9-b4fece310a24" providerId="ADAL" clId="{6CA50A55-1C75-4285-B345-C24445EE89C2}" dt="2021-07-13T08:04:35.398" v="498" actId="1076"/>
          <ac:picMkLst>
            <pc:docMk/>
            <pc:sldMk cId="1613676322" sldId="1216"/>
            <ac:picMk id="10" creationId="{EE593DA2-FEFF-40AB-A894-C11B23FCE3F8}"/>
          </ac:picMkLst>
        </pc:picChg>
        <pc:picChg chg="add del mod">
          <ac:chgData name="Jānis Lukševics" userId="5a7d89b7-ad27-4fdf-9bc9-b4fece310a24" providerId="ADAL" clId="{6CA50A55-1C75-4285-B345-C24445EE89C2}" dt="2021-07-13T08:05:54.649" v="507" actId="21"/>
          <ac:picMkLst>
            <pc:docMk/>
            <pc:sldMk cId="1613676322" sldId="1216"/>
            <ac:picMk id="11" creationId="{313E05BE-4D1C-4B1A-960E-9841C96C644E}"/>
          </ac:picMkLst>
        </pc:picChg>
      </pc:sldChg>
      <pc:sldChg chg="addSp delSp modSp add mod">
        <pc:chgData name="Jānis Lukševics" userId="5a7d89b7-ad27-4fdf-9bc9-b4fece310a24" providerId="ADAL" clId="{6CA50A55-1C75-4285-B345-C24445EE89C2}" dt="2021-07-13T09:01:32.053" v="2264" actId="478"/>
        <pc:sldMkLst>
          <pc:docMk/>
          <pc:sldMk cId="214244008" sldId="1218"/>
        </pc:sldMkLst>
        <pc:spChg chg="add mod">
          <ac:chgData name="Jānis Lukševics" userId="5a7d89b7-ad27-4fdf-9bc9-b4fece310a24" providerId="ADAL" clId="{6CA50A55-1C75-4285-B345-C24445EE89C2}" dt="2021-07-13T09:00:51.969" v="2261" actId="20577"/>
          <ac:spMkLst>
            <pc:docMk/>
            <pc:sldMk cId="214244008" sldId="1218"/>
            <ac:spMk id="3" creationId="{B5FDB74B-3C24-4F42-855C-727EA034DA80}"/>
          </ac:spMkLst>
        </pc:spChg>
        <pc:spChg chg="mod">
          <ac:chgData name="Jānis Lukševics" userId="5a7d89b7-ad27-4fdf-9bc9-b4fece310a24" providerId="ADAL" clId="{6CA50A55-1C75-4285-B345-C24445EE89C2}" dt="2021-07-13T08:06:53.981" v="547" actId="20577"/>
          <ac:spMkLst>
            <pc:docMk/>
            <pc:sldMk cId="214244008" sldId="1218"/>
            <ac:spMk id="7" creationId="{0F0BF828-D96D-4EC2-AD4F-BBCD2FB89998}"/>
          </ac:spMkLst>
        </pc:spChg>
        <pc:picChg chg="add del mod">
          <ac:chgData name="Jānis Lukševics" userId="5a7d89b7-ad27-4fdf-9bc9-b4fece310a24" providerId="ADAL" clId="{6CA50A55-1C75-4285-B345-C24445EE89C2}" dt="2021-07-13T09:01:32.053" v="2264" actId="478"/>
          <ac:picMkLst>
            <pc:docMk/>
            <pc:sldMk cId="214244008" sldId="1218"/>
            <ac:picMk id="4" creationId="{11CF56F7-45D1-4C96-A10C-6E0C31884CD6}"/>
          </ac:picMkLst>
        </pc:picChg>
        <pc:picChg chg="add del mod">
          <ac:chgData name="Jānis Lukševics" userId="5a7d89b7-ad27-4fdf-9bc9-b4fece310a24" providerId="ADAL" clId="{6CA50A55-1C75-4285-B345-C24445EE89C2}" dt="2021-07-13T08:59:52.351" v="2246" actId="478"/>
          <ac:picMkLst>
            <pc:docMk/>
            <pc:sldMk cId="214244008" sldId="1218"/>
            <ac:picMk id="5" creationId="{67309837-46A3-42C7-8767-E8EB0B1889F8}"/>
          </ac:picMkLst>
        </pc:picChg>
        <pc:picChg chg="del">
          <ac:chgData name="Jānis Lukševics" userId="5a7d89b7-ad27-4fdf-9bc9-b4fece310a24" providerId="ADAL" clId="{6CA50A55-1C75-4285-B345-C24445EE89C2}" dt="2021-07-13T08:06:03.410" v="509" actId="478"/>
          <ac:picMkLst>
            <pc:docMk/>
            <pc:sldMk cId="214244008" sldId="1218"/>
            <ac:picMk id="10" creationId="{EE593DA2-FEFF-40AB-A894-C11B23FCE3F8}"/>
          </ac:picMkLst>
        </pc:picChg>
      </pc:sldChg>
      <pc:sldChg chg="addSp delSp modSp add mod">
        <pc:chgData name="Jānis Lukševics" userId="5a7d89b7-ad27-4fdf-9bc9-b4fece310a24" providerId="ADAL" clId="{6CA50A55-1C75-4285-B345-C24445EE89C2}" dt="2021-07-13T08:16:48.716" v="598" actId="14100"/>
        <pc:sldMkLst>
          <pc:docMk/>
          <pc:sldMk cId="1142918026" sldId="1219"/>
        </pc:sldMkLst>
        <pc:spChg chg="mod">
          <ac:chgData name="Jānis Lukševics" userId="5a7d89b7-ad27-4fdf-9bc9-b4fece310a24" providerId="ADAL" clId="{6CA50A55-1C75-4285-B345-C24445EE89C2}" dt="2021-07-13T08:13:20.864" v="585" actId="20577"/>
          <ac:spMkLst>
            <pc:docMk/>
            <pc:sldMk cId="1142918026" sldId="1219"/>
            <ac:spMk id="5" creationId="{2C9652D0-1E26-4F19-AD76-4DD9FADC6EAD}"/>
          </ac:spMkLst>
        </pc:spChg>
        <pc:spChg chg="del mod">
          <ac:chgData name="Jānis Lukševics" userId="5a7d89b7-ad27-4fdf-9bc9-b4fece310a24" providerId="ADAL" clId="{6CA50A55-1C75-4285-B345-C24445EE89C2}" dt="2021-07-13T08:13:56.305" v="592" actId="478"/>
          <ac:spMkLst>
            <pc:docMk/>
            <pc:sldMk cId="1142918026" sldId="1219"/>
            <ac:spMk id="14" creationId="{2D511752-FFA4-4855-9B94-4E37AC5BB805}"/>
          </ac:spMkLst>
        </pc:spChg>
        <pc:spChg chg="del mod">
          <ac:chgData name="Jānis Lukševics" userId="5a7d89b7-ad27-4fdf-9bc9-b4fece310a24" providerId="ADAL" clId="{6CA50A55-1C75-4285-B345-C24445EE89C2}" dt="2021-07-13T08:13:57.459" v="593" actId="478"/>
          <ac:spMkLst>
            <pc:docMk/>
            <pc:sldMk cId="1142918026" sldId="1219"/>
            <ac:spMk id="16" creationId="{A1C57B55-1F2A-4112-B4BD-872A1851DC33}"/>
          </ac:spMkLst>
        </pc:spChg>
        <pc:spChg chg="del mod">
          <ac:chgData name="Jānis Lukševics" userId="5a7d89b7-ad27-4fdf-9bc9-b4fece310a24" providerId="ADAL" clId="{6CA50A55-1C75-4285-B345-C24445EE89C2}" dt="2021-07-13T08:13:53.747" v="589" actId="478"/>
          <ac:spMkLst>
            <pc:docMk/>
            <pc:sldMk cId="1142918026" sldId="1219"/>
            <ac:spMk id="17" creationId="{FC78AD9A-AF04-4566-84B2-219A7E587A80}"/>
          </ac:spMkLst>
        </pc:spChg>
        <pc:grpChg chg="del">
          <ac:chgData name="Jānis Lukševics" userId="5a7d89b7-ad27-4fdf-9bc9-b4fece310a24" providerId="ADAL" clId="{6CA50A55-1C75-4285-B345-C24445EE89C2}" dt="2021-07-13T08:13:50.068" v="586" actId="478"/>
          <ac:grpSpMkLst>
            <pc:docMk/>
            <pc:sldMk cId="1142918026" sldId="1219"/>
            <ac:grpSpMk id="6" creationId="{AD1F566A-9417-4AB4-8E3E-F0C8A1EBF3E1}"/>
          </ac:grpSpMkLst>
        </pc:grpChg>
        <pc:grpChg chg="del">
          <ac:chgData name="Jānis Lukševics" userId="5a7d89b7-ad27-4fdf-9bc9-b4fece310a24" providerId="ADAL" clId="{6CA50A55-1C75-4285-B345-C24445EE89C2}" dt="2021-07-13T08:13:59.067" v="594" actId="478"/>
          <ac:grpSpMkLst>
            <pc:docMk/>
            <pc:sldMk cId="1142918026" sldId="1219"/>
            <ac:grpSpMk id="11" creationId="{2DAA86E2-E727-4687-84CF-DB6306082EDB}"/>
          </ac:grpSpMkLst>
        </pc:grpChg>
        <pc:picChg chg="add mod">
          <ac:chgData name="Jānis Lukševics" userId="5a7d89b7-ad27-4fdf-9bc9-b4fece310a24" providerId="ADAL" clId="{6CA50A55-1C75-4285-B345-C24445EE89C2}" dt="2021-07-13T08:16:48.716" v="598" actId="14100"/>
          <ac:picMkLst>
            <pc:docMk/>
            <pc:sldMk cId="1142918026" sldId="1219"/>
            <ac:picMk id="3" creationId="{8EA659C5-2CAD-4D1C-9AA5-6F65095ED829}"/>
          </ac:picMkLst>
        </pc:picChg>
      </pc:sldChg>
      <pc:sldChg chg="addSp delSp modSp add mod">
        <pc:chgData name="Jānis Lukševics" userId="5a7d89b7-ad27-4fdf-9bc9-b4fece310a24" providerId="ADAL" clId="{6CA50A55-1C75-4285-B345-C24445EE89C2}" dt="2021-07-13T08:18:28.667" v="609" actId="1076"/>
        <pc:sldMkLst>
          <pc:docMk/>
          <pc:sldMk cId="705838191" sldId="1220"/>
        </pc:sldMkLst>
        <pc:picChg chg="add mod">
          <ac:chgData name="Jānis Lukševics" userId="5a7d89b7-ad27-4fdf-9bc9-b4fece310a24" providerId="ADAL" clId="{6CA50A55-1C75-4285-B345-C24445EE89C2}" dt="2021-07-13T08:18:28.667" v="609" actId="1076"/>
          <ac:picMkLst>
            <pc:docMk/>
            <pc:sldMk cId="705838191" sldId="1220"/>
            <ac:picMk id="2" creationId="{77217CCA-8CC4-47CD-951D-83EFBECD0C20}"/>
          </ac:picMkLst>
        </pc:picChg>
        <pc:picChg chg="del">
          <ac:chgData name="Jānis Lukševics" userId="5a7d89b7-ad27-4fdf-9bc9-b4fece310a24" providerId="ADAL" clId="{6CA50A55-1C75-4285-B345-C24445EE89C2}" dt="2021-07-13T08:17:58.015" v="600" actId="478"/>
          <ac:picMkLst>
            <pc:docMk/>
            <pc:sldMk cId="705838191" sldId="1220"/>
            <ac:picMk id="3" creationId="{8EA659C5-2CAD-4D1C-9AA5-6F65095ED829}"/>
          </ac:picMkLst>
        </pc:picChg>
      </pc:sldChg>
      <pc:sldChg chg="delSp modSp add mod">
        <pc:chgData name="Jānis Lukševics" userId="5a7d89b7-ad27-4fdf-9bc9-b4fece310a24" providerId="ADAL" clId="{6CA50A55-1C75-4285-B345-C24445EE89C2}" dt="2021-07-15T08:22:14.292" v="2383" actId="20577"/>
        <pc:sldMkLst>
          <pc:docMk/>
          <pc:sldMk cId="628501978" sldId="1221"/>
        </pc:sldMkLst>
        <pc:spChg chg="mod">
          <ac:chgData name="Jānis Lukševics" userId="5a7d89b7-ad27-4fdf-9bc9-b4fece310a24" providerId="ADAL" clId="{6CA50A55-1C75-4285-B345-C24445EE89C2}" dt="2021-07-15T08:22:14.292" v="2383" actId="20577"/>
          <ac:spMkLst>
            <pc:docMk/>
            <pc:sldMk cId="628501978" sldId="1221"/>
            <ac:spMk id="7" creationId="{0F0BF828-D96D-4EC2-AD4F-BBCD2FB89998}"/>
          </ac:spMkLst>
        </pc:spChg>
        <pc:picChg chg="del">
          <ac:chgData name="Jānis Lukševics" userId="5a7d89b7-ad27-4fdf-9bc9-b4fece310a24" providerId="ADAL" clId="{6CA50A55-1C75-4285-B345-C24445EE89C2}" dt="2021-07-13T08:21:51.782" v="616" actId="478"/>
          <ac:picMkLst>
            <pc:docMk/>
            <pc:sldMk cId="628501978" sldId="1221"/>
            <ac:picMk id="5" creationId="{67309837-46A3-42C7-8767-E8EB0B1889F8}"/>
          </ac:picMkLst>
        </pc:picChg>
      </pc:sldChg>
    </pc:docChg>
  </pc:docChgLst>
  <pc:docChgLst>
    <pc:chgData name="Jānis Lukševics" userId="S::janis.luksevics@railbaltica.org::5a7d89b7-ad27-4fdf-9bc9-b4fece310a24" providerId="AD" clId="Web-{ACA4B8AE-F31B-6548-113E-50E10B103D21}"/>
    <pc:docChg chg="addSld delSld modSld">
      <pc:chgData name="Jānis Lukševics" userId="S::janis.luksevics@railbaltica.org::5a7d89b7-ad27-4fdf-9bc9-b4fece310a24" providerId="AD" clId="Web-{ACA4B8AE-F31B-6548-113E-50E10B103D21}" dt="2021-07-13T07:36:47.188" v="10"/>
      <pc:docMkLst>
        <pc:docMk/>
      </pc:docMkLst>
      <pc:sldChg chg="addSp delSp modSp">
        <pc:chgData name="Jānis Lukševics" userId="S::janis.luksevics@railbaltica.org::5a7d89b7-ad27-4fdf-9bc9-b4fece310a24" providerId="AD" clId="Web-{ACA4B8AE-F31B-6548-113E-50E10B103D21}" dt="2021-07-13T07:36:47.188" v="10"/>
        <pc:sldMkLst>
          <pc:docMk/>
          <pc:sldMk cId="2604703872" sldId="1214"/>
        </pc:sldMkLst>
        <pc:spChg chg="del">
          <ac:chgData name="Jānis Lukševics" userId="S::janis.luksevics@railbaltica.org::5a7d89b7-ad27-4fdf-9bc9-b4fece310a24" providerId="AD" clId="Web-{ACA4B8AE-F31B-6548-113E-50E10B103D21}" dt="2021-07-13T07:36:30.421" v="5"/>
          <ac:spMkLst>
            <pc:docMk/>
            <pc:sldMk cId="2604703872" sldId="1214"/>
            <ac:spMk id="7" creationId="{0F0BF828-D96D-4EC2-AD4F-BBCD2FB89998}"/>
          </ac:spMkLst>
        </pc:spChg>
        <pc:picChg chg="add del mod">
          <ac:chgData name="Jānis Lukševics" userId="S::janis.luksevics@railbaltica.org::5a7d89b7-ad27-4fdf-9bc9-b4fece310a24" providerId="AD" clId="Web-{ACA4B8AE-F31B-6548-113E-50E10B103D21}" dt="2021-07-13T07:36:47.188" v="10"/>
          <ac:picMkLst>
            <pc:docMk/>
            <pc:sldMk cId="2604703872" sldId="1214"/>
            <ac:picMk id="3" creationId="{E1D11027-AA3D-4209-84DB-FC6269E50412}"/>
          </ac:picMkLst>
        </pc:picChg>
        <pc:picChg chg="del">
          <ac:chgData name="Jānis Lukševics" userId="S::janis.luksevics@railbaltica.org::5a7d89b7-ad27-4fdf-9bc9-b4fece310a24" providerId="AD" clId="Web-{ACA4B8AE-F31B-6548-113E-50E10B103D21}" dt="2021-07-13T07:36:27.718" v="3"/>
          <ac:picMkLst>
            <pc:docMk/>
            <pc:sldMk cId="2604703872" sldId="1214"/>
            <ac:picMk id="5" creationId="{E6C2B7A6-0F3E-4F93-9993-B5CED587F786}"/>
          </ac:picMkLst>
        </pc:picChg>
        <pc:picChg chg="del">
          <ac:chgData name="Jānis Lukševics" userId="S::janis.luksevics@railbaltica.org::5a7d89b7-ad27-4fdf-9bc9-b4fece310a24" providerId="AD" clId="Web-{ACA4B8AE-F31B-6548-113E-50E10B103D21}" dt="2021-07-13T07:36:27.843" v="4"/>
          <ac:picMkLst>
            <pc:docMk/>
            <pc:sldMk cId="2604703872" sldId="1214"/>
            <ac:picMk id="6" creationId="{3B6E6C9B-2686-4B1D-9271-3BA6E3F524E7}"/>
          </ac:picMkLst>
        </pc:picChg>
      </pc:sldChg>
      <pc:sldChg chg="del">
        <pc:chgData name="Jānis Lukševics" userId="S::janis.luksevics@railbaltica.org::5a7d89b7-ad27-4fdf-9bc9-b4fece310a24" providerId="AD" clId="Web-{ACA4B8AE-F31B-6548-113E-50E10B103D21}" dt="2021-07-13T07:36:08.546" v="0"/>
        <pc:sldMkLst>
          <pc:docMk/>
          <pc:sldMk cId="87701708" sldId="1215"/>
        </pc:sldMkLst>
      </pc:sldChg>
      <pc:sldChg chg="add replId">
        <pc:chgData name="Jānis Lukševics" userId="S::janis.luksevics@railbaltica.org::5a7d89b7-ad27-4fdf-9bc9-b4fece310a24" providerId="AD" clId="Web-{ACA4B8AE-F31B-6548-113E-50E10B103D21}" dt="2021-07-13T07:36:22.827" v="2"/>
        <pc:sldMkLst>
          <pc:docMk/>
          <pc:sldMk cId="3399099482" sldId="1215"/>
        </pc:sldMkLst>
      </pc:sldChg>
      <pc:sldChg chg="del">
        <pc:chgData name="Jānis Lukševics" userId="S::janis.luksevics@railbaltica.org::5a7d89b7-ad27-4fdf-9bc9-b4fece310a24" providerId="AD" clId="Web-{ACA4B8AE-F31B-6548-113E-50E10B103D21}" dt="2021-07-13T07:36:11.327" v="1"/>
        <pc:sldMkLst>
          <pc:docMk/>
          <pc:sldMk cId="690742797" sldId="1216"/>
        </pc:sldMkLst>
      </pc:sldChg>
    </pc:docChg>
  </pc:docChgLst>
  <pc:docChgLst>
    <pc:chgData name="Anastasija Luceviča" userId="7d388854-d4c7-47c0-855a-49afe5c82cf7" providerId="ADAL" clId="{342B8F7D-62EB-4399-973F-78C0D1CC101D}"/>
    <pc:docChg chg="undo redo custSel modSld">
      <pc:chgData name="Anastasija Luceviča" userId="7d388854-d4c7-47c0-855a-49afe5c82cf7" providerId="ADAL" clId="{342B8F7D-62EB-4399-973F-78C0D1CC101D}" dt="2022-09-27T11:27:30.495" v="848" actId="20577"/>
      <pc:docMkLst>
        <pc:docMk/>
      </pc:docMkLst>
      <pc:sldChg chg="modSp mod modNotesTx">
        <pc:chgData name="Anastasija Luceviča" userId="7d388854-d4c7-47c0-855a-49afe5c82cf7" providerId="ADAL" clId="{342B8F7D-62EB-4399-973F-78C0D1CC101D}" dt="2022-09-27T11:25:09.078" v="832" actId="20577"/>
        <pc:sldMkLst>
          <pc:docMk/>
          <pc:sldMk cId="3081869592" sldId="450"/>
        </pc:sldMkLst>
        <pc:spChg chg="mod">
          <ac:chgData name="Anastasija Luceviča" userId="7d388854-d4c7-47c0-855a-49afe5c82cf7" providerId="ADAL" clId="{342B8F7D-62EB-4399-973F-78C0D1CC101D}" dt="2022-09-26T11:14:29.946" v="52" actId="20577"/>
          <ac:spMkLst>
            <pc:docMk/>
            <pc:sldMk cId="3081869592" sldId="450"/>
            <ac:spMk id="5" creationId="{3D306813-46E3-4FA1-A0A3-3F540339B82F}"/>
          </ac:spMkLst>
        </pc:spChg>
        <pc:spChg chg="mod">
          <ac:chgData name="Anastasija Luceviča" userId="7d388854-d4c7-47c0-855a-49afe5c82cf7" providerId="ADAL" clId="{342B8F7D-62EB-4399-973F-78C0D1CC101D}" dt="2022-09-27T06:02:16.999" v="720" actId="20577"/>
          <ac:spMkLst>
            <pc:docMk/>
            <pc:sldMk cId="3081869592" sldId="450"/>
            <ac:spMk id="6" creationId="{48B0B263-328E-4323-8F5E-1EC475ADB459}"/>
          </ac:spMkLst>
        </pc:spChg>
        <pc:spChg chg="mod">
          <ac:chgData name="Anastasija Luceviča" userId="7d388854-d4c7-47c0-855a-49afe5c82cf7" providerId="ADAL" clId="{342B8F7D-62EB-4399-973F-78C0D1CC101D}" dt="2022-09-27T06:01:52.053" v="678" actId="20577"/>
          <ac:spMkLst>
            <pc:docMk/>
            <pc:sldMk cId="3081869592" sldId="450"/>
            <ac:spMk id="7" creationId="{D760A263-8AE2-4253-84F6-34ED73EE57A5}"/>
          </ac:spMkLst>
        </pc:spChg>
      </pc:sldChg>
      <pc:sldChg chg="modSp mod modNotesTx">
        <pc:chgData name="Anastasija Luceviča" userId="7d388854-d4c7-47c0-855a-49afe5c82cf7" providerId="ADAL" clId="{342B8F7D-62EB-4399-973F-78C0D1CC101D}" dt="2022-09-27T11:25:48.643" v="835" actId="20577"/>
        <pc:sldMkLst>
          <pc:docMk/>
          <pc:sldMk cId="3647481192" sldId="697"/>
        </pc:sldMkLst>
        <pc:spChg chg="mod">
          <ac:chgData name="Anastasija Luceviča" userId="7d388854-d4c7-47c0-855a-49afe5c82cf7" providerId="ADAL" clId="{342B8F7D-62EB-4399-973F-78C0D1CC101D}" dt="2022-09-26T12:39:21.456" v="319" actId="20577"/>
          <ac:spMkLst>
            <pc:docMk/>
            <pc:sldMk cId="3647481192" sldId="697"/>
            <ac:spMk id="46" creationId="{00000000-0000-0000-0000-000000000000}"/>
          </ac:spMkLst>
        </pc:spChg>
        <pc:spChg chg="mod">
          <ac:chgData name="Anastasija Luceviča" userId="7d388854-d4c7-47c0-855a-49afe5c82cf7" providerId="ADAL" clId="{342B8F7D-62EB-4399-973F-78C0D1CC101D}" dt="2022-09-26T13:30:53.955" v="644" actId="20577"/>
          <ac:spMkLst>
            <pc:docMk/>
            <pc:sldMk cId="3647481192" sldId="697"/>
            <ac:spMk id="47" creationId="{00000000-0000-0000-0000-000000000000}"/>
          </ac:spMkLst>
        </pc:spChg>
      </pc:sldChg>
      <pc:sldChg chg="modNotesTx">
        <pc:chgData name="Anastasija Luceviča" userId="7d388854-d4c7-47c0-855a-49afe5c82cf7" providerId="ADAL" clId="{342B8F7D-62EB-4399-973F-78C0D1CC101D}" dt="2022-09-27T11:25:25.935" v="834" actId="20577"/>
        <pc:sldMkLst>
          <pc:docMk/>
          <pc:sldMk cId="4202413066" sldId="1075"/>
        </pc:sldMkLst>
      </pc:sldChg>
      <pc:sldChg chg="modNotesTx">
        <pc:chgData name="Anastasija Luceviča" userId="7d388854-d4c7-47c0-855a-49afe5c82cf7" providerId="ADAL" clId="{342B8F7D-62EB-4399-973F-78C0D1CC101D}" dt="2022-09-27T11:25:57.074" v="837" actId="5793"/>
        <pc:sldMkLst>
          <pc:docMk/>
          <pc:sldMk cId="3566291676" sldId="1081"/>
        </pc:sldMkLst>
      </pc:sldChg>
      <pc:sldChg chg="modNotesTx">
        <pc:chgData name="Anastasija Luceviča" userId="7d388854-d4c7-47c0-855a-49afe5c82cf7" providerId="ADAL" clId="{342B8F7D-62EB-4399-973F-78C0D1CC101D}" dt="2022-09-27T11:26:24.758" v="841" actId="20577"/>
        <pc:sldMkLst>
          <pc:docMk/>
          <pc:sldMk cId="2766925148" sldId="1084"/>
        </pc:sldMkLst>
      </pc:sldChg>
      <pc:sldChg chg="delSp modSp mod modNotesTx">
        <pc:chgData name="Anastasija Luceviča" userId="7d388854-d4c7-47c0-855a-49afe5c82cf7" providerId="ADAL" clId="{342B8F7D-62EB-4399-973F-78C0D1CC101D}" dt="2022-09-27T11:26:19.863" v="840" actId="20577"/>
        <pc:sldMkLst>
          <pc:docMk/>
          <pc:sldMk cId="1010007321" sldId="1184"/>
        </pc:sldMkLst>
        <pc:grpChg chg="del">
          <ac:chgData name="Anastasija Luceviča" userId="7d388854-d4c7-47c0-855a-49afe5c82cf7" providerId="ADAL" clId="{342B8F7D-62EB-4399-973F-78C0D1CC101D}" dt="2022-09-26T13:26:47.337" v="578" actId="478"/>
          <ac:grpSpMkLst>
            <pc:docMk/>
            <pc:sldMk cId="1010007321" sldId="1184"/>
            <ac:grpSpMk id="7" creationId="{BDA98B2A-6E95-4F49-B82C-30651B4F3B2D}"/>
          </ac:grpSpMkLst>
        </pc:grpChg>
        <pc:grpChg chg="mod">
          <ac:chgData name="Anastasija Luceviča" userId="7d388854-d4c7-47c0-855a-49afe5c82cf7" providerId="ADAL" clId="{342B8F7D-62EB-4399-973F-78C0D1CC101D}" dt="2022-09-26T13:27:06.262" v="582" actId="1076"/>
          <ac:grpSpMkLst>
            <pc:docMk/>
            <pc:sldMk cId="1010007321" sldId="1184"/>
            <ac:grpSpMk id="11" creationId="{44633F00-6D3F-4959-9EC6-6D79798DA7A0}"/>
          </ac:grpSpMkLst>
        </pc:grpChg>
        <pc:graphicFrameChg chg="mod">
          <ac:chgData name="Anastasija Luceviča" userId="7d388854-d4c7-47c0-855a-49afe5c82cf7" providerId="ADAL" clId="{342B8F7D-62EB-4399-973F-78C0D1CC101D}" dt="2022-09-26T13:27:01.071" v="581" actId="14100"/>
          <ac:graphicFrameMkLst>
            <pc:docMk/>
            <pc:sldMk cId="1010007321" sldId="1184"/>
            <ac:graphicFrameMk id="10" creationId="{97952167-E1F4-4EED-816E-21B2299C9A7B}"/>
          </ac:graphicFrameMkLst>
        </pc:graphicFrameChg>
      </pc:sldChg>
      <pc:sldChg chg="addSp delSp modSp mod modNotesTx">
        <pc:chgData name="Anastasija Luceviča" userId="7d388854-d4c7-47c0-855a-49afe5c82cf7" providerId="ADAL" clId="{342B8F7D-62EB-4399-973F-78C0D1CC101D}" dt="2022-09-27T11:26:07.626" v="838" actId="20577"/>
        <pc:sldMkLst>
          <pc:docMk/>
          <pc:sldMk cId="2706659258" sldId="1186"/>
        </pc:sldMkLst>
        <pc:picChg chg="del">
          <ac:chgData name="Anastasija Luceviča" userId="7d388854-d4c7-47c0-855a-49afe5c82cf7" providerId="ADAL" clId="{342B8F7D-62EB-4399-973F-78C0D1CC101D}" dt="2022-09-26T13:08:47.596" v="439" actId="478"/>
          <ac:picMkLst>
            <pc:docMk/>
            <pc:sldMk cId="2706659258" sldId="1186"/>
            <ac:picMk id="3" creationId="{14D69408-36C8-48C9-BAAB-E6C70CACA580}"/>
          </ac:picMkLst>
        </pc:picChg>
        <pc:picChg chg="add mod">
          <ac:chgData name="Anastasija Luceviča" userId="7d388854-d4c7-47c0-855a-49afe5c82cf7" providerId="ADAL" clId="{342B8F7D-62EB-4399-973F-78C0D1CC101D}" dt="2022-09-26T13:08:58.064" v="442" actId="1076"/>
          <ac:picMkLst>
            <pc:docMk/>
            <pc:sldMk cId="2706659258" sldId="1186"/>
            <ac:picMk id="5" creationId="{158AECC6-528F-4788-B534-8E15EFA75413}"/>
          </ac:picMkLst>
        </pc:picChg>
      </pc:sldChg>
      <pc:sldChg chg="modSp mod">
        <pc:chgData name="Anastasija Luceviča" userId="7d388854-d4c7-47c0-855a-49afe5c82cf7" providerId="ADAL" clId="{342B8F7D-62EB-4399-973F-78C0D1CC101D}" dt="2022-09-27T11:27:30.495" v="848" actId="20577"/>
        <pc:sldMkLst>
          <pc:docMk/>
          <pc:sldMk cId="56243105" sldId="1195"/>
        </pc:sldMkLst>
        <pc:spChg chg="mod">
          <ac:chgData name="Anastasija Luceviča" userId="7d388854-d4c7-47c0-855a-49afe5c82cf7" providerId="ADAL" clId="{342B8F7D-62EB-4399-973F-78C0D1CC101D}" dt="2022-09-27T11:27:30.495" v="848" actId="20577"/>
          <ac:spMkLst>
            <pc:docMk/>
            <pc:sldMk cId="56243105" sldId="1195"/>
            <ac:spMk id="3" creationId="{3AB333CA-5F04-410F-B07E-D4B57F9B9E9A}"/>
          </ac:spMkLst>
        </pc:spChg>
        <pc:spChg chg="mod">
          <ac:chgData name="Anastasija Luceviča" userId="7d388854-d4c7-47c0-855a-49afe5c82cf7" providerId="ADAL" clId="{342B8F7D-62EB-4399-973F-78C0D1CC101D}" dt="2022-09-26T13:30:08.617" v="603" actId="20577"/>
          <ac:spMkLst>
            <pc:docMk/>
            <pc:sldMk cId="56243105" sldId="1195"/>
            <ac:spMk id="5" creationId="{D6D9A3F3-2010-458A-BC6C-E882A374B67D}"/>
          </ac:spMkLst>
        </pc:spChg>
      </pc:sldChg>
      <pc:sldChg chg="modSp mod modNotesTx">
        <pc:chgData name="Anastasija Luceviča" userId="7d388854-d4c7-47c0-855a-49afe5c82cf7" providerId="ADAL" clId="{342B8F7D-62EB-4399-973F-78C0D1CC101D}" dt="2022-09-27T11:26:16.112" v="839" actId="20577"/>
        <pc:sldMkLst>
          <pc:docMk/>
          <pc:sldMk cId="3047583844" sldId="1197"/>
        </pc:sldMkLst>
        <pc:spChg chg="mod">
          <ac:chgData name="Anastasija Luceviča" userId="7d388854-d4c7-47c0-855a-49afe5c82cf7" providerId="ADAL" clId="{342B8F7D-62EB-4399-973F-78C0D1CC101D}" dt="2022-09-26T13:19:49.382" v="478" actId="20577"/>
          <ac:spMkLst>
            <pc:docMk/>
            <pc:sldMk cId="3047583844" sldId="1197"/>
            <ac:spMk id="21" creationId="{C95DA37B-F823-41FB-9C47-F6ABA149E815}"/>
          </ac:spMkLst>
        </pc:spChg>
      </pc:sldChg>
      <pc:sldChg chg="modNotesTx">
        <pc:chgData name="Anastasija Luceviča" userId="7d388854-d4c7-47c0-855a-49afe5c82cf7" providerId="ADAL" clId="{342B8F7D-62EB-4399-973F-78C0D1CC101D}" dt="2022-09-27T11:26:29.046" v="842" actId="20577"/>
        <pc:sldMkLst>
          <pc:docMk/>
          <pc:sldMk cId="3701797467" sldId="1203"/>
        </pc:sldMkLst>
      </pc:sldChg>
      <pc:sldChg chg="modNotesTx">
        <pc:chgData name="Anastasija Luceviča" userId="7d388854-d4c7-47c0-855a-49afe5c82cf7" providerId="ADAL" clId="{342B8F7D-62EB-4399-973F-78C0D1CC101D}" dt="2022-09-27T11:26:34.331" v="843" actId="20577"/>
        <pc:sldMkLst>
          <pc:docMk/>
          <pc:sldMk cId="1647956175" sldId="1204"/>
        </pc:sldMkLst>
      </pc:sldChg>
      <pc:sldChg chg="modNotesTx">
        <pc:chgData name="Anastasija Luceviča" userId="7d388854-d4c7-47c0-855a-49afe5c82cf7" providerId="ADAL" clId="{342B8F7D-62EB-4399-973F-78C0D1CC101D}" dt="2022-09-27T11:26:37.494" v="844" actId="20577"/>
        <pc:sldMkLst>
          <pc:docMk/>
          <pc:sldMk cId="2056416689" sldId="1206"/>
        </pc:sldMkLst>
      </pc:sldChg>
      <pc:sldChg chg="addSp delSp modSp mod">
        <pc:chgData name="Anastasija Luceviča" userId="7d388854-d4c7-47c0-855a-49afe5c82cf7" providerId="ADAL" clId="{342B8F7D-62EB-4399-973F-78C0D1CC101D}" dt="2022-09-26T11:38:24.877" v="153" actId="255"/>
        <pc:sldMkLst>
          <pc:docMk/>
          <pc:sldMk cId="4234212762" sldId="1210"/>
        </pc:sldMkLst>
        <pc:spChg chg="mod">
          <ac:chgData name="Anastasija Luceviča" userId="7d388854-d4c7-47c0-855a-49afe5c82cf7" providerId="ADAL" clId="{342B8F7D-62EB-4399-973F-78C0D1CC101D}" dt="2022-09-26T11:35:14.902" v="124" actId="14100"/>
          <ac:spMkLst>
            <pc:docMk/>
            <pc:sldMk cId="4234212762" sldId="1210"/>
            <ac:spMk id="3" creationId="{60AF33C5-358B-4C72-962C-AB90CC07A3ED}"/>
          </ac:spMkLst>
        </pc:spChg>
        <pc:spChg chg="add mod">
          <ac:chgData name="Anastasija Luceviča" userId="7d388854-d4c7-47c0-855a-49afe5c82cf7" providerId="ADAL" clId="{342B8F7D-62EB-4399-973F-78C0D1CC101D}" dt="2022-09-26T11:34:35.584" v="116" actId="1076"/>
          <ac:spMkLst>
            <pc:docMk/>
            <pc:sldMk cId="4234212762" sldId="1210"/>
            <ac:spMk id="4" creationId="{D99DB17A-E53D-405C-9356-EAAB451DA902}"/>
          </ac:spMkLst>
        </pc:spChg>
        <pc:spChg chg="add mod">
          <ac:chgData name="Anastasija Luceviča" userId="7d388854-d4c7-47c0-855a-49afe5c82cf7" providerId="ADAL" clId="{342B8F7D-62EB-4399-973F-78C0D1CC101D}" dt="2022-09-26T11:28:57.728" v="68"/>
          <ac:spMkLst>
            <pc:docMk/>
            <pc:sldMk cId="4234212762" sldId="1210"/>
            <ac:spMk id="10" creationId="{63A8C71B-3F29-4DF1-BB3F-5C535F010ACA}"/>
          </ac:spMkLst>
        </pc:spChg>
        <pc:spChg chg="add mod">
          <ac:chgData name="Anastasija Luceviča" userId="7d388854-d4c7-47c0-855a-49afe5c82cf7" providerId="ADAL" clId="{342B8F7D-62EB-4399-973F-78C0D1CC101D}" dt="2022-09-26T11:30:49.765" v="87" actId="255"/>
          <ac:spMkLst>
            <pc:docMk/>
            <pc:sldMk cId="4234212762" sldId="1210"/>
            <ac:spMk id="11" creationId="{DF5A60CC-9B31-4F64-8A34-67D88E1AD287}"/>
          </ac:spMkLst>
        </pc:spChg>
        <pc:spChg chg="add del mod">
          <ac:chgData name="Anastasija Luceviča" userId="7d388854-d4c7-47c0-855a-49afe5c82cf7" providerId="ADAL" clId="{342B8F7D-62EB-4399-973F-78C0D1CC101D}" dt="2022-09-26T11:34:08.340" v="107"/>
          <ac:spMkLst>
            <pc:docMk/>
            <pc:sldMk cId="4234212762" sldId="1210"/>
            <ac:spMk id="14" creationId="{3A5F869A-4230-4C2C-BDEA-50775F062E84}"/>
          </ac:spMkLst>
        </pc:spChg>
        <pc:spChg chg="add mod">
          <ac:chgData name="Anastasija Luceviča" userId="7d388854-d4c7-47c0-855a-49afe5c82cf7" providerId="ADAL" clId="{342B8F7D-62EB-4399-973F-78C0D1CC101D}" dt="2022-09-26T11:37:52.310" v="148"/>
          <ac:spMkLst>
            <pc:docMk/>
            <pc:sldMk cId="4234212762" sldId="1210"/>
            <ac:spMk id="21" creationId="{06D57278-CF90-4AD1-BA4F-3F53F16A501D}"/>
          </ac:spMkLst>
        </pc:spChg>
        <pc:spChg chg="add mod">
          <ac:chgData name="Anastasija Luceviča" userId="7d388854-d4c7-47c0-855a-49afe5c82cf7" providerId="ADAL" clId="{342B8F7D-62EB-4399-973F-78C0D1CC101D}" dt="2022-09-26T11:38:24.877" v="153" actId="255"/>
          <ac:spMkLst>
            <pc:docMk/>
            <pc:sldMk cId="4234212762" sldId="1210"/>
            <ac:spMk id="23" creationId="{E1862793-80DF-4DFA-9906-A43C1832CB82}"/>
          </ac:spMkLst>
        </pc:spChg>
        <pc:picChg chg="del mod">
          <ac:chgData name="Anastasija Luceviča" userId="7d388854-d4c7-47c0-855a-49afe5c82cf7" providerId="ADAL" clId="{342B8F7D-62EB-4399-973F-78C0D1CC101D}" dt="2022-09-26T11:28:24.680" v="61" actId="478"/>
          <ac:picMkLst>
            <pc:docMk/>
            <pc:sldMk cId="4234212762" sldId="1210"/>
            <ac:picMk id="5" creationId="{B8CFA8FF-026C-4497-90A8-37F0E829D4A3}"/>
          </ac:picMkLst>
        </pc:picChg>
        <pc:picChg chg="del">
          <ac:chgData name="Anastasija Luceviča" userId="7d388854-d4c7-47c0-855a-49afe5c82cf7" providerId="ADAL" clId="{342B8F7D-62EB-4399-973F-78C0D1CC101D}" dt="2022-09-26T11:34:09.506" v="108" actId="478"/>
          <ac:picMkLst>
            <pc:docMk/>
            <pc:sldMk cId="4234212762" sldId="1210"/>
            <ac:picMk id="6" creationId="{8F39D9B1-436B-4346-8DAE-445E77142FE3}"/>
          </ac:picMkLst>
        </pc:picChg>
        <pc:picChg chg="del">
          <ac:chgData name="Anastasija Luceviča" userId="7d388854-d4c7-47c0-855a-49afe5c82cf7" providerId="ADAL" clId="{342B8F7D-62EB-4399-973F-78C0D1CC101D}" dt="2022-09-26T11:34:08.339" v="105" actId="478"/>
          <ac:picMkLst>
            <pc:docMk/>
            <pc:sldMk cId="4234212762" sldId="1210"/>
            <ac:picMk id="7" creationId="{CD1FB274-1A29-4EC8-B43C-5EC3A025A847}"/>
          </ac:picMkLst>
        </pc:picChg>
        <pc:picChg chg="add mod">
          <ac:chgData name="Anastasija Luceviča" userId="7d388854-d4c7-47c0-855a-49afe5c82cf7" providerId="ADAL" clId="{342B8F7D-62EB-4399-973F-78C0D1CC101D}" dt="2022-09-26T11:34:45.777" v="119" actId="14100"/>
          <ac:picMkLst>
            <pc:docMk/>
            <pc:sldMk cId="4234212762" sldId="1210"/>
            <ac:picMk id="9" creationId="{BB91FBE7-289A-4BC9-82DB-D54EDC0C66A3}"/>
          </ac:picMkLst>
        </pc:picChg>
        <pc:picChg chg="add mod">
          <ac:chgData name="Anastasija Luceviča" userId="7d388854-d4c7-47c0-855a-49afe5c82cf7" providerId="ADAL" clId="{342B8F7D-62EB-4399-973F-78C0D1CC101D}" dt="2022-09-26T11:34:37.729" v="117" actId="1076"/>
          <ac:picMkLst>
            <pc:docMk/>
            <pc:sldMk cId="4234212762" sldId="1210"/>
            <ac:picMk id="13" creationId="{B883631D-9938-456D-8EB5-86F17E286F38}"/>
          </ac:picMkLst>
        </pc:picChg>
        <pc:picChg chg="add del mod">
          <ac:chgData name="Anastasija Luceviča" userId="7d388854-d4c7-47c0-855a-49afe5c82cf7" providerId="ADAL" clId="{342B8F7D-62EB-4399-973F-78C0D1CC101D}" dt="2022-09-26T11:35:52.401" v="135" actId="478"/>
          <ac:picMkLst>
            <pc:docMk/>
            <pc:sldMk cId="4234212762" sldId="1210"/>
            <ac:picMk id="16" creationId="{177D5C9C-8530-438B-AD53-D76A02742EC2}"/>
          </ac:picMkLst>
        </pc:picChg>
        <pc:picChg chg="add mod">
          <ac:chgData name="Anastasija Luceviča" userId="7d388854-d4c7-47c0-855a-49afe5c82cf7" providerId="ADAL" clId="{342B8F7D-62EB-4399-973F-78C0D1CC101D}" dt="2022-09-26T11:37:01.051" v="141" actId="1076"/>
          <ac:picMkLst>
            <pc:docMk/>
            <pc:sldMk cId="4234212762" sldId="1210"/>
            <ac:picMk id="18" creationId="{409F7DB0-3602-4461-9B4A-444EDF4DC3AE}"/>
          </ac:picMkLst>
        </pc:picChg>
        <pc:picChg chg="add mod">
          <ac:chgData name="Anastasija Luceviča" userId="7d388854-d4c7-47c0-855a-49afe5c82cf7" providerId="ADAL" clId="{342B8F7D-62EB-4399-973F-78C0D1CC101D}" dt="2022-09-26T11:37:34.936" v="146" actId="14100"/>
          <ac:picMkLst>
            <pc:docMk/>
            <pc:sldMk cId="4234212762" sldId="1210"/>
            <ac:picMk id="20" creationId="{1ACA8A4D-F31A-424F-993B-02D334D986B2}"/>
          </ac:picMkLst>
        </pc:picChg>
      </pc:sldChg>
      <pc:sldChg chg="addSp delSp modSp mod">
        <pc:chgData name="Anastasija Luceviča" userId="7d388854-d4c7-47c0-855a-49afe5c82cf7" providerId="ADAL" clId="{342B8F7D-62EB-4399-973F-78C0D1CC101D}" dt="2022-09-26T11:55:58.264" v="201" actId="14100"/>
        <pc:sldMkLst>
          <pc:docMk/>
          <pc:sldMk cId="3012629041" sldId="1213"/>
        </pc:sldMkLst>
        <pc:spChg chg="add mod">
          <ac:chgData name="Anastasija Luceviča" userId="7d388854-d4c7-47c0-855a-49afe5c82cf7" providerId="ADAL" clId="{342B8F7D-62EB-4399-973F-78C0D1CC101D}" dt="2022-09-26T11:48:48.155" v="170" actId="1076"/>
          <ac:spMkLst>
            <pc:docMk/>
            <pc:sldMk cId="3012629041" sldId="1213"/>
            <ac:spMk id="6" creationId="{D76EF014-5E05-4AEF-BA18-368B26E6EE1A}"/>
          </ac:spMkLst>
        </pc:spChg>
        <pc:spChg chg="add mod">
          <ac:chgData name="Anastasija Luceviča" userId="7d388854-d4c7-47c0-855a-49afe5c82cf7" providerId="ADAL" clId="{342B8F7D-62EB-4399-973F-78C0D1CC101D}" dt="2022-09-26T11:50:29.115" v="184" actId="207"/>
          <ac:spMkLst>
            <pc:docMk/>
            <pc:sldMk cId="3012629041" sldId="1213"/>
            <ac:spMk id="9" creationId="{9EDF1E06-B5EB-441B-949F-F0D39B0C186D}"/>
          </ac:spMkLst>
        </pc:spChg>
        <pc:spChg chg="add mod">
          <ac:chgData name="Anastasija Luceviča" userId="7d388854-d4c7-47c0-855a-49afe5c82cf7" providerId="ADAL" clId="{342B8F7D-62EB-4399-973F-78C0D1CC101D}" dt="2022-09-26T11:55:46.860" v="199" actId="255"/>
          <ac:spMkLst>
            <pc:docMk/>
            <pc:sldMk cId="3012629041" sldId="1213"/>
            <ac:spMk id="15" creationId="{FE6A2228-B747-49DC-B73B-FBAA387BC348}"/>
          </ac:spMkLst>
        </pc:spChg>
        <pc:picChg chg="add mod">
          <ac:chgData name="Anastasija Luceviča" userId="7d388854-d4c7-47c0-855a-49afe5c82cf7" providerId="ADAL" clId="{342B8F7D-62EB-4399-973F-78C0D1CC101D}" dt="2022-09-26T11:50:02.951" v="176" actId="1076"/>
          <ac:picMkLst>
            <pc:docMk/>
            <pc:sldMk cId="3012629041" sldId="1213"/>
            <ac:picMk id="5" creationId="{6B80B957-89EC-4A42-ACE9-19BF15380459}"/>
          </ac:picMkLst>
        </pc:picChg>
        <pc:picChg chg="add mod">
          <ac:chgData name="Anastasija Luceviča" userId="7d388854-d4c7-47c0-855a-49afe5c82cf7" providerId="ADAL" clId="{342B8F7D-62EB-4399-973F-78C0D1CC101D}" dt="2022-09-26T11:50:00.482" v="175" actId="1076"/>
          <ac:picMkLst>
            <pc:docMk/>
            <pc:sldMk cId="3012629041" sldId="1213"/>
            <ac:picMk id="8" creationId="{5B3B1D3F-0FE3-4911-8439-3E23C444AA1E}"/>
          </ac:picMkLst>
        </pc:picChg>
        <pc:picChg chg="del mod">
          <ac:chgData name="Anastasija Luceviča" userId="7d388854-d4c7-47c0-855a-49afe5c82cf7" providerId="ADAL" clId="{342B8F7D-62EB-4399-973F-78C0D1CC101D}" dt="2022-09-26T11:47:46.219" v="156" actId="478"/>
          <ac:picMkLst>
            <pc:docMk/>
            <pc:sldMk cId="3012629041" sldId="1213"/>
            <ac:picMk id="10" creationId="{2BB0F29E-A299-42E4-BD5E-3A13FC131085}"/>
          </ac:picMkLst>
        </pc:picChg>
        <pc:picChg chg="del">
          <ac:chgData name="Anastasija Luceviča" userId="7d388854-d4c7-47c0-855a-49afe5c82cf7" providerId="ADAL" clId="{342B8F7D-62EB-4399-973F-78C0D1CC101D}" dt="2022-09-26T11:54:44.518" v="187" actId="478"/>
          <ac:picMkLst>
            <pc:docMk/>
            <pc:sldMk cId="3012629041" sldId="1213"/>
            <ac:picMk id="11" creationId="{D847438F-65E6-48A1-B8BB-46517B89B4EE}"/>
          </ac:picMkLst>
        </pc:picChg>
        <pc:picChg chg="add mod">
          <ac:chgData name="Anastasija Luceviča" userId="7d388854-d4c7-47c0-855a-49afe5c82cf7" providerId="ADAL" clId="{342B8F7D-62EB-4399-973F-78C0D1CC101D}" dt="2022-09-26T11:55:58.264" v="201" actId="14100"/>
          <ac:picMkLst>
            <pc:docMk/>
            <pc:sldMk cId="3012629041" sldId="1213"/>
            <ac:picMk id="13" creationId="{D15D121D-9A14-4E65-9575-9C47C02126E0}"/>
          </ac:picMkLst>
        </pc:picChg>
      </pc:sldChg>
      <pc:sldChg chg="modSp mod">
        <pc:chgData name="Anastasija Luceviča" userId="7d388854-d4c7-47c0-855a-49afe5c82cf7" providerId="ADAL" clId="{342B8F7D-62EB-4399-973F-78C0D1CC101D}" dt="2022-09-27T09:30:08.084" v="739" actId="1076"/>
        <pc:sldMkLst>
          <pc:docMk/>
          <pc:sldMk cId="214244008" sldId="1218"/>
        </pc:sldMkLst>
        <pc:spChg chg="mod">
          <ac:chgData name="Anastasija Luceviča" userId="7d388854-d4c7-47c0-855a-49afe5c82cf7" providerId="ADAL" clId="{342B8F7D-62EB-4399-973F-78C0D1CC101D}" dt="2022-09-27T09:30:08.084" v="739" actId="1076"/>
          <ac:spMkLst>
            <pc:docMk/>
            <pc:sldMk cId="214244008" sldId="1218"/>
            <ac:spMk id="3" creationId="{B5FDB74B-3C24-4F42-855C-727EA034DA80}"/>
          </ac:spMkLst>
        </pc:spChg>
      </pc:sldChg>
      <pc:sldChg chg="addSp delSp modSp mod">
        <pc:chgData name="Anastasija Luceviča" userId="7d388854-d4c7-47c0-855a-49afe5c82cf7" providerId="ADAL" clId="{342B8F7D-62EB-4399-973F-78C0D1CC101D}" dt="2022-09-26T13:19:16.099" v="465" actId="1076"/>
        <pc:sldMkLst>
          <pc:docMk/>
          <pc:sldMk cId="1142918026" sldId="1219"/>
        </pc:sldMkLst>
        <pc:picChg chg="del">
          <ac:chgData name="Anastasija Luceviča" userId="7d388854-d4c7-47c0-855a-49afe5c82cf7" providerId="ADAL" clId="{342B8F7D-62EB-4399-973F-78C0D1CC101D}" dt="2022-09-26T13:19:07.149" v="462" actId="478"/>
          <ac:picMkLst>
            <pc:docMk/>
            <pc:sldMk cId="1142918026" sldId="1219"/>
            <ac:picMk id="3" creationId="{8EA659C5-2CAD-4D1C-9AA5-6F65095ED829}"/>
          </ac:picMkLst>
        </pc:picChg>
        <pc:picChg chg="add mod">
          <ac:chgData name="Anastasija Luceviča" userId="7d388854-d4c7-47c0-855a-49afe5c82cf7" providerId="ADAL" clId="{342B8F7D-62EB-4399-973F-78C0D1CC101D}" dt="2022-09-26T13:19:16.099" v="465" actId="1076"/>
          <ac:picMkLst>
            <pc:docMk/>
            <pc:sldMk cId="1142918026" sldId="1219"/>
            <ac:picMk id="6" creationId="{D105E5B9-61CA-4E94-9B78-18DDBDC439BF}"/>
          </ac:picMkLst>
        </pc:picChg>
      </pc:sldChg>
      <pc:sldChg chg="addSp delSp modSp mod">
        <pc:chgData name="Anastasija Luceviča" userId="7d388854-d4c7-47c0-855a-49afe5c82cf7" providerId="ADAL" clId="{342B8F7D-62EB-4399-973F-78C0D1CC101D}" dt="2022-09-26T13:17:44.108" v="460" actId="1076"/>
        <pc:sldMkLst>
          <pc:docMk/>
          <pc:sldMk cId="705838191" sldId="1220"/>
        </pc:sldMkLst>
        <pc:picChg chg="del">
          <ac:chgData name="Anastasija Luceviča" userId="7d388854-d4c7-47c0-855a-49afe5c82cf7" providerId="ADAL" clId="{342B8F7D-62EB-4399-973F-78C0D1CC101D}" dt="2022-09-26T13:16:45.730" v="445" actId="478"/>
          <ac:picMkLst>
            <pc:docMk/>
            <pc:sldMk cId="705838191" sldId="1220"/>
            <ac:picMk id="2" creationId="{77217CCA-8CC4-47CD-951D-83EFBECD0C20}"/>
          </ac:picMkLst>
        </pc:picChg>
        <pc:picChg chg="add del mod">
          <ac:chgData name="Anastasija Luceviča" userId="7d388854-d4c7-47c0-855a-49afe5c82cf7" providerId="ADAL" clId="{342B8F7D-62EB-4399-973F-78C0D1CC101D}" dt="2022-09-26T13:17:00.872" v="450" actId="478"/>
          <ac:picMkLst>
            <pc:docMk/>
            <pc:sldMk cId="705838191" sldId="1220"/>
            <ac:picMk id="6" creationId="{ACFD8C19-0B20-441F-A197-4EF1F103D073}"/>
          </ac:picMkLst>
        </pc:picChg>
        <pc:picChg chg="add mod">
          <ac:chgData name="Anastasija Luceviča" userId="7d388854-d4c7-47c0-855a-49afe5c82cf7" providerId="ADAL" clId="{342B8F7D-62EB-4399-973F-78C0D1CC101D}" dt="2022-09-26T13:17:44.108" v="460" actId="1076"/>
          <ac:picMkLst>
            <pc:docMk/>
            <pc:sldMk cId="705838191" sldId="1220"/>
            <ac:picMk id="8" creationId="{65DBD5D1-EFD6-4490-B019-AC25B9965901}"/>
          </ac:picMkLst>
        </pc:picChg>
      </pc:sldChg>
      <pc:sldChg chg="modSp mod">
        <pc:chgData name="Anastasija Luceviča" userId="7d388854-d4c7-47c0-855a-49afe5c82cf7" providerId="ADAL" clId="{342B8F7D-62EB-4399-973F-78C0D1CC101D}" dt="2022-09-26T12:34:39.329" v="308" actId="20577"/>
        <pc:sldMkLst>
          <pc:docMk/>
          <pc:sldMk cId="2123439310" sldId="1223"/>
        </pc:sldMkLst>
        <pc:spChg chg="mod">
          <ac:chgData name="Anastasija Luceviča" userId="7d388854-d4c7-47c0-855a-49afe5c82cf7" providerId="ADAL" clId="{342B8F7D-62EB-4399-973F-78C0D1CC101D}" dt="2022-09-26T12:34:39.329" v="308" actId="20577"/>
          <ac:spMkLst>
            <pc:docMk/>
            <pc:sldMk cId="2123439310" sldId="1223"/>
            <ac:spMk id="5" creationId="{575969A9-3E44-47CD-A992-0AB134C33FED}"/>
          </ac:spMkLst>
        </pc:spChg>
      </pc:sldChg>
      <pc:sldChg chg="addSp delSp modSp mod">
        <pc:chgData name="Anastasija Luceviča" userId="7d388854-d4c7-47c0-855a-49afe5c82cf7" providerId="ADAL" clId="{342B8F7D-62EB-4399-973F-78C0D1CC101D}" dt="2022-09-26T13:05:42.905" v="438" actId="1076"/>
        <pc:sldMkLst>
          <pc:docMk/>
          <pc:sldMk cId="3782039373" sldId="1224"/>
        </pc:sldMkLst>
        <pc:picChg chg="add del mod">
          <ac:chgData name="Anastasija Luceviča" userId="7d388854-d4c7-47c0-855a-49afe5c82cf7" providerId="ADAL" clId="{342B8F7D-62EB-4399-973F-78C0D1CC101D}" dt="2022-09-26T13:02:25.789" v="418" actId="478"/>
          <ac:picMkLst>
            <pc:docMk/>
            <pc:sldMk cId="3782039373" sldId="1224"/>
            <ac:picMk id="4" creationId="{4F86146A-F381-4E6C-B0D5-5EE2B6A3DA96}"/>
          </ac:picMkLst>
        </pc:picChg>
        <pc:picChg chg="add del mod">
          <ac:chgData name="Anastasija Luceviča" userId="7d388854-d4c7-47c0-855a-49afe5c82cf7" providerId="ADAL" clId="{342B8F7D-62EB-4399-973F-78C0D1CC101D}" dt="2022-09-26T13:02:24.446" v="417" actId="478"/>
          <ac:picMkLst>
            <pc:docMk/>
            <pc:sldMk cId="3782039373" sldId="1224"/>
            <ac:picMk id="6" creationId="{DFA52DC0-DED7-4C28-97A4-05A29F5544A4}"/>
          </ac:picMkLst>
        </pc:picChg>
        <pc:picChg chg="mod">
          <ac:chgData name="Anastasija Luceviča" userId="7d388854-d4c7-47c0-855a-49afe5c82cf7" providerId="ADAL" clId="{342B8F7D-62EB-4399-973F-78C0D1CC101D}" dt="2022-09-26T13:04:51.717" v="426" actId="1076"/>
          <ac:picMkLst>
            <pc:docMk/>
            <pc:sldMk cId="3782039373" sldId="1224"/>
            <ac:picMk id="8" creationId="{CC57C89B-0FB9-4CB8-8DF5-43FC0FD65BBD}"/>
          </ac:picMkLst>
        </pc:picChg>
        <pc:picChg chg="del mod">
          <ac:chgData name="Anastasija Luceviča" userId="7d388854-d4c7-47c0-855a-49afe5c82cf7" providerId="ADAL" clId="{342B8F7D-62EB-4399-973F-78C0D1CC101D}" dt="2022-09-26T12:53:05.707" v="339" actId="478"/>
          <ac:picMkLst>
            <pc:docMk/>
            <pc:sldMk cId="3782039373" sldId="1224"/>
            <ac:picMk id="9" creationId="{B072D4B2-BAA5-4DF6-9BF5-AFA3C77D8568}"/>
          </ac:picMkLst>
        </pc:picChg>
        <pc:picChg chg="del mod">
          <ac:chgData name="Anastasija Luceviča" userId="7d388854-d4c7-47c0-855a-49afe5c82cf7" providerId="ADAL" clId="{342B8F7D-62EB-4399-973F-78C0D1CC101D}" dt="2022-09-26T12:54:24.367" v="352" actId="478"/>
          <ac:picMkLst>
            <pc:docMk/>
            <pc:sldMk cId="3782039373" sldId="1224"/>
            <ac:picMk id="10" creationId="{28A92BC6-ED9C-4896-BF46-73F857205C00}"/>
          </ac:picMkLst>
        </pc:picChg>
        <pc:picChg chg="del mod">
          <ac:chgData name="Anastasija Luceviča" userId="7d388854-d4c7-47c0-855a-49afe5c82cf7" providerId="ADAL" clId="{342B8F7D-62EB-4399-973F-78C0D1CC101D}" dt="2022-09-26T12:56:03.405" v="366" actId="478"/>
          <ac:picMkLst>
            <pc:docMk/>
            <pc:sldMk cId="3782039373" sldId="1224"/>
            <ac:picMk id="11" creationId="{B6C53F38-CA4B-4E31-9A1B-8F6AFF93BC1D}"/>
          </ac:picMkLst>
        </pc:picChg>
        <pc:picChg chg="del">
          <ac:chgData name="Anastasija Luceviča" userId="7d388854-d4c7-47c0-855a-49afe5c82cf7" providerId="ADAL" clId="{342B8F7D-62EB-4399-973F-78C0D1CC101D}" dt="2022-09-26T12:58:04.070" v="369" actId="478"/>
          <ac:picMkLst>
            <pc:docMk/>
            <pc:sldMk cId="3782039373" sldId="1224"/>
            <ac:picMk id="12" creationId="{DCD159DC-7FA9-4359-8FA8-A2913653BB4E}"/>
          </ac:picMkLst>
        </pc:picChg>
        <pc:picChg chg="del">
          <ac:chgData name="Anastasija Luceviča" userId="7d388854-d4c7-47c0-855a-49afe5c82cf7" providerId="ADAL" clId="{342B8F7D-62EB-4399-973F-78C0D1CC101D}" dt="2022-09-26T12:58:37.315" v="381" actId="478"/>
          <ac:picMkLst>
            <pc:docMk/>
            <pc:sldMk cId="3782039373" sldId="1224"/>
            <ac:picMk id="13" creationId="{34DDCBFC-F1B7-4092-BBD8-37A4CC8364ED}"/>
          </ac:picMkLst>
        </pc:picChg>
        <pc:picChg chg="add del mod">
          <ac:chgData name="Anastasija Luceviča" userId="7d388854-d4c7-47c0-855a-49afe5c82cf7" providerId="ADAL" clId="{342B8F7D-62EB-4399-973F-78C0D1CC101D}" dt="2022-09-26T13:05:02.635" v="429" actId="21"/>
          <ac:picMkLst>
            <pc:docMk/>
            <pc:sldMk cId="3782039373" sldId="1224"/>
            <ac:picMk id="15" creationId="{55943CA8-AC52-4B52-9A55-17936ECD4BFD}"/>
          </ac:picMkLst>
        </pc:picChg>
        <pc:picChg chg="add del mod">
          <ac:chgData name="Anastasija Luceviča" userId="7d388854-d4c7-47c0-855a-49afe5c82cf7" providerId="ADAL" clId="{342B8F7D-62EB-4399-973F-78C0D1CC101D}" dt="2022-09-26T13:00:42.297" v="393" actId="478"/>
          <ac:picMkLst>
            <pc:docMk/>
            <pc:sldMk cId="3782039373" sldId="1224"/>
            <ac:picMk id="17" creationId="{1C3A6F71-8894-4C48-AE7A-6DBEA0191707}"/>
          </ac:picMkLst>
        </pc:picChg>
        <pc:picChg chg="add mod">
          <ac:chgData name="Anastasija Luceviča" userId="7d388854-d4c7-47c0-855a-49afe5c82cf7" providerId="ADAL" clId="{342B8F7D-62EB-4399-973F-78C0D1CC101D}" dt="2022-09-26T13:00:27.124" v="390" actId="1076"/>
          <ac:picMkLst>
            <pc:docMk/>
            <pc:sldMk cId="3782039373" sldId="1224"/>
            <ac:picMk id="19" creationId="{3BEBF2DF-0A92-4B1F-A1B7-2C7449FDC0CE}"/>
          </ac:picMkLst>
        </pc:picChg>
        <pc:picChg chg="add mod">
          <ac:chgData name="Anastasija Luceviča" userId="7d388854-d4c7-47c0-855a-49afe5c82cf7" providerId="ADAL" clId="{342B8F7D-62EB-4399-973F-78C0D1CC101D}" dt="2022-09-26T13:01:36.834" v="407" actId="14100"/>
          <ac:picMkLst>
            <pc:docMk/>
            <pc:sldMk cId="3782039373" sldId="1224"/>
            <ac:picMk id="21" creationId="{8A0DC609-FDE6-4ADF-A12A-3478F71E761A}"/>
          </ac:picMkLst>
        </pc:picChg>
        <pc:picChg chg="add mod">
          <ac:chgData name="Anastasija Luceviča" userId="7d388854-d4c7-47c0-855a-49afe5c82cf7" providerId="ADAL" clId="{342B8F7D-62EB-4399-973F-78C0D1CC101D}" dt="2022-09-26T13:05:37.239" v="436" actId="1076"/>
          <ac:picMkLst>
            <pc:docMk/>
            <pc:sldMk cId="3782039373" sldId="1224"/>
            <ac:picMk id="23" creationId="{F8C4D892-0A42-4785-BC28-F94673278E05}"/>
          </ac:picMkLst>
        </pc:picChg>
        <pc:picChg chg="add mod">
          <ac:chgData name="Anastasija Luceviča" userId="7d388854-d4c7-47c0-855a-49afe5c82cf7" providerId="ADAL" clId="{342B8F7D-62EB-4399-973F-78C0D1CC101D}" dt="2022-09-26T13:05:39.269" v="437" actId="1076"/>
          <ac:picMkLst>
            <pc:docMk/>
            <pc:sldMk cId="3782039373" sldId="1224"/>
            <ac:picMk id="25" creationId="{03EFDFB4-7CED-4EC0-9167-E172BBC72AB3}"/>
          </ac:picMkLst>
        </pc:picChg>
        <pc:picChg chg="add mod">
          <ac:chgData name="Anastasija Luceviča" userId="7d388854-d4c7-47c0-855a-49afe5c82cf7" providerId="ADAL" clId="{342B8F7D-62EB-4399-973F-78C0D1CC101D}" dt="2022-09-26T13:05:42.905" v="438" actId="1076"/>
          <ac:picMkLst>
            <pc:docMk/>
            <pc:sldMk cId="3782039373" sldId="1224"/>
            <ac:picMk id="26" creationId="{810C6793-0591-4530-8347-8F7FF132C064}"/>
          </ac:picMkLst>
        </pc:picChg>
      </pc:sldChg>
      <pc:sldChg chg="modNotesTx">
        <pc:chgData name="Anastasija Luceviča" userId="7d388854-d4c7-47c0-855a-49afe5c82cf7" providerId="ADAL" clId="{342B8F7D-62EB-4399-973F-78C0D1CC101D}" dt="2022-09-27T11:25:16.012" v="833" actId="20577"/>
        <pc:sldMkLst>
          <pc:docMk/>
          <pc:sldMk cId="3316856656" sldId="1227"/>
        </pc:sldMkLst>
      </pc:sldChg>
    </pc:docChg>
  </pc:docChgLst>
  <pc:docChgLst>
    <pc:chgData name="Mārtiņš Blaus" userId="33cd47b9-f052-472a-86e7-c637e22acb14" providerId="ADAL" clId="{F18D48EB-C83E-4108-8226-4F0C14BDA078}"/>
    <pc:docChg chg="undo custSel addSld delSld modSld sldOrd">
      <pc:chgData name="Mārtiņš Blaus" userId="33cd47b9-f052-472a-86e7-c637e22acb14" providerId="ADAL" clId="{F18D48EB-C83E-4108-8226-4F0C14BDA078}" dt="2021-07-14T16:47:19.892" v="3390" actId="20577"/>
      <pc:docMkLst>
        <pc:docMk/>
      </pc:docMkLst>
      <pc:sldChg chg="modSp mod">
        <pc:chgData name="Mārtiņš Blaus" userId="33cd47b9-f052-472a-86e7-c637e22acb14" providerId="ADAL" clId="{F18D48EB-C83E-4108-8226-4F0C14BDA078}" dt="2021-07-13T08:54:37.138" v="2007" actId="1076"/>
        <pc:sldMkLst>
          <pc:docMk/>
          <pc:sldMk cId="3081869592" sldId="450"/>
        </pc:sldMkLst>
        <pc:spChg chg="mod">
          <ac:chgData name="Mārtiņš Blaus" userId="33cd47b9-f052-472a-86e7-c637e22acb14" providerId="ADAL" clId="{F18D48EB-C83E-4108-8226-4F0C14BDA078}" dt="2021-07-13T08:18:45.296" v="1714" actId="1076"/>
          <ac:spMkLst>
            <pc:docMk/>
            <pc:sldMk cId="3081869592" sldId="450"/>
            <ac:spMk id="5" creationId="{3D306813-46E3-4FA1-A0A3-3F540339B82F}"/>
          </ac:spMkLst>
        </pc:spChg>
        <pc:spChg chg="mod">
          <ac:chgData name="Mārtiņš Blaus" userId="33cd47b9-f052-472a-86e7-c637e22acb14" providerId="ADAL" clId="{F18D48EB-C83E-4108-8226-4F0C14BDA078}" dt="2021-07-13T08:54:37.138" v="2007" actId="1076"/>
          <ac:spMkLst>
            <pc:docMk/>
            <pc:sldMk cId="3081869592" sldId="450"/>
            <ac:spMk id="6" creationId="{48B0B263-328E-4323-8F5E-1EC475ADB459}"/>
          </ac:spMkLst>
        </pc:spChg>
        <pc:spChg chg="mod">
          <ac:chgData name="Mārtiņš Blaus" userId="33cd47b9-f052-472a-86e7-c637e22acb14" providerId="ADAL" clId="{F18D48EB-C83E-4108-8226-4F0C14BDA078}" dt="2021-07-12T20:26:56.109" v="804" actId="20577"/>
          <ac:spMkLst>
            <pc:docMk/>
            <pc:sldMk cId="3081869592" sldId="450"/>
            <ac:spMk id="7" creationId="{D760A263-8AE2-4253-84F6-34ED73EE57A5}"/>
          </ac:spMkLst>
        </pc:spChg>
      </pc:sldChg>
      <pc:sldChg chg="ord">
        <pc:chgData name="Mārtiņš Blaus" userId="33cd47b9-f052-472a-86e7-c637e22acb14" providerId="ADAL" clId="{F18D48EB-C83E-4108-8226-4F0C14BDA078}" dt="2021-07-13T09:50:49.037" v="3073"/>
        <pc:sldMkLst>
          <pc:docMk/>
          <pc:sldMk cId="3647481192" sldId="697"/>
        </pc:sldMkLst>
      </pc:sldChg>
      <pc:sldChg chg="ord">
        <pc:chgData name="Mārtiņš Blaus" userId="33cd47b9-f052-472a-86e7-c637e22acb14" providerId="ADAL" clId="{F18D48EB-C83E-4108-8226-4F0C14BDA078}" dt="2021-07-13T09:18:22.621" v="2129"/>
        <pc:sldMkLst>
          <pc:docMk/>
          <pc:sldMk cId="4202413066" sldId="1075"/>
        </pc:sldMkLst>
      </pc:sldChg>
      <pc:sldChg chg="addSp delSp modSp mod ord">
        <pc:chgData name="Mārtiņš Blaus" userId="33cd47b9-f052-472a-86e7-c637e22acb14" providerId="ADAL" clId="{F18D48EB-C83E-4108-8226-4F0C14BDA078}" dt="2021-07-13T08:56:35.926" v="2009" actId="1076"/>
        <pc:sldMkLst>
          <pc:docMk/>
          <pc:sldMk cId="3566291676" sldId="1081"/>
        </pc:sldMkLst>
        <pc:spChg chg="add del">
          <ac:chgData name="Mārtiņš Blaus" userId="33cd47b9-f052-472a-86e7-c637e22acb14" providerId="ADAL" clId="{F18D48EB-C83E-4108-8226-4F0C14BDA078}" dt="2021-07-13T08:06:39.340" v="1213" actId="478"/>
          <ac:spMkLst>
            <pc:docMk/>
            <pc:sldMk cId="3566291676" sldId="1081"/>
            <ac:spMk id="4" creationId="{1BA5CCD4-BEF1-4D34-8BAC-837DCDAFA73C}"/>
          </ac:spMkLst>
        </pc:spChg>
        <pc:spChg chg="mod">
          <ac:chgData name="Mārtiņš Blaus" userId="33cd47b9-f052-472a-86e7-c637e22acb14" providerId="ADAL" clId="{F18D48EB-C83E-4108-8226-4F0C14BDA078}" dt="2021-07-13T08:56:35.926" v="2009" actId="1076"/>
          <ac:spMkLst>
            <pc:docMk/>
            <pc:sldMk cId="3566291676" sldId="1081"/>
            <ac:spMk id="6" creationId="{5C1D7DE8-5851-4201-895A-008DA35F56F4}"/>
          </ac:spMkLst>
        </pc:spChg>
        <pc:spChg chg="mod">
          <ac:chgData name="Mārtiņš Blaus" userId="33cd47b9-f052-472a-86e7-c637e22acb14" providerId="ADAL" clId="{F18D48EB-C83E-4108-8226-4F0C14BDA078}" dt="2021-07-13T08:06:11.568" v="1199" actId="1076"/>
          <ac:spMkLst>
            <pc:docMk/>
            <pc:sldMk cId="3566291676" sldId="1081"/>
            <ac:spMk id="7" creationId="{4E192104-E0AC-4F9B-A65F-78696C6397C1}"/>
          </ac:spMkLst>
        </pc:spChg>
        <pc:spChg chg="mod">
          <ac:chgData name="Mārtiņš Blaus" userId="33cd47b9-f052-472a-86e7-c637e22acb14" providerId="ADAL" clId="{F18D48EB-C83E-4108-8226-4F0C14BDA078}" dt="2021-07-13T08:10:44.278" v="1407" actId="1076"/>
          <ac:spMkLst>
            <pc:docMk/>
            <pc:sldMk cId="3566291676" sldId="1081"/>
            <ac:spMk id="24" creationId="{175AAD89-F5AB-47EA-92EE-3A2543F7E819}"/>
          </ac:spMkLst>
        </pc:spChg>
        <pc:spChg chg="mod">
          <ac:chgData name="Mārtiņš Blaus" userId="33cd47b9-f052-472a-86e7-c637e22acb14" providerId="ADAL" clId="{F18D48EB-C83E-4108-8226-4F0C14BDA078}" dt="2021-07-13T08:10:56.803" v="1427" actId="1036"/>
          <ac:spMkLst>
            <pc:docMk/>
            <pc:sldMk cId="3566291676" sldId="1081"/>
            <ac:spMk id="25" creationId="{BC5E1EA7-E51E-40ED-8FB8-4F70952D5296}"/>
          </ac:spMkLst>
        </pc:spChg>
        <pc:spChg chg="mod">
          <ac:chgData name="Mārtiņš Blaus" userId="33cd47b9-f052-472a-86e7-c637e22acb14" providerId="ADAL" clId="{F18D48EB-C83E-4108-8226-4F0C14BDA078}" dt="2021-07-13T08:11:49.334" v="1454" actId="113"/>
          <ac:spMkLst>
            <pc:docMk/>
            <pc:sldMk cId="3566291676" sldId="1081"/>
            <ac:spMk id="26" creationId="{3C91B9ED-32D2-453A-B95E-087B2727679D}"/>
          </ac:spMkLst>
        </pc:spChg>
        <pc:spChg chg="mod">
          <ac:chgData name="Mārtiņš Blaus" userId="33cd47b9-f052-472a-86e7-c637e22acb14" providerId="ADAL" clId="{F18D48EB-C83E-4108-8226-4F0C14BDA078}" dt="2021-07-13T08:11:42.757" v="1453" actId="403"/>
          <ac:spMkLst>
            <pc:docMk/>
            <pc:sldMk cId="3566291676" sldId="1081"/>
            <ac:spMk id="27" creationId="{CAF7207E-854F-48A1-B2A9-0579C494ADC4}"/>
          </ac:spMkLst>
        </pc:spChg>
        <pc:spChg chg="mod">
          <ac:chgData name="Mārtiņš Blaus" userId="33cd47b9-f052-472a-86e7-c637e22acb14" providerId="ADAL" clId="{F18D48EB-C83E-4108-8226-4F0C14BDA078}" dt="2021-07-13T08:12:00.826" v="1455" actId="404"/>
          <ac:spMkLst>
            <pc:docMk/>
            <pc:sldMk cId="3566291676" sldId="1081"/>
            <ac:spMk id="28" creationId="{49374F6D-B075-4208-BE53-33B663DC4249}"/>
          </ac:spMkLst>
        </pc:spChg>
        <pc:grpChg chg="mod">
          <ac:chgData name="Mārtiņš Blaus" userId="33cd47b9-f052-472a-86e7-c637e22acb14" providerId="ADAL" clId="{F18D48EB-C83E-4108-8226-4F0C14BDA078}" dt="2021-07-13T08:06:17.264" v="1207" actId="1035"/>
          <ac:grpSpMkLst>
            <pc:docMk/>
            <pc:sldMk cId="3566291676" sldId="1081"/>
            <ac:grpSpMk id="16" creationId="{2DAA86E2-E727-4687-84CF-DB6306082EDB}"/>
          </ac:grpSpMkLst>
        </pc:grpChg>
        <pc:grpChg chg="mod">
          <ac:chgData name="Mārtiņš Blaus" userId="33cd47b9-f052-472a-86e7-c637e22acb14" providerId="ADAL" clId="{F18D48EB-C83E-4108-8226-4F0C14BDA078}" dt="2021-07-13T08:10:21.347" v="1401" actId="1076"/>
          <ac:grpSpMkLst>
            <pc:docMk/>
            <pc:sldMk cId="3566291676" sldId="1081"/>
            <ac:grpSpMk id="20" creationId="{D4BDD397-E327-4955-BC24-A431A592AA6F}"/>
          </ac:grpSpMkLst>
        </pc:grpChg>
      </pc:sldChg>
      <pc:sldChg chg="ord">
        <pc:chgData name="Mārtiņš Blaus" userId="33cd47b9-f052-472a-86e7-c637e22acb14" providerId="ADAL" clId="{F18D48EB-C83E-4108-8226-4F0C14BDA078}" dt="2021-07-13T09:32:57.609" v="2437"/>
        <pc:sldMkLst>
          <pc:docMk/>
          <pc:sldMk cId="4090934874" sldId="1115"/>
        </pc:sldMkLst>
      </pc:sldChg>
      <pc:sldChg chg="del">
        <pc:chgData name="Mārtiņš Blaus" userId="33cd47b9-f052-472a-86e7-c637e22acb14" providerId="ADAL" clId="{F18D48EB-C83E-4108-8226-4F0C14BDA078}" dt="2021-07-13T08:19:32.995" v="1726" actId="47"/>
        <pc:sldMkLst>
          <pc:docMk/>
          <pc:sldMk cId="3789235237" sldId="1116"/>
        </pc:sldMkLst>
      </pc:sldChg>
      <pc:sldChg chg="ord">
        <pc:chgData name="Mārtiņš Blaus" userId="33cd47b9-f052-472a-86e7-c637e22acb14" providerId="ADAL" clId="{F18D48EB-C83E-4108-8226-4F0C14BDA078}" dt="2021-07-13T09:31:29.113" v="2431"/>
        <pc:sldMkLst>
          <pc:docMk/>
          <pc:sldMk cId="2706659258" sldId="1186"/>
        </pc:sldMkLst>
      </pc:sldChg>
      <pc:sldChg chg="del ord">
        <pc:chgData name="Mārtiņš Blaus" userId="33cd47b9-f052-472a-86e7-c637e22acb14" providerId="ADAL" clId="{F18D48EB-C83E-4108-8226-4F0C14BDA078}" dt="2021-07-13T09:42:40.769" v="2742" actId="47"/>
        <pc:sldMkLst>
          <pc:docMk/>
          <pc:sldMk cId="3543703901" sldId="1193"/>
        </pc:sldMkLst>
      </pc:sldChg>
      <pc:sldChg chg="addSp modSp mod">
        <pc:chgData name="Mārtiņš Blaus" userId="33cd47b9-f052-472a-86e7-c637e22acb14" providerId="ADAL" clId="{F18D48EB-C83E-4108-8226-4F0C14BDA078}" dt="2021-07-13T09:47:32.854" v="3070" actId="1076"/>
        <pc:sldMkLst>
          <pc:docMk/>
          <pc:sldMk cId="56243105" sldId="1195"/>
        </pc:sldMkLst>
        <pc:spChg chg="mod">
          <ac:chgData name="Mārtiņš Blaus" userId="33cd47b9-f052-472a-86e7-c637e22acb14" providerId="ADAL" clId="{F18D48EB-C83E-4108-8226-4F0C14BDA078}" dt="2021-07-13T09:46:50.371" v="3064" actId="20577"/>
          <ac:spMkLst>
            <pc:docMk/>
            <pc:sldMk cId="56243105" sldId="1195"/>
            <ac:spMk id="2" creationId="{813ED6FE-AEAA-4DC4-B372-7B64623D2C50}"/>
          </ac:spMkLst>
        </pc:spChg>
        <pc:spChg chg="mod">
          <ac:chgData name="Mārtiņš Blaus" userId="33cd47b9-f052-472a-86e7-c637e22acb14" providerId="ADAL" clId="{F18D48EB-C83E-4108-8226-4F0C14BDA078}" dt="2021-07-13T09:47:32.854" v="3070" actId="1076"/>
          <ac:spMkLst>
            <pc:docMk/>
            <pc:sldMk cId="56243105" sldId="1195"/>
            <ac:spMk id="3" creationId="{3AB333CA-5F04-410F-B07E-D4B57F9B9E9A}"/>
          </ac:spMkLst>
        </pc:spChg>
        <pc:spChg chg="add mod">
          <ac:chgData name="Mārtiņš Blaus" userId="33cd47b9-f052-472a-86e7-c637e22acb14" providerId="ADAL" clId="{F18D48EB-C83E-4108-8226-4F0C14BDA078}" dt="2021-07-13T09:47:10.004" v="3068" actId="115"/>
          <ac:spMkLst>
            <pc:docMk/>
            <pc:sldMk cId="56243105" sldId="1195"/>
            <ac:spMk id="5" creationId="{D6D9A3F3-2010-458A-BC6C-E882A374B67D}"/>
          </ac:spMkLst>
        </pc:spChg>
      </pc:sldChg>
      <pc:sldChg chg="addSp delSp modSp mod">
        <pc:chgData name="Mārtiņš Blaus" userId="33cd47b9-f052-472a-86e7-c637e22acb14" providerId="ADAL" clId="{F18D48EB-C83E-4108-8226-4F0C14BDA078}" dt="2021-07-14T16:47:19.892" v="3390" actId="20577"/>
        <pc:sldMkLst>
          <pc:docMk/>
          <pc:sldMk cId="3047583844" sldId="1197"/>
        </pc:sldMkLst>
        <pc:spChg chg="del">
          <ac:chgData name="Mārtiņš Blaus" userId="33cd47b9-f052-472a-86e7-c637e22acb14" providerId="ADAL" clId="{F18D48EB-C83E-4108-8226-4F0C14BDA078}" dt="2021-07-13T09:38:03.409" v="2579" actId="478"/>
          <ac:spMkLst>
            <pc:docMk/>
            <pc:sldMk cId="3047583844" sldId="1197"/>
            <ac:spMk id="4" creationId="{BA69067C-D63E-490A-A0A5-7BFB685AC40A}"/>
          </ac:spMkLst>
        </pc:spChg>
        <pc:spChg chg="mod">
          <ac:chgData name="Mārtiņš Blaus" userId="33cd47b9-f052-472a-86e7-c637e22acb14" providerId="ADAL" clId="{F18D48EB-C83E-4108-8226-4F0C14BDA078}" dt="2021-07-13T09:38:10.913" v="2580" actId="1076"/>
          <ac:spMkLst>
            <pc:docMk/>
            <pc:sldMk cId="3047583844" sldId="1197"/>
            <ac:spMk id="6" creationId="{344C4DDA-81FA-450F-8F24-471426557B28}"/>
          </ac:spMkLst>
        </pc:spChg>
        <pc:spChg chg="del">
          <ac:chgData name="Mārtiņš Blaus" userId="33cd47b9-f052-472a-86e7-c637e22acb14" providerId="ADAL" clId="{F18D48EB-C83E-4108-8226-4F0C14BDA078}" dt="2021-07-13T09:37:51.018" v="2512" actId="478"/>
          <ac:spMkLst>
            <pc:docMk/>
            <pc:sldMk cId="3047583844" sldId="1197"/>
            <ac:spMk id="7" creationId="{8CF9BA62-AC63-4FB8-B829-2BEF0C040AFB}"/>
          </ac:spMkLst>
        </pc:spChg>
        <pc:spChg chg="add mod">
          <ac:chgData name="Mārtiņš Blaus" userId="33cd47b9-f052-472a-86e7-c637e22acb14" providerId="ADAL" clId="{F18D48EB-C83E-4108-8226-4F0C14BDA078}" dt="2021-07-14T16:47:19.892" v="3390" actId="20577"/>
          <ac:spMkLst>
            <pc:docMk/>
            <pc:sldMk cId="3047583844" sldId="1197"/>
            <ac:spMk id="21" creationId="{C95DA37B-F823-41FB-9C47-F6ABA149E815}"/>
          </ac:spMkLst>
        </pc:spChg>
        <pc:spChg chg="mod">
          <ac:chgData name="Mārtiņš Blaus" userId="33cd47b9-f052-472a-86e7-c637e22acb14" providerId="ADAL" clId="{F18D48EB-C83E-4108-8226-4F0C14BDA078}" dt="2021-07-13T09:37:58.306" v="2578" actId="1038"/>
          <ac:spMkLst>
            <pc:docMk/>
            <pc:sldMk cId="3047583844" sldId="1197"/>
            <ac:spMk id="22" creationId="{6937626A-8611-4CDF-8B8C-2F5D73B202E3}"/>
          </ac:spMkLst>
        </pc:spChg>
        <pc:spChg chg="mod">
          <ac:chgData name="Mārtiņš Blaus" userId="33cd47b9-f052-472a-86e7-c637e22acb14" providerId="ADAL" clId="{F18D48EB-C83E-4108-8226-4F0C14BDA078}" dt="2021-07-13T09:37:47.026" v="2511" actId="1038"/>
          <ac:spMkLst>
            <pc:docMk/>
            <pc:sldMk cId="3047583844" sldId="1197"/>
            <ac:spMk id="23" creationId="{DA73A050-F22F-4722-A8E0-0AF43E367EDB}"/>
          </ac:spMkLst>
        </pc:spChg>
        <pc:spChg chg="del">
          <ac:chgData name="Mārtiņš Blaus" userId="33cd47b9-f052-472a-86e7-c637e22acb14" providerId="ADAL" clId="{F18D48EB-C83E-4108-8226-4F0C14BDA078}" dt="2021-07-13T09:37:34.210" v="2447" actId="478"/>
          <ac:spMkLst>
            <pc:docMk/>
            <pc:sldMk cId="3047583844" sldId="1197"/>
            <ac:spMk id="25" creationId="{51390D98-E7D7-4B0F-9A70-47ABD37DBFF0}"/>
          </ac:spMkLst>
        </pc:spChg>
        <pc:grpChg chg="mod">
          <ac:chgData name="Mārtiņš Blaus" userId="33cd47b9-f052-472a-86e7-c637e22acb14" providerId="ADAL" clId="{F18D48EB-C83E-4108-8226-4F0C14BDA078}" dt="2021-07-13T09:37:47.026" v="2511" actId="1038"/>
          <ac:grpSpMkLst>
            <pc:docMk/>
            <pc:sldMk cId="3047583844" sldId="1197"/>
            <ac:grpSpMk id="12" creationId="{44633F00-6D3F-4959-9EC6-6D79798DA7A0}"/>
          </ac:grpSpMkLst>
        </pc:grpChg>
        <pc:grpChg chg="del">
          <ac:chgData name="Mārtiņš Blaus" userId="33cd47b9-f052-472a-86e7-c637e22acb14" providerId="ADAL" clId="{F18D48EB-C83E-4108-8226-4F0C14BDA078}" dt="2021-07-13T09:37:34.210" v="2447" actId="478"/>
          <ac:grpSpMkLst>
            <pc:docMk/>
            <pc:sldMk cId="3047583844" sldId="1197"/>
            <ac:grpSpMk id="15" creationId="{AD1F566A-9417-4AB4-8E3E-F0C8A1EBF3E1}"/>
          </ac:grpSpMkLst>
        </pc:grpChg>
        <pc:cxnChg chg="mod">
          <ac:chgData name="Mārtiņš Blaus" userId="33cd47b9-f052-472a-86e7-c637e22acb14" providerId="ADAL" clId="{F18D48EB-C83E-4108-8226-4F0C14BDA078}" dt="2021-07-13T09:37:58.306" v="2578" actId="1038"/>
          <ac:cxnSpMkLst>
            <pc:docMk/>
            <pc:sldMk cId="3047583844" sldId="1197"/>
            <ac:cxnSpMk id="20" creationId="{52809AAA-9927-4A45-B7D7-8EFF869F51E7}"/>
          </ac:cxnSpMkLst>
        </pc:cxnChg>
      </pc:sldChg>
      <pc:sldChg chg="modSp del mod">
        <pc:chgData name="Mārtiņš Blaus" userId="33cd47b9-f052-472a-86e7-c637e22acb14" providerId="ADAL" clId="{F18D48EB-C83E-4108-8226-4F0C14BDA078}" dt="2021-07-13T08:33:16.165" v="1881" actId="47"/>
        <pc:sldMkLst>
          <pc:docMk/>
          <pc:sldMk cId="2019925523" sldId="1199"/>
        </pc:sldMkLst>
        <pc:spChg chg="mod">
          <ac:chgData name="Mārtiņš Blaus" userId="33cd47b9-f052-472a-86e7-c637e22acb14" providerId="ADAL" clId="{F18D48EB-C83E-4108-8226-4F0C14BDA078}" dt="2021-07-13T08:32:05.232" v="1880" actId="20577"/>
          <ac:spMkLst>
            <pc:docMk/>
            <pc:sldMk cId="2019925523" sldId="1199"/>
            <ac:spMk id="5" creationId="{BA80F0A8-8A9A-4CC4-BD10-338A9E2FCAEF}"/>
          </ac:spMkLst>
        </pc:spChg>
      </pc:sldChg>
      <pc:sldChg chg="del">
        <pc:chgData name="Mārtiņš Blaus" userId="33cd47b9-f052-472a-86e7-c637e22acb14" providerId="ADAL" clId="{F18D48EB-C83E-4108-8226-4F0C14BDA078}" dt="2021-07-13T08:33:17.877" v="1882" actId="47"/>
        <pc:sldMkLst>
          <pc:docMk/>
          <pc:sldMk cId="241075785" sldId="1200"/>
        </pc:sldMkLst>
      </pc:sldChg>
      <pc:sldChg chg="del">
        <pc:chgData name="Mārtiņš Blaus" userId="33cd47b9-f052-472a-86e7-c637e22acb14" providerId="ADAL" clId="{F18D48EB-C83E-4108-8226-4F0C14BDA078}" dt="2021-07-13T09:33:33.528" v="2438" actId="47"/>
        <pc:sldMkLst>
          <pc:docMk/>
          <pc:sldMk cId="303234746" sldId="1201"/>
        </pc:sldMkLst>
      </pc:sldChg>
      <pc:sldChg chg="del">
        <pc:chgData name="Mārtiņš Blaus" userId="33cd47b9-f052-472a-86e7-c637e22acb14" providerId="ADAL" clId="{F18D48EB-C83E-4108-8226-4F0C14BDA078}" dt="2021-07-13T09:33:36.052" v="2439" actId="47"/>
        <pc:sldMkLst>
          <pc:docMk/>
          <pc:sldMk cId="1009815059" sldId="1202"/>
        </pc:sldMkLst>
      </pc:sldChg>
      <pc:sldChg chg="modSp mod">
        <pc:chgData name="Mārtiņš Blaus" userId="33cd47b9-f052-472a-86e7-c637e22acb14" providerId="ADAL" clId="{F18D48EB-C83E-4108-8226-4F0C14BDA078}" dt="2021-07-13T08:37:31.472" v="1883" actId="14100"/>
        <pc:sldMkLst>
          <pc:docMk/>
          <pc:sldMk cId="1647956175" sldId="1204"/>
        </pc:sldMkLst>
        <pc:spChg chg="mod">
          <ac:chgData name="Mārtiņš Blaus" userId="33cd47b9-f052-472a-86e7-c637e22acb14" providerId="ADAL" clId="{F18D48EB-C83E-4108-8226-4F0C14BDA078}" dt="2021-07-13T08:37:31.472" v="1883" actId="14100"/>
          <ac:spMkLst>
            <pc:docMk/>
            <pc:sldMk cId="1647956175" sldId="1204"/>
            <ac:spMk id="5" creationId="{E0E985D5-E3B7-4934-B0E3-CF621F381B78}"/>
          </ac:spMkLst>
        </pc:spChg>
      </pc:sldChg>
      <pc:sldChg chg="modSp del mod">
        <pc:chgData name="Mārtiņš Blaus" userId="33cd47b9-f052-472a-86e7-c637e22acb14" providerId="ADAL" clId="{F18D48EB-C83E-4108-8226-4F0C14BDA078}" dt="2021-07-13T09:34:15.158" v="2440" actId="47"/>
        <pc:sldMkLst>
          <pc:docMk/>
          <pc:sldMk cId="1625763916" sldId="1205"/>
        </pc:sldMkLst>
        <pc:spChg chg="mod">
          <ac:chgData name="Mārtiņš Blaus" userId="33cd47b9-f052-472a-86e7-c637e22acb14" providerId="ADAL" clId="{F18D48EB-C83E-4108-8226-4F0C14BDA078}" dt="2021-07-13T08:54:25.105" v="2005" actId="20577"/>
          <ac:spMkLst>
            <pc:docMk/>
            <pc:sldMk cId="1625763916" sldId="1205"/>
            <ac:spMk id="6" creationId="{75A28F12-BE83-4866-A2FB-5B4DD483CACE}"/>
          </ac:spMkLst>
        </pc:spChg>
        <pc:spChg chg="mod">
          <ac:chgData name="Mārtiņš Blaus" userId="33cd47b9-f052-472a-86e7-c637e22acb14" providerId="ADAL" clId="{F18D48EB-C83E-4108-8226-4F0C14BDA078}" dt="2021-07-13T08:40:49.056" v="1889" actId="207"/>
          <ac:spMkLst>
            <pc:docMk/>
            <pc:sldMk cId="1625763916" sldId="1205"/>
            <ac:spMk id="7" creationId="{B47C7018-AE32-411F-85A6-F7E320B79AED}"/>
          </ac:spMkLst>
        </pc:spChg>
        <pc:graphicFrameChg chg="mod">
          <ac:chgData name="Mārtiņš Blaus" userId="33cd47b9-f052-472a-86e7-c637e22acb14" providerId="ADAL" clId="{F18D48EB-C83E-4108-8226-4F0C14BDA078}" dt="2021-07-13T08:53:09.557" v="1907" actId="478"/>
          <ac:graphicFrameMkLst>
            <pc:docMk/>
            <pc:sldMk cId="1625763916" sldId="1205"/>
            <ac:graphicFrameMk id="5" creationId="{8DB0B2D7-4744-46CF-A792-AB0AF9F9F606}"/>
          </ac:graphicFrameMkLst>
        </pc:graphicFrameChg>
        <pc:graphicFrameChg chg="mod">
          <ac:chgData name="Mārtiņš Blaus" userId="33cd47b9-f052-472a-86e7-c637e22acb14" providerId="ADAL" clId="{F18D48EB-C83E-4108-8226-4F0C14BDA078}" dt="2021-07-13T09:06:15.962" v="2126" actId="20577"/>
          <ac:graphicFrameMkLst>
            <pc:docMk/>
            <pc:sldMk cId="1625763916" sldId="1205"/>
            <ac:graphicFrameMk id="9" creationId="{E568BC11-1DFA-4FD4-ACBD-49981D3807A4}"/>
          </ac:graphicFrameMkLst>
        </pc:graphicFrameChg>
      </pc:sldChg>
      <pc:sldChg chg="del">
        <pc:chgData name="Mārtiņš Blaus" userId="33cd47b9-f052-472a-86e7-c637e22acb14" providerId="ADAL" clId="{F18D48EB-C83E-4108-8226-4F0C14BDA078}" dt="2021-07-13T09:35:08.095" v="2441" actId="47"/>
        <pc:sldMkLst>
          <pc:docMk/>
          <pc:sldMk cId="1256930638" sldId="1207"/>
        </pc:sldMkLst>
      </pc:sldChg>
      <pc:sldChg chg="del">
        <pc:chgData name="Mārtiņš Blaus" userId="33cd47b9-f052-472a-86e7-c637e22acb14" providerId="ADAL" clId="{F18D48EB-C83E-4108-8226-4F0C14BDA078}" dt="2021-07-13T09:35:12.928" v="2442" actId="47"/>
        <pc:sldMkLst>
          <pc:docMk/>
          <pc:sldMk cId="2069757100" sldId="1208"/>
        </pc:sldMkLst>
      </pc:sldChg>
      <pc:sldChg chg="del ord">
        <pc:chgData name="Mārtiņš Blaus" userId="33cd47b9-f052-472a-86e7-c637e22acb14" providerId="ADAL" clId="{F18D48EB-C83E-4108-8226-4F0C14BDA078}" dt="2021-07-13T09:36:05.271" v="2445" actId="47"/>
        <pc:sldMkLst>
          <pc:docMk/>
          <pc:sldMk cId="3044448351" sldId="1209"/>
        </pc:sldMkLst>
      </pc:sldChg>
      <pc:sldChg chg="addSp delSp modSp new mod">
        <pc:chgData name="Mārtiņš Blaus" userId="33cd47b9-f052-472a-86e7-c637e22acb14" providerId="ADAL" clId="{F18D48EB-C83E-4108-8226-4F0C14BDA078}" dt="2021-07-12T20:08:46.293" v="639" actId="1076"/>
        <pc:sldMkLst>
          <pc:docMk/>
          <pc:sldMk cId="4234212762" sldId="1210"/>
        </pc:sldMkLst>
        <pc:spChg chg="mod">
          <ac:chgData name="Mārtiņš Blaus" userId="33cd47b9-f052-472a-86e7-c637e22acb14" providerId="ADAL" clId="{F18D48EB-C83E-4108-8226-4F0C14BDA078}" dt="2021-07-12T19:45:22.959" v="37" actId="20577"/>
          <ac:spMkLst>
            <pc:docMk/>
            <pc:sldMk cId="4234212762" sldId="1210"/>
            <ac:spMk id="2" creationId="{CD653CC6-E74F-492B-9C48-C027080DAF4A}"/>
          </ac:spMkLst>
        </pc:spChg>
        <pc:spChg chg="mod">
          <ac:chgData name="Mārtiņš Blaus" userId="33cd47b9-f052-472a-86e7-c637e22acb14" providerId="ADAL" clId="{F18D48EB-C83E-4108-8226-4F0C14BDA078}" dt="2021-07-12T20:08:46.293" v="639" actId="1076"/>
          <ac:spMkLst>
            <pc:docMk/>
            <pc:sldMk cId="4234212762" sldId="1210"/>
            <ac:spMk id="3" creationId="{60AF33C5-358B-4C72-962C-AB90CC07A3ED}"/>
          </ac:spMkLst>
        </pc:spChg>
        <pc:spChg chg="del mod">
          <ac:chgData name="Mārtiņš Blaus" userId="33cd47b9-f052-472a-86e7-c637e22acb14" providerId="ADAL" clId="{F18D48EB-C83E-4108-8226-4F0C14BDA078}" dt="2021-07-12T19:45:08.962" v="4" actId="478"/>
          <ac:spMkLst>
            <pc:docMk/>
            <pc:sldMk cId="4234212762" sldId="1210"/>
            <ac:spMk id="4" creationId="{BDB2FF0A-F24E-4312-818C-8158108F4BB2}"/>
          </ac:spMkLst>
        </pc:spChg>
        <pc:picChg chg="add mod">
          <ac:chgData name="Mārtiņš Blaus" userId="33cd47b9-f052-472a-86e7-c637e22acb14" providerId="ADAL" clId="{F18D48EB-C83E-4108-8226-4F0C14BDA078}" dt="2021-07-12T20:06:48.382" v="586" actId="1037"/>
          <ac:picMkLst>
            <pc:docMk/>
            <pc:sldMk cId="4234212762" sldId="1210"/>
            <ac:picMk id="5" creationId="{B8CFA8FF-026C-4497-90A8-37F0E829D4A3}"/>
          </ac:picMkLst>
        </pc:picChg>
        <pc:picChg chg="add mod">
          <ac:chgData name="Mārtiņš Blaus" userId="33cd47b9-f052-472a-86e7-c637e22acb14" providerId="ADAL" clId="{F18D48EB-C83E-4108-8226-4F0C14BDA078}" dt="2021-07-12T20:06:38.208" v="556" actId="1037"/>
          <ac:picMkLst>
            <pc:docMk/>
            <pc:sldMk cId="4234212762" sldId="1210"/>
            <ac:picMk id="6" creationId="{8F39D9B1-436B-4346-8DAE-445E77142FE3}"/>
          </ac:picMkLst>
        </pc:picChg>
        <pc:picChg chg="add mod">
          <ac:chgData name="Mārtiņš Blaus" userId="33cd47b9-f052-472a-86e7-c637e22acb14" providerId="ADAL" clId="{F18D48EB-C83E-4108-8226-4F0C14BDA078}" dt="2021-07-12T20:08:41.217" v="638" actId="1076"/>
          <ac:picMkLst>
            <pc:docMk/>
            <pc:sldMk cId="4234212762" sldId="1210"/>
            <ac:picMk id="7" creationId="{CD1FB274-1A29-4EC8-B43C-5EC3A025A847}"/>
          </ac:picMkLst>
        </pc:picChg>
      </pc:sldChg>
      <pc:sldChg chg="addSp delSp modSp add del mod ord">
        <pc:chgData name="Mārtiņš Blaus" userId="33cd47b9-f052-472a-86e7-c637e22acb14" providerId="ADAL" clId="{F18D48EB-C83E-4108-8226-4F0C14BDA078}" dt="2021-07-13T09:01:37.099" v="2063" actId="47"/>
        <pc:sldMkLst>
          <pc:docMk/>
          <pc:sldMk cId="2342784914" sldId="1211"/>
        </pc:sldMkLst>
        <pc:picChg chg="add mod">
          <ac:chgData name="Mārtiņš Blaus" userId="33cd47b9-f052-472a-86e7-c637e22acb14" providerId="ADAL" clId="{F18D48EB-C83E-4108-8226-4F0C14BDA078}" dt="2021-07-12T19:47:27.360" v="52" actId="1076"/>
          <ac:picMkLst>
            <pc:docMk/>
            <pc:sldMk cId="2342784914" sldId="1211"/>
            <ac:picMk id="4" creationId="{18E2412F-8770-4052-BC71-9C02962009CE}"/>
          </ac:picMkLst>
        </pc:picChg>
        <pc:picChg chg="del">
          <ac:chgData name="Mārtiņš Blaus" userId="33cd47b9-f052-472a-86e7-c637e22acb14" providerId="ADAL" clId="{F18D48EB-C83E-4108-8226-4F0C14BDA078}" dt="2021-07-12T19:46:17.341" v="44" actId="478"/>
          <ac:picMkLst>
            <pc:docMk/>
            <pc:sldMk cId="2342784914" sldId="1211"/>
            <ac:picMk id="5" creationId="{B8CFA8FF-026C-4497-90A8-37F0E829D4A3}"/>
          </ac:picMkLst>
        </pc:picChg>
      </pc:sldChg>
      <pc:sldChg chg="new del">
        <pc:chgData name="Mārtiņš Blaus" userId="33cd47b9-f052-472a-86e7-c637e22acb14" providerId="ADAL" clId="{F18D48EB-C83E-4108-8226-4F0C14BDA078}" dt="2021-07-12T20:09:35.389" v="642" actId="47"/>
        <pc:sldMkLst>
          <pc:docMk/>
          <pc:sldMk cId="282340466" sldId="1212"/>
        </pc:sldMkLst>
      </pc:sldChg>
      <pc:sldChg chg="addSp delSp modSp add mod">
        <pc:chgData name="Mārtiņš Blaus" userId="33cd47b9-f052-472a-86e7-c637e22acb14" providerId="ADAL" clId="{F18D48EB-C83E-4108-8226-4F0C14BDA078}" dt="2021-07-12T20:23:00.059" v="767" actId="1035"/>
        <pc:sldMkLst>
          <pc:docMk/>
          <pc:sldMk cId="3012629041" sldId="1213"/>
        </pc:sldMkLst>
        <pc:spChg chg="mod">
          <ac:chgData name="Mārtiņš Blaus" userId="33cd47b9-f052-472a-86e7-c637e22acb14" providerId="ADAL" clId="{F18D48EB-C83E-4108-8226-4F0C14BDA078}" dt="2021-07-12T20:11:00.341" v="643"/>
          <ac:spMkLst>
            <pc:docMk/>
            <pc:sldMk cId="3012629041" sldId="1213"/>
            <ac:spMk id="3" creationId="{60AF33C5-358B-4C72-962C-AB90CC07A3ED}"/>
          </ac:spMkLst>
        </pc:spChg>
        <pc:picChg chg="add del mod">
          <ac:chgData name="Mārtiņš Blaus" userId="33cd47b9-f052-472a-86e7-c637e22acb14" providerId="ADAL" clId="{F18D48EB-C83E-4108-8226-4F0C14BDA078}" dt="2021-07-12T20:16:06.529" v="654" actId="478"/>
          <ac:picMkLst>
            <pc:docMk/>
            <pc:sldMk cId="3012629041" sldId="1213"/>
            <ac:picMk id="4" creationId="{5654522B-BAE4-40E4-9602-6B122773B9B9}"/>
          </ac:picMkLst>
        </pc:picChg>
        <pc:picChg chg="del">
          <ac:chgData name="Mārtiņš Blaus" userId="33cd47b9-f052-472a-86e7-c637e22acb14" providerId="ADAL" clId="{F18D48EB-C83E-4108-8226-4F0C14BDA078}" dt="2021-07-12T20:12:34.107" v="644" actId="478"/>
          <ac:picMkLst>
            <pc:docMk/>
            <pc:sldMk cId="3012629041" sldId="1213"/>
            <ac:picMk id="5" creationId="{B8CFA8FF-026C-4497-90A8-37F0E829D4A3}"/>
          </ac:picMkLst>
        </pc:picChg>
        <pc:picChg chg="del">
          <ac:chgData name="Mārtiņš Blaus" userId="33cd47b9-f052-472a-86e7-c637e22acb14" providerId="ADAL" clId="{F18D48EB-C83E-4108-8226-4F0C14BDA078}" dt="2021-07-12T20:12:34.812" v="645" actId="478"/>
          <ac:picMkLst>
            <pc:docMk/>
            <pc:sldMk cId="3012629041" sldId="1213"/>
            <ac:picMk id="6" creationId="{8F39D9B1-436B-4346-8DAE-445E77142FE3}"/>
          </ac:picMkLst>
        </pc:picChg>
        <pc:picChg chg="del">
          <ac:chgData name="Mārtiņš Blaus" userId="33cd47b9-f052-472a-86e7-c637e22acb14" providerId="ADAL" clId="{F18D48EB-C83E-4108-8226-4F0C14BDA078}" dt="2021-07-12T20:12:36.192" v="646" actId="478"/>
          <ac:picMkLst>
            <pc:docMk/>
            <pc:sldMk cId="3012629041" sldId="1213"/>
            <ac:picMk id="7" creationId="{CD1FB274-1A29-4EC8-B43C-5EC3A025A847}"/>
          </ac:picMkLst>
        </pc:picChg>
        <pc:picChg chg="add del mod">
          <ac:chgData name="Mārtiņš Blaus" userId="33cd47b9-f052-472a-86e7-c637e22acb14" providerId="ADAL" clId="{F18D48EB-C83E-4108-8226-4F0C14BDA078}" dt="2021-07-12T20:20:00.155" v="665" actId="478"/>
          <ac:picMkLst>
            <pc:docMk/>
            <pc:sldMk cId="3012629041" sldId="1213"/>
            <ac:picMk id="8" creationId="{EE5ADA8B-CFBF-45BA-BA06-92EFCDEF58B3}"/>
          </ac:picMkLst>
        </pc:picChg>
        <pc:picChg chg="add del mod">
          <ac:chgData name="Mārtiņš Blaus" userId="33cd47b9-f052-472a-86e7-c637e22acb14" providerId="ADAL" clId="{F18D48EB-C83E-4108-8226-4F0C14BDA078}" dt="2021-07-12T20:18:26.756" v="664" actId="478"/>
          <ac:picMkLst>
            <pc:docMk/>
            <pc:sldMk cId="3012629041" sldId="1213"/>
            <ac:picMk id="9" creationId="{2472672E-18DE-452D-A8F0-CB5401F62789}"/>
          </ac:picMkLst>
        </pc:picChg>
        <pc:picChg chg="add mod">
          <ac:chgData name="Mārtiņš Blaus" userId="33cd47b9-f052-472a-86e7-c637e22acb14" providerId="ADAL" clId="{F18D48EB-C83E-4108-8226-4F0C14BDA078}" dt="2021-07-12T20:23:00.059" v="767" actId="1035"/>
          <ac:picMkLst>
            <pc:docMk/>
            <pc:sldMk cId="3012629041" sldId="1213"/>
            <ac:picMk id="10" creationId="{2BB0F29E-A299-42E4-BD5E-3A13FC131085}"/>
          </ac:picMkLst>
        </pc:picChg>
        <pc:picChg chg="add mod">
          <ac:chgData name="Mārtiņš Blaus" userId="33cd47b9-f052-472a-86e7-c637e22acb14" providerId="ADAL" clId="{F18D48EB-C83E-4108-8226-4F0C14BDA078}" dt="2021-07-12T20:23:00.059" v="767" actId="1035"/>
          <ac:picMkLst>
            <pc:docMk/>
            <pc:sldMk cId="3012629041" sldId="1213"/>
            <ac:picMk id="11" creationId="{D847438F-65E6-48A1-B8BB-46517B89B4EE}"/>
          </ac:picMkLst>
        </pc:picChg>
      </pc:sldChg>
      <pc:sldChg chg="addSp delSp modSp new mod">
        <pc:chgData name="Mārtiņš Blaus" userId="33cd47b9-f052-472a-86e7-c637e22acb14" providerId="ADAL" clId="{F18D48EB-C83E-4108-8226-4F0C14BDA078}" dt="2021-07-13T08:59:33.303" v="2044" actId="1037"/>
        <pc:sldMkLst>
          <pc:docMk/>
          <pc:sldMk cId="2604703872" sldId="1214"/>
        </pc:sldMkLst>
        <pc:spChg chg="mod">
          <ac:chgData name="Mārtiņš Blaus" userId="33cd47b9-f052-472a-86e7-c637e22acb14" providerId="ADAL" clId="{F18D48EB-C83E-4108-8226-4F0C14BDA078}" dt="2021-07-13T07:04:21.148" v="869" actId="5793"/>
          <ac:spMkLst>
            <pc:docMk/>
            <pc:sldMk cId="2604703872" sldId="1214"/>
            <ac:spMk id="2" creationId="{03E3A1A3-8B19-4257-A20F-89DD9D40BA47}"/>
          </ac:spMkLst>
        </pc:spChg>
        <pc:spChg chg="del">
          <ac:chgData name="Mārtiņš Blaus" userId="33cd47b9-f052-472a-86e7-c637e22acb14" providerId="ADAL" clId="{F18D48EB-C83E-4108-8226-4F0C14BDA078}" dt="2021-07-13T07:00:34.581" v="806" actId="478"/>
          <ac:spMkLst>
            <pc:docMk/>
            <pc:sldMk cId="2604703872" sldId="1214"/>
            <ac:spMk id="3" creationId="{7755BB7C-508C-4BC9-AC30-90396E07DA20}"/>
          </ac:spMkLst>
        </pc:spChg>
        <pc:spChg chg="del mod">
          <ac:chgData name="Mārtiņš Blaus" userId="33cd47b9-f052-472a-86e7-c637e22acb14" providerId="ADAL" clId="{F18D48EB-C83E-4108-8226-4F0C14BDA078}" dt="2021-07-13T07:04:03.934" v="836" actId="478"/>
          <ac:spMkLst>
            <pc:docMk/>
            <pc:sldMk cId="2604703872" sldId="1214"/>
            <ac:spMk id="4" creationId="{ADAAE37A-E8EB-4FA5-9277-BCF5B77E5123}"/>
          </ac:spMkLst>
        </pc:spChg>
        <pc:spChg chg="add mod">
          <ac:chgData name="Mārtiņš Blaus" userId="33cd47b9-f052-472a-86e7-c637e22acb14" providerId="ADAL" clId="{F18D48EB-C83E-4108-8226-4F0C14BDA078}" dt="2021-07-13T07:05:37.145" v="912" actId="1076"/>
          <ac:spMkLst>
            <pc:docMk/>
            <pc:sldMk cId="2604703872" sldId="1214"/>
            <ac:spMk id="7" creationId="{0F0BF828-D96D-4EC2-AD4F-BBCD2FB89998}"/>
          </ac:spMkLst>
        </pc:spChg>
        <pc:spChg chg="mod">
          <ac:chgData name="Mārtiņš Blaus" userId="33cd47b9-f052-472a-86e7-c637e22acb14" providerId="ADAL" clId="{F18D48EB-C83E-4108-8226-4F0C14BDA078}" dt="2021-07-13T08:59:33.303" v="2044" actId="1037"/>
          <ac:spMkLst>
            <pc:docMk/>
            <pc:sldMk cId="2604703872" sldId="1214"/>
            <ac:spMk id="11" creationId="{4F747274-DAF0-464D-865E-D11D83C9EB50}"/>
          </ac:spMkLst>
        </pc:spChg>
        <pc:picChg chg="mod modCrop">
          <ac:chgData name="Mārtiņš Blaus" userId="33cd47b9-f052-472a-86e7-c637e22acb14" providerId="ADAL" clId="{F18D48EB-C83E-4108-8226-4F0C14BDA078}" dt="2021-07-13T08:59:21.015" v="2039" actId="14861"/>
          <ac:picMkLst>
            <pc:docMk/>
            <pc:sldMk cId="2604703872" sldId="1214"/>
            <ac:picMk id="4" creationId="{3D1AF3CE-40E8-43C6-BC27-348DC767060F}"/>
          </ac:picMkLst>
        </pc:picChg>
        <pc:picChg chg="add mod">
          <ac:chgData name="Mārtiņš Blaus" userId="33cd47b9-f052-472a-86e7-c637e22acb14" providerId="ADAL" clId="{F18D48EB-C83E-4108-8226-4F0C14BDA078}" dt="2021-07-13T07:03:45.874" v="832" actId="1076"/>
          <ac:picMkLst>
            <pc:docMk/>
            <pc:sldMk cId="2604703872" sldId="1214"/>
            <ac:picMk id="5" creationId="{E6C2B7A6-0F3E-4F93-9993-B5CED587F786}"/>
          </ac:picMkLst>
        </pc:picChg>
        <pc:picChg chg="add mod modCrop">
          <ac:chgData name="Mārtiņš Blaus" userId="33cd47b9-f052-472a-86e7-c637e22acb14" providerId="ADAL" clId="{F18D48EB-C83E-4108-8226-4F0C14BDA078}" dt="2021-07-13T07:03:48.011" v="833" actId="1076"/>
          <ac:picMkLst>
            <pc:docMk/>
            <pc:sldMk cId="2604703872" sldId="1214"/>
            <ac:picMk id="6" creationId="{3B6E6C9B-2686-4B1D-9271-3BA6E3F524E7}"/>
          </ac:picMkLst>
        </pc:picChg>
        <pc:picChg chg="mod modCrop">
          <ac:chgData name="Mārtiņš Blaus" userId="33cd47b9-f052-472a-86e7-c637e22acb14" providerId="ADAL" clId="{F18D48EB-C83E-4108-8226-4F0C14BDA078}" dt="2021-07-13T08:58:41.046" v="2023" actId="14861"/>
          <ac:picMkLst>
            <pc:docMk/>
            <pc:sldMk cId="2604703872" sldId="1214"/>
            <ac:picMk id="8" creationId="{40C05BCD-6A7A-4CEF-A6ED-EC6D67637DB4}"/>
          </ac:picMkLst>
        </pc:picChg>
      </pc:sldChg>
      <pc:sldChg chg="addSp modSp mod">
        <pc:chgData name="Mārtiņš Blaus" userId="33cd47b9-f052-472a-86e7-c637e22acb14" providerId="ADAL" clId="{F18D48EB-C83E-4108-8226-4F0C14BDA078}" dt="2021-07-13T09:27:24.679" v="2415" actId="1076"/>
        <pc:sldMkLst>
          <pc:docMk/>
          <pc:sldMk cId="3399099482" sldId="1215"/>
        </pc:sldMkLst>
        <pc:spChg chg="add mod">
          <ac:chgData name="Mārtiņš Blaus" userId="33cd47b9-f052-472a-86e7-c637e22acb14" providerId="ADAL" clId="{F18D48EB-C83E-4108-8226-4F0C14BDA078}" dt="2021-07-13T09:22:23.037" v="2301" actId="1076"/>
          <ac:spMkLst>
            <pc:docMk/>
            <pc:sldMk cId="3399099482" sldId="1215"/>
            <ac:spMk id="3" creationId="{332EC802-D615-4609-9FC3-0A6556C33502}"/>
          </ac:spMkLst>
        </pc:spChg>
        <pc:spChg chg="add mod">
          <ac:chgData name="Mārtiņš Blaus" userId="33cd47b9-f052-472a-86e7-c637e22acb14" providerId="ADAL" clId="{F18D48EB-C83E-4108-8226-4F0C14BDA078}" dt="2021-07-13T09:27:24.679" v="2415" actId="1076"/>
          <ac:spMkLst>
            <pc:docMk/>
            <pc:sldMk cId="3399099482" sldId="1215"/>
            <ac:spMk id="4" creationId="{47804BE1-AD4A-4A22-B004-5B6F64A526D2}"/>
          </ac:spMkLst>
        </pc:spChg>
        <pc:spChg chg="mod">
          <ac:chgData name="Mārtiņš Blaus" userId="33cd47b9-f052-472a-86e7-c637e22acb14" providerId="ADAL" clId="{F18D48EB-C83E-4108-8226-4F0C14BDA078}" dt="2021-07-13T09:22:06.772" v="2299" actId="1076"/>
          <ac:spMkLst>
            <pc:docMk/>
            <pc:sldMk cId="3399099482" sldId="1215"/>
            <ac:spMk id="7" creationId="{0F0BF828-D96D-4EC2-AD4F-BBCD2FB89998}"/>
          </ac:spMkLst>
        </pc:spChg>
        <pc:spChg chg="add mod">
          <ac:chgData name="Mārtiņš Blaus" userId="33cd47b9-f052-472a-86e7-c637e22acb14" providerId="ADAL" clId="{F18D48EB-C83E-4108-8226-4F0C14BDA078}" dt="2021-07-13T09:23:36.468" v="2353" actId="20577"/>
          <ac:spMkLst>
            <pc:docMk/>
            <pc:sldMk cId="3399099482" sldId="1215"/>
            <ac:spMk id="8" creationId="{DEB65FE1-4454-4BC2-AC83-8D01E188876F}"/>
          </ac:spMkLst>
        </pc:spChg>
        <pc:picChg chg="mod">
          <ac:chgData name="Mārtiņš Blaus" userId="33cd47b9-f052-472a-86e7-c637e22acb14" providerId="ADAL" clId="{F18D48EB-C83E-4108-8226-4F0C14BDA078}" dt="2021-07-13T09:20:19.702" v="2209" actId="1037"/>
          <ac:picMkLst>
            <pc:docMk/>
            <pc:sldMk cId="3399099482" sldId="1215"/>
            <ac:picMk id="5" creationId="{E6C2B7A6-0F3E-4F93-9993-B5CED587F786}"/>
          </ac:picMkLst>
        </pc:picChg>
        <pc:picChg chg="mod">
          <ac:chgData name="Mārtiņš Blaus" userId="33cd47b9-f052-472a-86e7-c637e22acb14" providerId="ADAL" clId="{F18D48EB-C83E-4108-8226-4F0C14BDA078}" dt="2021-07-13T09:20:09.083" v="2199" actId="1036"/>
          <ac:picMkLst>
            <pc:docMk/>
            <pc:sldMk cId="3399099482" sldId="1215"/>
            <ac:picMk id="6" creationId="{3B6E6C9B-2686-4B1D-9271-3BA6E3F524E7}"/>
          </ac:picMkLst>
        </pc:picChg>
      </pc:sldChg>
      <pc:sldChg chg="delSp modSp new mod ord">
        <pc:chgData name="Mārtiņš Blaus" userId="33cd47b9-f052-472a-86e7-c637e22acb14" providerId="ADAL" clId="{F18D48EB-C83E-4108-8226-4F0C14BDA078}" dt="2021-07-13T08:19:19.694" v="1725" actId="6549"/>
        <pc:sldMkLst>
          <pc:docMk/>
          <pc:sldMk cId="2154387995" sldId="1217"/>
        </pc:sldMkLst>
        <pc:spChg chg="mod">
          <ac:chgData name="Mārtiņš Blaus" userId="33cd47b9-f052-472a-86e7-c637e22acb14" providerId="ADAL" clId="{F18D48EB-C83E-4108-8226-4F0C14BDA078}" dt="2021-07-13T08:19:11.565" v="1724" actId="20577"/>
          <ac:spMkLst>
            <pc:docMk/>
            <pc:sldMk cId="2154387995" sldId="1217"/>
            <ac:spMk id="2" creationId="{9B7B5342-9E77-44B4-9699-4621E8429661}"/>
          </ac:spMkLst>
        </pc:spChg>
        <pc:spChg chg="mod">
          <ac:chgData name="Mārtiņš Blaus" userId="33cd47b9-f052-472a-86e7-c637e22acb14" providerId="ADAL" clId="{F18D48EB-C83E-4108-8226-4F0C14BDA078}" dt="2021-07-13T08:19:19.694" v="1725" actId="6549"/>
          <ac:spMkLst>
            <pc:docMk/>
            <pc:sldMk cId="2154387995" sldId="1217"/>
            <ac:spMk id="3" creationId="{CAF78D5A-2152-4D58-A139-4ACF72F3D582}"/>
          </ac:spMkLst>
        </pc:spChg>
        <pc:spChg chg="del">
          <ac:chgData name="Mārtiņš Blaus" userId="33cd47b9-f052-472a-86e7-c637e22acb14" providerId="ADAL" clId="{F18D48EB-C83E-4108-8226-4F0C14BDA078}" dt="2021-07-13T08:19:05.399" v="1715" actId="478"/>
          <ac:spMkLst>
            <pc:docMk/>
            <pc:sldMk cId="2154387995" sldId="1217"/>
            <ac:spMk id="4" creationId="{42168409-E5B9-445D-BE3F-29CBF04FCBF9}"/>
          </ac:spMkLst>
        </pc:spChg>
      </pc:sldChg>
      <pc:sldChg chg="new del">
        <pc:chgData name="Mārtiņš Blaus" userId="33cd47b9-f052-472a-86e7-c637e22acb14" providerId="ADAL" clId="{F18D48EB-C83E-4108-8226-4F0C14BDA078}" dt="2021-07-13T08:00:55.271" v="914" actId="680"/>
        <pc:sldMkLst>
          <pc:docMk/>
          <pc:sldMk cId="2264695409" sldId="1217"/>
        </pc:sldMkLst>
      </pc:sldChg>
      <pc:sldChg chg="modSp mod">
        <pc:chgData name="Mārtiņš Blaus" userId="33cd47b9-f052-472a-86e7-c637e22acb14" providerId="ADAL" clId="{F18D48EB-C83E-4108-8226-4F0C14BDA078}" dt="2021-07-13T09:28:47.595" v="2421" actId="20577"/>
        <pc:sldMkLst>
          <pc:docMk/>
          <pc:sldMk cId="214244008" sldId="1218"/>
        </pc:sldMkLst>
        <pc:spChg chg="mod">
          <ac:chgData name="Mārtiņš Blaus" userId="33cd47b9-f052-472a-86e7-c637e22acb14" providerId="ADAL" clId="{F18D48EB-C83E-4108-8226-4F0C14BDA078}" dt="2021-07-13T09:28:47.595" v="2421" actId="20577"/>
          <ac:spMkLst>
            <pc:docMk/>
            <pc:sldMk cId="214244008" sldId="1218"/>
            <ac:spMk id="3" creationId="{B5FDB74B-3C24-4F42-855C-727EA034DA80}"/>
          </ac:spMkLst>
        </pc:spChg>
        <pc:spChg chg="mod">
          <ac:chgData name="Mārtiņš Blaus" userId="33cd47b9-f052-472a-86e7-c637e22acb14" providerId="ADAL" clId="{F18D48EB-C83E-4108-8226-4F0C14BDA078}" dt="2021-07-13T09:28:43.829" v="2420" actId="14861"/>
          <ac:spMkLst>
            <pc:docMk/>
            <pc:sldMk cId="214244008" sldId="1218"/>
            <ac:spMk id="7" creationId="{0F0BF828-D96D-4EC2-AD4F-BBCD2FB89998}"/>
          </ac:spMkLst>
        </pc:spChg>
      </pc:sldChg>
      <pc:sldChg chg="ord">
        <pc:chgData name="Mārtiņš Blaus" userId="33cd47b9-f052-472a-86e7-c637e22acb14" providerId="ADAL" clId="{F18D48EB-C83E-4108-8226-4F0C14BDA078}" dt="2021-07-13T09:31:13.655" v="2427"/>
        <pc:sldMkLst>
          <pc:docMk/>
          <pc:sldMk cId="1142918026" sldId="1219"/>
        </pc:sldMkLst>
      </pc:sldChg>
      <pc:sldChg chg="ord">
        <pc:chgData name="Mārtiņš Blaus" userId="33cd47b9-f052-472a-86e7-c637e22acb14" providerId="ADAL" clId="{F18D48EB-C83E-4108-8226-4F0C14BDA078}" dt="2021-07-13T09:31:16.344" v="2429"/>
        <pc:sldMkLst>
          <pc:docMk/>
          <pc:sldMk cId="705838191" sldId="1220"/>
        </pc:sldMkLst>
      </pc:sldChg>
      <pc:sldChg chg="new del ord">
        <pc:chgData name="Mārtiņš Blaus" userId="33cd47b9-f052-472a-86e7-c637e22acb14" providerId="ADAL" clId="{F18D48EB-C83E-4108-8226-4F0C14BDA078}" dt="2021-07-13T09:18:03.816" v="2127" actId="47"/>
        <pc:sldMkLst>
          <pc:docMk/>
          <pc:sldMk cId="1504479640" sldId="1222"/>
        </pc:sldMkLst>
      </pc:sldChg>
      <pc:sldChg chg="addSp delSp modSp new mod ord">
        <pc:chgData name="Mārtiņš Blaus" userId="33cd47b9-f052-472a-86e7-c637e22acb14" providerId="ADAL" clId="{F18D48EB-C83E-4108-8226-4F0C14BDA078}" dt="2021-07-13T10:11:19.001" v="3382"/>
        <pc:sldMkLst>
          <pc:docMk/>
          <pc:sldMk cId="2123439310" sldId="1223"/>
        </pc:sldMkLst>
        <pc:spChg chg="mod">
          <ac:chgData name="Mārtiņš Blaus" userId="33cd47b9-f052-472a-86e7-c637e22acb14" providerId="ADAL" clId="{F18D48EB-C83E-4108-8226-4F0C14BDA078}" dt="2021-07-13T09:51:08.024" v="3074" actId="14100"/>
          <ac:spMkLst>
            <pc:docMk/>
            <pc:sldMk cId="2123439310" sldId="1223"/>
            <ac:spMk id="2" creationId="{4EBC17B1-9093-4579-9F81-825D1335D8C2}"/>
          </ac:spMkLst>
        </pc:spChg>
        <pc:spChg chg="del">
          <ac:chgData name="Mārtiņš Blaus" userId="33cd47b9-f052-472a-86e7-c637e22acb14" providerId="ADAL" clId="{F18D48EB-C83E-4108-8226-4F0C14BDA078}" dt="2021-07-13T09:47:56.955" v="3071" actId="478"/>
          <ac:spMkLst>
            <pc:docMk/>
            <pc:sldMk cId="2123439310" sldId="1223"/>
            <ac:spMk id="3" creationId="{8525EB87-4BEE-48A1-9B32-A6F2E0FB4825}"/>
          </ac:spMkLst>
        </pc:spChg>
        <pc:spChg chg="del">
          <ac:chgData name="Mārtiņš Blaus" userId="33cd47b9-f052-472a-86e7-c637e22acb14" providerId="ADAL" clId="{F18D48EB-C83E-4108-8226-4F0C14BDA078}" dt="2021-07-13T09:03:39.744" v="2068" actId="478"/>
          <ac:spMkLst>
            <pc:docMk/>
            <pc:sldMk cId="2123439310" sldId="1223"/>
            <ac:spMk id="4" creationId="{033CB704-9152-439F-9FD3-79B87F7943F3}"/>
          </ac:spMkLst>
        </pc:spChg>
        <pc:spChg chg="add mod">
          <ac:chgData name="Mārtiņš Blaus" userId="33cd47b9-f052-472a-86e7-c637e22acb14" providerId="ADAL" clId="{F18D48EB-C83E-4108-8226-4F0C14BDA078}" dt="2021-07-13T10:00:16.367" v="3169" actId="20577"/>
          <ac:spMkLst>
            <pc:docMk/>
            <pc:sldMk cId="2123439310" sldId="1223"/>
            <ac:spMk id="5" creationId="{575969A9-3E44-47CD-A992-0AB134C33FED}"/>
          </ac:spMkLst>
        </pc:spChg>
      </pc:sldChg>
      <pc:sldChg chg="new del">
        <pc:chgData name="Mārtiņš Blaus" userId="33cd47b9-f052-472a-86e7-c637e22acb14" providerId="ADAL" clId="{F18D48EB-C83E-4108-8226-4F0C14BDA078}" dt="2021-07-13T09:40:52.651" v="2741" actId="47"/>
        <pc:sldMkLst>
          <pc:docMk/>
          <pc:sldMk cId="2082211065" sldId="1224"/>
        </pc:sldMkLst>
      </pc:sldChg>
      <pc:sldChg chg="addSp delSp modSp new mod">
        <pc:chgData name="Mārtiņš Blaus" userId="33cd47b9-f052-472a-86e7-c637e22acb14" providerId="ADAL" clId="{F18D48EB-C83E-4108-8226-4F0C14BDA078}" dt="2021-07-13T10:10:27.870" v="3380" actId="1036"/>
        <pc:sldMkLst>
          <pc:docMk/>
          <pc:sldMk cId="3782039373" sldId="1224"/>
        </pc:sldMkLst>
        <pc:spChg chg="mod">
          <ac:chgData name="Mārtiņš Blaus" userId="33cd47b9-f052-472a-86e7-c637e22acb14" providerId="ADAL" clId="{F18D48EB-C83E-4108-8226-4F0C14BDA078}" dt="2021-07-13T09:57:53.737" v="3139" actId="1036"/>
          <ac:spMkLst>
            <pc:docMk/>
            <pc:sldMk cId="3782039373" sldId="1224"/>
            <ac:spMk id="2" creationId="{F4D47595-DC5B-49B8-B836-05DFFB296AE5}"/>
          </ac:spMkLst>
        </pc:spChg>
        <pc:spChg chg="del mod">
          <ac:chgData name="Mārtiņš Blaus" userId="33cd47b9-f052-472a-86e7-c637e22acb14" providerId="ADAL" clId="{F18D48EB-C83E-4108-8226-4F0C14BDA078}" dt="2021-07-13T09:58:31.302" v="3142" actId="478"/>
          <ac:spMkLst>
            <pc:docMk/>
            <pc:sldMk cId="3782039373" sldId="1224"/>
            <ac:spMk id="3" creationId="{40C513D4-8C87-480F-8D98-07610E608641}"/>
          </ac:spMkLst>
        </pc:spChg>
        <pc:spChg chg="del">
          <ac:chgData name="Mārtiņš Blaus" userId="33cd47b9-f052-472a-86e7-c637e22acb14" providerId="ADAL" clId="{F18D48EB-C83E-4108-8226-4F0C14BDA078}" dt="2021-07-13T09:57:40.123" v="3122" actId="478"/>
          <ac:spMkLst>
            <pc:docMk/>
            <pc:sldMk cId="3782039373" sldId="1224"/>
            <ac:spMk id="4" creationId="{73B50899-0699-4803-89D3-5A5A1EFEC45C}"/>
          </ac:spMkLst>
        </pc:spChg>
        <pc:spChg chg="add del mod">
          <ac:chgData name="Mārtiņš Blaus" userId="33cd47b9-f052-472a-86e7-c637e22acb14" providerId="ADAL" clId="{F18D48EB-C83E-4108-8226-4F0C14BDA078}" dt="2021-07-13T09:58:32.740" v="3143" actId="478"/>
          <ac:spMkLst>
            <pc:docMk/>
            <pc:sldMk cId="3782039373" sldId="1224"/>
            <ac:spMk id="6" creationId="{9621EE13-6379-4EC9-AD46-29526B182453}"/>
          </ac:spMkLst>
        </pc:spChg>
        <pc:spChg chg="add mod">
          <ac:chgData name="Mārtiņš Blaus" userId="33cd47b9-f052-472a-86e7-c637e22acb14" providerId="ADAL" clId="{F18D48EB-C83E-4108-8226-4F0C14BDA078}" dt="2021-07-13T10:08:35.334" v="3242" actId="404"/>
          <ac:spMkLst>
            <pc:docMk/>
            <pc:sldMk cId="3782039373" sldId="1224"/>
            <ac:spMk id="7" creationId="{7FB10C3B-2A53-42FE-9D5E-6BAF73AC7A03}"/>
          </ac:spMkLst>
        </pc:spChg>
        <pc:picChg chg="add mod">
          <ac:chgData name="Mārtiņš Blaus" userId="33cd47b9-f052-472a-86e7-c637e22acb14" providerId="ADAL" clId="{F18D48EB-C83E-4108-8226-4F0C14BDA078}" dt="2021-07-13T10:09:43.963" v="3344" actId="1036"/>
          <ac:picMkLst>
            <pc:docMk/>
            <pc:sldMk cId="3782039373" sldId="1224"/>
            <ac:picMk id="8" creationId="{CC57C89B-0FB9-4CB8-8DF5-43FC0FD65BBD}"/>
          </ac:picMkLst>
        </pc:picChg>
        <pc:picChg chg="add mod">
          <ac:chgData name="Mārtiņš Blaus" userId="33cd47b9-f052-472a-86e7-c637e22acb14" providerId="ADAL" clId="{F18D48EB-C83E-4108-8226-4F0C14BDA078}" dt="2021-07-13T10:09:43.963" v="3344" actId="1036"/>
          <ac:picMkLst>
            <pc:docMk/>
            <pc:sldMk cId="3782039373" sldId="1224"/>
            <ac:picMk id="9" creationId="{B072D4B2-BAA5-4DF6-9BF5-AFA3C77D8568}"/>
          </ac:picMkLst>
        </pc:picChg>
        <pc:picChg chg="add mod">
          <ac:chgData name="Mārtiņš Blaus" userId="33cd47b9-f052-472a-86e7-c637e22acb14" providerId="ADAL" clId="{F18D48EB-C83E-4108-8226-4F0C14BDA078}" dt="2021-07-13T10:09:43.963" v="3344" actId="1036"/>
          <ac:picMkLst>
            <pc:docMk/>
            <pc:sldMk cId="3782039373" sldId="1224"/>
            <ac:picMk id="10" creationId="{28A92BC6-ED9C-4896-BF46-73F857205C00}"/>
          </ac:picMkLst>
        </pc:picChg>
        <pc:picChg chg="add mod modCrop">
          <ac:chgData name="Mārtiņš Blaus" userId="33cd47b9-f052-472a-86e7-c637e22acb14" providerId="ADAL" clId="{F18D48EB-C83E-4108-8226-4F0C14BDA078}" dt="2021-07-13T10:09:43.963" v="3344" actId="1036"/>
          <ac:picMkLst>
            <pc:docMk/>
            <pc:sldMk cId="3782039373" sldId="1224"/>
            <ac:picMk id="11" creationId="{B6C53F38-CA4B-4E31-9A1B-8F6AFF93BC1D}"/>
          </ac:picMkLst>
        </pc:picChg>
        <pc:picChg chg="add mod">
          <ac:chgData name="Mārtiņš Blaus" userId="33cd47b9-f052-472a-86e7-c637e22acb14" providerId="ADAL" clId="{F18D48EB-C83E-4108-8226-4F0C14BDA078}" dt="2021-07-13T10:10:27.870" v="3380" actId="1036"/>
          <ac:picMkLst>
            <pc:docMk/>
            <pc:sldMk cId="3782039373" sldId="1224"/>
            <ac:picMk id="12" creationId="{DCD159DC-7FA9-4359-8FA8-A2913653BB4E}"/>
          </ac:picMkLst>
        </pc:picChg>
        <pc:picChg chg="add mod">
          <ac:chgData name="Mārtiņš Blaus" userId="33cd47b9-f052-472a-86e7-c637e22acb14" providerId="ADAL" clId="{F18D48EB-C83E-4108-8226-4F0C14BDA078}" dt="2021-07-13T10:10:25.297" v="3374" actId="1036"/>
          <ac:picMkLst>
            <pc:docMk/>
            <pc:sldMk cId="3782039373" sldId="1224"/>
            <ac:picMk id="13" creationId="{34DDCBFC-F1B7-4092-BBD8-37A4CC8364ED}"/>
          </ac:picMkLst>
        </pc:picChg>
      </pc:sldChg>
    </pc:docChg>
  </pc:docChgLst>
  <pc:docChgLst>
    <pc:chgData name="Mārtiņš Blaus" userId="33cd47b9-f052-472a-86e7-c637e22acb14" providerId="ADAL" clId="{613EB691-6539-4BEE-91D5-ED022C5D5A70}"/>
    <pc:docChg chg="undo custSel addSld delSld modSld sldOrd">
      <pc:chgData name="Mārtiņš Blaus" userId="33cd47b9-f052-472a-86e7-c637e22acb14" providerId="ADAL" clId="{613EB691-6539-4BEE-91D5-ED022C5D5A70}" dt="2022-09-27T09:14:49.305" v="396" actId="20577"/>
      <pc:docMkLst>
        <pc:docMk/>
      </pc:docMkLst>
      <pc:sldChg chg="ord">
        <pc:chgData name="Mārtiņš Blaus" userId="33cd47b9-f052-472a-86e7-c637e22acb14" providerId="ADAL" clId="{613EB691-6539-4BEE-91D5-ED022C5D5A70}" dt="2022-09-27T06:14:46.117" v="66"/>
        <pc:sldMkLst>
          <pc:docMk/>
          <pc:sldMk cId="3566291676" sldId="1081"/>
        </pc:sldMkLst>
      </pc:sldChg>
      <pc:sldChg chg="modSp mod">
        <pc:chgData name="Mārtiņš Blaus" userId="33cd47b9-f052-472a-86e7-c637e22acb14" providerId="ADAL" clId="{613EB691-6539-4BEE-91D5-ED022C5D5A70}" dt="2022-09-27T08:24:09" v="391" actId="14100"/>
        <pc:sldMkLst>
          <pc:docMk/>
          <pc:sldMk cId="1647956175" sldId="1204"/>
        </pc:sldMkLst>
        <pc:spChg chg="mod">
          <ac:chgData name="Mārtiņš Blaus" userId="33cd47b9-f052-472a-86e7-c637e22acb14" providerId="ADAL" clId="{613EB691-6539-4BEE-91D5-ED022C5D5A70}" dt="2022-09-27T08:24:09" v="391" actId="14100"/>
          <ac:spMkLst>
            <pc:docMk/>
            <pc:sldMk cId="1647956175" sldId="1204"/>
            <ac:spMk id="3" creationId="{B6DF61A0-EBC9-40C9-9E64-58A7EF7102FB}"/>
          </ac:spMkLst>
        </pc:spChg>
      </pc:sldChg>
      <pc:sldChg chg="delSp modSp add del mod">
        <pc:chgData name="Mārtiņš Blaus" userId="33cd47b9-f052-472a-86e7-c637e22acb14" providerId="ADAL" clId="{613EB691-6539-4BEE-91D5-ED022C5D5A70}" dt="2022-09-27T06:12:33.540" v="64" actId="47"/>
        <pc:sldMkLst>
          <pc:docMk/>
          <pc:sldMk cId="4234212762" sldId="1210"/>
        </pc:sldMkLst>
        <pc:spChg chg="mod">
          <ac:chgData name="Mārtiņš Blaus" userId="33cd47b9-f052-472a-86e7-c637e22acb14" providerId="ADAL" clId="{613EB691-6539-4BEE-91D5-ED022C5D5A70}" dt="2022-09-27T06:08:20.499" v="5" actId="1076"/>
          <ac:spMkLst>
            <pc:docMk/>
            <pc:sldMk cId="4234212762" sldId="1210"/>
            <ac:spMk id="11" creationId="{DF5A60CC-9B31-4F64-8A34-67D88E1AD287}"/>
          </ac:spMkLst>
        </pc:spChg>
        <pc:spChg chg="del">
          <ac:chgData name="Mārtiņš Blaus" userId="33cd47b9-f052-472a-86e7-c637e22acb14" providerId="ADAL" clId="{613EB691-6539-4BEE-91D5-ED022C5D5A70}" dt="2022-09-27T06:08:09.829" v="2" actId="478"/>
          <ac:spMkLst>
            <pc:docMk/>
            <pc:sldMk cId="4234212762" sldId="1210"/>
            <ac:spMk id="21" creationId="{06D57278-CF90-4AD1-BA4F-3F53F16A501D}"/>
          </ac:spMkLst>
        </pc:spChg>
        <pc:picChg chg="mod">
          <ac:chgData name="Mārtiņš Blaus" userId="33cd47b9-f052-472a-86e7-c637e22acb14" providerId="ADAL" clId="{613EB691-6539-4BEE-91D5-ED022C5D5A70}" dt="2022-09-27T06:08:16.979" v="4" actId="14100"/>
          <ac:picMkLst>
            <pc:docMk/>
            <pc:sldMk cId="4234212762" sldId="1210"/>
            <ac:picMk id="9" creationId="{BB91FBE7-289A-4BC9-82DB-D54EDC0C66A3}"/>
          </ac:picMkLst>
        </pc:picChg>
        <pc:picChg chg="mod modCrop">
          <ac:chgData name="Mārtiņš Blaus" userId="33cd47b9-f052-472a-86e7-c637e22acb14" providerId="ADAL" clId="{613EB691-6539-4BEE-91D5-ED022C5D5A70}" dt="2022-09-27T06:10:59.507" v="24" actId="732"/>
          <ac:picMkLst>
            <pc:docMk/>
            <pc:sldMk cId="4234212762" sldId="1210"/>
            <ac:picMk id="18" creationId="{409F7DB0-3602-4461-9B4A-444EDF4DC3AE}"/>
          </ac:picMkLst>
        </pc:picChg>
      </pc:sldChg>
      <pc:sldChg chg="ord">
        <pc:chgData name="Mārtiņš Blaus" userId="33cd47b9-f052-472a-86e7-c637e22acb14" providerId="ADAL" clId="{613EB691-6539-4BEE-91D5-ED022C5D5A70}" dt="2022-09-27T06:07:58.001" v="1"/>
        <pc:sldMkLst>
          <pc:docMk/>
          <pc:sldMk cId="2154387995" sldId="1217"/>
        </pc:sldMkLst>
      </pc:sldChg>
      <pc:sldChg chg="modSp mod">
        <pc:chgData name="Mārtiņš Blaus" userId="33cd47b9-f052-472a-86e7-c637e22acb14" providerId="ADAL" clId="{613EB691-6539-4BEE-91D5-ED022C5D5A70}" dt="2022-09-27T08:23:50.917" v="390" actId="14100"/>
        <pc:sldMkLst>
          <pc:docMk/>
          <pc:sldMk cId="1142918026" sldId="1219"/>
        </pc:sldMkLst>
        <pc:spChg chg="mod">
          <ac:chgData name="Mārtiņš Blaus" userId="33cd47b9-f052-472a-86e7-c637e22acb14" providerId="ADAL" clId="{613EB691-6539-4BEE-91D5-ED022C5D5A70}" dt="2022-09-27T08:23:50.917" v="390" actId="14100"/>
          <ac:spMkLst>
            <pc:docMk/>
            <pc:sldMk cId="1142918026" sldId="1219"/>
            <ac:spMk id="5" creationId="{2C9652D0-1E26-4F19-AD76-4DD9FADC6EAD}"/>
          </ac:spMkLst>
        </pc:spChg>
      </pc:sldChg>
      <pc:sldChg chg="modSp mod">
        <pc:chgData name="Mārtiņš Blaus" userId="33cd47b9-f052-472a-86e7-c637e22acb14" providerId="ADAL" clId="{613EB691-6539-4BEE-91D5-ED022C5D5A70}" dt="2022-09-27T08:23:44.391" v="389" actId="1076"/>
        <pc:sldMkLst>
          <pc:docMk/>
          <pc:sldMk cId="705838191" sldId="1220"/>
        </pc:sldMkLst>
        <pc:spChg chg="mod">
          <ac:chgData name="Mārtiņš Blaus" userId="33cd47b9-f052-472a-86e7-c637e22acb14" providerId="ADAL" clId="{613EB691-6539-4BEE-91D5-ED022C5D5A70}" dt="2022-09-27T08:23:38.264" v="388" actId="14100"/>
          <ac:spMkLst>
            <pc:docMk/>
            <pc:sldMk cId="705838191" sldId="1220"/>
            <ac:spMk id="5" creationId="{2C9652D0-1E26-4F19-AD76-4DD9FADC6EAD}"/>
          </ac:spMkLst>
        </pc:spChg>
        <pc:picChg chg="mod">
          <ac:chgData name="Mārtiņš Blaus" userId="33cd47b9-f052-472a-86e7-c637e22acb14" providerId="ADAL" clId="{613EB691-6539-4BEE-91D5-ED022C5D5A70}" dt="2022-09-27T08:23:44.391" v="389" actId="1076"/>
          <ac:picMkLst>
            <pc:docMk/>
            <pc:sldMk cId="705838191" sldId="1220"/>
            <ac:picMk id="8" creationId="{65DBD5D1-EFD6-4490-B019-AC25B9965901}"/>
          </ac:picMkLst>
        </pc:picChg>
      </pc:sldChg>
      <pc:sldChg chg="delSp modSp mod">
        <pc:chgData name="Mārtiņš Blaus" userId="33cd47b9-f052-472a-86e7-c637e22acb14" providerId="ADAL" clId="{613EB691-6539-4BEE-91D5-ED022C5D5A70}" dt="2022-09-27T08:20:20.069" v="385" actId="1076"/>
        <pc:sldMkLst>
          <pc:docMk/>
          <pc:sldMk cId="3782039373" sldId="1224"/>
        </pc:sldMkLst>
        <pc:picChg chg="mod">
          <ac:chgData name="Mārtiņš Blaus" userId="33cd47b9-f052-472a-86e7-c637e22acb14" providerId="ADAL" clId="{613EB691-6539-4BEE-91D5-ED022C5D5A70}" dt="2022-09-27T08:20:20.069" v="385" actId="1076"/>
          <ac:picMkLst>
            <pc:docMk/>
            <pc:sldMk cId="3782039373" sldId="1224"/>
            <ac:picMk id="8" creationId="{CC57C89B-0FB9-4CB8-8DF5-43FC0FD65BBD}"/>
          </ac:picMkLst>
        </pc:picChg>
        <pc:picChg chg="mod modCrop">
          <ac:chgData name="Mārtiņš Blaus" userId="33cd47b9-f052-472a-86e7-c637e22acb14" providerId="ADAL" clId="{613EB691-6539-4BEE-91D5-ED022C5D5A70}" dt="2022-09-27T08:20:04.041" v="383" actId="1076"/>
          <ac:picMkLst>
            <pc:docMk/>
            <pc:sldMk cId="3782039373" sldId="1224"/>
            <ac:picMk id="23" creationId="{F8C4D892-0A42-4785-BC28-F94673278E05}"/>
          </ac:picMkLst>
        </pc:picChg>
        <pc:picChg chg="mod modCrop">
          <ac:chgData name="Mārtiņš Blaus" userId="33cd47b9-f052-472a-86e7-c637e22acb14" providerId="ADAL" clId="{613EB691-6539-4BEE-91D5-ED022C5D5A70}" dt="2022-09-27T08:20:08.583" v="384" actId="1076"/>
          <ac:picMkLst>
            <pc:docMk/>
            <pc:sldMk cId="3782039373" sldId="1224"/>
            <ac:picMk id="25" creationId="{03EFDFB4-7CED-4EC0-9167-E172BBC72AB3}"/>
          </ac:picMkLst>
        </pc:picChg>
        <pc:picChg chg="del mod">
          <ac:chgData name="Mārtiņš Blaus" userId="33cd47b9-f052-472a-86e7-c637e22acb14" providerId="ADAL" clId="{613EB691-6539-4BEE-91D5-ED022C5D5A70}" dt="2022-09-27T08:19:23.019" v="376" actId="478"/>
          <ac:picMkLst>
            <pc:docMk/>
            <pc:sldMk cId="3782039373" sldId="1224"/>
            <ac:picMk id="26" creationId="{810C6793-0591-4530-8347-8F7FF132C064}"/>
          </ac:picMkLst>
        </pc:picChg>
      </pc:sldChg>
      <pc:sldChg chg="addSp delSp modSp add mod">
        <pc:chgData name="Mārtiņš Blaus" userId="33cd47b9-f052-472a-86e7-c637e22acb14" providerId="ADAL" clId="{613EB691-6539-4BEE-91D5-ED022C5D5A70}" dt="2022-09-27T06:11:59.568" v="61" actId="1076"/>
        <pc:sldMkLst>
          <pc:docMk/>
          <pc:sldMk cId="4130160865" sldId="1225"/>
        </pc:sldMkLst>
        <pc:spChg chg="add mod">
          <ac:chgData name="Mārtiņš Blaus" userId="33cd47b9-f052-472a-86e7-c637e22acb14" providerId="ADAL" clId="{613EB691-6539-4BEE-91D5-ED022C5D5A70}" dt="2022-09-27T06:11:59.568" v="61" actId="1076"/>
          <ac:spMkLst>
            <pc:docMk/>
            <pc:sldMk cId="4130160865" sldId="1225"/>
            <ac:spMk id="4" creationId="{49E906CD-0ADA-43CD-B148-AEA44A0AB628}"/>
          </ac:spMkLst>
        </pc:spChg>
        <pc:picChg chg="mod modCrop">
          <ac:chgData name="Mārtiņš Blaus" userId="33cd47b9-f052-472a-86e7-c637e22acb14" providerId="ADAL" clId="{613EB691-6539-4BEE-91D5-ED022C5D5A70}" dt="2022-09-27T06:09:57.148" v="16" actId="208"/>
          <ac:picMkLst>
            <pc:docMk/>
            <pc:sldMk cId="4130160865" sldId="1225"/>
            <ac:picMk id="5" creationId="{B8CFA8FF-026C-4497-90A8-37F0E829D4A3}"/>
          </ac:picMkLst>
        </pc:picChg>
        <pc:picChg chg="del">
          <ac:chgData name="Mārtiņš Blaus" userId="33cd47b9-f052-472a-86e7-c637e22acb14" providerId="ADAL" clId="{613EB691-6539-4BEE-91D5-ED022C5D5A70}" dt="2022-09-27T06:11:41.866" v="59" actId="478"/>
          <ac:picMkLst>
            <pc:docMk/>
            <pc:sldMk cId="4130160865" sldId="1225"/>
            <ac:picMk id="7" creationId="{CD1FB274-1A29-4EC8-B43C-5EC3A025A847}"/>
          </ac:picMkLst>
        </pc:picChg>
        <pc:picChg chg="add del mod">
          <ac:chgData name="Mārtiņš Blaus" userId="33cd47b9-f052-472a-86e7-c637e22acb14" providerId="ADAL" clId="{613EB691-6539-4BEE-91D5-ED022C5D5A70}" dt="2022-09-27T06:09:24.716" v="11"/>
          <ac:picMkLst>
            <pc:docMk/>
            <pc:sldMk cId="4130160865" sldId="1225"/>
            <ac:picMk id="8" creationId="{F964D89E-C7F9-4B2A-8776-2EE897B67DF0}"/>
          </ac:picMkLst>
        </pc:picChg>
        <pc:picChg chg="add mod">
          <ac:chgData name="Mārtiņš Blaus" userId="33cd47b9-f052-472a-86e7-c637e22acb14" providerId="ADAL" clId="{613EB691-6539-4BEE-91D5-ED022C5D5A70}" dt="2022-09-27T06:11:56.229" v="60" actId="14100"/>
          <ac:picMkLst>
            <pc:docMk/>
            <pc:sldMk cId="4130160865" sldId="1225"/>
            <ac:picMk id="9" creationId="{038FA649-D52D-4C04-9E74-55E4B272877B}"/>
          </ac:picMkLst>
        </pc:picChg>
        <pc:picChg chg="add mod">
          <ac:chgData name="Mārtiņš Blaus" userId="33cd47b9-f052-472a-86e7-c637e22acb14" providerId="ADAL" clId="{613EB691-6539-4BEE-91D5-ED022C5D5A70}" dt="2022-09-27T06:11:37.691" v="58" actId="1036"/>
          <ac:picMkLst>
            <pc:docMk/>
            <pc:sldMk cId="4130160865" sldId="1225"/>
            <ac:picMk id="10" creationId="{9FDCD542-2ED4-4114-BD66-27805102A858}"/>
          </ac:picMkLst>
        </pc:picChg>
      </pc:sldChg>
      <pc:sldChg chg="delSp modSp add mod">
        <pc:chgData name="Mārtiņš Blaus" userId="33cd47b9-f052-472a-86e7-c637e22acb14" providerId="ADAL" clId="{613EB691-6539-4BEE-91D5-ED022C5D5A70}" dt="2022-09-27T09:14:49.305" v="396" actId="20577"/>
        <pc:sldMkLst>
          <pc:docMk/>
          <pc:sldMk cId="3316856656" sldId="1227"/>
        </pc:sldMkLst>
        <pc:spChg chg="mod">
          <ac:chgData name="Mārtiņš Blaus" userId="33cd47b9-f052-472a-86e7-c637e22acb14" providerId="ADAL" clId="{613EB691-6539-4BEE-91D5-ED022C5D5A70}" dt="2022-09-27T09:14:49.305" v="396" actId="20577"/>
          <ac:spMkLst>
            <pc:docMk/>
            <pc:sldMk cId="3316856656" sldId="1227"/>
            <ac:spMk id="3" creationId="{073A3132-2607-4445-ADB2-2D4B3D0BA75F}"/>
          </ac:spMkLst>
        </pc:spChg>
        <pc:spChg chg="del mod">
          <ac:chgData name="Mārtiņš Blaus" userId="33cd47b9-f052-472a-86e7-c637e22acb14" providerId="ADAL" clId="{613EB691-6539-4BEE-91D5-ED022C5D5A70}" dt="2022-09-27T07:35:56.606" v="238" actId="478"/>
          <ac:spMkLst>
            <pc:docMk/>
            <pc:sldMk cId="3316856656" sldId="1227"/>
            <ac:spMk id="9" creationId="{BCE0790F-0B1A-4D68-AF71-4959D61F8955}"/>
          </ac:spMkLst>
        </pc:spChg>
        <pc:graphicFrameChg chg="mod modGraphic">
          <ac:chgData name="Mārtiņš Blaus" userId="33cd47b9-f052-472a-86e7-c637e22acb14" providerId="ADAL" clId="{613EB691-6539-4BEE-91D5-ED022C5D5A70}" dt="2022-09-27T07:45:33.472" v="256" actId="1076"/>
          <ac:graphicFrameMkLst>
            <pc:docMk/>
            <pc:sldMk cId="3316856656" sldId="1227"/>
            <ac:graphicFrameMk id="8" creationId="{FAAC8F70-BA89-4AEB-9DDA-987DC68C7229}"/>
          </ac:graphicFrameMkLst>
        </pc:graphicFrameChg>
      </pc:sldChg>
    </pc:docChg>
  </pc:docChgLst>
  <pc:docChgLst>
    <pc:chgData name="Jānis Lukševics" userId="S::janis.luksevics@railbaltica.org::5a7d89b7-ad27-4fdf-9bc9-b4fece310a24" providerId="AD" clId="Web-{7C56F0A7-F0D8-4017-0C3A-74DB829A206C}"/>
    <pc:docChg chg="addSld modSld">
      <pc:chgData name="Jānis Lukševics" userId="S::janis.luksevics@railbaltica.org::5a7d89b7-ad27-4fdf-9bc9-b4fece310a24" providerId="AD" clId="Web-{7C56F0A7-F0D8-4017-0C3A-74DB829A206C}" dt="2021-07-13T07:26:34.100" v="20" actId="20577"/>
      <pc:docMkLst>
        <pc:docMk/>
      </pc:docMkLst>
      <pc:sldChg chg="addSp delSp modSp new">
        <pc:chgData name="Jānis Lukševics" userId="S::janis.luksevics@railbaltica.org::5a7d89b7-ad27-4fdf-9bc9-b4fece310a24" providerId="AD" clId="Web-{7C56F0A7-F0D8-4017-0C3A-74DB829A206C}" dt="2021-07-13T07:26:34.100" v="20" actId="20577"/>
        <pc:sldMkLst>
          <pc:docMk/>
          <pc:sldMk cId="87701708" sldId="1215"/>
        </pc:sldMkLst>
        <pc:spChg chg="del mod">
          <ac:chgData name="Jānis Lukševics" userId="S::janis.luksevics@railbaltica.org::5a7d89b7-ad27-4fdf-9bc9-b4fece310a24" providerId="AD" clId="Web-{7C56F0A7-F0D8-4017-0C3A-74DB829A206C}" dt="2021-07-13T07:25:34.596" v="4"/>
          <ac:spMkLst>
            <pc:docMk/>
            <pc:sldMk cId="87701708" sldId="1215"/>
            <ac:spMk id="3" creationId="{5BC20716-5D57-48B6-AE1F-FF4A1555A7FE}"/>
          </ac:spMkLst>
        </pc:spChg>
        <pc:spChg chg="mod">
          <ac:chgData name="Jānis Lukševics" userId="S::janis.luksevics@railbaltica.org::5a7d89b7-ad27-4fdf-9bc9-b4fece310a24" providerId="AD" clId="Web-{7C56F0A7-F0D8-4017-0C3A-74DB829A206C}" dt="2021-07-13T07:26:34.100" v="20" actId="20577"/>
          <ac:spMkLst>
            <pc:docMk/>
            <pc:sldMk cId="87701708" sldId="1215"/>
            <ac:spMk id="4" creationId="{CC1036AF-D17B-4AD3-ABDA-97BED0549345}"/>
          </ac:spMkLst>
        </pc:spChg>
        <pc:spChg chg="add del mod">
          <ac:chgData name="Jānis Lukševics" userId="S::janis.luksevics@railbaltica.org::5a7d89b7-ad27-4fdf-9bc9-b4fece310a24" providerId="AD" clId="Web-{7C56F0A7-F0D8-4017-0C3A-74DB829A206C}" dt="2021-07-13T07:25:39.846" v="5"/>
          <ac:spMkLst>
            <pc:docMk/>
            <pc:sldMk cId="87701708" sldId="1215"/>
            <ac:spMk id="6" creationId="{8C5ED62E-1551-48F5-BB95-DC799318AF3B}"/>
          </ac:spMkLst>
        </pc:spChg>
        <pc:picChg chg="add mod">
          <ac:chgData name="Jānis Lukševics" userId="S::janis.luksevics@railbaltica.org::5a7d89b7-ad27-4fdf-9bc9-b4fece310a24" providerId="AD" clId="Web-{7C56F0A7-F0D8-4017-0C3A-74DB829A206C}" dt="2021-07-13T07:26:15.723" v="12" actId="1076"/>
          <ac:picMkLst>
            <pc:docMk/>
            <pc:sldMk cId="87701708" sldId="1215"/>
            <ac:picMk id="7" creationId="{23A36358-BA12-4909-8A8A-5E24D6F16C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97812-C048-4B47-B16E-01FCCE6ABC69}"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lv-LV"/>
        </a:p>
      </dgm:t>
    </dgm:pt>
    <dgm:pt modelId="{96F484F5-321E-4060-A64A-92BD65E99B97}">
      <dgm:prSet phldrT="[Text]"/>
      <dgm:spPr/>
      <dgm:t>
        <a:bodyPr/>
        <a:lstStyle/>
        <a:p>
          <a:r>
            <a:rPr lang="lv-LV" b="1">
              <a:solidFill>
                <a:schemeClr val="bg1"/>
              </a:solidFill>
              <a:latin typeface="Myriad Pro" charset="0"/>
            </a:rPr>
            <a:t>N</a:t>
          </a:r>
          <a:r>
            <a:rPr lang="en-US" b="1" err="1">
              <a:solidFill>
                <a:schemeClr val="bg1"/>
              </a:solidFill>
              <a:latin typeface="Myriad Pro" charset="0"/>
            </a:rPr>
            <a:t>ot</a:t>
          </a:r>
          <a:r>
            <a:rPr lang="en-US" b="1">
              <a:solidFill>
                <a:schemeClr val="bg1"/>
              </a:solidFill>
              <a:latin typeface="Myriad Pro" charset="0"/>
            </a:rPr>
            <a:t> allowed </a:t>
          </a:r>
          <a:r>
            <a:rPr lang="en-US">
              <a:solidFill>
                <a:schemeClr val="bg1"/>
              </a:solidFill>
              <a:latin typeface="Myriad Pro" charset="0"/>
            </a:rPr>
            <a:t>to add new projects to comply with </a:t>
          </a:r>
          <a:r>
            <a:rPr lang="en-US" b="1">
              <a:solidFill>
                <a:schemeClr val="bg1"/>
              </a:solidFill>
              <a:latin typeface="Myriad Pro" charset="0"/>
            </a:rPr>
            <a:t>company experience </a:t>
          </a:r>
          <a:r>
            <a:rPr lang="en-US">
              <a:solidFill>
                <a:schemeClr val="bg1"/>
              </a:solidFill>
              <a:latin typeface="Myriad Pro" charset="0"/>
            </a:rPr>
            <a:t>requirement </a:t>
          </a:r>
          <a:endParaRPr lang="lv-LV">
            <a:solidFill>
              <a:schemeClr val="bg1"/>
            </a:solidFill>
          </a:endParaRPr>
        </a:p>
      </dgm:t>
    </dgm:pt>
    <dgm:pt modelId="{DD36EA93-FC60-4364-85B8-D40C31958494}" type="parTrans" cxnId="{41BD05AC-B419-4FC7-B353-D694DF2250F2}">
      <dgm:prSet/>
      <dgm:spPr/>
      <dgm:t>
        <a:bodyPr/>
        <a:lstStyle/>
        <a:p>
          <a:endParaRPr lang="lv-LV"/>
        </a:p>
      </dgm:t>
    </dgm:pt>
    <dgm:pt modelId="{46168754-7E22-45F0-830F-C95DD9A87894}" type="sibTrans" cxnId="{41BD05AC-B419-4FC7-B353-D694DF2250F2}">
      <dgm:prSet/>
      <dgm:spPr/>
      <dgm:t>
        <a:bodyPr/>
        <a:lstStyle/>
        <a:p>
          <a:endParaRPr lang="lv-LV"/>
        </a:p>
      </dgm:t>
    </dgm:pt>
    <dgm:pt modelId="{664D65EC-2602-48C5-97B8-C133BAD7F7A6}" type="pres">
      <dgm:prSet presAssocID="{D8797812-C048-4B47-B16E-01FCCE6ABC69}" presName="cycle" presStyleCnt="0">
        <dgm:presLayoutVars>
          <dgm:dir/>
          <dgm:resizeHandles val="exact"/>
        </dgm:presLayoutVars>
      </dgm:prSet>
      <dgm:spPr/>
    </dgm:pt>
    <dgm:pt modelId="{C7D96432-5248-4818-B75D-7A0E49DEDA60}" type="pres">
      <dgm:prSet presAssocID="{96F484F5-321E-4060-A64A-92BD65E99B97}" presName="arrow" presStyleLbl="node1" presStyleIdx="0" presStyleCnt="1" custAng="16200000" custScaleY="100033" custRadScaleRad="104824" custRadScaleInc="-4847">
        <dgm:presLayoutVars>
          <dgm:bulletEnabled val="1"/>
        </dgm:presLayoutVars>
      </dgm:prSet>
      <dgm:spPr/>
    </dgm:pt>
  </dgm:ptLst>
  <dgm:cxnLst>
    <dgm:cxn modelId="{41BD05AC-B419-4FC7-B353-D694DF2250F2}" srcId="{D8797812-C048-4B47-B16E-01FCCE6ABC69}" destId="{96F484F5-321E-4060-A64A-92BD65E99B97}" srcOrd="0" destOrd="0" parTransId="{DD36EA93-FC60-4364-85B8-D40C31958494}" sibTransId="{46168754-7E22-45F0-830F-C95DD9A87894}"/>
    <dgm:cxn modelId="{E6BFC3AF-FD73-4A96-9EE5-7C2DE5EAFD79}" type="presOf" srcId="{D8797812-C048-4B47-B16E-01FCCE6ABC69}" destId="{664D65EC-2602-48C5-97B8-C133BAD7F7A6}" srcOrd="0" destOrd="0" presId="urn:microsoft.com/office/officeart/2005/8/layout/arrow1"/>
    <dgm:cxn modelId="{1986C4FC-63B0-43DB-BCB8-EF24B30AB713}" type="presOf" srcId="{96F484F5-321E-4060-A64A-92BD65E99B97}" destId="{C7D96432-5248-4818-B75D-7A0E49DEDA60}" srcOrd="0" destOrd="0" presId="urn:microsoft.com/office/officeart/2005/8/layout/arrow1"/>
    <dgm:cxn modelId="{01F53A7C-E579-4849-BB47-78A4BE4448A8}" type="presParOf" srcId="{664D65EC-2602-48C5-97B8-C133BAD7F7A6}" destId="{C7D96432-5248-4818-B75D-7A0E49DEDA60}" srcOrd="0"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96432-5248-4818-B75D-7A0E49DEDA60}">
      <dsp:nvSpPr>
        <dsp:cNvPr id="0" name=""/>
        <dsp:cNvSpPr/>
      </dsp:nvSpPr>
      <dsp:spPr>
        <a:xfrm rot="16200000">
          <a:off x="295" y="1147"/>
          <a:ext cx="1793706" cy="1794298"/>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lv-LV" sz="1100" b="1" kern="1200">
              <a:solidFill>
                <a:schemeClr val="bg1"/>
              </a:solidFill>
              <a:latin typeface="Myriad Pro" charset="0"/>
            </a:rPr>
            <a:t>N</a:t>
          </a:r>
          <a:r>
            <a:rPr lang="en-US" sz="1100" b="1" kern="1200" err="1">
              <a:solidFill>
                <a:schemeClr val="bg1"/>
              </a:solidFill>
              <a:latin typeface="Myriad Pro" charset="0"/>
            </a:rPr>
            <a:t>ot</a:t>
          </a:r>
          <a:r>
            <a:rPr lang="en-US" sz="1100" b="1" kern="1200">
              <a:solidFill>
                <a:schemeClr val="bg1"/>
              </a:solidFill>
              <a:latin typeface="Myriad Pro" charset="0"/>
            </a:rPr>
            <a:t> allowed </a:t>
          </a:r>
          <a:r>
            <a:rPr lang="en-US" sz="1100" kern="1200">
              <a:solidFill>
                <a:schemeClr val="bg1"/>
              </a:solidFill>
              <a:latin typeface="Myriad Pro" charset="0"/>
            </a:rPr>
            <a:t>to add new projects to comply with </a:t>
          </a:r>
          <a:r>
            <a:rPr lang="en-US" sz="1100" b="1" kern="1200">
              <a:solidFill>
                <a:schemeClr val="bg1"/>
              </a:solidFill>
              <a:latin typeface="Myriad Pro" charset="0"/>
            </a:rPr>
            <a:t>company experience </a:t>
          </a:r>
          <a:r>
            <a:rPr lang="en-US" sz="1100" kern="1200">
              <a:solidFill>
                <a:schemeClr val="bg1"/>
              </a:solidFill>
              <a:latin typeface="Myriad Pro" charset="0"/>
            </a:rPr>
            <a:t>requirement </a:t>
          </a:r>
          <a:endParaRPr lang="lv-LV" sz="1100" kern="1200">
            <a:solidFill>
              <a:schemeClr val="bg1"/>
            </a:solidFill>
          </a:endParaRPr>
        </a:p>
      </dsp:txBody>
      <dsp:txXfrm>
        <a:off x="605671" y="158096"/>
        <a:ext cx="896853" cy="1480399"/>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276779" cy="338117"/>
          </a:xfrm>
          <a:prstGeom prst="rect">
            <a:avLst/>
          </a:prstGeom>
        </p:spPr>
        <p:txBody>
          <a:bodyPr vert="horz" lIns="90635" tIns="45318" rIns="90635" bIns="45318" rtlCol="0"/>
          <a:lstStyle>
            <a:lvl1pPr algn="l">
              <a:defRPr sz="1200"/>
            </a:lvl1pPr>
          </a:lstStyle>
          <a:p>
            <a:endParaRPr lang="en-US"/>
          </a:p>
        </p:txBody>
      </p:sp>
      <p:sp>
        <p:nvSpPr>
          <p:cNvPr id="3" name="Date Placeholder 2"/>
          <p:cNvSpPr>
            <a:spLocks noGrp="1"/>
          </p:cNvSpPr>
          <p:nvPr>
            <p:ph type="dt" sz="quarter" idx="1"/>
          </p:nvPr>
        </p:nvSpPr>
        <p:spPr>
          <a:xfrm>
            <a:off x="5590428" y="2"/>
            <a:ext cx="4276779" cy="338117"/>
          </a:xfrm>
          <a:prstGeom prst="rect">
            <a:avLst/>
          </a:prstGeom>
        </p:spPr>
        <p:txBody>
          <a:bodyPr vert="horz" lIns="90635" tIns="45318" rIns="90635" bIns="45318" rtlCol="0"/>
          <a:lstStyle>
            <a:lvl1pPr algn="r">
              <a:defRPr sz="1200"/>
            </a:lvl1pPr>
          </a:lstStyle>
          <a:p>
            <a:fld id="{634235C7-1F73-4C40-B8BB-EC79F523E7C8}" type="datetimeFigureOut">
              <a:rPr lang="en-US" smtClean="0"/>
              <a:t>9/27/2022</a:t>
            </a:fld>
            <a:endParaRPr lang="en-US"/>
          </a:p>
        </p:txBody>
      </p:sp>
      <p:sp>
        <p:nvSpPr>
          <p:cNvPr id="4" name="Footer Placeholder 3"/>
          <p:cNvSpPr>
            <a:spLocks noGrp="1"/>
          </p:cNvSpPr>
          <p:nvPr>
            <p:ph type="ftr" sz="quarter" idx="2"/>
          </p:nvPr>
        </p:nvSpPr>
        <p:spPr>
          <a:xfrm>
            <a:off x="2" y="6400822"/>
            <a:ext cx="4276779" cy="338116"/>
          </a:xfrm>
          <a:prstGeom prst="rect">
            <a:avLst/>
          </a:prstGeom>
        </p:spPr>
        <p:txBody>
          <a:bodyPr vert="horz" lIns="90635" tIns="45318" rIns="90635" bIns="45318" rtlCol="0" anchor="b"/>
          <a:lstStyle>
            <a:lvl1pPr algn="l">
              <a:defRPr sz="1200"/>
            </a:lvl1pPr>
          </a:lstStyle>
          <a:p>
            <a:endParaRPr lang="en-US"/>
          </a:p>
        </p:txBody>
      </p:sp>
      <p:sp>
        <p:nvSpPr>
          <p:cNvPr id="5" name="Slide Number Placeholder 4"/>
          <p:cNvSpPr>
            <a:spLocks noGrp="1"/>
          </p:cNvSpPr>
          <p:nvPr>
            <p:ph type="sldNum" sz="quarter" idx="3"/>
          </p:nvPr>
        </p:nvSpPr>
        <p:spPr>
          <a:xfrm>
            <a:off x="5590428" y="6400822"/>
            <a:ext cx="4276779" cy="338116"/>
          </a:xfrm>
          <a:prstGeom prst="rect">
            <a:avLst/>
          </a:prstGeom>
        </p:spPr>
        <p:txBody>
          <a:bodyPr vert="horz" lIns="90635" tIns="45318" rIns="90635" bIns="45318" rtlCol="0" anchor="b"/>
          <a:lstStyle>
            <a:lvl1pPr algn="r">
              <a:defRPr sz="1200"/>
            </a:lvl1pPr>
          </a:lstStyle>
          <a:p>
            <a:fld id="{3100C828-1057-DF4D-94A0-7D0CC4798A84}" type="slidenum">
              <a:rPr lang="en-US" smtClean="0"/>
              <a:t>‹#›</a:t>
            </a:fld>
            <a:endParaRPr lang="en-US"/>
          </a:p>
        </p:txBody>
      </p:sp>
    </p:spTree>
    <p:extLst>
      <p:ext uri="{BB962C8B-B14F-4D97-AF65-F5344CB8AC3E}">
        <p14:creationId xmlns:p14="http://schemas.microsoft.com/office/powerpoint/2010/main" val="1211370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276779" cy="338117"/>
          </a:xfrm>
          <a:prstGeom prst="rect">
            <a:avLst/>
          </a:prstGeom>
        </p:spPr>
        <p:txBody>
          <a:bodyPr vert="horz" lIns="90635" tIns="45318" rIns="90635" bIns="45318" rtlCol="0"/>
          <a:lstStyle>
            <a:lvl1pPr algn="l">
              <a:defRPr sz="1200"/>
            </a:lvl1pPr>
          </a:lstStyle>
          <a:p>
            <a:endParaRPr lang="en-US"/>
          </a:p>
        </p:txBody>
      </p:sp>
      <p:sp>
        <p:nvSpPr>
          <p:cNvPr id="3" name="Date Placeholder 2"/>
          <p:cNvSpPr>
            <a:spLocks noGrp="1"/>
          </p:cNvSpPr>
          <p:nvPr>
            <p:ph type="dt" idx="1"/>
          </p:nvPr>
        </p:nvSpPr>
        <p:spPr>
          <a:xfrm>
            <a:off x="5590428" y="2"/>
            <a:ext cx="4276779" cy="338117"/>
          </a:xfrm>
          <a:prstGeom prst="rect">
            <a:avLst/>
          </a:prstGeom>
        </p:spPr>
        <p:txBody>
          <a:bodyPr vert="horz" lIns="90635" tIns="45318" rIns="90635" bIns="45318" rtlCol="0"/>
          <a:lstStyle>
            <a:lvl1pPr algn="r">
              <a:defRPr sz="1200"/>
            </a:lvl1pPr>
          </a:lstStyle>
          <a:p>
            <a:fld id="{5F9B16C9-D67D-9549-A381-833AB4094F93}" type="datetimeFigureOut">
              <a:rPr lang="en-US" smtClean="0"/>
              <a:t>9/27/2022</a:t>
            </a:fld>
            <a:endParaRPr lang="en-US"/>
          </a:p>
        </p:txBody>
      </p:sp>
      <p:sp>
        <p:nvSpPr>
          <p:cNvPr id="4" name="Slide Image Placeholder 3"/>
          <p:cNvSpPr>
            <a:spLocks noGrp="1" noRot="1" noChangeAspect="1"/>
          </p:cNvSpPr>
          <p:nvPr>
            <p:ph type="sldImg" idx="2"/>
          </p:nvPr>
        </p:nvSpPr>
        <p:spPr>
          <a:xfrm>
            <a:off x="2911475" y="841375"/>
            <a:ext cx="4046538" cy="2276475"/>
          </a:xfrm>
          <a:prstGeom prst="rect">
            <a:avLst/>
          </a:prstGeom>
          <a:noFill/>
          <a:ln w="12700">
            <a:solidFill>
              <a:prstClr val="black"/>
            </a:solidFill>
          </a:ln>
        </p:spPr>
        <p:txBody>
          <a:bodyPr vert="horz" lIns="90635" tIns="45318" rIns="90635" bIns="45318" rtlCol="0" anchor="ctr"/>
          <a:lstStyle/>
          <a:p>
            <a:endParaRPr lang="en-US"/>
          </a:p>
        </p:txBody>
      </p:sp>
      <p:sp>
        <p:nvSpPr>
          <p:cNvPr id="5" name="Notes Placeholder 4"/>
          <p:cNvSpPr>
            <a:spLocks noGrp="1"/>
          </p:cNvSpPr>
          <p:nvPr>
            <p:ph type="body" sz="quarter" idx="3"/>
          </p:nvPr>
        </p:nvSpPr>
        <p:spPr>
          <a:xfrm>
            <a:off x="986949" y="3243115"/>
            <a:ext cx="7895590" cy="2653456"/>
          </a:xfrm>
          <a:prstGeom prst="rect">
            <a:avLst/>
          </a:prstGeom>
        </p:spPr>
        <p:txBody>
          <a:bodyPr vert="horz" lIns="90635" tIns="45318" rIns="90635" bIns="45318"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Footer Placeholder 5"/>
          <p:cNvSpPr>
            <a:spLocks noGrp="1"/>
          </p:cNvSpPr>
          <p:nvPr>
            <p:ph type="ftr" sz="quarter" idx="4"/>
          </p:nvPr>
        </p:nvSpPr>
        <p:spPr>
          <a:xfrm>
            <a:off x="2" y="6400822"/>
            <a:ext cx="4276779" cy="338116"/>
          </a:xfrm>
          <a:prstGeom prst="rect">
            <a:avLst/>
          </a:prstGeom>
        </p:spPr>
        <p:txBody>
          <a:bodyPr vert="horz" lIns="90635" tIns="45318" rIns="90635" bIns="45318" rtlCol="0" anchor="b"/>
          <a:lstStyle>
            <a:lvl1pPr algn="l">
              <a:defRPr sz="1200"/>
            </a:lvl1pPr>
          </a:lstStyle>
          <a:p>
            <a:endParaRPr lang="en-US"/>
          </a:p>
        </p:txBody>
      </p:sp>
      <p:sp>
        <p:nvSpPr>
          <p:cNvPr id="7" name="Slide Number Placeholder 6"/>
          <p:cNvSpPr>
            <a:spLocks noGrp="1"/>
          </p:cNvSpPr>
          <p:nvPr>
            <p:ph type="sldNum" sz="quarter" idx="5"/>
          </p:nvPr>
        </p:nvSpPr>
        <p:spPr>
          <a:xfrm>
            <a:off x="5590428" y="6400822"/>
            <a:ext cx="4276779" cy="338116"/>
          </a:xfrm>
          <a:prstGeom prst="rect">
            <a:avLst/>
          </a:prstGeom>
        </p:spPr>
        <p:txBody>
          <a:bodyPr vert="horz" lIns="90635" tIns="45318" rIns="90635" bIns="45318" rtlCol="0" anchor="b"/>
          <a:lstStyle>
            <a:lvl1pPr algn="r">
              <a:defRPr sz="1200"/>
            </a:lvl1pPr>
          </a:lstStyle>
          <a:p>
            <a:fld id="{D66C1F08-4263-724F-A9B2-27CD6B7D7C60}" type="slidenum">
              <a:rPr lang="en-US" smtClean="0"/>
              <a:t>‹#›</a:t>
            </a:fld>
            <a:endParaRPr lang="en-US"/>
          </a:p>
        </p:txBody>
      </p:sp>
    </p:spTree>
    <p:extLst>
      <p:ext uri="{BB962C8B-B14F-4D97-AF65-F5344CB8AC3E}">
        <p14:creationId xmlns:p14="http://schemas.microsoft.com/office/powerpoint/2010/main" val="292437333"/>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F054A-0FA9-9542-B760-D7E9249D88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37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endParaRPr lang="en-GB">
              <a:solidFill>
                <a:schemeClr val="tx1">
                  <a:lumMod val="75000"/>
                </a:schemeClr>
              </a:solidFill>
            </a:endParaRPr>
          </a:p>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18</a:t>
            </a:fld>
            <a:endParaRPr lang="en-US"/>
          </a:p>
        </p:txBody>
      </p:sp>
    </p:spTree>
    <p:extLst>
      <p:ext uri="{BB962C8B-B14F-4D97-AF65-F5344CB8AC3E}">
        <p14:creationId xmlns:p14="http://schemas.microsoft.com/office/powerpoint/2010/main" val="409622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endParaRPr lang="en-GB">
              <a:solidFill>
                <a:schemeClr val="tx1">
                  <a:lumMod val="75000"/>
                </a:schemeClr>
              </a:solidFill>
            </a:endParaRPr>
          </a:p>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19</a:t>
            </a:fld>
            <a:endParaRPr lang="en-US"/>
          </a:p>
        </p:txBody>
      </p:sp>
    </p:spTree>
    <p:extLst>
      <p:ext uri="{BB962C8B-B14F-4D97-AF65-F5344CB8AC3E}">
        <p14:creationId xmlns:p14="http://schemas.microsoft.com/office/powerpoint/2010/main" val="132753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100000"/>
              </a:lnSpc>
              <a:spcBef>
                <a:spcPts val="0"/>
              </a:spcBef>
              <a:spcAft>
                <a:spcPts val="0"/>
              </a:spcAft>
              <a:buClr>
                <a:srgbClr val="FFC101"/>
              </a:buClr>
              <a:buSzTx/>
              <a:buFont typeface="Calibri" panose="020F0502020204030204" pitchFamily="34" charset="0"/>
              <a:buNone/>
              <a:tabLst/>
              <a:defRPr/>
            </a:pPr>
            <a:endParaRPr lang="en-US" sz="900" b="1"/>
          </a:p>
          <a:p>
            <a:pPr algn="just">
              <a:buClr>
                <a:srgbClr val="FFC101"/>
              </a:buClr>
              <a:buFont typeface="Calibri" panose="020F0502020204030204" pitchFamily="34" charset="0"/>
              <a:buNone/>
            </a:pPr>
            <a:endParaRPr lang="lv-LV" sz="900" b="1">
              <a:solidFill>
                <a:schemeClr val="tx1">
                  <a:lumMod val="75000"/>
                </a:schemeClr>
              </a:solidFill>
            </a:endParaRPr>
          </a:p>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20</a:t>
            </a:fld>
            <a:endParaRPr lang="en-US"/>
          </a:p>
        </p:txBody>
      </p:sp>
    </p:spTree>
    <p:extLst>
      <p:ext uri="{BB962C8B-B14F-4D97-AF65-F5344CB8AC3E}">
        <p14:creationId xmlns:p14="http://schemas.microsoft.com/office/powerpoint/2010/main" val="343497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21</a:t>
            </a:fld>
            <a:endParaRPr lang="en-US"/>
          </a:p>
        </p:txBody>
      </p:sp>
    </p:spTree>
    <p:extLst>
      <p:ext uri="{BB962C8B-B14F-4D97-AF65-F5344CB8AC3E}">
        <p14:creationId xmlns:p14="http://schemas.microsoft.com/office/powerpoint/2010/main" val="399082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a:p>
        </p:txBody>
      </p:sp>
      <p:sp>
        <p:nvSpPr>
          <p:cNvPr id="4" name="Slide Number Placeholder 3"/>
          <p:cNvSpPr>
            <a:spLocks noGrp="1"/>
          </p:cNvSpPr>
          <p:nvPr>
            <p:ph type="sldNum" sz="quarter" idx="5"/>
          </p:nvPr>
        </p:nvSpPr>
        <p:spPr/>
        <p:txBody>
          <a:bodyPr/>
          <a:lstStyle/>
          <a:p>
            <a:fld id="{D66C1F08-4263-724F-A9B2-27CD6B7D7C60}" type="slidenum">
              <a:rPr lang="en-US" smtClean="0"/>
              <a:t>22</a:t>
            </a:fld>
            <a:endParaRPr lang="en-US"/>
          </a:p>
        </p:txBody>
      </p:sp>
    </p:spTree>
    <p:extLst>
      <p:ext uri="{BB962C8B-B14F-4D97-AF65-F5344CB8AC3E}">
        <p14:creationId xmlns:p14="http://schemas.microsoft.com/office/powerpoint/2010/main" val="414591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66C1F08-4263-724F-A9B2-27CD6B7D7C60}" type="slidenum">
              <a:rPr lang="en-US" smtClean="0"/>
              <a:t>23</a:t>
            </a:fld>
            <a:endParaRPr lang="en-US"/>
          </a:p>
        </p:txBody>
      </p:sp>
    </p:spTree>
    <p:extLst>
      <p:ext uri="{BB962C8B-B14F-4D97-AF65-F5344CB8AC3E}">
        <p14:creationId xmlns:p14="http://schemas.microsoft.com/office/powerpoint/2010/main" val="1823565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a:p>
        </p:txBody>
      </p:sp>
      <p:sp>
        <p:nvSpPr>
          <p:cNvPr id="4" name="Slide Number Placeholder 3"/>
          <p:cNvSpPr>
            <a:spLocks noGrp="1"/>
          </p:cNvSpPr>
          <p:nvPr>
            <p:ph type="sldNum" sz="quarter" idx="5"/>
          </p:nvPr>
        </p:nvSpPr>
        <p:spPr/>
        <p:txBody>
          <a:bodyPr/>
          <a:lstStyle/>
          <a:p>
            <a:fld id="{D66C1F08-4263-724F-A9B2-27CD6B7D7C60}" type="slidenum">
              <a:rPr lang="en-US" smtClean="0"/>
              <a:t>24</a:t>
            </a:fld>
            <a:endParaRPr lang="en-US"/>
          </a:p>
        </p:txBody>
      </p:sp>
    </p:spTree>
    <p:extLst>
      <p:ext uri="{BB962C8B-B14F-4D97-AF65-F5344CB8AC3E}">
        <p14:creationId xmlns:p14="http://schemas.microsoft.com/office/powerpoint/2010/main" val="1244781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25</a:t>
            </a:fld>
            <a:endParaRPr lang="en-US"/>
          </a:p>
        </p:txBody>
      </p:sp>
    </p:spTree>
    <p:extLst>
      <p:ext uri="{BB962C8B-B14F-4D97-AF65-F5344CB8AC3E}">
        <p14:creationId xmlns:p14="http://schemas.microsoft.com/office/powerpoint/2010/main" val="2341525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26</a:t>
            </a:fld>
            <a:endParaRPr lang="en-US"/>
          </a:p>
        </p:txBody>
      </p:sp>
    </p:spTree>
    <p:extLst>
      <p:ext uri="{BB962C8B-B14F-4D97-AF65-F5344CB8AC3E}">
        <p14:creationId xmlns:p14="http://schemas.microsoft.com/office/powerpoint/2010/main" val="3279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27</a:t>
            </a:fld>
            <a:endParaRPr lang="en-US"/>
          </a:p>
        </p:txBody>
      </p:sp>
    </p:spTree>
    <p:extLst>
      <p:ext uri="{BB962C8B-B14F-4D97-AF65-F5344CB8AC3E}">
        <p14:creationId xmlns:p14="http://schemas.microsoft.com/office/powerpoint/2010/main" val="93591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6C1F08-4263-724F-A9B2-27CD6B7D7C60}" type="slidenum">
              <a:rPr lang="en-US" smtClean="0"/>
              <a:t>3</a:t>
            </a:fld>
            <a:endParaRPr lang="en-US"/>
          </a:p>
        </p:txBody>
      </p:sp>
    </p:spTree>
    <p:extLst>
      <p:ext uri="{BB962C8B-B14F-4D97-AF65-F5344CB8AC3E}">
        <p14:creationId xmlns:p14="http://schemas.microsoft.com/office/powerpoint/2010/main" val="1034046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28</a:t>
            </a:fld>
            <a:endParaRPr lang="en-US"/>
          </a:p>
        </p:txBody>
      </p:sp>
    </p:spTree>
    <p:extLst>
      <p:ext uri="{BB962C8B-B14F-4D97-AF65-F5344CB8AC3E}">
        <p14:creationId xmlns:p14="http://schemas.microsoft.com/office/powerpoint/2010/main" val="53665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6C1F08-4263-724F-A9B2-27CD6B7D7C60}" type="slidenum">
              <a:rPr lang="en-US" smtClean="0"/>
              <a:t>4</a:t>
            </a:fld>
            <a:endParaRPr lang="en-US"/>
          </a:p>
        </p:txBody>
      </p:sp>
    </p:spTree>
    <p:extLst>
      <p:ext uri="{BB962C8B-B14F-4D97-AF65-F5344CB8AC3E}">
        <p14:creationId xmlns:p14="http://schemas.microsoft.com/office/powerpoint/2010/main" val="76618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66C1F08-4263-724F-A9B2-27CD6B7D7C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D66C1F08-4263-724F-A9B2-27CD6B7D7C60}" type="slidenum">
              <a:rPr lang="en-US" smtClean="0"/>
              <a:t>6</a:t>
            </a:fld>
            <a:endParaRPr lang="en-US"/>
          </a:p>
        </p:txBody>
      </p:sp>
    </p:spTree>
    <p:extLst>
      <p:ext uri="{BB962C8B-B14F-4D97-AF65-F5344CB8AC3E}">
        <p14:creationId xmlns:p14="http://schemas.microsoft.com/office/powerpoint/2010/main" val="335500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endParaRPr>
          </a:p>
        </p:txBody>
      </p:sp>
      <p:sp>
        <p:nvSpPr>
          <p:cNvPr id="4" name="Slide Number Placeholder 3"/>
          <p:cNvSpPr>
            <a:spLocks noGrp="1"/>
          </p:cNvSpPr>
          <p:nvPr>
            <p:ph type="sldNum" sz="quarter" idx="10"/>
          </p:nvPr>
        </p:nvSpPr>
        <p:spPr/>
        <p:txBody>
          <a:bodyPr/>
          <a:lstStyle/>
          <a:p>
            <a:pPr defTabSz="1397043">
              <a:defRPr/>
            </a:pPr>
            <a:fld id="{306E1BB8-5463-436F-8A85-0576C27CE588}" type="slidenum">
              <a:rPr lang="lv-LV">
                <a:solidFill>
                  <a:prstClr val="black"/>
                </a:solidFill>
                <a:latin typeface="Calibri"/>
              </a:rPr>
              <a:pPr defTabSz="1397043">
                <a:defRPr/>
              </a:pPr>
              <a:t>13</a:t>
            </a:fld>
            <a:endParaRPr lang="lv-LV">
              <a:solidFill>
                <a:prstClr val="black"/>
              </a:solidFill>
              <a:latin typeface="Calibri"/>
            </a:endParaRPr>
          </a:p>
        </p:txBody>
      </p:sp>
    </p:spTree>
    <p:extLst>
      <p:ext uri="{BB962C8B-B14F-4D97-AF65-F5344CB8AC3E}">
        <p14:creationId xmlns:p14="http://schemas.microsoft.com/office/powerpoint/2010/main" val="30546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endParaRPr lang="en-GB">
              <a:solidFill>
                <a:schemeClr val="tx1">
                  <a:lumMod val="75000"/>
                </a:schemeClr>
              </a:solidFill>
            </a:endParaRPr>
          </a:p>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15</a:t>
            </a:fld>
            <a:endParaRPr lang="en-US"/>
          </a:p>
        </p:txBody>
      </p:sp>
    </p:spTree>
    <p:extLst>
      <p:ext uri="{BB962C8B-B14F-4D97-AF65-F5344CB8AC3E}">
        <p14:creationId xmlns:p14="http://schemas.microsoft.com/office/powerpoint/2010/main" val="217703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C101"/>
              </a:buClr>
              <a:buFont typeface="Calibri" panose="020F0502020204030204" pitchFamily="34" charset="0"/>
              <a:buNone/>
            </a:pPr>
            <a:endParaRPr lang="en-GB"/>
          </a:p>
        </p:txBody>
      </p:sp>
      <p:sp>
        <p:nvSpPr>
          <p:cNvPr id="4" name="Slide Number Placeholder 3"/>
          <p:cNvSpPr>
            <a:spLocks noGrp="1"/>
          </p:cNvSpPr>
          <p:nvPr>
            <p:ph type="sldNum" sz="quarter" idx="5"/>
          </p:nvPr>
        </p:nvSpPr>
        <p:spPr/>
        <p:txBody>
          <a:bodyPr/>
          <a:lstStyle/>
          <a:p>
            <a:fld id="{D66C1F08-4263-724F-A9B2-27CD6B7D7C60}" type="slidenum">
              <a:rPr lang="en-US" smtClean="0"/>
              <a:t>16</a:t>
            </a:fld>
            <a:endParaRPr lang="en-US"/>
          </a:p>
        </p:txBody>
      </p:sp>
    </p:spTree>
    <p:extLst>
      <p:ext uri="{BB962C8B-B14F-4D97-AF65-F5344CB8AC3E}">
        <p14:creationId xmlns:p14="http://schemas.microsoft.com/office/powerpoint/2010/main" val="346512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C1F08-4263-724F-A9B2-27CD6B7D7C60}" type="slidenum">
              <a:rPr lang="en-US" smtClean="0"/>
              <a:t>17</a:t>
            </a:fld>
            <a:endParaRPr lang="en-US"/>
          </a:p>
        </p:txBody>
      </p:sp>
    </p:spTree>
    <p:extLst>
      <p:ext uri="{BB962C8B-B14F-4D97-AF65-F5344CB8AC3E}">
        <p14:creationId xmlns:p14="http://schemas.microsoft.com/office/powerpoint/2010/main" val="54703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6778" y="1364993"/>
            <a:ext cx="7372654" cy="1009498"/>
          </a:xfrm>
          <a:noFill/>
          <a:ln>
            <a:noFill/>
          </a:ln>
        </p:spPr>
        <p:style>
          <a:lnRef idx="2">
            <a:schemeClr val="accent1">
              <a:shade val="50000"/>
            </a:schemeClr>
          </a:lnRef>
          <a:fillRef idx="1">
            <a:schemeClr val="accent1"/>
          </a:fillRef>
          <a:effectRef idx="0">
            <a:schemeClr val="accent1"/>
          </a:effectRef>
          <a:fontRef idx="none"/>
        </p:style>
        <p:txBody>
          <a:bodyPr anchor="t">
            <a:noAutofit/>
          </a:bodyPr>
          <a:lstStyle>
            <a:lvl1pPr algn="l">
              <a:lnSpc>
                <a:spcPct val="100000"/>
              </a:lnSpc>
              <a:defRPr sz="3000" b="1">
                <a:solidFill>
                  <a:schemeClr val="accent2"/>
                </a:solidFill>
                <a:latin typeface="Myriad Pro" charset="0"/>
                <a:ea typeface="Myriad Pro" charset="0"/>
                <a:cs typeface="Myriad Pro" charset="0"/>
              </a:defRPr>
            </a:lvl1pPr>
          </a:lstStyle>
          <a:p>
            <a:r>
              <a:rPr lang="en-US"/>
              <a:t>RAIL BALTICA –</a:t>
            </a:r>
            <a:br>
              <a:rPr lang="en-US"/>
            </a:br>
            <a:r>
              <a:rPr lang="en-US"/>
              <a:t>PROJECT OF THE CENTURY</a:t>
            </a:r>
          </a:p>
        </p:txBody>
      </p:sp>
      <p:sp>
        <p:nvSpPr>
          <p:cNvPr id="4" name="Text Placeholder 3"/>
          <p:cNvSpPr>
            <a:spLocks noGrp="1"/>
          </p:cNvSpPr>
          <p:nvPr>
            <p:ph type="body" sz="quarter" idx="13" hasCustomPrompt="1"/>
          </p:nvPr>
        </p:nvSpPr>
        <p:spPr>
          <a:xfrm>
            <a:off x="866775" y="2895036"/>
            <a:ext cx="3382963" cy="746189"/>
          </a:xfrm>
        </p:spPr>
        <p:txBody>
          <a:bodyPr>
            <a:normAutofit/>
          </a:bodyPr>
          <a:lstStyle>
            <a:lvl1pPr marL="0" indent="0">
              <a:lnSpc>
                <a:spcPct val="100000"/>
              </a:lnSpc>
              <a:spcBef>
                <a:spcPts val="0"/>
              </a:spcBef>
              <a:buNone/>
              <a:defRPr sz="1500" b="0" baseline="0">
                <a:solidFill>
                  <a:schemeClr val="tx2"/>
                </a:solidFill>
                <a:latin typeface="Myriad Pro"/>
                <a:cs typeface="Myriad Pro"/>
              </a:defRPr>
            </a:lvl1pPr>
          </a:lstStyle>
          <a:p>
            <a:pPr lvl="0"/>
            <a:r>
              <a:rPr lang="en-US"/>
              <a:t>Chairperson, Management board </a:t>
            </a:r>
          </a:p>
          <a:p>
            <a:pPr lvl="0"/>
            <a:r>
              <a:rPr lang="en-US"/>
              <a:t>RB Rail</a:t>
            </a:r>
          </a:p>
        </p:txBody>
      </p:sp>
      <p:sp>
        <p:nvSpPr>
          <p:cNvPr id="7" name="Text Placeholder 6"/>
          <p:cNvSpPr>
            <a:spLocks noGrp="1"/>
          </p:cNvSpPr>
          <p:nvPr>
            <p:ph type="body" sz="quarter" idx="14" hasCustomPrompt="1"/>
          </p:nvPr>
        </p:nvSpPr>
        <p:spPr>
          <a:xfrm>
            <a:off x="866775" y="2625198"/>
            <a:ext cx="2849563" cy="338137"/>
          </a:xfrm>
        </p:spPr>
        <p:txBody>
          <a:bodyPr>
            <a:normAutofit/>
          </a:bodyPr>
          <a:lstStyle>
            <a:lvl1pPr marL="0" indent="0">
              <a:lnSpc>
                <a:spcPct val="100000"/>
              </a:lnSpc>
              <a:spcBef>
                <a:spcPts val="0"/>
              </a:spcBef>
              <a:buNone/>
              <a:defRPr sz="1500" b="1" baseline="0">
                <a:solidFill>
                  <a:schemeClr val="tx2"/>
                </a:solidFill>
                <a:latin typeface="Myriad Pro"/>
                <a:cs typeface="Myriad Pro"/>
              </a:defRPr>
            </a:lvl1pPr>
          </a:lstStyle>
          <a:p>
            <a:pPr lvl="0"/>
            <a:r>
              <a:rPr lang="lv-LV"/>
              <a:t>Baiba A. Rubesa</a:t>
            </a:r>
            <a:endParaRPr lang="en-US"/>
          </a:p>
        </p:txBody>
      </p:sp>
      <p:sp>
        <p:nvSpPr>
          <p:cNvPr id="9" name="Text Placeholder 8"/>
          <p:cNvSpPr>
            <a:spLocks noGrp="1"/>
          </p:cNvSpPr>
          <p:nvPr>
            <p:ph type="body" sz="quarter" idx="15" hasCustomPrompt="1"/>
          </p:nvPr>
        </p:nvSpPr>
        <p:spPr>
          <a:xfrm>
            <a:off x="866775" y="3750729"/>
            <a:ext cx="2417763" cy="363538"/>
          </a:xfrm>
        </p:spPr>
        <p:txBody>
          <a:bodyPr>
            <a:normAutofit/>
          </a:bodyPr>
          <a:lstStyle>
            <a:lvl1pPr marL="0" indent="0">
              <a:lnSpc>
                <a:spcPct val="100000"/>
              </a:lnSpc>
              <a:spcBef>
                <a:spcPts val="0"/>
              </a:spcBef>
              <a:buNone/>
              <a:defRPr sz="1500" baseline="0">
                <a:solidFill>
                  <a:schemeClr val="bg2"/>
                </a:solidFill>
                <a:latin typeface="Myriad Pro"/>
                <a:cs typeface="Myriad Pro"/>
              </a:defRPr>
            </a:lvl1pPr>
          </a:lstStyle>
          <a:p>
            <a:pPr lvl="0"/>
            <a:r>
              <a:rPr lang="en-US"/>
              <a:t>March 30, 2017</a:t>
            </a:r>
          </a:p>
        </p:txBody>
      </p:sp>
    </p:spTree>
    <p:extLst>
      <p:ext uri="{BB962C8B-B14F-4D97-AF65-F5344CB8AC3E}">
        <p14:creationId xmlns:p14="http://schemas.microsoft.com/office/powerpoint/2010/main" val="171547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1934" y="495948"/>
            <a:ext cx="7418474" cy="528914"/>
          </a:xfrm>
        </p:spPr>
        <p:txBody>
          <a:bodyPr anchor="t">
            <a:normAutofit/>
          </a:bodyPr>
          <a:lstStyle>
            <a:lvl1pPr>
              <a:defRPr sz="2500" b="1">
                <a:solidFill>
                  <a:schemeClr val="accent2"/>
                </a:solidFill>
                <a:latin typeface="Myriad Pro" charset="0"/>
                <a:ea typeface="Myriad Pro" charset="0"/>
                <a:cs typeface="Myriad Pro" charset="0"/>
              </a:defRPr>
            </a:lvl1pPr>
          </a:lstStyle>
          <a:p>
            <a:r>
              <a:rPr lang="lv-LV" err="1"/>
              <a:t>Title</a:t>
            </a:r>
            <a:r>
              <a:rPr lang="lv-LV"/>
              <a:t> 1</a:t>
            </a:r>
            <a:endParaRPr lang="en-US"/>
          </a:p>
        </p:txBody>
      </p:sp>
      <p:sp>
        <p:nvSpPr>
          <p:cNvPr id="3" name="Content Placeholder 2"/>
          <p:cNvSpPr>
            <a:spLocks noGrp="1"/>
          </p:cNvSpPr>
          <p:nvPr>
            <p:ph idx="1" hasCustomPrompt="1"/>
          </p:nvPr>
        </p:nvSpPr>
        <p:spPr>
          <a:xfrm>
            <a:off x="851934" y="1033320"/>
            <a:ext cx="7418474" cy="2361804"/>
          </a:xfrm>
        </p:spPr>
        <p:txBody>
          <a:bodyPr>
            <a:normAutofit/>
          </a:bodyPr>
          <a:lstStyle>
            <a:lvl1pPr marL="0" indent="-180000">
              <a:lnSpc>
                <a:spcPct val="100000"/>
              </a:lnSpc>
              <a:spcBef>
                <a:spcPts val="1000"/>
              </a:spcBef>
              <a:buFontTx/>
              <a:buBlip>
                <a:blip r:embed="rId3"/>
              </a:buBlip>
              <a:defRPr sz="1500">
                <a:latin typeface="Myriad Pro" charset="0"/>
                <a:ea typeface="Myriad Pro" charset="0"/>
                <a:cs typeface="Myriad Pro" charset="0"/>
              </a:defRPr>
            </a:lvl1pPr>
          </a:lstStyle>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a:t>
            </a:r>
          </a:p>
          <a:p>
            <a:pPr lvl="0"/>
            <a:r>
              <a:rPr lang="en-US" err="1"/>
              <a:t>Lorem</a:t>
            </a:r>
            <a:r>
              <a:rPr lang="en-US"/>
              <a:t> </a:t>
            </a:r>
            <a:r>
              <a:rPr lang="en-US" err="1"/>
              <a:t>ipsum</a:t>
            </a:r>
            <a:r>
              <a:rPr lang="en-US"/>
              <a:t>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a:t>
            </a:r>
          </a:p>
        </p:txBody>
      </p:sp>
      <p:sp>
        <p:nvSpPr>
          <p:cNvPr id="6" name="Slide Number Placeholder 5"/>
          <p:cNvSpPr>
            <a:spLocks noGrp="1"/>
          </p:cNvSpPr>
          <p:nvPr>
            <p:ph type="sldNum" sz="quarter" idx="12"/>
          </p:nvPr>
        </p:nvSpPr>
        <p:spPr>
          <a:xfrm>
            <a:off x="6213008" y="4482056"/>
            <a:ext cx="2057400" cy="248949"/>
          </a:xfrm>
        </p:spPr>
        <p:txBody>
          <a:bodyPr/>
          <a:lstStyle>
            <a:lvl1pPr>
              <a:defRPr sz="1000">
                <a:latin typeface="Myriad Pro" charset="0"/>
                <a:ea typeface="Myriad Pro" charset="0"/>
                <a:cs typeface="Myriad Pro" charset="0"/>
              </a:defRPr>
            </a:lvl1pPr>
          </a:lstStyle>
          <a:p>
            <a:fld id="{FB46EC70-82E4-6749-B503-D86A1E0367C5}" type="slidenum">
              <a:rPr lang="en-US" smtClean="0"/>
              <a:pPr/>
              <a:t>‹#›</a:t>
            </a:fld>
            <a:endParaRPr lang="en-US"/>
          </a:p>
        </p:txBody>
      </p:sp>
    </p:spTree>
    <p:extLst>
      <p:ext uri="{BB962C8B-B14F-4D97-AF65-F5344CB8AC3E}">
        <p14:creationId xmlns:p14="http://schemas.microsoft.com/office/powerpoint/2010/main" val="208357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23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685800" y="700088"/>
            <a:ext cx="7772400" cy="3048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30915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D404E3-FED7-A34D-8F71-0C9F557DB5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086"/>
          <a:stretch/>
        </p:blipFill>
        <p:spPr>
          <a:xfrm>
            <a:off x="0" y="0"/>
            <a:ext cx="9144000" cy="4470400"/>
          </a:xfrm>
          <a:prstGeom prst="rect">
            <a:avLst/>
          </a:prstGeom>
        </p:spPr>
      </p:pic>
      <p:pic>
        <p:nvPicPr>
          <p:cNvPr id="9" name="Picture 8" descr="logo-11.png">
            <a:extLst>
              <a:ext uri="{FF2B5EF4-FFF2-40B4-BE49-F238E27FC236}">
                <a16:creationId xmlns:a16="http://schemas.microsoft.com/office/drawing/2014/main" id="{0652C6AF-2160-B043-A7DC-AA7DAF254D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16081"/>
            <a:ext cx="2004255" cy="511464"/>
          </a:xfrm>
          <a:prstGeom prst="rect">
            <a:avLst/>
          </a:prstGeom>
        </p:spPr>
      </p:pic>
      <p:sp>
        <p:nvSpPr>
          <p:cNvPr id="11" name="Title 2">
            <a:extLst>
              <a:ext uri="{FF2B5EF4-FFF2-40B4-BE49-F238E27FC236}">
                <a16:creationId xmlns:a16="http://schemas.microsoft.com/office/drawing/2014/main" id="{BCDC3833-F1C3-984B-BCF8-3772A7648067}"/>
              </a:ext>
            </a:extLst>
          </p:cNvPr>
          <p:cNvSpPr txBox="1">
            <a:spLocks/>
          </p:cNvSpPr>
          <p:nvPr userDrawn="1"/>
        </p:nvSpPr>
        <p:spPr>
          <a:xfrm>
            <a:off x="3071080" y="4647589"/>
            <a:ext cx="1026886" cy="36890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a:solidFill>
                <a:schemeClr val="tx1">
                  <a:lumMod val="65000"/>
                  <a:lumOff val="35000"/>
                </a:schemeClr>
              </a:solidFill>
              <a:latin typeface="Myriad Pro"/>
              <a:cs typeface="Myriad Pro"/>
            </a:endParaRPr>
          </a:p>
        </p:txBody>
      </p:sp>
      <p:pic>
        <p:nvPicPr>
          <p:cNvPr id="14" name="Picture 13" descr="EU-13.png">
            <a:extLst>
              <a:ext uri="{FF2B5EF4-FFF2-40B4-BE49-F238E27FC236}">
                <a16:creationId xmlns:a16="http://schemas.microsoft.com/office/drawing/2014/main" id="{BFB183C0-DE22-9F43-8B7B-20A6DB3DC2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799" y="4605849"/>
            <a:ext cx="2379133" cy="503783"/>
          </a:xfrm>
          <a:prstGeom prst="rect">
            <a:avLst/>
          </a:prstGeom>
        </p:spPr>
      </p:pic>
      <p:sp>
        <p:nvSpPr>
          <p:cNvPr id="18" name="Text Placeholder 2">
            <a:extLst>
              <a:ext uri="{FF2B5EF4-FFF2-40B4-BE49-F238E27FC236}">
                <a16:creationId xmlns:a16="http://schemas.microsoft.com/office/drawing/2014/main" id="{E28C25C4-9292-F048-B148-85D104BCB492}"/>
              </a:ext>
            </a:extLst>
          </p:cNvPr>
          <p:cNvSpPr>
            <a:spLocks noGrp="1"/>
          </p:cNvSpPr>
          <p:nvPr>
            <p:ph idx="10"/>
          </p:nvPr>
        </p:nvSpPr>
        <p:spPr>
          <a:xfrm>
            <a:off x="3084892" y="4647589"/>
            <a:ext cx="697138" cy="368907"/>
          </a:xfrm>
          <a:prstGeom prst="rect">
            <a:avLst/>
          </a:prstGeom>
        </p:spPr>
        <p:txBody>
          <a:bodyPr vert="horz" lIns="91440" tIns="45720" rIns="91440" bIns="45720" rtlCol="0">
            <a:normAutofit/>
          </a:bodyPr>
          <a:lstStyle>
            <a:lvl1pPr>
              <a:defRPr sz="1000">
                <a:solidFill>
                  <a:schemeClr val="tx1">
                    <a:lumMod val="65000"/>
                    <a:lumOff val="35000"/>
                  </a:schemeClr>
                </a:solidFill>
              </a:defRPr>
            </a:lvl1pPr>
          </a:lstStyle>
          <a:p>
            <a:pPr lvl="0"/>
            <a:r>
              <a:rPr lang="en-GB"/>
              <a:t>Click to edit Master text styles</a:t>
            </a:r>
          </a:p>
        </p:txBody>
      </p:sp>
      <p:sp>
        <p:nvSpPr>
          <p:cNvPr id="19" name="Text Placeholder 2">
            <a:extLst>
              <a:ext uri="{FF2B5EF4-FFF2-40B4-BE49-F238E27FC236}">
                <a16:creationId xmlns:a16="http://schemas.microsoft.com/office/drawing/2014/main" id="{010CD044-0047-204F-B11E-F3EF0E59E1D3}"/>
              </a:ext>
            </a:extLst>
          </p:cNvPr>
          <p:cNvSpPr>
            <a:spLocks noGrp="1"/>
          </p:cNvSpPr>
          <p:nvPr>
            <p:ph idx="11"/>
          </p:nvPr>
        </p:nvSpPr>
        <p:spPr>
          <a:xfrm>
            <a:off x="3990144" y="4647587"/>
            <a:ext cx="697138" cy="368907"/>
          </a:xfrm>
          <a:prstGeom prst="rect">
            <a:avLst/>
          </a:prstGeom>
        </p:spPr>
        <p:txBody>
          <a:bodyPr vert="horz" lIns="91440" tIns="45720" rIns="91440" bIns="45720" rtlCol="0">
            <a:normAutofit/>
          </a:bodyPr>
          <a:lstStyle>
            <a:lvl1pPr>
              <a:defRPr sz="1000">
                <a:solidFill>
                  <a:schemeClr val="tx1">
                    <a:lumMod val="65000"/>
                    <a:lumOff val="35000"/>
                  </a:schemeClr>
                </a:solidFill>
              </a:defRPr>
            </a:lvl1pPr>
          </a:lstStyle>
          <a:p>
            <a:pPr lvl="0"/>
            <a:r>
              <a:rPr lang="en-GB"/>
              <a:t>Click to edit Master text styles</a:t>
            </a:r>
          </a:p>
        </p:txBody>
      </p:sp>
      <p:sp>
        <p:nvSpPr>
          <p:cNvPr id="20" name="Text Placeholder 2">
            <a:extLst>
              <a:ext uri="{FF2B5EF4-FFF2-40B4-BE49-F238E27FC236}">
                <a16:creationId xmlns:a16="http://schemas.microsoft.com/office/drawing/2014/main" id="{68859DFE-F625-1D42-84F0-361F0EFFFC0B}"/>
              </a:ext>
            </a:extLst>
          </p:cNvPr>
          <p:cNvSpPr>
            <a:spLocks noGrp="1"/>
          </p:cNvSpPr>
          <p:nvPr>
            <p:ph idx="12"/>
          </p:nvPr>
        </p:nvSpPr>
        <p:spPr>
          <a:xfrm>
            <a:off x="4895396" y="4647587"/>
            <a:ext cx="697138" cy="368907"/>
          </a:xfrm>
          <a:prstGeom prst="rect">
            <a:avLst/>
          </a:prstGeom>
        </p:spPr>
        <p:txBody>
          <a:bodyPr vert="horz" lIns="91440" tIns="45720" rIns="91440" bIns="45720" rtlCol="0">
            <a:normAutofit/>
          </a:bodyPr>
          <a:lstStyle>
            <a:lvl1pPr>
              <a:defRPr sz="1000">
                <a:solidFill>
                  <a:schemeClr val="tx1">
                    <a:lumMod val="65000"/>
                    <a:lumOff val="35000"/>
                  </a:schemeClr>
                </a:solidFill>
              </a:defRPr>
            </a:lvl1pPr>
          </a:lstStyle>
          <a:p>
            <a:pPr lvl="0"/>
            <a:r>
              <a:rPr lang="en-GB"/>
              <a:t>Click to edit Master text styles</a:t>
            </a:r>
          </a:p>
        </p:txBody>
      </p:sp>
      <p:sp>
        <p:nvSpPr>
          <p:cNvPr id="13" name="Title Placeholder 1">
            <a:extLst>
              <a:ext uri="{FF2B5EF4-FFF2-40B4-BE49-F238E27FC236}">
                <a16:creationId xmlns:a16="http://schemas.microsoft.com/office/drawing/2014/main" id="{0C019A72-87D0-3142-84A9-24E73517B955}"/>
              </a:ext>
            </a:extLst>
          </p:cNvPr>
          <p:cNvSpPr>
            <a:spLocks noGrp="1"/>
          </p:cNvSpPr>
          <p:nvPr>
            <p:ph type="title"/>
          </p:nvPr>
        </p:nvSpPr>
        <p:spPr>
          <a:xfrm>
            <a:off x="685799" y="1543626"/>
            <a:ext cx="3527386" cy="2009802"/>
          </a:xfrm>
          <a:prstGeom prst="rect">
            <a:avLst/>
          </a:prstGeom>
        </p:spPr>
        <p:txBody>
          <a:bodyPr vert="horz" lIns="91440" tIns="45720" rIns="91440" bIns="45720" rtlCol="0" anchor="ctr">
            <a:noAutofit/>
          </a:bodyPr>
          <a:lstStyle>
            <a:lvl1pPr algn="l">
              <a:defRPr sz="4000" b="1" i="0">
                <a:solidFill>
                  <a:schemeClr val="bg1"/>
                </a:solidFill>
                <a:latin typeface="Myriad Pro" panose="020B0503030403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152629-C276-F64E-8D0E-8EAAB8AFDC56}"/>
              </a:ext>
            </a:extLst>
          </p:cNvPr>
          <p:cNvSpPr>
            <a:spLocks noGrp="1"/>
          </p:cNvSpPr>
          <p:nvPr>
            <p:ph type="body" sz="quarter" idx="13" hasCustomPrompt="1"/>
          </p:nvPr>
        </p:nvSpPr>
        <p:spPr>
          <a:xfrm>
            <a:off x="6238430" y="4694458"/>
            <a:ext cx="1837183" cy="233141"/>
          </a:xfrm>
        </p:spPr>
        <p:txBody>
          <a:bodyPr>
            <a:noAutofit/>
          </a:bodyPr>
          <a:lstStyle>
            <a:lvl1pPr algn="r">
              <a:defRPr sz="900" b="0" i="0">
                <a:solidFill>
                  <a:schemeClr val="tx1">
                    <a:lumMod val="65000"/>
                    <a:lumOff val="35000"/>
                  </a:schemeClr>
                </a:solidFill>
                <a:latin typeface="Myriad Pro" panose="020B0503030403020204" pitchFamily="34" charset="0"/>
              </a:defRPr>
            </a:lvl1pPr>
            <a:lvl2pPr algn="r">
              <a:defRPr sz="900" b="0" i="0">
                <a:solidFill>
                  <a:schemeClr val="tx1">
                    <a:lumMod val="65000"/>
                    <a:lumOff val="35000"/>
                  </a:schemeClr>
                </a:solidFill>
                <a:latin typeface="Myriad Pro" panose="020B0503030403020204" pitchFamily="34" charset="0"/>
              </a:defRPr>
            </a:lvl2pPr>
            <a:lvl3pPr algn="r">
              <a:defRPr sz="900" b="0" i="0">
                <a:solidFill>
                  <a:schemeClr val="tx1">
                    <a:lumMod val="65000"/>
                    <a:lumOff val="35000"/>
                  </a:schemeClr>
                </a:solidFill>
                <a:latin typeface="Myriad Pro" panose="020B0503030403020204" pitchFamily="34" charset="0"/>
              </a:defRPr>
            </a:lvl3pPr>
            <a:lvl4pPr algn="r">
              <a:defRPr sz="900" b="0" i="0">
                <a:solidFill>
                  <a:schemeClr val="tx1">
                    <a:lumMod val="65000"/>
                    <a:lumOff val="35000"/>
                  </a:schemeClr>
                </a:solidFill>
                <a:latin typeface="Myriad Pro" panose="020B0503030403020204" pitchFamily="34" charset="0"/>
              </a:defRPr>
            </a:lvl4pPr>
            <a:lvl5pPr algn="r">
              <a:defRPr sz="900" b="0" i="0">
                <a:solidFill>
                  <a:schemeClr val="tx1">
                    <a:lumMod val="65000"/>
                    <a:lumOff val="35000"/>
                  </a:schemeClr>
                </a:solidFill>
                <a:latin typeface="Myriad Pro" panose="020B0503030403020204" pitchFamily="34" charset="0"/>
              </a:defRPr>
            </a:lvl5pPr>
          </a:lstStyle>
          <a:p>
            <a:pPr lvl="0"/>
            <a:r>
              <a:rPr lang="en-GB"/>
              <a:t>Name, Surname</a:t>
            </a:r>
            <a:endParaRPr lang="en-US"/>
          </a:p>
        </p:txBody>
      </p:sp>
      <p:sp>
        <p:nvSpPr>
          <p:cNvPr id="8" name="Text Placeholder 7">
            <a:extLst>
              <a:ext uri="{FF2B5EF4-FFF2-40B4-BE49-F238E27FC236}">
                <a16:creationId xmlns:a16="http://schemas.microsoft.com/office/drawing/2014/main" id="{632B6D86-2E33-7845-B6A2-AE8054105C79}"/>
              </a:ext>
            </a:extLst>
          </p:cNvPr>
          <p:cNvSpPr>
            <a:spLocks noGrp="1"/>
          </p:cNvSpPr>
          <p:nvPr>
            <p:ph type="body" sz="quarter" idx="14" hasCustomPrompt="1"/>
          </p:nvPr>
        </p:nvSpPr>
        <p:spPr>
          <a:xfrm>
            <a:off x="8169275" y="4694238"/>
            <a:ext cx="787400" cy="233362"/>
          </a:xfrm>
        </p:spPr>
        <p:txBody>
          <a:bodyPr>
            <a:normAutofit/>
          </a:bodyPr>
          <a:lstStyle>
            <a:lvl1pPr algn="r">
              <a:defRPr sz="900" b="0" i="0">
                <a:solidFill>
                  <a:schemeClr val="tx1">
                    <a:lumMod val="65000"/>
                    <a:lumOff val="35000"/>
                  </a:schemeClr>
                </a:solidFill>
                <a:latin typeface="Myriad Pro" panose="020B0503030403020204" pitchFamily="34" charset="0"/>
              </a:defRPr>
            </a:lvl1pPr>
          </a:lstStyle>
          <a:p>
            <a:pPr lvl="0"/>
            <a:r>
              <a:rPr lang="en-US" sz="900"/>
              <a:t>Date</a:t>
            </a:r>
            <a:endParaRPr lang="en-US"/>
          </a:p>
        </p:txBody>
      </p:sp>
    </p:spTree>
    <p:extLst>
      <p:ext uri="{BB962C8B-B14F-4D97-AF65-F5344CB8AC3E}">
        <p14:creationId xmlns:p14="http://schemas.microsoft.com/office/powerpoint/2010/main" val="273396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E8E1FEE3-1F1B-2E45-A91A-9DA713C13ACD}"/>
              </a:ext>
            </a:extLst>
          </p:cNvPr>
          <p:cNvSpPr txBox="1">
            <a:spLocks/>
          </p:cNvSpPr>
          <p:nvPr userDrawn="1"/>
        </p:nvSpPr>
        <p:spPr>
          <a:xfrm>
            <a:off x="4845810" y="2078865"/>
            <a:ext cx="3645211" cy="1310541"/>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lumMod val="65000"/>
                    <a:lumOff val="35000"/>
                  </a:schemeClr>
                </a:solidFill>
                <a:latin typeface="+mj-lt"/>
                <a:ea typeface="+mj-ea"/>
                <a:cs typeface="+mj-cs"/>
              </a:defRPr>
            </a:lvl1pPr>
          </a:lstStyle>
          <a:p>
            <a:pPr algn="l"/>
            <a:endParaRPr lang="en-US" sz="1000" b="0" i="0">
              <a:solidFill>
                <a:schemeClr val="tx1">
                  <a:lumMod val="65000"/>
                  <a:lumOff val="35000"/>
                </a:schemeClr>
              </a:solidFill>
              <a:latin typeface="Myriad Pro" panose="020B0503030403020204" pitchFamily="34" charset="0"/>
              <a:cs typeface="Myriad Pro"/>
            </a:endParaRPr>
          </a:p>
        </p:txBody>
      </p:sp>
      <p:pic>
        <p:nvPicPr>
          <p:cNvPr id="3" name="Picture 2">
            <a:extLst>
              <a:ext uri="{FF2B5EF4-FFF2-40B4-BE49-F238E27FC236}">
                <a16:creationId xmlns:a16="http://schemas.microsoft.com/office/drawing/2014/main" id="{F714BB66-98C4-9240-A3C1-EB6695415D2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ext Placeholder 4">
            <a:extLst>
              <a:ext uri="{FF2B5EF4-FFF2-40B4-BE49-F238E27FC236}">
                <a16:creationId xmlns:a16="http://schemas.microsoft.com/office/drawing/2014/main" id="{6AFF603C-7CDF-2E42-A8BD-14887BD86536}"/>
              </a:ext>
            </a:extLst>
          </p:cNvPr>
          <p:cNvSpPr>
            <a:spLocks noGrp="1"/>
          </p:cNvSpPr>
          <p:nvPr>
            <p:ph type="body" sz="quarter" idx="10"/>
          </p:nvPr>
        </p:nvSpPr>
        <p:spPr>
          <a:xfrm>
            <a:off x="412728" y="2077418"/>
            <a:ext cx="2689395" cy="988664"/>
          </a:xfrm>
        </p:spPr>
        <p:txBody>
          <a:bodyPr anchor="ctr">
            <a:normAutofit/>
          </a:bodyPr>
          <a:lstStyle>
            <a:lvl1pPr algn="l">
              <a:defRPr sz="1400" b="0" i="0">
                <a:solidFill>
                  <a:schemeClr val="bg1"/>
                </a:solidFill>
                <a:latin typeface="Myriad Pro" panose="020B0503030403020204" pitchFamily="34" charset="0"/>
              </a:defRPr>
            </a:lvl1pPr>
          </a:lstStyle>
          <a:p>
            <a:pPr lvl="0"/>
            <a:r>
              <a:rPr lang="en-GB"/>
              <a:t>Click to edit Master text styles</a:t>
            </a:r>
          </a:p>
        </p:txBody>
      </p:sp>
    </p:spTree>
    <p:extLst>
      <p:ext uri="{BB962C8B-B14F-4D97-AF65-F5344CB8AC3E}">
        <p14:creationId xmlns:p14="http://schemas.microsoft.com/office/powerpoint/2010/main" val="411894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blu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A2CB383-C779-324D-AA56-DBC817DD5166}"/>
              </a:ext>
            </a:extLst>
          </p:cNvPr>
          <p:cNvSpPr txBox="1">
            <a:spLocks/>
          </p:cNvSpPr>
          <p:nvPr userDrawn="1"/>
        </p:nvSpPr>
        <p:spPr>
          <a:xfrm>
            <a:off x="564847" y="2039407"/>
            <a:ext cx="3662438" cy="293307"/>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b="1">
              <a:latin typeface="Myriad Pro"/>
              <a:cs typeface="Myriad Pro"/>
            </a:endParaRPr>
          </a:p>
        </p:txBody>
      </p:sp>
      <p:sp>
        <p:nvSpPr>
          <p:cNvPr id="28" name="Text Placeholder 27">
            <a:extLst>
              <a:ext uri="{FF2B5EF4-FFF2-40B4-BE49-F238E27FC236}">
                <a16:creationId xmlns:a16="http://schemas.microsoft.com/office/drawing/2014/main" id="{0193C292-7264-6946-9F1D-8221BE540D26}"/>
              </a:ext>
            </a:extLst>
          </p:cNvPr>
          <p:cNvSpPr>
            <a:spLocks noGrp="1"/>
          </p:cNvSpPr>
          <p:nvPr>
            <p:ph type="body" sz="quarter" idx="20"/>
          </p:nvPr>
        </p:nvSpPr>
        <p:spPr>
          <a:xfrm>
            <a:off x="3615559" y="544512"/>
            <a:ext cx="5244662" cy="569913"/>
          </a:xfrm>
        </p:spPr>
        <p:txBody>
          <a:bodyPr anchor="ctr" anchorCtr="0">
            <a:noAutofit/>
          </a:bodyPr>
          <a:lstStyle>
            <a:lvl1pPr algn="r">
              <a:defRPr sz="2500" b="1" i="0">
                <a:solidFill>
                  <a:schemeClr val="bg1"/>
                </a:solidFill>
                <a:latin typeface="Myriad Pro Semibold" panose="020B0503030403020204" pitchFamily="34" charset="0"/>
              </a:defRPr>
            </a:lvl1pPr>
          </a:lstStyle>
          <a:p>
            <a:pPr lvl="0"/>
            <a:endParaRPr lang="en-GB"/>
          </a:p>
        </p:txBody>
      </p:sp>
      <p:sp>
        <p:nvSpPr>
          <p:cNvPr id="11" name="Text Placeholder 25">
            <a:extLst>
              <a:ext uri="{FF2B5EF4-FFF2-40B4-BE49-F238E27FC236}">
                <a16:creationId xmlns:a16="http://schemas.microsoft.com/office/drawing/2014/main" id="{278C96D4-240E-4FE4-AC85-424F9256105D}"/>
              </a:ext>
            </a:extLst>
          </p:cNvPr>
          <p:cNvSpPr>
            <a:spLocks noGrp="1"/>
          </p:cNvSpPr>
          <p:nvPr>
            <p:ph type="body" sz="quarter" idx="19"/>
          </p:nvPr>
        </p:nvSpPr>
        <p:spPr>
          <a:xfrm>
            <a:off x="564922" y="1517994"/>
            <a:ext cx="7047571" cy="3080994"/>
          </a:xfrm>
        </p:spPr>
        <p:txBody>
          <a:bodyPr>
            <a:normAutofit/>
          </a:bodyPr>
          <a:lstStyle>
            <a:lvl1pPr>
              <a:defRPr sz="1000" b="0" i="0">
                <a:solidFill>
                  <a:schemeClr val="tx1">
                    <a:lumMod val="65000"/>
                    <a:lumOff val="35000"/>
                  </a:schemeClr>
                </a:solidFill>
                <a:latin typeface="Myriad Pro" panose="020B0503030403020204" pitchFamily="34" charset="0"/>
              </a:defRPr>
            </a:lvl1pPr>
          </a:lstStyle>
          <a:p>
            <a:pPr lvl="0"/>
            <a:r>
              <a:rPr lang="en-GB"/>
              <a:t>Click to edit Master text styles</a:t>
            </a:r>
          </a:p>
        </p:txBody>
      </p:sp>
      <p:pic>
        <p:nvPicPr>
          <p:cNvPr id="6" name="Picture 5">
            <a:extLst>
              <a:ext uri="{FF2B5EF4-FFF2-40B4-BE49-F238E27FC236}">
                <a16:creationId xmlns:a16="http://schemas.microsoft.com/office/drawing/2014/main" id="{4EC58516-5ECE-44DA-921D-7B8091D0A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39"/>
            <a:ext cx="9144000" cy="5143500"/>
          </a:xfrm>
          <a:prstGeom prst="rect">
            <a:avLst/>
          </a:prstGeom>
        </p:spPr>
      </p:pic>
      <p:sp>
        <p:nvSpPr>
          <p:cNvPr id="8" name="Text Placeholder 27">
            <a:extLst>
              <a:ext uri="{FF2B5EF4-FFF2-40B4-BE49-F238E27FC236}">
                <a16:creationId xmlns:a16="http://schemas.microsoft.com/office/drawing/2014/main" id="{C5D480DF-78E8-432A-8DBC-8EBBE7F52723}"/>
              </a:ext>
            </a:extLst>
          </p:cNvPr>
          <p:cNvSpPr>
            <a:spLocks noGrp="1"/>
          </p:cNvSpPr>
          <p:nvPr>
            <p:ph type="body" sz="quarter" idx="21"/>
          </p:nvPr>
        </p:nvSpPr>
        <p:spPr>
          <a:xfrm>
            <a:off x="3617034" y="544512"/>
            <a:ext cx="5244662" cy="569913"/>
          </a:xfrm>
        </p:spPr>
        <p:txBody>
          <a:bodyPr anchor="ctr" anchorCtr="0">
            <a:noAutofit/>
          </a:bodyPr>
          <a:lstStyle>
            <a:lvl1pPr algn="r">
              <a:defRPr sz="2500" b="1" i="0">
                <a:solidFill>
                  <a:schemeClr val="bg1"/>
                </a:solidFill>
                <a:latin typeface="Myriad Pro Semibold" panose="020B0503030403020204" pitchFamily="34" charset="0"/>
              </a:defRPr>
            </a:lvl1pPr>
          </a:lstStyle>
          <a:p>
            <a:pPr lvl="0"/>
            <a:endParaRPr lang="en-GB"/>
          </a:p>
        </p:txBody>
      </p:sp>
    </p:spTree>
    <p:extLst>
      <p:ext uri="{BB962C8B-B14F-4D97-AF65-F5344CB8AC3E}">
        <p14:creationId xmlns:p14="http://schemas.microsoft.com/office/powerpoint/2010/main" val="164342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B46EC70-82E4-6749-B503-D86A1E0367C5}" type="slidenum">
              <a:rPr lang="en-US" smtClean="0"/>
              <a:t>‹#›</a:t>
            </a:fld>
            <a:endParaRPr lang="en-US"/>
          </a:p>
        </p:txBody>
      </p:sp>
    </p:spTree>
    <p:extLst>
      <p:ext uri="{BB962C8B-B14F-4D97-AF65-F5344CB8AC3E}">
        <p14:creationId xmlns:p14="http://schemas.microsoft.com/office/powerpoint/2010/main" val="135833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78"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turnouts@railbaltica.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iub.gov.lv/en" TargetMode="External"/><Relationship Id="rId3" Type="http://schemas.openxmlformats.org/officeDocument/2006/relationships/hyperlink" Target="https://www.railbaltica.org/tenders/" TargetMode="External"/><Relationship Id="rId7" Type="http://schemas.openxmlformats.org/officeDocument/2006/relationships/hyperlink" Target="https://likumi.lv/ta/id/289086-iepirkuma-proceduru-un-metu-konkursu-norises-kartiba"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likumi.lv/ta/id/287760-publisko-iepirkumu-likums" TargetMode="External"/><Relationship Id="rId5" Type="http://schemas.openxmlformats.org/officeDocument/2006/relationships/hyperlink" Target="https://www.eis.gov.lv/EKEIS/Supplier/Organizer/3001" TargetMode="External"/><Relationship Id="rId10" Type="http://schemas.openxmlformats.org/officeDocument/2006/relationships/hyperlink" Target="https://curia.europa.eu/jcms/jcms/j_6/en/" TargetMode="External"/><Relationship Id="rId4" Type="http://schemas.openxmlformats.org/officeDocument/2006/relationships/hyperlink" Target="https://www.railbaltica.org/procurements/" TargetMode="External"/><Relationship Id="rId9" Type="http://schemas.openxmlformats.org/officeDocument/2006/relationships/hyperlink" Target="https://eur-lex.europa.eu/legal-content/EN/TXT/?uri=celex%3A32014L002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ailbaltica.org/tenders"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mailto:pasts@vraa.gov.l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06813-46E3-4FA1-A0A3-3F540339B82F}"/>
              </a:ext>
            </a:extLst>
          </p:cNvPr>
          <p:cNvSpPr>
            <a:spLocks noGrp="1"/>
          </p:cNvSpPr>
          <p:nvPr>
            <p:ph type="title"/>
          </p:nvPr>
        </p:nvSpPr>
        <p:spPr>
          <a:xfrm>
            <a:off x="149768" y="1181572"/>
            <a:ext cx="7040246" cy="3149316"/>
          </a:xfrm>
        </p:spPr>
        <p:txBody>
          <a:bodyPr/>
          <a:lstStyle/>
          <a:p>
            <a:br>
              <a:rPr lang="lv-LV" sz="3200"/>
            </a:br>
            <a:r>
              <a:rPr lang="en-US" sz="3200">
                <a:latin typeface="Myriad Pro"/>
              </a:rPr>
              <a:t>Briefing on the</a:t>
            </a:r>
            <a:r>
              <a:rPr lang="lv-LV" sz="3200">
                <a:latin typeface="Myriad Pro"/>
              </a:rPr>
              <a:t> </a:t>
            </a:r>
            <a:r>
              <a:rPr lang="en-US" sz="3200">
                <a:latin typeface="Myriad Pro"/>
              </a:rPr>
              <a:t>submission</a:t>
            </a:r>
            <a:r>
              <a:rPr lang="lv-LV" sz="3200">
                <a:latin typeface="Myriad Pro"/>
              </a:rPr>
              <a:t> </a:t>
            </a:r>
            <a:br>
              <a:rPr lang="lv-LV" sz="3200">
                <a:latin typeface="Myriad Pro"/>
              </a:rPr>
            </a:br>
            <a:r>
              <a:rPr lang="lv-LV" sz="3200" err="1">
                <a:latin typeface="Myriad Pro"/>
              </a:rPr>
              <a:t>of</a:t>
            </a:r>
            <a:r>
              <a:rPr lang="lv-LV" sz="3200">
                <a:latin typeface="Myriad Pro"/>
              </a:rPr>
              <a:t> </a:t>
            </a:r>
            <a:r>
              <a:rPr lang="lv-LV" sz="3200" err="1">
                <a:latin typeface="Myriad Pro"/>
              </a:rPr>
              <a:t>the</a:t>
            </a:r>
            <a:r>
              <a:rPr lang="en-US" sz="3200">
                <a:latin typeface="Myriad Pro"/>
              </a:rPr>
              <a:t> Application </a:t>
            </a:r>
            <a:br>
              <a:rPr lang="lv-LV" sz="3200">
                <a:latin typeface="Myriad Pro"/>
              </a:rPr>
            </a:br>
            <a:br>
              <a:rPr lang="lv-LV" sz="3200">
                <a:latin typeface="Myriad Pro"/>
              </a:rPr>
            </a:br>
            <a:br>
              <a:rPr lang="lv-LV" sz="3200">
                <a:latin typeface="Myriad Pro"/>
              </a:rPr>
            </a:br>
            <a:r>
              <a:rPr lang="en-US" sz="2000">
                <a:latin typeface="Myriad Pro"/>
              </a:rPr>
              <a:t>Procurement of Consolidated supply </a:t>
            </a:r>
            <a:br>
              <a:rPr lang="lv-LV" sz="2000">
                <a:latin typeface="Myriad Pro"/>
              </a:rPr>
            </a:br>
            <a:r>
              <a:rPr lang="en-US" sz="2000">
                <a:latin typeface="Myriad Pro"/>
              </a:rPr>
              <a:t>of </a:t>
            </a:r>
            <a:r>
              <a:rPr lang="lv-LV" sz="2000">
                <a:latin typeface="Myriad Pro"/>
              </a:rPr>
              <a:t>Fence </a:t>
            </a:r>
            <a:r>
              <a:rPr lang="lv-LV" sz="2000" err="1">
                <a:latin typeface="Myriad Pro"/>
              </a:rPr>
              <a:t>components</a:t>
            </a:r>
            <a:br>
              <a:rPr lang="lv-LV" sz="2000">
                <a:latin typeface="Myriad Pro"/>
              </a:rPr>
            </a:br>
            <a:r>
              <a:rPr lang="en-US" sz="2000">
                <a:latin typeface="Myriad Pro"/>
              </a:rPr>
              <a:t>for Rail </a:t>
            </a:r>
            <a:r>
              <a:rPr lang="en-US" sz="2000" err="1">
                <a:latin typeface="Myriad Pro"/>
              </a:rPr>
              <a:t>Baltica</a:t>
            </a:r>
            <a:r>
              <a:rPr lang="en-US" sz="2000">
                <a:latin typeface="Myriad Pro"/>
              </a:rPr>
              <a:t> railway </a:t>
            </a:r>
            <a:r>
              <a:rPr lang="lv-LV" sz="2000" err="1">
                <a:latin typeface="Myriad Pro"/>
              </a:rPr>
              <a:t>construction</a:t>
            </a:r>
            <a:r>
              <a:rPr lang="en-US" sz="2000">
                <a:latin typeface="Myriad Pro"/>
              </a:rPr>
              <a:t>, </a:t>
            </a:r>
            <a:br>
              <a:rPr lang="lv-LV" sz="2000">
                <a:latin typeface="Myriad Pro"/>
              </a:rPr>
            </a:br>
            <a:r>
              <a:rPr lang="en-US" sz="2000">
                <a:latin typeface="Myriad Pro"/>
              </a:rPr>
              <a:t>RBR 202</a:t>
            </a:r>
            <a:r>
              <a:rPr lang="lv-LV" sz="2000">
                <a:latin typeface="Myriad Pro"/>
              </a:rPr>
              <a:t>2</a:t>
            </a:r>
            <a:r>
              <a:rPr lang="en-US" sz="2000">
                <a:latin typeface="Myriad Pro"/>
              </a:rPr>
              <a:t>/</a:t>
            </a:r>
            <a:r>
              <a:rPr lang="lv-LV" sz="2000">
                <a:latin typeface="Myriad Pro"/>
              </a:rPr>
              <a:t>21</a:t>
            </a:r>
            <a:br>
              <a:rPr lang="en-US" sz="3200"/>
            </a:br>
            <a:endParaRPr lang="lv-LV" sz="3200"/>
          </a:p>
        </p:txBody>
      </p:sp>
      <p:sp>
        <p:nvSpPr>
          <p:cNvPr id="6" name="Text Placeholder 5">
            <a:extLst>
              <a:ext uri="{FF2B5EF4-FFF2-40B4-BE49-F238E27FC236}">
                <a16:creationId xmlns:a16="http://schemas.microsoft.com/office/drawing/2014/main" id="{48B0B263-328E-4323-8F5E-1EC475ADB459}"/>
              </a:ext>
            </a:extLst>
          </p:cNvPr>
          <p:cNvSpPr>
            <a:spLocks noGrp="1"/>
          </p:cNvSpPr>
          <p:nvPr>
            <p:ph type="body" sz="quarter" idx="13"/>
          </p:nvPr>
        </p:nvSpPr>
        <p:spPr>
          <a:xfrm>
            <a:off x="5023710" y="4624263"/>
            <a:ext cx="3242356" cy="606674"/>
          </a:xfrm>
        </p:spPr>
        <p:txBody>
          <a:bodyPr/>
          <a:lstStyle/>
          <a:p>
            <a:pPr marL="0" indent="0">
              <a:buNone/>
            </a:pPr>
            <a:r>
              <a:rPr lang="en-US" b="1"/>
              <a:t>M</a:t>
            </a:r>
            <a:r>
              <a:rPr lang="lv-LV" b="1" err="1"/>
              <a:t>ārtiņš</a:t>
            </a:r>
            <a:r>
              <a:rPr lang="lv-LV" b="1"/>
              <a:t> Blaus</a:t>
            </a:r>
            <a:r>
              <a:rPr lang="en-US" b="1"/>
              <a:t> </a:t>
            </a:r>
            <a:r>
              <a:rPr lang="lv-LV" b="1"/>
              <a:t>, </a:t>
            </a:r>
            <a:r>
              <a:rPr lang="lv-LV" b="1" err="1"/>
              <a:t>Procurement</a:t>
            </a:r>
            <a:r>
              <a:rPr lang="lv-LV" b="1"/>
              <a:t> </a:t>
            </a:r>
            <a:r>
              <a:rPr lang="lv-LV" b="1" err="1"/>
              <a:t>Manager</a:t>
            </a:r>
            <a:r>
              <a:rPr lang="lv-LV" b="1"/>
              <a:t>, RB Rail AS</a:t>
            </a:r>
          </a:p>
          <a:p>
            <a:pPr marL="0" indent="0">
              <a:buNone/>
            </a:pPr>
            <a:r>
              <a:rPr lang="lv-LV" b="1"/>
              <a:t>Anastasija Luceviča </a:t>
            </a:r>
            <a:r>
              <a:rPr lang="lv-LV" b="1" err="1"/>
              <a:t>Procurement</a:t>
            </a:r>
            <a:r>
              <a:rPr lang="lv-LV" b="1"/>
              <a:t> Specialist, RB Rail AS</a:t>
            </a:r>
          </a:p>
        </p:txBody>
      </p:sp>
      <p:sp>
        <p:nvSpPr>
          <p:cNvPr id="7" name="Text Placeholder 6">
            <a:extLst>
              <a:ext uri="{FF2B5EF4-FFF2-40B4-BE49-F238E27FC236}">
                <a16:creationId xmlns:a16="http://schemas.microsoft.com/office/drawing/2014/main" id="{D760A263-8AE2-4253-84F6-34ED73EE57A5}"/>
              </a:ext>
            </a:extLst>
          </p:cNvPr>
          <p:cNvSpPr>
            <a:spLocks noGrp="1"/>
          </p:cNvSpPr>
          <p:nvPr>
            <p:ph type="body" sz="quarter" idx="14"/>
          </p:nvPr>
        </p:nvSpPr>
        <p:spPr/>
        <p:txBody>
          <a:bodyPr/>
          <a:lstStyle/>
          <a:p>
            <a:pPr marL="0" indent="0">
              <a:buNone/>
            </a:pPr>
            <a:r>
              <a:rPr lang="lv-LV"/>
              <a:t>27.09.2022</a:t>
            </a:r>
          </a:p>
        </p:txBody>
      </p:sp>
      <p:cxnSp>
        <p:nvCxnSpPr>
          <p:cNvPr id="9" name="Straight Connector 8">
            <a:extLst>
              <a:ext uri="{FF2B5EF4-FFF2-40B4-BE49-F238E27FC236}">
                <a16:creationId xmlns:a16="http://schemas.microsoft.com/office/drawing/2014/main" id="{5ECE9F26-5919-4A7A-BF3C-F4F113C58D11}"/>
              </a:ext>
            </a:extLst>
          </p:cNvPr>
          <p:cNvCxnSpPr/>
          <p:nvPr/>
        </p:nvCxnSpPr>
        <p:spPr>
          <a:xfrm flipH="1">
            <a:off x="8091531" y="2499376"/>
            <a:ext cx="174535" cy="513708"/>
          </a:xfrm>
          <a:prstGeom prst="line">
            <a:avLst/>
          </a:prstGeom>
          <a:ln>
            <a:solidFill>
              <a:srgbClr val="3A99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86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A1A3-8B19-4257-A20F-89DD9D40BA47}"/>
              </a:ext>
            </a:extLst>
          </p:cNvPr>
          <p:cNvSpPr>
            <a:spLocks noGrp="1"/>
          </p:cNvSpPr>
          <p:nvPr>
            <p:ph type="body" sz="quarter" idx="20"/>
          </p:nvPr>
        </p:nvSpPr>
        <p:spPr/>
        <p:txBody>
          <a:bodyPr/>
          <a:lstStyle/>
          <a:p>
            <a:pPr marL="0" indent="0">
              <a:buNone/>
            </a:pPr>
            <a:r>
              <a:rPr lang="lv-LV"/>
              <a:t>Registration in E-Tenders system</a:t>
            </a:r>
          </a:p>
        </p:txBody>
      </p:sp>
      <p:sp>
        <p:nvSpPr>
          <p:cNvPr id="7" name="TextBox 6">
            <a:extLst>
              <a:ext uri="{FF2B5EF4-FFF2-40B4-BE49-F238E27FC236}">
                <a16:creationId xmlns:a16="http://schemas.microsoft.com/office/drawing/2014/main" id="{0F0BF828-D96D-4EC2-AD4F-BBCD2FB89998}"/>
              </a:ext>
            </a:extLst>
          </p:cNvPr>
          <p:cNvSpPr txBox="1"/>
          <p:nvPr/>
        </p:nvSpPr>
        <p:spPr>
          <a:xfrm>
            <a:off x="214976" y="1339263"/>
            <a:ext cx="8518569" cy="5078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lv-LV"/>
              <a:t>If you have any problems with registration in EPS and E-Tenders subsystem, you may contact directly to:</a:t>
            </a:r>
          </a:p>
          <a:p>
            <a:endParaRPr lang="lv-LV"/>
          </a:p>
        </p:txBody>
      </p:sp>
      <p:sp>
        <p:nvSpPr>
          <p:cNvPr id="3" name="Rectangle 2">
            <a:extLst>
              <a:ext uri="{FF2B5EF4-FFF2-40B4-BE49-F238E27FC236}">
                <a16:creationId xmlns:a16="http://schemas.microsoft.com/office/drawing/2014/main" id="{B5FDB74B-3C24-4F42-855C-727EA034DA80}"/>
              </a:ext>
            </a:extLst>
          </p:cNvPr>
          <p:cNvSpPr/>
          <p:nvPr/>
        </p:nvSpPr>
        <p:spPr>
          <a:xfrm>
            <a:off x="791919" y="1957579"/>
            <a:ext cx="4572000" cy="1338828"/>
          </a:xfrm>
          <a:prstGeom prst="rect">
            <a:avLst/>
          </a:prstGeom>
          <a:effectLst>
            <a:outerShdw blurRad="50800" dist="38100" dir="2700000" algn="tl" rotWithShape="0">
              <a:prstClr val="black">
                <a:alpha val="40000"/>
              </a:prstClr>
            </a:outerShdw>
          </a:effectLst>
        </p:spPr>
        <p:txBody>
          <a:bodyPr>
            <a:spAutoFit/>
          </a:bodyPr>
          <a:lstStyle/>
          <a:p>
            <a:r>
              <a:rPr lang="lv-LV"/>
              <a:t>Senior </a:t>
            </a:r>
            <a:r>
              <a:rPr lang="en-US"/>
              <a:t>Consultant	</a:t>
            </a:r>
          </a:p>
          <a:p>
            <a:r>
              <a:rPr lang="en-US" b="1" err="1"/>
              <a:t>Zigurds</a:t>
            </a:r>
            <a:r>
              <a:rPr lang="en-US" b="1"/>
              <a:t> </a:t>
            </a:r>
            <a:r>
              <a:rPr lang="en-US" b="1" err="1"/>
              <a:t>Drafens</a:t>
            </a:r>
            <a:endParaRPr lang="en-US" b="1"/>
          </a:p>
          <a:p>
            <a:r>
              <a:rPr lang="en-US"/>
              <a:t>zigurds.drafens@vraa.gov.lv</a:t>
            </a:r>
          </a:p>
          <a:p>
            <a:r>
              <a:rPr lang="en-US"/>
              <a:t>tel. </a:t>
            </a:r>
            <a:r>
              <a:rPr lang="lv-LV"/>
              <a:t>+371 </a:t>
            </a:r>
            <a:r>
              <a:rPr lang="en-US"/>
              <a:t>67509520</a:t>
            </a:r>
          </a:p>
          <a:p>
            <a:r>
              <a:rPr lang="en-US"/>
              <a:t>Advice on joining the e-Procurement system and updating user access data</a:t>
            </a:r>
            <a:endParaRPr lang="lv-LV"/>
          </a:p>
        </p:txBody>
      </p:sp>
    </p:spTree>
    <p:extLst>
      <p:ext uri="{BB962C8B-B14F-4D97-AF65-F5344CB8AC3E}">
        <p14:creationId xmlns:p14="http://schemas.microsoft.com/office/powerpoint/2010/main" val="21424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A1A3-8B19-4257-A20F-89DD9D40BA47}"/>
              </a:ext>
            </a:extLst>
          </p:cNvPr>
          <p:cNvSpPr>
            <a:spLocks noGrp="1"/>
          </p:cNvSpPr>
          <p:nvPr>
            <p:ph type="body" sz="quarter" idx="20"/>
          </p:nvPr>
        </p:nvSpPr>
        <p:spPr/>
        <p:txBody>
          <a:bodyPr/>
          <a:lstStyle/>
          <a:p>
            <a:pPr marL="0" indent="0">
              <a:buNone/>
            </a:pPr>
            <a:r>
              <a:rPr lang="lv-LV"/>
              <a:t>Registration in E-Tenders system</a:t>
            </a:r>
          </a:p>
        </p:txBody>
      </p:sp>
      <p:sp>
        <p:nvSpPr>
          <p:cNvPr id="7" name="TextBox 6">
            <a:extLst>
              <a:ext uri="{FF2B5EF4-FFF2-40B4-BE49-F238E27FC236}">
                <a16:creationId xmlns:a16="http://schemas.microsoft.com/office/drawing/2014/main" id="{0F0BF828-D96D-4EC2-AD4F-BBCD2FB89998}"/>
              </a:ext>
            </a:extLst>
          </p:cNvPr>
          <p:cNvSpPr txBox="1"/>
          <p:nvPr/>
        </p:nvSpPr>
        <p:spPr>
          <a:xfrm>
            <a:off x="95233" y="1339263"/>
            <a:ext cx="8518569" cy="2793072"/>
          </a:xfrm>
          <a:prstGeom prst="rect">
            <a:avLst/>
          </a:prstGeom>
          <a:noFill/>
        </p:spPr>
        <p:txBody>
          <a:bodyPr wrap="square" rtlCol="0">
            <a:spAutoFit/>
          </a:bodyPr>
          <a:lstStyle/>
          <a:p>
            <a:r>
              <a:rPr lang="en-US" b="1"/>
              <a:t>Most frequent question regarding registration</a:t>
            </a:r>
            <a:r>
              <a:rPr lang="lv-LV" b="1"/>
              <a:t> </a:t>
            </a:r>
            <a:r>
              <a:rPr lang="lv-LV" b="1" err="1"/>
              <a:t>of</a:t>
            </a:r>
            <a:r>
              <a:rPr lang="lv-LV" b="1"/>
              <a:t> </a:t>
            </a:r>
            <a:r>
              <a:rPr lang="lv-LV" b="1" err="1"/>
              <a:t>group</a:t>
            </a:r>
            <a:r>
              <a:rPr lang="lv-LV" b="1"/>
              <a:t> </a:t>
            </a:r>
            <a:r>
              <a:rPr lang="lv-LV" b="1" err="1"/>
              <a:t>of</a:t>
            </a:r>
            <a:r>
              <a:rPr lang="lv-LV" b="1"/>
              <a:t> </a:t>
            </a:r>
            <a:r>
              <a:rPr lang="lv-LV" b="1" err="1"/>
              <a:t>suppliers</a:t>
            </a:r>
            <a:r>
              <a:rPr lang="en-US" b="1"/>
              <a:t>:</a:t>
            </a:r>
          </a:p>
          <a:p>
            <a:endParaRPr lang="en-US"/>
          </a:p>
          <a:p>
            <a:r>
              <a:rPr lang="en-US"/>
              <a:t>Q: Which companies shall be registered as users of E-Tenders system in order to submit Application/ Proposal if the Candidate or tenderer is a group of suppliers?</a:t>
            </a:r>
          </a:p>
          <a:p>
            <a:r>
              <a:rPr lang="en-US"/>
              <a:t>A: If the candidate is a partnership (consisting of several companies which have made commitment to submit application or proposal jointly</a:t>
            </a:r>
            <a:r>
              <a:rPr lang="lv-LV"/>
              <a:t>):</a:t>
            </a:r>
          </a:p>
          <a:p>
            <a:pPr marL="342900" indent="-342900">
              <a:buAutoNum type="arabicParenR"/>
            </a:pPr>
            <a:r>
              <a:rPr lang="en-US"/>
              <a:t>All members may register as users of E-Tenders system and submit application jointly;</a:t>
            </a:r>
          </a:p>
          <a:p>
            <a:pPr marL="342900" indent="-342900">
              <a:buAutoNum type="arabicParenR"/>
            </a:pPr>
            <a:r>
              <a:rPr lang="en-US"/>
              <a:t>Partnership may authorize one member to submit application/ proposal on behalf of the partnership (partnership agreement must be concluded and </a:t>
            </a:r>
            <a:r>
              <a:rPr lang="lv-LV" err="1"/>
              <a:t>attached</a:t>
            </a:r>
            <a:r>
              <a:rPr lang="en-US"/>
              <a:t>);</a:t>
            </a:r>
            <a:endParaRPr lang="lv-LV"/>
          </a:p>
          <a:p>
            <a:endParaRPr lang="lv-LV"/>
          </a:p>
          <a:p>
            <a:r>
              <a:rPr lang="lv-LV" err="1"/>
              <a:t>If</a:t>
            </a:r>
            <a:r>
              <a:rPr lang="lv-LV"/>
              <a:t> </a:t>
            </a:r>
            <a:r>
              <a:rPr lang="lv-LV" err="1"/>
              <a:t>the</a:t>
            </a:r>
            <a:r>
              <a:rPr lang="lv-LV"/>
              <a:t> </a:t>
            </a:r>
            <a:r>
              <a:rPr lang="lv-LV" err="1"/>
              <a:t>candidate</a:t>
            </a:r>
            <a:r>
              <a:rPr lang="lv-LV"/>
              <a:t> </a:t>
            </a:r>
            <a:r>
              <a:rPr lang="lv-LV" err="1"/>
              <a:t>is</a:t>
            </a:r>
            <a:r>
              <a:rPr lang="lv-LV"/>
              <a:t> just </a:t>
            </a:r>
            <a:r>
              <a:rPr lang="lv-LV" err="1"/>
              <a:t>relying</a:t>
            </a:r>
            <a:r>
              <a:rPr lang="lv-LV"/>
              <a:t> </a:t>
            </a:r>
            <a:r>
              <a:rPr lang="lv-LV" err="1"/>
              <a:t>on</a:t>
            </a:r>
            <a:r>
              <a:rPr lang="lv-LV"/>
              <a:t> </a:t>
            </a:r>
            <a:r>
              <a:rPr lang="lv-LV" err="1"/>
              <a:t>capabilities</a:t>
            </a:r>
            <a:r>
              <a:rPr lang="lv-LV"/>
              <a:t> and </a:t>
            </a:r>
            <a:r>
              <a:rPr lang="lv-LV" err="1"/>
              <a:t>capacity</a:t>
            </a:r>
            <a:r>
              <a:rPr lang="lv-LV"/>
              <a:t> </a:t>
            </a:r>
            <a:r>
              <a:rPr lang="lv-LV" err="1"/>
              <a:t>of</a:t>
            </a:r>
            <a:r>
              <a:rPr lang="lv-LV"/>
              <a:t> </a:t>
            </a:r>
            <a:r>
              <a:rPr lang="lv-LV" err="1"/>
              <a:t>other</a:t>
            </a:r>
            <a:r>
              <a:rPr lang="lv-LV"/>
              <a:t> </a:t>
            </a:r>
            <a:r>
              <a:rPr lang="lv-LV" err="1"/>
              <a:t>entities</a:t>
            </a:r>
            <a:r>
              <a:rPr lang="lv-LV"/>
              <a:t> </a:t>
            </a:r>
            <a:r>
              <a:rPr lang="lv-LV" u="sng" err="1"/>
              <a:t>in</a:t>
            </a:r>
            <a:r>
              <a:rPr lang="lv-LV" u="sng"/>
              <a:t> </a:t>
            </a:r>
            <a:r>
              <a:rPr lang="lv-LV" u="sng" err="1"/>
              <a:t>order</a:t>
            </a:r>
            <a:r>
              <a:rPr lang="lv-LV" u="sng"/>
              <a:t> to </a:t>
            </a:r>
            <a:r>
              <a:rPr lang="lv-LV" u="sng" err="1"/>
              <a:t>meet</a:t>
            </a:r>
            <a:r>
              <a:rPr lang="lv-LV" u="sng"/>
              <a:t> </a:t>
            </a:r>
            <a:r>
              <a:rPr lang="lv-LV" u="sng" err="1"/>
              <a:t>any</a:t>
            </a:r>
            <a:r>
              <a:rPr lang="lv-LV" u="sng"/>
              <a:t> </a:t>
            </a:r>
            <a:r>
              <a:rPr lang="lv-LV" u="sng" err="1"/>
              <a:t>of</a:t>
            </a:r>
            <a:r>
              <a:rPr lang="lv-LV" u="sng"/>
              <a:t> </a:t>
            </a:r>
            <a:r>
              <a:rPr lang="lv-LV" u="sng" err="1"/>
              <a:t>qualification</a:t>
            </a:r>
            <a:r>
              <a:rPr lang="lv-LV" u="sng"/>
              <a:t> </a:t>
            </a:r>
            <a:r>
              <a:rPr lang="lv-LV" u="sng" err="1"/>
              <a:t>requirements</a:t>
            </a:r>
            <a:r>
              <a:rPr lang="lv-LV" u="sng"/>
              <a:t> </a:t>
            </a:r>
            <a:r>
              <a:rPr lang="lv-LV" u="sng" err="1"/>
              <a:t>or</a:t>
            </a:r>
            <a:r>
              <a:rPr lang="lv-LV" u="sng"/>
              <a:t> </a:t>
            </a:r>
            <a:r>
              <a:rPr lang="lv-LV" u="sng" err="1"/>
              <a:t>involve</a:t>
            </a:r>
            <a:r>
              <a:rPr lang="lv-LV" u="sng"/>
              <a:t> </a:t>
            </a:r>
            <a:r>
              <a:rPr lang="lv-LV" u="sng" err="1"/>
              <a:t>sub-contractors</a:t>
            </a:r>
            <a:r>
              <a:rPr lang="lv-LV"/>
              <a:t>, </a:t>
            </a:r>
            <a:r>
              <a:rPr lang="lv-LV" err="1"/>
              <a:t>these</a:t>
            </a:r>
            <a:r>
              <a:rPr lang="lv-LV"/>
              <a:t> </a:t>
            </a:r>
            <a:r>
              <a:rPr lang="lv-LV" err="1"/>
              <a:t>entities</a:t>
            </a:r>
            <a:r>
              <a:rPr lang="lv-LV"/>
              <a:t> </a:t>
            </a:r>
            <a:r>
              <a:rPr lang="lv-LV" err="1"/>
              <a:t>shall</a:t>
            </a:r>
            <a:r>
              <a:rPr lang="lv-LV"/>
              <a:t> </a:t>
            </a:r>
            <a:r>
              <a:rPr lang="lv-LV" err="1"/>
              <a:t>not</a:t>
            </a:r>
            <a:r>
              <a:rPr lang="lv-LV"/>
              <a:t> </a:t>
            </a:r>
            <a:r>
              <a:rPr lang="lv-LV" err="1"/>
              <a:t>be</a:t>
            </a:r>
            <a:r>
              <a:rPr lang="lv-LV"/>
              <a:t> </a:t>
            </a:r>
            <a:r>
              <a:rPr lang="lv-LV" err="1"/>
              <a:t>registered</a:t>
            </a:r>
            <a:r>
              <a:rPr lang="lv-LV"/>
              <a:t> </a:t>
            </a:r>
            <a:r>
              <a:rPr lang="lv-LV" err="1"/>
              <a:t>as</a:t>
            </a:r>
            <a:r>
              <a:rPr lang="lv-LV"/>
              <a:t> </a:t>
            </a:r>
            <a:r>
              <a:rPr lang="lv-LV" err="1"/>
              <a:t>users</a:t>
            </a:r>
            <a:r>
              <a:rPr lang="lv-LV"/>
              <a:t> </a:t>
            </a:r>
            <a:r>
              <a:rPr lang="lv-LV" err="1"/>
              <a:t>of</a:t>
            </a:r>
            <a:r>
              <a:rPr lang="lv-LV"/>
              <a:t> E-</a:t>
            </a:r>
            <a:r>
              <a:rPr lang="lv-LV" err="1"/>
              <a:t>Tenders</a:t>
            </a:r>
            <a:r>
              <a:rPr lang="lv-LV"/>
              <a:t> </a:t>
            </a:r>
            <a:r>
              <a:rPr lang="lv-LV" err="1"/>
              <a:t>system</a:t>
            </a:r>
            <a:r>
              <a:rPr lang="lv-LV"/>
              <a:t>.</a:t>
            </a:r>
            <a:endParaRPr lang="en-US"/>
          </a:p>
          <a:p>
            <a:endParaRPr lang="en-US"/>
          </a:p>
        </p:txBody>
      </p:sp>
    </p:spTree>
    <p:extLst>
      <p:ext uri="{BB962C8B-B14F-4D97-AF65-F5344CB8AC3E}">
        <p14:creationId xmlns:p14="http://schemas.microsoft.com/office/powerpoint/2010/main" val="62850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BC17B1-9093-4579-9F81-825D1335D8C2}"/>
              </a:ext>
            </a:extLst>
          </p:cNvPr>
          <p:cNvSpPr>
            <a:spLocks noGrp="1"/>
          </p:cNvSpPr>
          <p:nvPr>
            <p:ph type="body" sz="quarter" idx="20"/>
          </p:nvPr>
        </p:nvSpPr>
        <p:spPr>
          <a:xfrm>
            <a:off x="2759529" y="544512"/>
            <a:ext cx="6100692" cy="569913"/>
          </a:xfrm>
        </p:spPr>
        <p:txBody>
          <a:bodyPr/>
          <a:lstStyle/>
          <a:p>
            <a:r>
              <a:rPr lang="lv-LV"/>
              <a:t>Introduction of the Qualification stage regulations</a:t>
            </a:r>
          </a:p>
        </p:txBody>
      </p:sp>
      <p:sp>
        <p:nvSpPr>
          <p:cNvPr id="5" name="TextBox 4">
            <a:extLst>
              <a:ext uri="{FF2B5EF4-FFF2-40B4-BE49-F238E27FC236}">
                <a16:creationId xmlns:a16="http://schemas.microsoft.com/office/drawing/2014/main" id="{575969A9-3E44-47CD-A992-0AB134C33FED}"/>
              </a:ext>
            </a:extLst>
          </p:cNvPr>
          <p:cNvSpPr txBox="1"/>
          <p:nvPr/>
        </p:nvSpPr>
        <p:spPr>
          <a:xfrm>
            <a:off x="130630" y="1263308"/>
            <a:ext cx="8822869" cy="3724096"/>
          </a:xfrm>
          <a:prstGeom prst="rect">
            <a:avLst/>
          </a:prstGeom>
          <a:noFill/>
        </p:spPr>
        <p:txBody>
          <a:bodyPr wrap="square" rtlCol="0">
            <a:spAutoFit/>
          </a:bodyPr>
          <a:lstStyle/>
          <a:p>
            <a:pPr algn="ctr"/>
            <a:r>
              <a:rPr lang="en-GB" sz="1400" b="1" cap="all"/>
              <a:t> Regulation</a:t>
            </a:r>
            <a:endParaRPr lang="lv-LV" sz="1400"/>
          </a:p>
          <a:p>
            <a:pPr lvl="0"/>
            <a:r>
              <a:rPr lang="en-GB" sz="1200" b="1" cap="all"/>
              <a:t>1. General information</a:t>
            </a:r>
            <a:endParaRPr lang="lv-LV" sz="1200"/>
          </a:p>
          <a:p>
            <a:pPr lvl="1"/>
            <a:r>
              <a:rPr lang="en-GB" sz="1200" b="1"/>
              <a:t>Procurement Procedure: Competitive procedure with negotiation </a:t>
            </a:r>
          </a:p>
          <a:p>
            <a:pPr lvl="1"/>
            <a:r>
              <a:rPr lang="en-GB" sz="1200"/>
              <a:t>The Competition consists of two stages:</a:t>
            </a:r>
            <a:endParaRPr lang="lv-LV" sz="1200"/>
          </a:p>
          <a:p>
            <a:pPr lvl="2"/>
            <a:endParaRPr lang="en-GB" sz="1200"/>
          </a:p>
          <a:p>
            <a:pPr lvl="2"/>
            <a:r>
              <a:rPr lang="en-GB" sz="1200"/>
              <a:t>Stage One (qualification) – selection of the Candidates.</a:t>
            </a:r>
            <a:endParaRPr lang="lv-LV" sz="1200"/>
          </a:p>
          <a:p>
            <a:pPr lvl="2"/>
            <a:endParaRPr lang="en-GB" sz="1200"/>
          </a:p>
          <a:p>
            <a:pPr lvl="2"/>
            <a:r>
              <a:rPr lang="en-GB" sz="1200"/>
              <a:t>Stage Two (proposals) – submission of initial proposal(s) of the qualified Candidates and negotiations, submission of final proposal(s) and awarding of </a:t>
            </a:r>
            <a:r>
              <a:rPr lang="lv-LV" sz="1200" err="1"/>
              <a:t>procurement</a:t>
            </a:r>
            <a:r>
              <a:rPr lang="lv-LV" sz="1200"/>
              <a:t> </a:t>
            </a:r>
            <a:r>
              <a:rPr lang="lv-LV" sz="1200" err="1"/>
              <a:t>contract</a:t>
            </a:r>
            <a:r>
              <a:rPr lang="en-GB" sz="1200"/>
              <a:t>. </a:t>
            </a:r>
          </a:p>
          <a:p>
            <a:pPr marL="0" lvl="2"/>
            <a:endParaRPr lang="en-GB" b="1"/>
          </a:p>
          <a:p>
            <a:pPr marL="0" lvl="2"/>
            <a:r>
              <a:rPr lang="en-GB" b="1"/>
              <a:t>The subject-matter of the Competition</a:t>
            </a:r>
            <a:r>
              <a:rPr lang="en-GB"/>
              <a:t> – </a:t>
            </a:r>
            <a:r>
              <a:rPr lang="en-GB" b="1" u="sng"/>
              <a:t>consolidated supply of </a:t>
            </a:r>
            <a:r>
              <a:rPr lang="lv-LV" b="1" u="sng"/>
              <a:t>Fence </a:t>
            </a:r>
            <a:r>
              <a:rPr lang="lv-LV" b="1" u="sng" err="1"/>
              <a:t>components</a:t>
            </a:r>
            <a:r>
              <a:rPr lang="en-GB" b="1" u="sng"/>
              <a:t> for construction of Rail </a:t>
            </a:r>
            <a:r>
              <a:rPr lang="en-GB" b="1" u="sng" err="1"/>
              <a:t>Baltica</a:t>
            </a:r>
            <a:r>
              <a:rPr lang="en-GB" b="1" u="sng"/>
              <a:t> railway line</a:t>
            </a:r>
            <a:r>
              <a:rPr lang="en-GB" u="sng"/>
              <a:t>. </a:t>
            </a:r>
          </a:p>
          <a:p>
            <a:pPr marL="0" lvl="2"/>
            <a:endParaRPr lang="en-GB"/>
          </a:p>
          <a:p>
            <a:pPr marL="0" lvl="2"/>
            <a:r>
              <a:rPr lang="en-GB" sz="1200"/>
              <a:t>General description of the subject-matter of the Competition is included in Annex No 2 “General description of the subject matter” to the Regulation for the Selection of the Candidates. </a:t>
            </a:r>
            <a:r>
              <a:rPr lang="en-GB" sz="1200" b="1"/>
              <a:t>During the stage of the Selection of the Candidates, General description of the subject matter is given for informative purposes only. </a:t>
            </a:r>
          </a:p>
          <a:p>
            <a:pPr marL="0" lvl="2"/>
            <a:endParaRPr lang="en-GB" sz="1200" b="1"/>
          </a:p>
          <a:p>
            <a:pPr marL="0" lvl="2"/>
            <a:r>
              <a:rPr lang="en-GB" sz="1200" b="1"/>
              <a:t>Detailed description of the subject-matter of procurement will be issued to the Candidates, which will be selected for participation in the Stage Two of the Competition</a:t>
            </a:r>
            <a:r>
              <a:rPr lang="en-GB" sz="1200"/>
              <a:t>.</a:t>
            </a:r>
          </a:p>
        </p:txBody>
      </p:sp>
    </p:spTree>
    <p:extLst>
      <p:ext uri="{BB962C8B-B14F-4D97-AF65-F5344CB8AC3E}">
        <p14:creationId xmlns:p14="http://schemas.microsoft.com/office/powerpoint/2010/main" val="212343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2016622" y="2738565"/>
            <a:ext cx="1910000" cy="2646713"/>
          </a:xfrm>
          <a:custGeom>
            <a:avLst/>
            <a:gdLst>
              <a:gd name="T0" fmla="*/ 399 w 532"/>
              <a:gd name="T1" fmla="*/ 737 h 737"/>
              <a:gd name="T2" fmla="*/ 399 w 532"/>
              <a:gd name="T3" fmla="*/ 515 h 737"/>
              <a:gd name="T4" fmla="*/ 429 w 532"/>
              <a:gd name="T5" fmla="*/ 450 h 737"/>
              <a:gd name="T6" fmla="*/ 443 w 532"/>
              <a:gd name="T7" fmla="*/ 292 h 737"/>
              <a:gd name="T8" fmla="*/ 517 w 532"/>
              <a:gd name="T9" fmla="*/ 170 h 737"/>
              <a:gd name="T10" fmla="*/ 481 w 532"/>
              <a:gd name="T11" fmla="*/ 147 h 737"/>
              <a:gd name="T12" fmla="*/ 391 w 532"/>
              <a:gd name="T13" fmla="*/ 255 h 737"/>
              <a:gd name="T14" fmla="*/ 438 w 532"/>
              <a:gd name="T15" fmla="*/ 78 h 737"/>
              <a:gd name="T16" fmla="*/ 391 w 532"/>
              <a:gd name="T17" fmla="*/ 63 h 737"/>
              <a:gd name="T18" fmla="*/ 332 w 532"/>
              <a:gd name="T19" fmla="*/ 230 h 737"/>
              <a:gd name="T20" fmla="*/ 317 w 532"/>
              <a:gd name="T21" fmla="*/ 32 h 737"/>
              <a:gd name="T22" fmla="*/ 266 w 532"/>
              <a:gd name="T23" fmla="*/ 35 h 737"/>
              <a:gd name="T24" fmla="*/ 258 w 532"/>
              <a:gd name="T25" fmla="*/ 228 h 737"/>
              <a:gd name="T26" fmla="*/ 191 w 532"/>
              <a:gd name="T27" fmla="*/ 63 h 737"/>
              <a:gd name="T28" fmla="*/ 141 w 532"/>
              <a:gd name="T29" fmla="*/ 76 h 737"/>
              <a:gd name="T30" fmla="*/ 198 w 532"/>
              <a:gd name="T31" fmla="*/ 331 h 737"/>
              <a:gd name="T32" fmla="*/ 84 w 532"/>
              <a:gd name="T33" fmla="*/ 309 h 737"/>
              <a:gd name="T34" fmla="*/ 0 w 532"/>
              <a:gd name="T35" fmla="*/ 327 h 737"/>
              <a:gd name="T36" fmla="*/ 47 w 532"/>
              <a:gd name="T37" fmla="*/ 349 h 737"/>
              <a:gd name="T38" fmla="*/ 137 w 532"/>
              <a:gd name="T39" fmla="*/ 420 h 737"/>
              <a:gd name="T40" fmla="*/ 160 w 532"/>
              <a:gd name="T41" fmla="*/ 449 h 737"/>
              <a:gd name="T42" fmla="*/ 223 w 532"/>
              <a:gd name="T43" fmla="*/ 517 h 737"/>
              <a:gd name="T44" fmla="*/ 223 w 532"/>
              <a:gd name="T45" fmla="*/ 7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37">
                <a:moveTo>
                  <a:pt x="399" y="737"/>
                </a:moveTo>
                <a:cubicBezTo>
                  <a:pt x="391" y="639"/>
                  <a:pt x="393" y="544"/>
                  <a:pt x="399" y="515"/>
                </a:cubicBezTo>
                <a:cubicBezTo>
                  <a:pt x="402" y="501"/>
                  <a:pt x="421" y="484"/>
                  <a:pt x="429" y="450"/>
                </a:cubicBezTo>
                <a:cubicBezTo>
                  <a:pt x="446" y="379"/>
                  <a:pt x="435" y="314"/>
                  <a:pt x="443" y="292"/>
                </a:cubicBezTo>
                <a:cubicBezTo>
                  <a:pt x="453" y="264"/>
                  <a:pt x="510" y="179"/>
                  <a:pt x="517" y="170"/>
                </a:cubicBezTo>
                <a:cubicBezTo>
                  <a:pt x="532" y="149"/>
                  <a:pt x="502" y="119"/>
                  <a:pt x="481" y="147"/>
                </a:cubicBezTo>
                <a:cubicBezTo>
                  <a:pt x="461" y="175"/>
                  <a:pt x="397" y="258"/>
                  <a:pt x="391" y="255"/>
                </a:cubicBezTo>
                <a:cubicBezTo>
                  <a:pt x="385" y="252"/>
                  <a:pt x="430" y="102"/>
                  <a:pt x="438" y="78"/>
                </a:cubicBezTo>
                <a:cubicBezTo>
                  <a:pt x="451" y="42"/>
                  <a:pt x="399" y="28"/>
                  <a:pt x="391" y="63"/>
                </a:cubicBezTo>
                <a:cubicBezTo>
                  <a:pt x="385" y="91"/>
                  <a:pt x="341" y="231"/>
                  <a:pt x="332" y="230"/>
                </a:cubicBezTo>
                <a:cubicBezTo>
                  <a:pt x="323" y="228"/>
                  <a:pt x="317" y="46"/>
                  <a:pt x="317" y="32"/>
                </a:cubicBezTo>
                <a:cubicBezTo>
                  <a:pt x="315" y="0"/>
                  <a:pt x="264" y="2"/>
                  <a:pt x="266" y="35"/>
                </a:cubicBezTo>
                <a:cubicBezTo>
                  <a:pt x="267" y="52"/>
                  <a:pt x="274" y="227"/>
                  <a:pt x="258" y="228"/>
                </a:cubicBezTo>
                <a:cubicBezTo>
                  <a:pt x="239" y="228"/>
                  <a:pt x="208" y="109"/>
                  <a:pt x="191" y="63"/>
                </a:cubicBezTo>
                <a:cubicBezTo>
                  <a:pt x="178" y="30"/>
                  <a:pt x="131" y="49"/>
                  <a:pt x="141" y="76"/>
                </a:cubicBezTo>
                <a:cubicBezTo>
                  <a:pt x="174" y="171"/>
                  <a:pt x="210" y="308"/>
                  <a:pt x="198" y="331"/>
                </a:cubicBezTo>
                <a:cubicBezTo>
                  <a:pt x="171" y="380"/>
                  <a:pt x="110" y="319"/>
                  <a:pt x="84" y="309"/>
                </a:cubicBezTo>
                <a:cubicBezTo>
                  <a:pt x="57" y="299"/>
                  <a:pt x="0" y="303"/>
                  <a:pt x="0" y="327"/>
                </a:cubicBezTo>
                <a:cubicBezTo>
                  <a:pt x="0" y="337"/>
                  <a:pt x="31" y="341"/>
                  <a:pt x="47" y="349"/>
                </a:cubicBezTo>
                <a:cubicBezTo>
                  <a:pt x="76" y="363"/>
                  <a:pt x="109" y="374"/>
                  <a:pt x="137" y="420"/>
                </a:cubicBezTo>
                <a:cubicBezTo>
                  <a:pt x="143" y="431"/>
                  <a:pt x="152" y="441"/>
                  <a:pt x="160" y="449"/>
                </a:cubicBezTo>
                <a:cubicBezTo>
                  <a:pt x="187" y="479"/>
                  <a:pt x="221" y="503"/>
                  <a:pt x="223" y="517"/>
                </a:cubicBezTo>
                <a:cubicBezTo>
                  <a:pt x="226" y="541"/>
                  <a:pt x="232" y="682"/>
                  <a:pt x="223" y="737"/>
                </a:cubicBezTo>
              </a:path>
            </a:pathLst>
          </a:custGeom>
          <a:solidFill>
            <a:srgbClr val="878787">
              <a:alpha val="40000"/>
            </a:srgbClr>
          </a:solidFill>
          <a:ln>
            <a:noFill/>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8" name="Freeform 6"/>
          <p:cNvSpPr>
            <a:spLocks/>
          </p:cNvSpPr>
          <p:nvPr/>
        </p:nvSpPr>
        <p:spPr bwMode="auto">
          <a:xfrm rot="21236989">
            <a:off x="328828" y="2548745"/>
            <a:ext cx="1637460" cy="1366208"/>
          </a:xfrm>
          <a:custGeom>
            <a:avLst/>
            <a:gdLst>
              <a:gd name="T0" fmla="*/ 340 w 423"/>
              <a:gd name="T1" fmla="*/ 339 h 419"/>
              <a:gd name="T2" fmla="*/ 423 w 423"/>
              <a:gd name="T3" fmla="*/ 182 h 419"/>
              <a:gd name="T4" fmla="*/ 210 w 423"/>
              <a:gd name="T5" fmla="*/ 10 h 419"/>
              <a:gd name="T6" fmla="*/ 0 w 423"/>
              <a:gd name="T7" fmla="*/ 197 h 419"/>
              <a:gd name="T8" fmla="*/ 210 w 423"/>
              <a:gd name="T9" fmla="*/ 384 h 419"/>
              <a:gd name="T10" fmla="*/ 262 w 423"/>
              <a:gd name="T11" fmla="*/ 377 h 419"/>
              <a:gd name="T12" fmla="*/ 382 w 423"/>
              <a:gd name="T13" fmla="*/ 419 h 419"/>
              <a:gd name="T14" fmla="*/ 340 w 423"/>
              <a:gd name="T15" fmla="*/ 33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19">
                <a:moveTo>
                  <a:pt x="340" y="339"/>
                </a:moveTo>
                <a:cubicBezTo>
                  <a:pt x="390" y="300"/>
                  <a:pt x="423" y="242"/>
                  <a:pt x="423" y="182"/>
                </a:cubicBezTo>
                <a:cubicBezTo>
                  <a:pt x="423" y="79"/>
                  <a:pt x="332" y="0"/>
                  <a:pt x="210" y="10"/>
                </a:cubicBezTo>
                <a:cubicBezTo>
                  <a:pt x="95" y="20"/>
                  <a:pt x="0" y="94"/>
                  <a:pt x="0" y="197"/>
                </a:cubicBezTo>
                <a:cubicBezTo>
                  <a:pt x="0" y="300"/>
                  <a:pt x="94" y="384"/>
                  <a:pt x="210" y="384"/>
                </a:cubicBezTo>
                <a:cubicBezTo>
                  <a:pt x="228" y="384"/>
                  <a:pt x="245" y="381"/>
                  <a:pt x="262" y="377"/>
                </a:cubicBezTo>
                <a:cubicBezTo>
                  <a:pt x="291" y="391"/>
                  <a:pt x="337" y="409"/>
                  <a:pt x="382" y="419"/>
                </a:cubicBezTo>
                <a:cubicBezTo>
                  <a:pt x="363" y="400"/>
                  <a:pt x="350" y="370"/>
                  <a:pt x="340" y="339"/>
                </a:cubicBezTo>
                <a:close/>
              </a:path>
            </a:pathLst>
          </a:custGeom>
          <a:gradFill flip="none" rotWithShape="1">
            <a:gsLst>
              <a:gs pos="0">
                <a:schemeClr val="accent1">
                  <a:alpha val="75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9" name="Freeform 7"/>
          <p:cNvSpPr>
            <a:spLocks/>
          </p:cNvSpPr>
          <p:nvPr/>
        </p:nvSpPr>
        <p:spPr bwMode="auto">
          <a:xfrm rot="21427214">
            <a:off x="861338" y="1340160"/>
            <a:ext cx="1817066" cy="1549390"/>
          </a:xfrm>
          <a:custGeom>
            <a:avLst/>
            <a:gdLst>
              <a:gd name="T0" fmla="*/ 348 w 412"/>
              <a:gd name="T1" fmla="*/ 332 h 418"/>
              <a:gd name="T2" fmla="*/ 407 w 412"/>
              <a:gd name="T3" fmla="*/ 180 h 418"/>
              <a:gd name="T4" fmla="*/ 205 w 412"/>
              <a:gd name="T5" fmla="*/ 10 h 418"/>
              <a:gd name="T6" fmla="*/ 0 w 412"/>
              <a:gd name="T7" fmla="*/ 201 h 418"/>
              <a:gd name="T8" fmla="*/ 205 w 412"/>
              <a:gd name="T9" fmla="*/ 392 h 418"/>
              <a:gd name="T10" fmla="*/ 288 w 412"/>
              <a:gd name="T11" fmla="*/ 370 h 418"/>
              <a:gd name="T12" fmla="*/ 384 w 412"/>
              <a:gd name="T13" fmla="*/ 418 h 418"/>
              <a:gd name="T14" fmla="*/ 348 w 412"/>
              <a:gd name="T15" fmla="*/ 332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8">
                <a:moveTo>
                  <a:pt x="348" y="332"/>
                </a:moveTo>
                <a:cubicBezTo>
                  <a:pt x="392" y="291"/>
                  <a:pt x="412" y="236"/>
                  <a:pt x="407" y="180"/>
                </a:cubicBezTo>
                <a:cubicBezTo>
                  <a:pt x="398" y="90"/>
                  <a:pt x="337" y="21"/>
                  <a:pt x="205" y="10"/>
                </a:cubicBezTo>
                <a:cubicBezTo>
                  <a:pt x="82" y="0"/>
                  <a:pt x="0" y="96"/>
                  <a:pt x="0" y="201"/>
                </a:cubicBezTo>
                <a:cubicBezTo>
                  <a:pt x="0" y="307"/>
                  <a:pt x="93" y="405"/>
                  <a:pt x="205" y="392"/>
                </a:cubicBezTo>
                <a:cubicBezTo>
                  <a:pt x="236" y="389"/>
                  <a:pt x="264" y="381"/>
                  <a:pt x="288" y="370"/>
                </a:cubicBezTo>
                <a:cubicBezTo>
                  <a:pt x="318" y="390"/>
                  <a:pt x="356" y="412"/>
                  <a:pt x="384" y="418"/>
                </a:cubicBezTo>
                <a:cubicBezTo>
                  <a:pt x="365" y="399"/>
                  <a:pt x="354" y="363"/>
                  <a:pt x="348" y="332"/>
                </a:cubicBezTo>
                <a:close/>
              </a:path>
            </a:pathLst>
          </a:custGeom>
          <a:gradFill flip="none" rotWithShape="1">
            <a:gsLst>
              <a:gs pos="0">
                <a:schemeClr val="accent3">
                  <a:alpha val="75000"/>
                </a:schemeClr>
              </a:gs>
              <a:gs pos="100000">
                <a:schemeClr val="accent3">
                  <a:alpha val="9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10" name="Freeform 8"/>
          <p:cNvSpPr>
            <a:spLocks/>
          </p:cNvSpPr>
          <p:nvPr/>
        </p:nvSpPr>
        <p:spPr bwMode="auto">
          <a:xfrm rot="229172">
            <a:off x="2099906" y="1115270"/>
            <a:ext cx="1504445" cy="1484761"/>
          </a:xfrm>
          <a:custGeom>
            <a:avLst/>
            <a:gdLst>
              <a:gd name="T0" fmla="*/ 428 w 428"/>
              <a:gd name="T1" fmla="*/ 205 h 495"/>
              <a:gd name="T2" fmla="*/ 213 w 428"/>
              <a:gd name="T3" fmla="*/ 12 h 495"/>
              <a:gd name="T4" fmla="*/ 0 w 428"/>
              <a:gd name="T5" fmla="*/ 211 h 495"/>
              <a:gd name="T6" fmla="*/ 213 w 428"/>
              <a:gd name="T7" fmla="*/ 410 h 495"/>
              <a:gd name="T8" fmla="*/ 213 w 428"/>
              <a:gd name="T9" fmla="*/ 410 h 495"/>
              <a:gd name="T10" fmla="*/ 280 w 428"/>
              <a:gd name="T11" fmla="*/ 495 h 495"/>
              <a:gd name="T12" fmla="*/ 282 w 428"/>
              <a:gd name="T13" fmla="*/ 397 h 495"/>
              <a:gd name="T14" fmla="*/ 428 w 428"/>
              <a:gd name="T15" fmla="*/ 205 h 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495">
                <a:moveTo>
                  <a:pt x="428" y="205"/>
                </a:moveTo>
                <a:cubicBezTo>
                  <a:pt x="428" y="95"/>
                  <a:pt x="368" y="28"/>
                  <a:pt x="213" y="12"/>
                </a:cubicBezTo>
                <a:cubicBezTo>
                  <a:pt x="96" y="0"/>
                  <a:pt x="0" y="101"/>
                  <a:pt x="0" y="211"/>
                </a:cubicBezTo>
                <a:cubicBezTo>
                  <a:pt x="0" y="321"/>
                  <a:pt x="96" y="420"/>
                  <a:pt x="213" y="410"/>
                </a:cubicBezTo>
                <a:cubicBezTo>
                  <a:pt x="213" y="410"/>
                  <a:pt x="213" y="410"/>
                  <a:pt x="213" y="410"/>
                </a:cubicBezTo>
                <a:cubicBezTo>
                  <a:pt x="233" y="444"/>
                  <a:pt x="256" y="475"/>
                  <a:pt x="280" y="495"/>
                </a:cubicBezTo>
                <a:cubicBezTo>
                  <a:pt x="277" y="464"/>
                  <a:pt x="277" y="433"/>
                  <a:pt x="282" y="397"/>
                </a:cubicBezTo>
                <a:cubicBezTo>
                  <a:pt x="378" y="368"/>
                  <a:pt x="428" y="296"/>
                  <a:pt x="428" y="20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11" name="Freeform 9"/>
          <p:cNvSpPr>
            <a:spLocks/>
          </p:cNvSpPr>
          <p:nvPr/>
        </p:nvSpPr>
        <p:spPr bwMode="auto">
          <a:xfrm rot="774088">
            <a:off x="4064067" y="2256347"/>
            <a:ext cx="1674602" cy="1230766"/>
          </a:xfrm>
          <a:custGeom>
            <a:avLst/>
            <a:gdLst>
              <a:gd name="T0" fmla="*/ 232 w 458"/>
              <a:gd name="T1" fmla="*/ 0 h 408"/>
              <a:gd name="T2" fmla="*/ 15 w 458"/>
              <a:gd name="T3" fmla="*/ 178 h 408"/>
              <a:gd name="T4" fmla="*/ 62 w 458"/>
              <a:gd name="T5" fmla="*/ 315 h 408"/>
              <a:gd name="T6" fmla="*/ 0 w 458"/>
              <a:gd name="T7" fmla="*/ 377 h 408"/>
              <a:gd name="T8" fmla="*/ 113 w 458"/>
              <a:gd name="T9" fmla="*/ 367 h 408"/>
              <a:gd name="T10" fmla="*/ 232 w 458"/>
              <a:gd name="T11" fmla="*/ 408 h 408"/>
              <a:gd name="T12" fmla="*/ 458 w 458"/>
              <a:gd name="T13" fmla="*/ 225 h 408"/>
              <a:gd name="T14" fmla="*/ 232 w 458"/>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408">
                <a:moveTo>
                  <a:pt x="232" y="0"/>
                </a:moveTo>
                <a:cubicBezTo>
                  <a:pt x="111" y="0"/>
                  <a:pt x="15" y="65"/>
                  <a:pt x="15" y="178"/>
                </a:cubicBezTo>
                <a:cubicBezTo>
                  <a:pt x="15" y="226"/>
                  <a:pt x="33" y="275"/>
                  <a:pt x="62" y="315"/>
                </a:cubicBezTo>
                <a:cubicBezTo>
                  <a:pt x="45" y="340"/>
                  <a:pt x="22" y="363"/>
                  <a:pt x="0" y="377"/>
                </a:cubicBezTo>
                <a:cubicBezTo>
                  <a:pt x="31" y="382"/>
                  <a:pt x="77" y="375"/>
                  <a:pt x="113" y="367"/>
                </a:cubicBezTo>
                <a:cubicBezTo>
                  <a:pt x="147" y="392"/>
                  <a:pt x="188" y="408"/>
                  <a:pt x="232" y="408"/>
                </a:cubicBezTo>
                <a:cubicBezTo>
                  <a:pt x="353" y="408"/>
                  <a:pt x="458" y="337"/>
                  <a:pt x="458" y="225"/>
                </a:cubicBezTo>
                <a:cubicBezTo>
                  <a:pt x="458" y="112"/>
                  <a:pt x="353" y="0"/>
                  <a:pt x="23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12" name="Freeform 10"/>
          <p:cNvSpPr>
            <a:spLocks/>
          </p:cNvSpPr>
          <p:nvPr/>
        </p:nvSpPr>
        <p:spPr bwMode="auto">
          <a:xfrm rot="373509">
            <a:off x="3376933" y="1211406"/>
            <a:ext cx="1422096" cy="1502417"/>
          </a:xfrm>
          <a:custGeom>
            <a:avLst/>
            <a:gdLst>
              <a:gd name="T0" fmla="*/ 203 w 405"/>
              <a:gd name="T1" fmla="*/ 0 h 461"/>
              <a:gd name="T2" fmla="*/ 0 w 405"/>
              <a:gd name="T3" fmla="*/ 189 h 461"/>
              <a:gd name="T4" fmla="*/ 118 w 405"/>
              <a:gd name="T5" fmla="*/ 361 h 461"/>
              <a:gd name="T6" fmla="*/ 108 w 405"/>
              <a:gd name="T7" fmla="*/ 461 h 461"/>
              <a:gd name="T8" fmla="*/ 197 w 405"/>
              <a:gd name="T9" fmla="*/ 378 h 461"/>
              <a:gd name="T10" fmla="*/ 203 w 405"/>
              <a:gd name="T11" fmla="*/ 378 h 461"/>
              <a:gd name="T12" fmla="*/ 405 w 405"/>
              <a:gd name="T13" fmla="*/ 189 h 461"/>
              <a:gd name="T14" fmla="*/ 203 w 405"/>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461">
                <a:moveTo>
                  <a:pt x="203" y="0"/>
                </a:moveTo>
                <a:cubicBezTo>
                  <a:pt x="91" y="0"/>
                  <a:pt x="0" y="85"/>
                  <a:pt x="0" y="189"/>
                </a:cubicBezTo>
                <a:cubicBezTo>
                  <a:pt x="0" y="265"/>
                  <a:pt x="49" y="331"/>
                  <a:pt x="118" y="361"/>
                </a:cubicBezTo>
                <a:cubicBezTo>
                  <a:pt x="121" y="394"/>
                  <a:pt x="117" y="431"/>
                  <a:pt x="108" y="461"/>
                </a:cubicBezTo>
                <a:cubicBezTo>
                  <a:pt x="137" y="445"/>
                  <a:pt x="172" y="407"/>
                  <a:pt x="197" y="378"/>
                </a:cubicBezTo>
                <a:cubicBezTo>
                  <a:pt x="199" y="378"/>
                  <a:pt x="201" y="378"/>
                  <a:pt x="203" y="378"/>
                </a:cubicBezTo>
                <a:cubicBezTo>
                  <a:pt x="314" y="378"/>
                  <a:pt x="405" y="293"/>
                  <a:pt x="405" y="189"/>
                </a:cubicBezTo>
                <a:cubicBezTo>
                  <a:pt x="405" y="85"/>
                  <a:pt x="314" y="0"/>
                  <a:pt x="203"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14" name="TextBox 13"/>
          <p:cNvSpPr txBox="1"/>
          <p:nvPr/>
        </p:nvSpPr>
        <p:spPr>
          <a:xfrm>
            <a:off x="1531384" y="1482404"/>
            <a:ext cx="346949" cy="584775"/>
          </a:xfrm>
          <a:prstGeom prst="rect">
            <a:avLst/>
          </a:prstGeom>
          <a:noFill/>
        </p:spPr>
        <p:txBody>
          <a:bodyPr wrap="square" rtlCol="0">
            <a:spAutoFit/>
          </a:bodyPr>
          <a:lstStyle/>
          <a:p>
            <a:pPr algn="ctr" defTabSz="685766">
              <a:defRPr/>
            </a:pPr>
            <a:r>
              <a:rPr lang="en-US" sz="3200">
                <a:solidFill>
                  <a:srgbClr val="E5E5E5"/>
                </a:solidFill>
                <a:latin typeface="Myriad Pro"/>
              </a:rPr>
              <a:t>2</a:t>
            </a:r>
          </a:p>
        </p:txBody>
      </p:sp>
      <p:sp>
        <p:nvSpPr>
          <p:cNvPr id="16" name="TextBox 15"/>
          <p:cNvSpPr txBox="1"/>
          <p:nvPr/>
        </p:nvSpPr>
        <p:spPr>
          <a:xfrm>
            <a:off x="892334" y="1993725"/>
            <a:ext cx="1579281" cy="430887"/>
          </a:xfrm>
          <a:prstGeom prst="rect">
            <a:avLst/>
          </a:prstGeom>
          <a:noFill/>
        </p:spPr>
        <p:txBody>
          <a:bodyPr wrap="square" rtlCol="0">
            <a:spAutoFit/>
          </a:bodyPr>
          <a:lstStyle/>
          <a:p>
            <a:pPr algn="ctr" defTabSz="685766">
              <a:defRPr/>
            </a:pPr>
            <a:r>
              <a:rPr lang="lv-LV" sz="1100">
                <a:solidFill>
                  <a:srgbClr val="003787"/>
                </a:solidFill>
                <a:latin typeface="Myriad Pro"/>
              </a:rPr>
              <a:t>ECONOMIC &amp;</a:t>
            </a:r>
          </a:p>
          <a:p>
            <a:pPr algn="ctr" defTabSz="685766">
              <a:defRPr/>
            </a:pPr>
            <a:r>
              <a:rPr lang="lv-LV" sz="1100">
                <a:solidFill>
                  <a:srgbClr val="003787"/>
                </a:solidFill>
                <a:latin typeface="Myriad Pro"/>
              </a:rPr>
              <a:t>FINANCIAL STANDING</a:t>
            </a:r>
            <a:endParaRPr lang="en-US" sz="1100">
              <a:solidFill>
                <a:srgbClr val="003787"/>
              </a:solidFill>
              <a:latin typeface="Myriad Pro"/>
            </a:endParaRPr>
          </a:p>
        </p:txBody>
      </p:sp>
      <p:sp>
        <p:nvSpPr>
          <p:cNvPr id="17" name="TextBox 16"/>
          <p:cNvSpPr txBox="1"/>
          <p:nvPr/>
        </p:nvSpPr>
        <p:spPr>
          <a:xfrm>
            <a:off x="951494" y="2550982"/>
            <a:ext cx="346949" cy="584775"/>
          </a:xfrm>
          <a:prstGeom prst="rect">
            <a:avLst/>
          </a:prstGeom>
          <a:noFill/>
        </p:spPr>
        <p:txBody>
          <a:bodyPr wrap="square" rtlCol="0">
            <a:spAutoFit/>
          </a:bodyPr>
          <a:lstStyle/>
          <a:p>
            <a:pPr algn="ctr" defTabSz="685766">
              <a:defRPr/>
            </a:pPr>
            <a:r>
              <a:rPr lang="en-US" sz="3200">
                <a:solidFill>
                  <a:srgbClr val="E5E5E5"/>
                </a:solidFill>
                <a:latin typeface="Myriad Pro"/>
              </a:rPr>
              <a:t>1</a:t>
            </a:r>
          </a:p>
        </p:txBody>
      </p:sp>
      <p:sp>
        <p:nvSpPr>
          <p:cNvPr id="19" name="TextBox 18"/>
          <p:cNvSpPr txBox="1"/>
          <p:nvPr/>
        </p:nvSpPr>
        <p:spPr>
          <a:xfrm>
            <a:off x="303944" y="2950693"/>
            <a:ext cx="1676025" cy="769441"/>
          </a:xfrm>
          <a:prstGeom prst="rect">
            <a:avLst/>
          </a:prstGeom>
          <a:noFill/>
        </p:spPr>
        <p:txBody>
          <a:bodyPr wrap="square" rtlCol="0">
            <a:spAutoFit/>
          </a:bodyPr>
          <a:lstStyle/>
          <a:p>
            <a:pPr algn="ctr" defTabSz="685766">
              <a:defRPr/>
            </a:pPr>
            <a:r>
              <a:rPr lang="en-US" sz="1100">
                <a:solidFill>
                  <a:srgbClr val="003787"/>
                </a:solidFill>
                <a:latin typeface="Myriad Pro"/>
              </a:rPr>
              <a:t>L</a:t>
            </a:r>
            <a:r>
              <a:rPr lang="lv-LV" sz="1100">
                <a:solidFill>
                  <a:srgbClr val="003787"/>
                </a:solidFill>
                <a:latin typeface="Myriad Pro"/>
              </a:rPr>
              <a:t>EGAL STANDING &amp; </a:t>
            </a:r>
          </a:p>
          <a:p>
            <a:pPr algn="ctr" defTabSz="685766">
              <a:defRPr/>
            </a:pPr>
            <a:r>
              <a:rPr lang="lv-LV" sz="1100">
                <a:solidFill>
                  <a:srgbClr val="003787"/>
                </a:solidFill>
                <a:latin typeface="Myriad Pro"/>
              </a:rPr>
              <a:t>SUITABILITY FOR </a:t>
            </a:r>
          </a:p>
          <a:p>
            <a:pPr algn="ctr" defTabSz="685766">
              <a:defRPr/>
            </a:pPr>
            <a:r>
              <a:rPr lang="lv-LV" sz="1100">
                <a:solidFill>
                  <a:srgbClr val="003787"/>
                </a:solidFill>
                <a:latin typeface="Myriad Pro"/>
              </a:rPr>
              <a:t>PROFESSIONAL </a:t>
            </a:r>
          </a:p>
          <a:p>
            <a:pPr algn="ctr" defTabSz="685766">
              <a:defRPr/>
            </a:pPr>
            <a:r>
              <a:rPr lang="lv-LV" sz="1100">
                <a:solidFill>
                  <a:srgbClr val="003787"/>
                </a:solidFill>
                <a:latin typeface="Myriad Pro"/>
              </a:rPr>
              <a:t>ACTIVITY</a:t>
            </a:r>
            <a:endParaRPr lang="en-US" sz="1100">
              <a:solidFill>
                <a:srgbClr val="003787"/>
              </a:solidFill>
              <a:latin typeface="Myriad Pro"/>
            </a:endParaRPr>
          </a:p>
        </p:txBody>
      </p:sp>
      <p:sp>
        <p:nvSpPr>
          <p:cNvPr id="20" name="TextBox 19"/>
          <p:cNvSpPr txBox="1"/>
          <p:nvPr/>
        </p:nvSpPr>
        <p:spPr>
          <a:xfrm>
            <a:off x="2651800" y="1086276"/>
            <a:ext cx="346949" cy="584775"/>
          </a:xfrm>
          <a:prstGeom prst="rect">
            <a:avLst/>
          </a:prstGeom>
          <a:noFill/>
        </p:spPr>
        <p:txBody>
          <a:bodyPr wrap="square" rtlCol="0">
            <a:spAutoFit/>
          </a:bodyPr>
          <a:lstStyle/>
          <a:p>
            <a:pPr algn="ctr" defTabSz="685766">
              <a:defRPr/>
            </a:pPr>
            <a:r>
              <a:rPr lang="en-US" sz="3200">
                <a:solidFill>
                  <a:srgbClr val="E5E5E5"/>
                </a:solidFill>
                <a:latin typeface="Myriad Pro"/>
              </a:rPr>
              <a:t>3</a:t>
            </a:r>
          </a:p>
        </p:txBody>
      </p:sp>
      <p:sp>
        <p:nvSpPr>
          <p:cNvPr id="22" name="TextBox 21"/>
          <p:cNvSpPr txBox="1"/>
          <p:nvPr/>
        </p:nvSpPr>
        <p:spPr>
          <a:xfrm>
            <a:off x="2064620" y="1525816"/>
            <a:ext cx="1573552" cy="600164"/>
          </a:xfrm>
          <a:prstGeom prst="rect">
            <a:avLst/>
          </a:prstGeom>
          <a:noFill/>
        </p:spPr>
        <p:txBody>
          <a:bodyPr wrap="square" rtlCol="0">
            <a:spAutoFit/>
          </a:bodyPr>
          <a:lstStyle/>
          <a:p>
            <a:pPr algn="ctr" defTabSz="685766">
              <a:defRPr/>
            </a:pPr>
            <a:r>
              <a:rPr lang="lv-LV" sz="1100">
                <a:solidFill>
                  <a:srgbClr val="FFC101"/>
                </a:solidFill>
                <a:latin typeface="Myriad Pro"/>
              </a:rPr>
              <a:t>TECHNICAL &amp; PROFESSIONAL</a:t>
            </a:r>
          </a:p>
          <a:p>
            <a:pPr algn="ctr" defTabSz="685766">
              <a:defRPr/>
            </a:pPr>
            <a:r>
              <a:rPr lang="lv-LV" sz="1100">
                <a:solidFill>
                  <a:srgbClr val="FFC101"/>
                </a:solidFill>
                <a:latin typeface="Myriad Pro"/>
              </a:rPr>
              <a:t> ABILITY</a:t>
            </a:r>
            <a:endParaRPr lang="en-US" sz="1100">
              <a:solidFill>
                <a:srgbClr val="FFC101"/>
              </a:solidFill>
              <a:latin typeface="Myriad Pro"/>
            </a:endParaRPr>
          </a:p>
        </p:txBody>
      </p:sp>
      <p:sp>
        <p:nvSpPr>
          <p:cNvPr id="23" name="TextBox 22"/>
          <p:cNvSpPr txBox="1"/>
          <p:nvPr/>
        </p:nvSpPr>
        <p:spPr>
          <a:xfrm>
            <a:off x="3896259" y="1198967"/>
            <a:ext cx="346949" cy="584775"/>
          </a:xfrm>
          <a:prstGeom prst="rect">
            <a:avLst/>
          </a:prstGeom>
          <a:noFill/>
        </p:spPr>
        <p:txBody>
          <a:bodyPr wrap="square" rtlCol="0">
            <a:spAutoFit/>
          </a:bodyPr>
          <a:lstStyle/>
          <a:p>
            <a:pPr algn="ctr" defTabSz="685766">
              <a:defRPr/>
            </a:pPr>
            <a:r>
              <a:rPr lang="en-US" sz="3200">
                <a:solidFill>
                  <a:srgbClr val="E5E5E5"/>
                </a:solidFill>
                <a:latin typeface="Myriad Pro"/>
              </a:rPr>
              <a:t>4</a:t>
            </a:r>
          </a:p>
        </p:txBody>
      </p:sp>
      <p:sp>
        <p:nvSpPr>
          <p:cNvPr id="25" name="TextBox 24"/>
          <p:cNvSpPr txBox="1"/>
          <p:nvPr/>
        </p:nvSpPr>
        <p:spPr>
          <a:xfrm>
            <a:off x="3433217" y="1680086"/>
            <a:ext cx="1309528" cy="430887"/>
          </a:xfrm>
          <a:prstGeom prst="rect">
            <a:avLst/>
          </a:prstGeom>
          <a:noFill/>
        </p:spPr>
        <p:txBody>
          <a:bodyPr wrap="square" rtlCol="0">
            <a:spAutoFit/>
          </a:bodyPr>
          <a:lstStyle/>
          <a:p>
            <a:pPr algn="ctr" defTabSz="685766">
              <a:defRPr/>
            </a:pPr>
            <a:r>
              <a:rPr lang="lv-LV" sz="1100">
                <a:solidFill>
                  <a:srgbClr val="E5E5E5"/>
                </a:solidFill>
                <a:latin typeface="Myriad Pro"/>
              </a:rPr>
              <a:t>QUALITY STANDARDS </a:t>
            </a:r>
            <a:endParaRPr lang="en-US" sz="1100">
              <a:solidFill>
                <a:srgbClr val="E5E5E5"/>
              </a:solidFill>
              <a:latin typeface="Myriad Pro"/>
            </a:endParaRPr>
          </a:p>
        </p:txBody>
      </p:sp>
      <p:sp>
        <p:nvSpPr>
          <p:cNvPr id="26" name="TextBox 25"/>
          <p:cNvSpPr txBox="1"/>
          <p:nvPr/>
        </p:nvSpPr>
        <p:spPr>
          <a:xfrm>
            <a:off x="4702681" y="2288876"/>
            <a:ext cx="389591" cy="584775"/>
          </a:xfrm>
          <a:prstGeom prst="rect">
            <a:avLst/>
          </a:prstGeom>
          <a:noFill/>
        </p:spPr>
        <p:txBody>
          <a:bodyPr wrap="square" rtlCol="0">
            <a:spAutoFit/>
          </a:bodyPr>
          <a:lstStyle/>
          <a:p>
            <a:pPr algn="ctr" defTabSz="685766">
              <a:defRPr/>
            </a:pPr>
            <a:r>
              <a:rPr lang="en-US" sz="3200">
                <a:solidFill>
                  <a:srgbClr val="003787"/>
                </a:solidFill>
                <a:latin typeface="Myriad Pro"/>
              </a:rPr>
              <a:t>5</a:t>
            </a:r>
          </a:p>
        </p:txBody>
      </p:sp>
      <p:sp>
        <p:nvSpPr>
          <p:cNvPr id="28" name="TextBox 27"/>
          <p:cNvSpPr txBox="1"/>
          <p:nvPr/>
        </p:nvSpPr>
        <p:spPr>
          <a:xfrm>
            <a:off x="4229519" y="2786497"/>
            <a:ext cx="1480410" cy="430887"/>
          </a:xfrm>
          <a:prstGeom prst="rect">
            <a:avLst/>
          </a:prstGeom>
          <a:noFill/>
          <a:ln>
            <a:noFill/>
          </a:ln>
        </p:spPr>
        <p:txBody>
          <a:bodyPr wrap="square" rtlCol="0">
            <a:spAutoFit/>
          </a:bodyPr>
          <a:lstStyle/>
          <a:p>
            <a:pPr algn="ctr" defTabSz="685766">
              <a:defRPr/>
            </a:pPr>
            <a:r>
              <a:rPr lang="lv-LV" sz="1100">
                <a:solidFill>
                  <a:srgbClr val="003787"/>
                </a:solidFill>
                <a:latin typeface="Myriad Pro"/>
              </a:rPr>
              <a:t>ENVIRONMENTAL STANDARDS</a:t>
            </a:r>
            <a:endParaRPr lang="en-US" sz="1100">
              <a:solidFill>
                <a:srgbClr val="003787"/>
              </a:solidFill>
              <a:latin typeface="Myriad Pro"/>
            </a:endParaRPr>
          </a:p>
        </p:txBody>
      </p:sp>
      <p:sp>
        <p:nvSpPr>
          <p:cNvPr id="29" name="TextBox 28"/>
          <p:cNvSpPr txBox="1"/>
          <p:nvPr/>
        </p:nvSpPr>
        <p:spPr>
          <a:xfrm>
            <a:off x="233315" y="4496353"/>
            <a:ext cx="5236161" cy="507831"/>
          </a:xfrm>
          <a:prstGeom prst="rect">
            <a:avLst/>
          </a:prstGeom>
          <a:noFill/>
        </p:spPr>
        <p:txBody>
          <a:bodyPr wrap="square" rtlCol="0">
            <a:spAutoFit/>
          </a:bodyPr>
          <a:lstStyle/>
          <a:p>
            <a:pPr defTabSz="685766">
              <a:defRPr/>
            </a:pPr>
            <a:r>
              <a:rPr lang="en-US" sz="1600">
                <a:solidFill>
                  <a:srgbClr val="003787"/>
                </a:solidFill>
                <a:latin typeface="Myriad Pro"/>
              </a:rPr>
              <a:t>NB</a:t>
            </a:r>
            <a:r>
              <a:rPr lang="lv-LV" sz="1600">
                <a:solidFill>
                  <a:srgbClr val="003787"/>
                </a:solidFill>
                <a:latin typeface="Myriad Pro"/>
              </a:rPr>
              <a:t>!</a:t>
            </a:r>
            <a:r>
              <a:rPr lang="en-US" sz="1600">
                <a:solidFill>
                  <a:srgbClr val="003787"/>
                </a:solidFill>
                <a:latin typeface="Myriad Pro"/>
              </a:rPr>
              <a:t> </a:t>
            </a:r>
            <a:r>
              <a:rPr lang="en-US" sz="1100">
                <a:solidFill>
                  <a:srgbClr val="003787"/>
                </a:solidFill>
                <a:latin typeface="Myriad Pro"/>
              </a:rPr>
              <a:t>If the Tenderer is a consortium, each member of the consortium shall comply with the </a:t>
            </a:r>
            <a:r>
              <a:rPr lang="lv-LV" sz="1100" err="1">
                <a:solidFill>
                  <a:srgbClr val="003787"/>
                </a:solidFill>
                <a:latin typeface="Myriad Pro"/>
              </a:rPr>
              <a:t>above</a:t>
            </a:r>
            <a:r>
              <a:rPr lang="en-US" sz="1100">
                <a:solidFill>
                  <a:srgbClr val="003787"/>
                </a:solidFill>
                <a:latin typeface="Myriad Pro"/>
              </a:rPr>
              <a:t> mentioned requirements</a:t>
            </a:r>
          </a:p>
        </p:txBody>
      </p:sp>
      <p:sp>
        <p:nvSpPr>
          <p:cNvPr id="35" name="Oval 16"/>
          <p:cNvSpPr>
            <a:spLocks noChangeArrowheads="1"/>
          </p:cNvSpPr>
          <p:nvPr/>
        </p:nvSpPr>
        <p:spPr bwMode="auto">
          <a:xfrm>
            <a:off x="5925688" y="1388187"/>
            <a:ext cx="569501" cy="5701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34" name="Oval 15"/>
          <p:cNvSpPr>
            <a:spLocks noChangeArrowheads="1"/>
          </p:cNvSpPr>
          <p:nvPr/>
        </p:nvSpPr>
        <p:spPr bwMode="auto">
          <a:xfrm>
            <a:off x="5928383" y="2901181"/>
            <a:ext cx="569501" cy="57014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grpSp>
        <p:nvGrpSpPr>
          <p:cNvPr id="42" name="Group 41"/>
          <p:cNvGrpSpPr/>
          <p:nvPr/>
        </p:nvGrpSpPr>
        <p:grpSpPr>
          <a:xfrm>
            <a:off x="5905037" y="2169735"/>
            <a:ext cx="569501" cy="540716"/>
            <a:chOff x="4513263" y="-2154585"/>
            <a:chExt cx="1406525" cy="1335433"/>
          </a:xfrm>
          <a:solidFill>
            <a:schemeClr val="accent3"/>
          </a:solidFill>
        </p:grpSpPr>
        <p:sp>
          <p:nvSpPr>
            <p:cNvPr id="33" name="Oval 14"/>
            <p:cNvSpPr>
              <a:spLocks noChangeArrowheads="1"/>
            </p:cNvSpPr>
            <p:nvPr/>
          </p:nvSpPr>
          <p:spPr bwMode="auto">
            <a:xfrm>
              <a:off x="4513263" y="-2154585"/>
              <a:ext cx="1406525" cy="133543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40" name="Freeform 21"/>
            <p:cNvSpPr>
              <a:spLocks/>
            </p:cNvSpPr>
            <p:nvPr/>
          </p:nvSpPr>
          <p:spPr bwMode="auto">
            <a:xfrm>
              <a:off x="4767263" y="-1731962"/>
              <a:ext cx="252412" cy="141287"/>
            </a:xfrm>
            <a:custGeom>
              <a:avLst/>
              <a:gdLst>
                <a:gd name="T0" fmla="*/ 186 w 191"/>
                <a:gd name="T1" fmla="*/ 33 h 107"/>
                <a:gd name="T2" fmla="*/ 2 w 191"/>
                <a:gd name="T3" fmla="*/ 97 h 107"/>
                <a:gd name="T4" fmla="*/ 5 w 191"/>
                <a:gd name="T5" fmla="*/ 106 h 107"/>
                <a:gd name="T6" fmla="*/ 8 w 191"/>
                <a:gd name="T7" fmla="*/ 107 h 107"/>
                <a:gd name="T8" fmla="*/ 14 w 191"/>
                <a:gd name="T9" fmla="*/ 103 h 107"/>
                <a:gd name="T10" fmla="*/ 180 w 191"/>
                <a:gd name="T11" fmla="*/ 46 h 107"/>
                <a:gd name="T12" fmla="*/ 190 w 191"/>
                <a:gd name="T13" fmla="*/ 43 h 107"/>
                <a:gd name="T14" fmla="*/ 186 w 191"/>
                <a:gd name="T15" fmla="*/ 3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07">
                  <a:moveTo>
                    <a:pt x="186" y="33"/>
                  </a:moveTo>
                  <a:cubicBezTo>
                    <a:pt x="118" y="0"/>
                    <a:pt x="35" y="28"/>
                    <a:pt x="2" y="97"/>
                  </a:cubicBezTo>
                  <a:cubicBezTo>
                    <a:pt x="0" y="100"/>
                    <a:pt x="1" y="105"/>
                    <a:pt x="5" y="106"/>
                  </a:cubicBezTo>
                  <a:cubicBezTo>
                    <a:pt x="6" y="107"/>
                    <a:pt x="7" y="107"/>
                    <a:pt x="8" y="107"/>
                  </a:cubicBezTo>
                  <a:cubicBezTo>
                    <a:pt x="10" y="107"/>
                    <a:pt x="13" y="106"/>
                    <a:pt x="14" y="103"/>
                  </a:cubicBezTo>
                  <a:cubicBezTo>
                    <a:pt x="44" y="41"/>
                    <a:pt x="119" y="16"/>
                    <a:pt x="180" y="46"/>
                  </a:cubicBezTo>
                  <a:cubicBezTo>
                    <a:pt x="184" y="48"/>
                    <a:pt x="188" y="46"/>
                    <a:pt x="190" y="43"/>
                  </a:cubicBezTo>
                  <a:cubicBezTo>
                    <a:pt x="191" y="39"/>
                    <a:pt x="190" y="35"/>
                    <a:pt x="18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41" name="Freeform 22"/>
            <p:cNvSpPr>
              <a:spLocks/>
            </p:cNvSpPr>
            <p:nvPr/>
          </p:nvSpPr>
          <p:spPr bwMode="auto">
            <a:xfrm>
              <a:off x="5332413" y="-1731962"/>
              <a:ext cx="252412" cy="141287"/>
            </a:xfrm>
            <a:custGeom>
              <a:avLst/>
              <a:gdLst>
                <a:gd name="T0" fmla="*/ 186 w 191"/>
                <a:gd name="T1" fmla="*/ 33 h 107"/>
                <a:gd name="T2" fmla="*/ 1 w 191"/>
                <a:gd name="T3" fmla="*/ 97 h 107"/>
                <a:gd name="T4" fmla="*/ 5 w 191"/>
                <a:gd name="T5" fmla="*/ 106 h 107"/>
                <a:gd name="T6" fmla="*/ 8 w 191"/>
                <a:gd name="T7" fmla="*/ 107 h 107"/>
                <a:gd name="T8" fmla="*/ 14 w 191"/>
                <a:gd name="T9" fmla="*/ 103 h 107"/>
                <a:gd name="T10" fmla="*/ 180 w 191"/>
                <a:gd name="T11" fmla="*/ 46 h 107"/>
                <a:gd name="T12" fmla="*/ 190 w 191"/>
                <a:gd name="T13" fmla="*/ 43 h 107"/>
                <a:gd name="T14" fmla="*/ 186 w 191"/>
                <a:gd name="T15" fmla="*/ 3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07">
                  <a:moveTo>
                    <a:pt x="186" y="33"/>
                  </a:moveTo>
                  <a:cubicBezTo>
                    <a:pt x="118" y="0"/>
                    <a:pt x="35" y="28"/>
                    <a:pt x="1" y="97"/>
                  </a:cubicBezTo>
                  <a:cubicBezTo>
                    <a:pt x="0" y="100"/>
                    <a:pt x="1" y="105"/>
                    <a:pt x="5" y="106"/>
                  </a:cubicBezTo>
                  <a:cubicBezTo>
                    <a:pt x="6" y="107"/>
                    <a:pt x="7" y="107"/>
                    <a:pt x="8" y="107"/>
                  </a:cubicBezTo>
                  <a:cubicBezTo>
                    <a:pt x="10" y="107"/>
                    <a:pt x="13" y="106"/>
                    <a:pt x="14" y="103"/>
                  </a:cubicBezTo>
                  <a:cubicBezTo>
                    <a:pt x="44" y="41"/>
                    <a:pt x="119" y="16"/>
                    <a:pt x="180" y="46"/>
                  </a:cubicBezTo>
                  <a:cubicBezTo>
                    <a:pt x="184" y="48"/>
                    <a:pt x="188" y="46"/>
                    <a:pt x="190" y="43"/>
                  </a:cubicBezTo>
                  <a:cubicBezTo>
                    <a:pt x="191" y="39"/>
                    <a:pt x="190" y="35"/>
                    <a:pt x="18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grpSp>
      <p:sp>
        <p:nvSpPr>
          <p:cNvPr id="45" name="TextBox 44"/>
          <p:cNvSpPr txBox="1"/>
          <p:nvPr/>
        </p:nvSpPr>
        <p:spPr>
          <a:xfrm>
            <a:off x="6594225" y="1364379"/>
            <a:ext cx="2036767" cy="584775"/>
          </a:xfrm>
          <a:prstGeom prst="rect">
            <a:avLst/>
          </a:prstGeom>
          <a:noFill/>
        </p:spPr>
        <p:txBody>
          <a:bodyPr wrap="square" rtlCol="0">
            <a:spAutoFit/>
          </a:bodyPr>
          <a:lstStyle/>
          <a:p>
            <a:pPr defTabSz="685766">
              <a:defRPr/>
            </a:pPr>
            <a:r>
              <a:rPr lang="en-US" sz="1600">
                <a:solidFill>
                  <a:srgbClr val="5D5D5D"/>
                </a:solidFill>
                <a:latin typeface="Myriad Pro"/>
              </a:rPr>
              <a:t>Enrolment in a professional registry</a:t>
            </a:r>
          </a:p>
        </p:txBody>
      </p:sp>
      <p:sp>
        <p:nvSpPr>
          <p:cNvPr id="46" name="TextBox 45"/>
          <p:cNvSpPr txBox="1"/>
          <p:nvPr/>
        </p:nvSpPr>
        <p:spPr>
          <a:xfrm>
            <a:off x="6562648" y="2067179"/>
            <a:ext cx="2036767" cy="338554"/>
          </a:xfrm>
          <a:prstGeom prst="rect">
            <a:avLst/>
          </a:prstGeom>
          <a:noFill/>
        </p:spPr>
        <p:txBody>
          <a:bodyPr wrap="square" rtlCol="0">
            <a:spAutoFit/>
          </a:bodyPr>
          <a:lstStyle/>
          <a:p>
            <a:pPr defTabSz="685766">
              <a:defRPr/>
            </a:pPr>
            <a:r>
              <a:rPr lang="en-US" sz="1600">
                <a:solidFill>
                  <a:srgbClr val="5D5D5D"/>
                </a:solidFill>
                <a:latin typeface="Myriad Pro"/>
              </a:rPr>
              <a:t>Financial turnover </a:t>
            </a:r>
          </a:p>
        </p:txBody>
      </p:sp>
      <p:sp>
        <p:nvSpPr>
          <p:cNvPr id="47" name="TextBox 46"/>
          <p:cNvSpPr txBox="1"/>
          <p:nvPr/>
        </p:nvSpPr>
        <p:spPr>
          <a:xfrm>
            <a:off x="6594224" y="2843370"/>
            <a:ext cx="2337640" cy="338554"/>
          </a:xfrm>
          <a:prstGeom prst="rect">
            <a:avLst/>
          </a:prstGeom>
          <a:noFill/>
        </p:spPr>
        <p:txBody>
          <a:bodyPr wrap="square" rtlCol="0">
            <a:spAutoFit/>
          </a:bodyPr>
          <a:lstStyle/>
          <a:p>
            <a:pPr defTabSz="685766">
              <a:defRPr/>
            </a:pPr>
            <a:r>
              <a:rPr lang="en-US" sz="1600">
                <a:solidFill>
                  <a:srgbClr val="5D5D5D"/>
                </a:solidFill>
                <a:latin typeface="Myriad Pro"/>
              </a:rPr>
              <a:t>P</a:t>
            </a:r>
            <a:r>
              <a:rPr lang="lv-LV" sz="1600">
                <a:solidFill>
                  <a:srgbClr val="5D5D5D"/>
                </a:solidFill>
                <a:latin typeface="Myriad Pro"/>
              </a:rPr>
              <a:t>rofessional</a:t>
            </a:r>
            <a:r>
              <a:rPr lang="en-US" sz="1600">
                <a:solidFill>
                  <a:srgbClr val="5D5D5D"/>
                </a:solidFill>
                <a:latin typeface="Myriad Pro"/>
              </a:rPr>
              <a:t> experience</a:t>
            </a:r>
          </a:p>
        </p:txBody>
      </p:sp>
      <p:sp>
        <p:nvSpPr>
          <p:cNvPr id="4" name="Text Placeholder 3">
            <a:extLst>
              <a:ext uri="{FF2B5EF4-FFF2-40B4-BE49-F238E27FC236}">
                <a16:creationId xmlns:a16="http://schemas.microsoft.com/office/drawing/2014/main" id="{F7BBBD42-BF07-4AC3-B7EA-1DA2FB2CBF38}"/>
              </a:ext>
            </a:extLst>
          </p:cNvPr>
          <p:cNvSpPr>
            <a:spLocks noGrp="1"/>
          </p:cNvSpPr>
          <p:nvPr>
            <p:ph type="body" sz="quarter" idx="20"/>
          </p:nvPr>
        </p:nvSpPr>
        <p:spPr>
          <a:xfrm>
            <a:off x="4366436" y="487791"/>
            <a:ext cx="4712251" cy="569913"/>
          </a:xfrm>
        </p:spPr>
        <p:txBody>
          <a:bodyPr/>
          <a:lstStyle/>
          <a:p>
            <a:pPr marL="0" indent="0">
              <a:buNone/>
            </a:pPr>
            <a:r>
              <a:rPr lang="en-US"/>
              <a:t>M</a:t>
            </a:r>
            <a:r>
              <a:rPr lang="lv-LV" err="1"/>
              <a:t>inimum</a:t>
            </a:r>
            <a:r>
              <a:rPr lang="lv-LV"/>
              <a:t> set </a:t>
            </a:r>
            <a:r>
              <a:rPr lang="lv-LV" err="1"/>
              <a:t>of</a:t>
            </a:r>
            <a:r>
              <a:rPr lang="lv-LV"/>
              <a:t> </a:t>
            </a:r>
            <a:r>
              <a:rPr lang="lv-LV" err="1"/>
              <a:t>requirements</a:t>
            </a:r>
            <a:r>
              <a:rPr lang="lv-LV"/>
              <a:t> </a:t>
            </a:r>
            <a:r>
              <a:rPr lang="lv-LV" err="1"/>
              <a:t>for</a:t>
            </a:r>
            <a:r>
              <a:rPr lang="lv-LV"/>
              <a:t> </a:t>
            </a:r>
            <a:r>
              <a:rPr lang="lv-LV" err="1"/>
              <a:t>suppliers</a:t>
            </a:r>
            <a:endParaRPr lang="lv-LV"/>
          </a:p>
        </p:txBody>
      </p:sp>
      <p:grpSp>
        <p:nvGrpSpPr>
          <p:cNvPr id="48" name="Group 47"/>
          <p:cNvGrpSpPr/>
          <p:nvPr/>
        </p:nvGrpSpPr>
        <p:grpSpPr>
          <a:xfrm>
            <a:off x="5943091" y="3633609"/>
            <a:ext cx="569501" cy="570144"/>
            <a:chOff x="3000215" y="-2275899"/>
            <a:chExt cx="1406525" cy="1408112"/>
          </a:xfrm>
        </p:grpSpPr>
        <p:sp>
          <p:nvSpPr>
            <p:cNvPr id="49" name="Oval 15"/>
            <p:cNvSpPr>
              <a:spLocks noChangeArrowheads="1"/>
            </p:cNvSpPr>
            <p:nvPr/>
          </p:nvSpPr>
          <p:spPr bwMode="auto">
            <a:xfrm>
              <a:off x="3000215" y="-2275899"/>
              <a:ext cx="1406525" cy="140811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50" name="Freeform 19"/>
            <p:cNvSpPr>
              <a:spLocks noEditPoints="1"/>
            </p:cNvSpPr>
            <p:nvPr/>
          </p:nvSpPr>
          <p:spPr bwMode="auto">
            <a:xfrm>
              <a:off x="3181351" y="-1990725"/>
              <a:ext cx="1004887" cy="935037"/>
            </a:xfrm>
            <a:custGeom>
              <a:avLst/>
              <a:gdLst>
                <a:gd name="T0" fmla="*/ 387 w 759"/>
                <a:gd name="T1" fmla="*/ 56 h 705"/>
                <a:gd name="T2" fmla="*/ 387 w 759"/>
                <a:gd name="T3" fmla="*/ 7 h 705"/>
                <a:gd name="T4" fmla="*/ 380 w 759"/>
                <a:gd name="T5" fmla="*/ 0 h 705"/>
                <a:gd name="T6" fmla="*/ 373 w 759"/>
                <a:gd name="T7" fmla="*/ 7 h 705"/>
                <a:gd name="T8" fmla="*/ 373 w 759"/>
                <a:gd name="T9" fmla="*/ 56 h 705"/>
                <a:gd name="T10" fmla="*/ 0 w 759"/>
                <a:gd name="T11" fmla="*/ 404 h 705"/>
                <a:gd name="T12" fmla="*/ 0 w 759"/>
                <a:gd name="T13" fmla="*/ 405 h 705"/>
                <a:gd name="T14" fmla="*/ 5 w 759"/>
                <a:gd name="T15" fmla="*/ 411 h 705"/>
                <a:gd name="T16" fmla="*/ 13 w 759"/>
                <a:gd name="T17" fmla="*/ 409 h 705"/>
                <a:gd name="T18" fmla="*/ 131 w 759"/>
                <a:gd name="T19" fmla="*/ 346 h 705"/>
                <a:gd name="T20" fmla="*/ 250 w 759"/>
                <a:gd name="T21" fmla="*/ 409 h 705"/>
                <a:gd name="T22" fmla="*/ 261 w 759"/>
                <a:gd name="T23" fmla="*/ 409 h 705"/>
                <a:gd name="T24" fmla="*/ 373 w 759"/>
                <a:gd name="T25" fmla="*/ 346 h 705"/>
                <a:gd name="T26" fmla="*/ 373 w 759"/>
                <a:gd name="T27" fmla="*/ 631 h 705"/>
                <a:gd name="T28" fmla="*/ 308 w 759"/>
                <a:gd name="T29" fmla="*/ 691 h 705"/>
                <a:gd name="T30" fmla="*/ 243 w 759"/>
                <a:gd name="T31" fmla="*/ 631 h 705"/>
                <a:gd name="T32" fmla="*/ 236 w 759"/>
                <a:gd name="T33" fmla="*/ 624 h 705"/>
                <a:gd name="T34" fmla="*/ 229 w 759"/>
                <a:gd name="T35" fmla="*/ 631 h 705"/>
                <a:gd name="T36" fmla="*/ 308 w 759"/>
                <a:gd name="T37" fmla="*/ 705 h 705"/>
                <a:gd name="T38" fmla="*/ 387 w 759"/>
                <a:gd name="T39" fmla="*/ 631 h 705"/>
                <a:gd name="T40" fmla="*/ 387 w 759"/>
                <a:gd name="T41" fmla="*/ 346 h 705"/>
                <a:gd name="T42" fmla="*/ 498 w 759"/>
                <a:gd name="T43" fmla="*/ 409 h 705"/>
                <a:gd name="T44" fmla="*/ 504 w 759"/>
                <a:gd name="T45" fmla="*/ 412 h 705"/>
                <a:gd name="T46" fmla="*/ 510 w 759"/>
                <a:gd name="T47" fmla="*/ 409 h 705"/>
                <a:gd name="T48" fmla="*/ 628 w 759"/>
                <a:gd name="T49" fmla="*/ 346 h 705"/>
                <a:gd name="T50" fmla="*/ 747 w 759"/>
                <a:gd name="T51" fmla="*/ 409 h 705"/>
                <a:gd name="T52" fmla="*/ 752 w 759"/>
                <a:gd name="T53" fmla="*/ 412 h 705"/>
                <a:gd name="T54" fmla="*/ 754 w 759"/>
                <a:gd name="T55" fmla="*/ 411 h 705"/>
                <a:gd name="T56" fmla="*/ 759 w 759"/>
                <a:gd name="T57" fmla="*/ 405 h 705"/>
                <a:gd name="T58" fmla="*/ 759 w 759"/>
                <a:gd name="T59" fmla="*/ 404 h 705"/>
                <a:gd name="T60" fmla="*/ 387 w 759"/>
                <a:gd name="T61" fmla="*/ 56 h 705"/>
                <a:gd name="T62" fmla="*/ 628 w 759"/>
                <a:gd name="T63" fmla="*/ 332 h 705"/>
                <a:gd name="T64" fmla="*/ 504 w 759"/>
                <a:gd name="T65" fmla="*/ 393 h 705"/>
                <a:gd name="T66" fmla="*/ 380 w 759"/>
                <a:gd name="T67" fmla="*/ 332 h 705"/>
                <a:gd name="T68" fmla="*/ 256 w 759"/>
                <a:gd name="T69" fmla="*/ 393 h 705"/>
                <a:gd name="T70" fmla="*/ 131 w 759"/>
                <a:gd name="T71" fmla="*/ 332 h 705"/>
                <a:gd name="T72" fmla="*/ 15 w 759"/>
                <a:gd name="T73" fmla="*/ 384 h 705"/>
                <a:gd name="T74" fmla="*/ 380 w 759"/>
                <a:gd name="T75" fmla="*/ 70 h 705"/>
                <a:gd name="T76" fmla="*/ 745 w 759"/>
                <a:gd name="T77" fmla="*/ 384 h 705"/>
                <a:gd name="T78" fmla="*/ 628 w 759"/>
                <a:gd name="T79" fmla="*/ 33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9" h="705">
                  <a:moveTo>
                    <a:pt x="387" y="56"/>
                  </a:moveTo>
                  <a:cubicBezTo>
                    <a:pt x="387" y="7"/>
                    <a:pt x="387" y="7"/>
                    <a:pt x="387" y="7"/>
                  </a:cubicBezTo>
                  <a:cubicBezTo>
                    <a:pt x="387" y="3"/>
                    <a:pt x="384" y="0"/>
                    <a:pt x="380" y="0"/>
                  </a:cubicBezTo>
                  <a:cubicBezTo>
                    <a:pt x="376" y="0"/>
                    <a:pt x="373" y="3"/>
                    <a:pt x="373" y="7"/>
                  </a:cubicBezTo>
                  <a:cubicBezTo>
                    <a:pt x="373" y="56"/>
                    <a:pt x="373" y="56"/>
                    <a:pt x="373" y="56"/>
                  </a:cubicBezTo>
                  <a:cubicBezTo>
                    <a:pt x="167" y="59"/>
                    <a:pt x="0" y="214"/>
                    <a:pt x="0" y="404"/>
                  </a:cubicBezTo>
                  <a:cubicBezTo>
                    <a:pt x="0" y="405"/>
                    <a:pt x="0" y="405"/>
                    <a:pt x="0" y="405"/>
                  </a:cubicBezTo>
                  <a:cubicBezTo>
                    <a:pt x="0" y="408"/>
                    <a:pt x="2" y="410"/>
                    <a:pt x="5" y="411"/>
                  </a:cubicBezTo>
                  <a:cubicBezTo>
                    <a:pt x="8" y="412"/>
                    <a:pt x="11" y="411"/>
                    <a:pt x="13" y="409"/>
                  </a:cubicBezTo>
                  <a:cubicBezTo>
                    <a:pt x="40" y="369"/>
                    <a:pt x="85" y="346"/>
                    <a:pt x="131" y="346"/>
                  </a:cubicBezTo>
                  <a:cubicBezTo>
                    <a:pt x="178" y="346"/>
                    <a:pt x="223" y="369"/>
                    <a:pt x="250" y="409"/>
                  </a:cubicBezTo>
                  <a:cubicBezTo>
                    <a:pt x="253" y="412"/>
                    <a:pt x="259" y="412"/>
                    <a:pt x="261" y="409"/>
                  </a:cubicBezTo>
                  <a:cubicBezTo>
                    <a:pt x="287" y="371"/>
                    <a:pt x="329" y="348"/>
                    <a:pt x="373" y="346"/>
                  </a:cubicBezTo>
                  <a:cubicBezTo>
                    <a:pt x="373" y="631"/>
                    <a:pt x="373" y="631"/>
                    <a:pt x="373" y="631"/>
                  </a:cubicBezTo>
                  <a:cubicBezTo>
                    <a:pt x="373" y="664"/>
                    <a:pt x="344" y="691"/>
                    <a:pt x="308" y="691"/>
                  </a:cubicBezTo>
                  <a:cubicBezTo>
                    <a:pt x="272" y="691"/>
                    <a:pt x="243" y="664"/>
                    <a:pt x="243" y="631"/>
                  </a:cubicBezTo>
                  <a:cubicBezTo>
                    <a:pt x="243" y="627"/>
                    <a:pt x="240" y="624"/>
                    <a:pt x="236" y="624"/>
                  </a:cubicBezTo>
                  <a:cubicBezTo>
                    <a:pt x="233" y="624"/>
                    <a:pt x="229" y="627"/>
                    <a:pt x="229" y="631"/>
                  </a:cubicBezTo>
                  <a:cubicBezTo>
                    <a:pt x="229" y="672"/>
                    <a:pt x="265" y="705"/>
                    <a:pt x="308" y="705"/>
                  </a:cubicBezTo>
                  <a:cubicBezTo>
                    <a:pt x="352" y="705"/>
                    <a:pt x="387" y="672"/>
                    <a:pt x="387" y="631"/>
                  </a:cubicBezTo>
                  <a:cubicBezTo>
                    <a:pt x="387" y="346"/>
                    <a:pt x="387" y="346"/>
                    <a:pt x="387" y="346"/>
                  </a:cubicBezTo>
                  <a:cubicBezTo>
                    <a:pt x="431" y="348"/>
                    <a:pt x="472" y="371"/>
                    <a:pt x="498" y="409"/>
                  </a:cubicBezTo>
                  <a:cubicBezTo>
                    <a:pt x="500" y="410"/>
                    <a:pt x="502" y="412"/>
                    <a:pt x="504" y="412"/>
                  </a:cubicBezTo>
                  <a:cubicBezTo>
                    <a:pt x="506" y="412"/>
                    <a:pt x="508" y="410"/>
                    <a:pt x="510" y="409"/>
                  </a:cubicBezTo>
                  <a:cubicBezTo>
                    <a:pt x="537" y="369"/>
                    <a:pt x="581" y="346"/>
                    <a:pt x="628" y="346"/>
                  </a:cubicBezTo>
                  <a:cubicBezTo>
                    <a:pt x="675" y="346"/>
                    <a:pt x="719" y="369"/>
                    <a:pt x="747" y="409"/>
                  </a:cubicBezTo>
                  <a:cubicBezTo>
                    <a:pt x="748" y="411"/>
                    <a:pt x="750" y="412"/>
                    <a:pt x="752" y="412"/>
                  </a:cubicBezTo>
                  <a:cubicBezTo>
                    <a:pt x="753" y="412"/>
                    <a:pt x="754" y="411"/>
                    <a:pt x="754" y="411"/>
                  </a:cubicBezTo>
                  <a:cubicBezTo>
                    <a:pt x="757" y="410"/>
                    <a:pt x="759" y="408"/>
                    <a:pt x="759" y="405"/>
                  </a:cubicBezTo>
                  <a:cubicBezTo>
                    <a:pt x="759" y="404"/>
                    <a:pt x="759" y="404"/>
                    <a:pt x="759" y="404"/>
                  </a:cubicBezTo>
                  <a:cubicBezTo>
                    <a:pt x="759" y="214"/>
                    <a:pt x="593" y="59"/>
                    <a:pt x="387" y="56"/>
                  </a:cubicBezTo>
                  <a:close/>
                  <a:moveTo>
                    <a:pt x="628" y="332"/>
                  </a:moveTo>
                  <a:cubicBezTo>
                    <a:pt x="580" y="332"/>
                    <a:pt x="534" y="354"/>
                    <a:pt x="504" y="393"/>
                  </a:cubicBezTo>
                  <a:cubicBezTo>
                    <a:pt x="474" y="354"/>
                    <a:pt x="428" y="332"/>
                    <a:pt x="380" y="332"/>
                  </a:cubicBezTo>
                  <a:cubicBezTo>
                    <a:pt x="332" y="332"/>
                    <a:pt x="286" y="354"/>
                    <a:pt x="256" y="393"/>
                  </a:cubicBezTo>
                  <a:cubicBezTo>
                    <a:pt x="225" y="354"/>
                    <a:pt x="180" y="332"/>
                    <a:pt x="131" y="332"/>
                  </a:cubicBezTo>
                  <a:cubicBezTo>
                    <a:pt x="87" y="332"/>
                    <a:pt x="45" y="351"/>
                    <a:pt x="15" y="384"/>
                  </a:cubicBezTo>
                  <a:cubicBezTo>
                    <a:pt x="27" y="209"/>
                    <a:pt x="186" y="70"/>
                    <a:pt x="380" y="70"/>
                  </a:cubicBezTo>
                  <a:cubicBezTo>
                    <a:pt x="574" y="70"/>
                    <a:pt x="733" y="209"/>
                    <a:pt x="745" y="384"/>
                  </a:cubicBezTo>
                  <a:cubicBezTo>
                    <a:pt x="715" y="351"/>
                    <a:pt x="673" y="332"/>
                    <a:pt x="628" y="3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grpSp>
      <p:grpSp>
        <p:nvGrpSpPr>
          <p:cNvPr id="51" name="Group 50"/>
          <p:cNvGrpSpPr/>
          <p:nvPr/>
        </p:nvGrpSpPr>
        <p:grpSpPr>
          <a:xfrm>
            <a:off x="5928383" y="4423300"/>
            <a:ext cx="569501" cy="570144"/>
            <a:chOff x="2979738" y="-2227262"/>
            <a:chExt cx="1406525" cy="1408112"/>
          </a:xfrm>
        </p:grpSpPr>
        <p:sp>
          <p:nvSpPr>
            <p:cNvPr id="52" name="Oval 15"/>
            <p:cNvSpPr>
              <a:spLocks noChangeArrowheads="1"/>
            </p:cNvSpPr>
            <p:nvPr/>
          </p:nvSpPr>
          <p:spPr bwMode="auto">
            <a:xfrm>
              <a:off x="2979738" y="-2227262"/>
              <a:ext cx="1406525" cy="14081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sp>
          <p:nvSpPr>
            <p:cNvPr id="53" name="Freeform 19"/>
            <p:cNvSpPr>
              <a:spLocks noEditPoints="1"/>
            </p:cNvSpPr>
            <p:nvPr/>
          </p:nvSpPr>
          <p:spPr bwMode="auto">
            <a:xfrm>
              <a:off x="3181351" y="-1990725"/>
              <a:ext cx="1004887" cy="935037"/>
            </a:xfrm>
            <a:custGeom>
              <a:avLst/>
              <a:gdLst>
                <a:gd name="T0" fmla="*/ 387 w 759"/>
                <a:gd name="T1" fmla="*/ 56 h 705"/>
                <a:gd name="T2" fmla="*/ 387 w 759"/>
                <a:gd name="T3" fmla="*/ 7 h 705"/>
                <a:gd name="T4" fmla="*/ 380 w 759"/>
                <a:gd name="T5" fmla="*/ 0 h 705"/>
                <a:gd name="T6" fmla="*/ 373 w 759"/>
                <a:gd name="T7" fmla="*/ 7 h 705"/>
                <a:gd name="T8" fmla="*/ 373 w 759"/>
                <a:gd name="T9" fmla="*/ 56 h 705"/>
                <a:gd name="T10" fmla="*/ 0 w 759"/>
                <a:gd name="T11" fmla="*/ 404 h 705"/>
                <a:gd name="T12" fmla="*/ 0 w 759"/>
                <a:gd name="T13" fmla="*/ 405 h 705"/>
                <a:gd name="T14" fmla="*/ 5 w 759"/>
                <a:gd name="T15" fmla="*/ 411 h 705"/>
                <a:gd name="T16" fmla="*/ 13 w 759"/>
                <a:gd name="T17" fmla="*/ 409 h 705"/>
                <a:gd name="T18" fmla="*/ 131 w 759"/>
                <a:gd name="T19" fmla="*/ 346 h 705"/>
                <a:gd name="T20" fmla="*/ 250 w 759"/>
                <a:gd name="T21" fmla="*/ 409 h 705"/>
                <a:gd name="T22" fmla="*/ 261 w 759"/>
                <a:gd name="T23" fmla="*/ 409 h 705"/>
                <a:gd name="T24" fmla="*/ 373 w 759"/>
                <a:gd name="T25" fmla="*/ 346 h 705"/>
                <a:gd name="T26" fmla="*/ 373 w 759"/>
                <a:gd name="T27" fmla="*/ 631 h 705"/>
                <a:gd name="T28" fmla="*/ 308 w 759"/>
                <a:gd name="T29" fmla="*/ 691 h 705"/>
                <a:gd name="T30" fmla="*/ 243 w 759"/>
                <a:gd name="T31" fmla="*/ 631 h 705"/>
                <a:gd name="T32" fmla="*/ 236 w 759"/>
                <a:gd name="T33" fmla="*/ 624 h 705"/>
                <a:gd name="T34" fmla="*/ 229 w 759"/>
                <a:gd name="T35" fmla="*/ 631 h 705"/>
                <a:gd name="T36" fmla="*/ 308 w 759"/>
                <a:gd name="T37" fmla="*/ 705 h 705"/>
                <a:gd name="T38" fmla="*/ 387 w 759"/>
                <a:gd name="T39" fmla="*/ 631 h 705"/>
                <a:gd name="T40" fmla="*/ 387 w 759"/>
                <a:gd name="T41" fmla="*/ 346 h 705"/>
                <a:gd name="T42" fmla="*/ 498 w 759"/>
                <a:gd name="T43" fmla="*/ 409 h 705"/>
                <a:gd name="T44" fmla="*/ 504 w 759"/>
                <a:gd name="T45" fmla="*/ 412 h 705"/>
                <a:gd name="T46" fmla="*/ 510 w 759"/>
                <a:gd name="T47" fmla="*/ 409 h 705"/>
                <a:gd name="T48" fmla="*/ 628 w 759"/>
                <a:gd name="T49" fmla="*/ 346 h 705"/>
                <a:gd name="T50" fmla="*/ 747 w 759"/>
                <a:gd name="T51" fmla="*/ 409 h 705"/>
                <a:gd name="T52" fmla="*/ 752 w 759"/>
                <a:gd name="T53" fmla="*/ 412 h 705"/>
                <a:gd name="T54" fmla="*/ 754 w 759"/>
                <a:gd name="T55" fmla="*/ 411 h 705"/>
                <a:gd name="T56" fmla="*/ 759 w 759"/>
                <a:gd name="T57" fmla="*/ 405 h 705"/>
                <a:gd name="T58" fmla="*/ 759 w 759"/>
                <a:gd name="T59" fmla="*/ 404 h 705"/>
                <a:gd name="T60" fmla="*/ 387 w 759"/>
                <a:gd name="T61" fmla="*/ 56 h 705"/>
                <a:gd name="T62" fmla="*/ 628 w 759"/>
                <a:gd name="T63" fmla="*/ 332 h 705"/>
                <a:gd name="T64" fmla="*/ 504 w 759"/>
                <a:gd name="T65" fmla="*/ 393 h 705"/>
                <a:gd name="T66" fmla="*/ 380 w 759"/>
                <a:gd name="T67" fmla="*/ 332 h 705"/>
                <a:gd name="T68" fmla="*/ 256 w 759"/>
                <a:gd name="T69" fmla="*/ 393 h 705"/>
                <a:gd name="T70" fmla="*/ 131 w 759"/>
                <a:gd name="T71" fmla="*/ 332 h 705"/>
                <a:gd name="T72" fmla="*/ 15 w 759"/>
                <a:gd name="T73" fmla="*/ 384 h 705"/>
                <a:gd name="T74" fmla="*/ 380 w 759"/>
                <a:gd name="T75" fmla="*/ 70 h 705"/>
                <a:gd name="T76" fmla="*/ 745 w 759"/>
                <a:gd name="T77" fmla="*/ 384 h 705"/>
                <a:gd name="T78" fmla="*/ 628 w 759"/>
                <a:gd name="T79" fmla="*/ 33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9" h="705">
                  <a:moveTo>
                    <a:pt x="387" y="56"/>
                  </a:moveTo>
                  <a:cubicBezTo>
                    <a:pt x="387" y="7"/>
                    <a:pt x="387" y="7"/>
                    <a:pt x="387" y="7"/>
                  </a:cubicBezTo>
                  <a:cubicBezTo>
                    <a:pt x="387" y="3"/>
                    <a:pt x="384" y="0"/>
                    <a:pt x="380" y="0"/>
                  </a:cubicBezTo>
                  <a:cubicBezTo>
                    <a:pt x="376" y="0"/>
                    <a:pt x="373" y="3"/>
                    <a:pt x="373" y="7"/>
                  </a:cubicBezTo>
                  <a:cubicBezTo>
                    <a:pt x="373" y="56"/>
                    <a:pt x="373" y="56"/>
                    <a:pt x="373" y="56"/>
                  </a:cubicBezTo>
                  <a:cubicBezTo>
                    <a:pt x="167" y="59"/>
                    <a:pt x="0" y="214"/>
                    <a:pt x="0" y="404"/>
                  </a:cubicBezTo>
                  <a:cubicBezTo>
                    <a:pt x="0" y="405"/>
                    <a:pt x="0" y="405"/>
                    <a:pt x="0" y="405"/>
                  </a:cubicBezTo>
                  <a:cubicBezTo>
                    <a:pt x="0" y="408"/>
                    <a:pt x="2" y="410"/>
                    <a:pt x="5" y="411"/>
                  </a:cubicBezTo>
                  <a:cubicBezTo>
                    <a:pt x="8" y="412"/>
                    <a:pt x="11" y="411"/>
                    <a:pt x="13" y="409"/>
                  </a:cubicBezTo>
                  <a:cubicBezTo>
                    <a:pt x="40" y="369"/>
                    <a:pt x="85" y="346"/>
                    <a:pt x="131" y="346"/>
                  </a:cubicBezTo>
                  <a:cubicBezTo>
                    <a:pt x="178" y="346"/>
                    <a:pt x="223" y="369"/>
                    <a:pt x="250" y="409"/>
                  </a:cubicBezTo>
                  <a:cubicBezTo>
                    <a:pt x="253" y="412"/>
                    <a:pt x="259" y="412"/>
                    <a:pt x="261" y="409"/>
                  </a:cubicBezTo>
                  <a:cubicBezTo>
                    <a:pt x="287" y="371"/>
                    <a:pt x="329" y="348"/>
                    <a:pt x="373" y="346"/>
                  </a:cubicBezTo>
                  <a:cubicBezTo>
                    <a:pt x="373" y="631"/>
                    <a:pt x="373" y="631"/>
                    <a:pt x="373" y="631"/>
                  </a:cubicBezTo>
                  <a:cubicBezTo>
                    <a:pt x="373" y="664"/>
                    <a:pt x="344" y="691"/>
                    <a:pt x="308" y="691"/>
                  </a:cubicBezTo>
                  <a:cubicBezTo>
                    <a:pt x="272" y="691"/>
                    <a:pt x="243" y="664"/>
                    <a:pt x="243" y="631"/>
                  </a:cubicBezTo>
                  <a:cubicBezTo>
                    <a:pt x="243" y="627"/>
                    <a:pt x="240" y="624"/>
                    <a:pt x="236" y="624"/>
                  </a:cubicBezTo>
                  <a:cubicBezTo>
                    <a:pt x="233" y="624"/>
                    <a:pt x="229" y="627"/>
                    <a:pt x="229" y="631"/>
                  </a:cubicBezTo>
                  <a:cubicBezTo>
                    <a:pt x="229" y="672"/>
                    <a:pt x="265" y="705"/>
                    <a:pt x="308" y="705"/>
                  </a:cubicBezTo>
                  <a:cubicBezTo>
                    <a:pt x="352" y="705"/>
                    <a:pt x="387" y="672"/>
                    <a:pt x="387" y="631"/>
                  </a:cubicBezTo>
                  <a:cubicBezTo>
                    <a:pt x="387" y="346"/>
                    <a:pt x="387" y="346"/>
                    <a:pt x="387" y="346"/>
                  </a:cubicBezTo>
                  <a:cubicBezTo>
                    <a:pt x="431" y="348"/>
                    <a:pt x="472" y="371"/>
                    <a:pt x="498" y="409"/>
                  </a:cubicBezTo>
                  <a:cubicBezTo>
                    <a:pt x="500" y="410"/>
                    <a:pt x="502" y="412"/>
                    <a:pt x="504" y="412"/>
                  </a:cubicBezTo>
                  <a:cubicBezTo>
                    <a:pt x="506" y="412"/>
                    <a:pt x="508" y="410"/>
                    <a:pt x="510" y="409"/>
                  </a:cubicBezTo>
                  <a:cubicBezTo>
                    <a:pt x="537" y="369"/>
                    <a:pt x="581" y="346"/>
                    <a:pt x="628" y="346"/>
                  </a:cubicBezTo>
                  <a:cubicBezTo>
                    <a:pt x="675" y="346"/>
                    <a:pt x="719" y="369"/>
                    <a:pt x="747" y="409"/>
                  </a:cubicBezTo>
                  <a:cubicBezTo>
                    <a:pt x="748" y="411"/>
                    <a:pt x="750" y="412"/>
                    <a:pt x="752" y="412"/>
                  </a:cubicBezTo>
                  <a:cubicBezTo>
                    <a:pt x="753" y="412"/>
                    <a:pt x="754" y="411"/>
                    <a:pt x="754" y="411"/>
                  </a:cubicBezTo>
                  <a:cubicBezTo>
                    <a:pt x="757" y="410"/>
                    <a:pt x="759" y="408"/>
                    <a:pt x="759" y="405"/>
                  </a:cubicBezTo>
                  <a:cubicBezTo>
                    <a:pt x="759" y="404"/>
                    <a:pt x="759" y="404"/>
                    <a:pt x="759" y="404"/>
                  </a:cubicBezTo>
                  <a:cubicBezTo>
                    <a:pt x="759" y="214"/>
                    <a:pt x="593" y="59"/>
                    <a:pt x="387" y="56"/>
                  </a:cubicBezTo>
                  <a:close/>
                  <a:moveTo>
                    <a:pt x="628" y="332"/>
                  </a:moveTo>
                  <a:cubicBezTo>
                    <a:pt x="580" y="332"/>
                    <a:pt x="534" y="354"/>
                    <a:pt x="504" y="393"/>
                  </a:cubicBezTo>
                  <a:cubicBezTo>
                    <a:pt x="474" y="354"/>
                    <a:pt x="428" y="332"/>
                    <a:pt x="380" y="332"/>
                  </a:cubicBezTo>
                  <a:cubicBezTo>
                    <a:pt x="332" y="332"/>
                    <a:pt x="286" y="354"/>
                    <a:pt x="256" y="393"/>
                  </a:cubicBezTo>
                  <a:cubicBezTo>
                    <a:pt x="225" y="354"/>
                    <a:pt x="180" y="332"/>
                    <a:pt x="131" y="332"/>
                  </a:cubicBezTo>
                  <a:cubicBezTo>
                    <a:pt x="87" y="332"/>
                    <a:pt x="45" y="351"/>
                    <a:pt x="15" y="384"/>
                  </a:cubicBezTo>
                  <a:cubicBezTo>
                    <a:pt x="27" y="209"/>
                    <a:pt x="186" y="70"/>
                    <a:pt x="380" y="70"/>
                  </a:cubicBezTo>
                  <a:cubicBezTo>
                    <a:pt x="574" y="70"/>
                    <a:pt x="733" y="209"/>
                    <a:pt x="745" y="384"/>
                  </a:cubicBezTo>
                  <a:cubicBezTo>
                    <a:pt x="715" y="351"/>
                    <a:pt x="673" y="332"/>
                    <a:pt x="628" y="33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defRPr/>
              </a:pPr>
              <a:endParaRPr lang="en-US" sz="2400">
                <a:solidFill>
                  <a:srgbClr val="5D5D5D"/>
                </a:solidFill>
                <a:latin typeface="Myriad Pro"/>
              </a:endParaRPr>
            </a:p>
          </p:txBody>
        </p:sp>
      </p:grpSp>
      <p:sp>
        <p:nvSpPr>
          <p:cNvPr id="54" name="TextBox 53"/>
          <p:cNvSpPr txBox="1"/>
          <p:nvPr/>
        </p:nvSpPr>
        <p:spPr>
          <a:xfrm>
            <a:off x="6597104" y="3556479"/>
            <a:ext cx="2337640" cy="584775"/>
          </a:xfrm>
          <a:prstGeom prst="rect">
            <a:avLst/>
          </a:prstGeom>
          <a:noFill/>
        </p:spPr>
        <p:txBody>
          <a:bodyPr wrap="square" rtlCol="0">
            <a:spAutoFit/>
          </a:bodyPr>
          <a:lstStyle/>
          <a:p>
            <a:pPr defTabSz="685766">
              <a:defRPr/>
            </a:pPr>
            <a:r>
              <a:rPr lang="en-US" sz="1600">
                <a:solidFill>
                  <a:srgbClr val="5D5D5D"/>
                </a:solidFill>
                <a:latin typeface="Myriad Pro"/>
              </a:rPr>
              <a:t>ISO 9001:2015 or</a:t>
            </a:r>
            <a:r>
              <a:rPr lang="lv-LV" sz="1600">
                <a:solidFill>
                  <a:srgbClr val="5D5D5D"/>
                </a:solidFill>
                <a:latin typeface="Myriad Pro"/>
              </a:rPr>
              <a:t> </a:t>
            </a:r>
            <a:r>
              <a:rPr lang="en-US" sz="1600">
                <a:solidFill>
                  <a:srgbClr val="5D5D5D"/>
                </a:solidFill>
                <a:latin typeface="Myriad Pro"/>
              </a:rPr>
              <a:t>equivalent</a:t>
            </a:r>
          </a:p>
        </p:txBody>
      </p:sp>
      <p:sp>
        <p:nvSpPr>
          <p:cNvPr id="55" name="TextBox 54"/>
          <p:cNvSpPr txBox="1"/>
          <p:nvPr/>
        </p:nvSpPr>
        <p:spPr>
          <a:xfrm>
            <a:off x="6587921" y="4368693"/>
            <a:ext cx="2337640" cy="584775"/>
          </a:xfrm>
          <a:prstGeom prst="rect">
            <a:avLst/>
          </a:prstGeom>
          <a:noFill/>
        </p:spPr>
        <p:txBody>
          <a:bodyPr wrap="square" rtlCol="0">
            <a:spAutoFit/>
          </a:bodyPr>
          <a:lstStyle/>
          <a:p>
            <a:pPr defTabSz="685766">
              <a:defRPr/>
            </a:pPr>
            <a:r>
              <a:rPr lang="en-US" sz="1600">
                <a:solidFill>
                  <a:srgbClr val="5D5D5D"/>
                </a:solidFill>
                <a:latin typeface="Myriad Pro"/>
              </a:rPr>
              <a:t>ISO 14001:2015 or equivalent</a:t>
            </a:r>
          </a:p>
        </p:txBody>
      </p:sp>
      <p:pic>
        <p:nvPicPr>
          <p:cNvPr id="56" name="Picture 55"/>
          <p:cNvPicPr>
            <a:picLocks noChangeAspect="1"/>
          </p:cNvPicPr>
          <p:nvPr/>
        </p:nvPicPr>
        <p:blipFill>
          <a:blip r:embed="rId3"/>
          <a:stretch>
            <a:fillRect/>
          </a:stretch>
        </p:blipFill>
        <p:spPr>
          <a:xfrm>
            <a:off x="6090316" y="3016160"/>
            <a:ext cx="255867" cy="324754"/>
          </a:xfrm>
          <a:prstGeom prst="rect">
            <a:avLst/>
          </a:prstGeom>
          <a:ln>
            <a:noFill/>
          </a:ln>
        </p:spPr>
      </p:pic>
      <p:sp>
        <p:nvSpPr>
          <p:cNvPr id="57" name="Freeform 99"/>
          <p:cNvSpPr>
            <a:spLocks noEditPoints="1"/>
          </p:cNvSpPr>
          <p:nvPr/>
        </p:nvSpPr>
        <p:spPr bwMode="auto">
          <a:xfrm>
            <a:off x="6016432" y="1513681"/>
            <a:ext cx="400462" cy="288321"/>
          </a:xfrm>
          <a:custGeom>
            <a:avLst/>
            <a:gdLst>
              <a:gd name="T0" fmla="*/ 95 w 628"/>
              <a:gd name="T1" fmla="*/ 133 h 433"/>
              <a:gd name="T2" fmla="*/ 212 w 628"/>
              <a:gd name="T3" fmla="*/ 133 h 433"/>
              <a:gd name="T4" fmla="*/ 154 w 628"/>
              <a:gd name="T5" fmla="*/ 89 h 433"/>
              <a:gd name="T6" fmla="*/ 154 w 628"/>
              <a:gd name="T7" fmla="*/ 178 h 433"/>
              <a:gd name="T8" fmla="*/ 154 w 628"/>
              <a:gd name="T9" fmla="*/ 89 h 433"/>
              <a:gd name="T10" fmla="*/ 235 w 628"/>
              <a:gd name="T11" fmla="*/ 239 h 433"/>
              <a:gd name="T12" fmla="*/ 184 w 628"/>
              <a:gd name="T13" fmla="*/ 171 h 433"/>
              <a:gd name="T14" fmla="*/ 221 w 628"/>
              <a:gd name="T15" fmla="*/ 239 h 433"/>
              <a:gd name="T16" fmla="*/ 154 w 628"/>
              <a:gd name="T17" fmla="*/ 305 h 433"/>
              <a:gd name="T18" fmla="*/ 87 w 628"/>
              <a:gd name="T19" fmla="*/ 239 h 433"/>
              <a:gd name="T20" fmla="*/ 124 w 628"/>
              <a:gd name="T21" fmla="*/ 171 h 433"/>
              <a:gd name="T22" fmla="*/ 73 w 628"/>
              <a:gd name="T23" fmla="*/ 239 h 433"/>
              <a:gd name="T24" fmla="*/ 154 w 628"/>
              <a:gd name="T25" fmla="*/ 319 h 433"/>
              <a:gd name="T26" fmla="*/ 554 w 628"/>
              <a:gd name="T27" fmla="*/ 171 h 433"/>
              <a:gd name="T28" fmla="*/ 307 w 628"/>
              <a:gd name="T29" fmla="*/ 164 h 433"/>
              <a:gd name="T30" fmla="*/ 307 w 628"/>
              <a:gd name="T31" fmla="*/ 178 h 433"/>
              <a:gd name="T32" fmla="*/ 554 w 628"/>
              <a:gd name="T33" fmla="*/ 171 h 433"/>
              <a:gd name="T34" fmla="*/ 547 w 628"/>
              <a:gd name="T35" fmla="*/ 227 h 433"/>
              <a:gd name="T36" fmla="*/ 300 w 628"/>
              <a:gd name="T37" fmla="*/ 234 h 433"/>
              <a:gd name="T38" fmla="*/ 547 w 628"/>
              <a:gd name="T39" fmla="*/ 241 h 433"/>
              <a:gd name="T40" fmla="*/ 554 w 628"/>
              <a:gd name="T41" fmla="*/ 298 h 433"/>
              <a:gd name="T42" fmla="*/ 307 w 628"/>
              <a:gd name="T43" fmla="*/ 291 h 433"/>
              <a:gd name="T44" fmla="*/ 307 w 628"/>
              <a:gd name="T45" fmla="*/ 305 h 433"/>
              <a:gd name="T46" fmla="*/ 554 w 628"/>
              <a:gd name="T47" fmla="*/ 298 h 433"/>
              <a:gd name="T48" fmla="*/ 486 w 628"/>
              <a:gd name="T49" fmla="*/ 433 h 433"/>
              <a:gd name="T50" fmla="*/ 479 w 628"/>
              <a:gd name="T51" fmla="*/ 390 h 433"/>
              <a:gd name="T52" fmla="*/ 436 w 628"/>
              <a:gd name="T53" fmla="*/ 390 h 433"/>
              <a:gd name="T54" fmla="*/ 429 w 628"/>
              <a:gd name="T55" fmla="*/ 433 h 433"/>
              <a:gd name="T56" fmla="*/ 192 w 628"/>
              <a:gd name="T57" fmla="*/ 426 h 433"/>
              <a:gd name="T58" fmla="*/ 170 w 628"/>
              <a:gd name="T59" fmla="*/ 368 h 433"/>
              <a:gd name="T60" fmla="*/ 149 w 628"/>
              <a:gd name="T61" fmla="*/ 426 h 433"/>
              <a:gd name="T62" fmla="*/ 7 w 628"/>
              <a:gd name="T63" fmla="*/ 433 h 433"/>
              <a:gd name="T64" fmla="*/ 0 w 628"/>
              <a:gd name="T65" fmla="*/ 7 h 433"/>
              <a:gd name="T66" fmla="*/ 270 w 628"/>
              <a:gd name="T67" fmla="*/ 0 h 433"/>
              <a:gd name="T68" fmla="*/ 329 w 628"/>
              <a:gd name="T69" fmla="*/ 73 h 433"/>
              <a:gd name="T70" fmla="*/ 628 w 628"/>
              <a:gd name="T71" fmla="*/ 80 h 433"/>
              <a:gd name="T72" fmla="*/ 621 w 628"/>
              <a:gd name="T73" fmla="*/ 433 h 433"/>
              <a:gd name="T74" fmla="*/ 614 w 628"/>
              <a:gd name="T75" fmla="*/ 419 h 433"/>
              <a:gd name="T76" fmla="*/ 325 w 628"/>
              <a:gd name="T77" fmla="*/ 87 h 433"/>
              <a:gd name="T78" fmla="*/ 267 w 628"/>
              <a:gd name="T79" fmla="*/ 14 h 433"/>
              <a:gd name="T80" fmla="*/ 14 w 628"/>
              <a:gd name="T81" fmla="*/ 419 h 433"/>
              <a:gd name="T82" fmla="*/ 135 w 628"/>
              <a:gd name="T83" fmla="*/ 390 h 433"/>
              <a:gd name="T84" fmla="*/ 206 w 628"/>
              <a:gd name="T85" fmla="*/ 390 h 433"/>
              <a:gd name="T86" fmla="*/ 422 w 628"/>
              <a:gd name="T87" fmla="*/ 419 h 433"/>
              <a:gd name="T88" fmla="*/ 458 w 628"/>
              <a:gd name="T89" fmla="*/ 354 h 433"/>
              <a:gd name="T90" fmla="*/ 493 w 628"/>
              <a:gd name="T91" fmla="*/ 41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433">
                <a:moveTo>
                  <a:pt x="154" y="192"/>
                </a:moveTo>
                <a:cubicBezTo>
                  <a:pt x="121" y="192"/>
                  <a:pt x="95" y="166"/>
                  <a:pt x="95" y="133"/>
                </a:cubicBezTo>
                <a:cubicBezTo>
                  <a:pt x="95" y="101"/>
                  <a:pt x="121" y="75"/>
                  <a:pt x="154" y="75"/>
                </a:cubicBezTo>
                <a:cubicBezTo>
                  <a:pt x="186" y="75"/>
                  <a:pt x="212" y="101"/>
                  <a:pt x="212" y="133"/>
                </a:cubicBezTo>
                <a:cubicBezTo>
                  <a:pt x="212" y="166"/>
                  <a:pt x="186" y="192"/>
                  <a:pt x="154" y="192"/>
                </a:cubicBezTo>
                <a:close/>
                <a:moveTo>
                  <a:pt x="154" y="89"/>
                </a:moveTo>
                <a:cubicBezTo>
                  <a:pt x="129" y="89"/>
                  <a:pt x="109" y="109"/>
                  <a:pt x="109" y="133"/>
                </a:cubicBezTo>
                <a:cubicBezTo>
                  <a:pt x="109" y="158"/>
                  <a:pt x="129" y="178"/>
                  <a:pt x="154" y="178"/>
                </a:cubicBezTo>
                <a:cubicBezTo>
                  <a:pt x="178" y="178"/>
                  <a:pt x="198" y="158"/>
                  <a:pt x="198" y="133"/>
                </a:cubicBezTo>
                <a:cubicBezTo>
                  <a:pt x="198" y="109"/>
                  <a:pt x="178" y="89"/>
                  <a:pt x="154" y="89"/>
                </a:cubicBezTo>
                <a:close/>
                <a:moveTo>
                  <a:pt x="235" y="301"/>
                </a:moveTo>
                <a:cubicBezTo>
                  <a:pt x="235" y="239"/>
                  <a:pt x="235" y="239"/>
                  <a:pt x="235" y="239"/>
                </a:cubicBezTo>
                <a:cubicBezTo>
                  <a:pt x="235" y="210"/>
                  <a:pt x="219" y="182"/>
                  <a:pt x="193" y="168"/>
                </a:cubicBezTo>
                <a:cubicBezTo>
                  <a:pt x="190" y="166"/>
                  <a:pt x="186" y="167"/>
                  <a:pt x="184" y="171"/>
                </a:cubicBezTo>
                <a:cubicBezTo>
                  <a:pt x="182" y="174"/>
                  <a:pt x="183" y="178"/>
                  <a:pt x="186" y="180"/>
                </a:cubicBezTo>
                <a:cubicBezTo>
                  <a:pt x="208" y="192"/>
                  <a:pt x="221" y="215"/>
                  <a:pt x="221" y="239"/>
                </a:cubicBezTo>
                <a:cubicBezTo>
                  <a:pt x="221" y="298"/>
                  <a:pt x="221" y="298"/>
                  <a:pt x="221" y="298"/>
                </a:cubicBezTo>
                <a:cubicBezTo>
                  <a:pt x="215" y="301"/>
                  <a:pt x="192" y="305"/>
                  <a:pt x="154" y="305"/>
                </a:cubicBezTo>
                <a:cubicBezTo>
                  <a:pt x="116" y="305"/>
                  <a:pt x="93" y="301"/>
                  <a:pt x="87" y="298"/>
                </a:cubicBezTo>
                <a:cubicBezTo>
                  <a:pt x="87" y="239"/>
                  <a:pt x="87" y="239"/>
                  <a:pt x="87" y="239"/>
                </a:cubicBezTo>
                <a:cubicBezTo>
                  <a:pt x="87" y="215"/>
                  <a:pt x="100" y="192"/>
                  <a:pt x="121" y="180"/>
                </a:cubicBezTo>
                <a:cubicBezTo>
                  <a:pt x="124" y="178"/>
                  <a:pt x="126" y="174"/>
                  <a:pt x="124" y="171"/>
                </a:cubicBezTo>
                <a:cubicBezTo>
                  <a:pt x="122" y="167"/>
                  <a:pt x="118" y="166"/>
                  <a:pt x="114" y="168"/>
                </a:cubicBezTo>
                <a:cubicBezTo>
                  <a:pt x="89" y="182"/>
                  <a:pt x="73" y="210"/>
                  <a:pt x="73" y="239"/>
                </a:cubicBezTo>
                <a:cubicBezTo>
                  <a:pt x="73" y="301"/>
                  <a:pt x="73" y="301"/>
                  <a:pt x="73" y="301"/>
                </a:cubicBezTo>
                <a:cubicBezTo>
                  <a:pt x="73" y="316"/>
                  <a:pt x="117" y="319"/>
                  <a:pt x="154" y="319"/>
                </a:cubicBezTo>
                <a:cubicBezTo>
                  <a:pt x="191" y="319"/>
                  <a:pt x="235" y="316"/>
                  <a:pt x="235" y="301"/>
                </a:cubicBezTo>
                <a:close/>
                <a:moveTo>
                  <a:pt x="554" y="171"/>
                </a:moveTo>
                <a:cubicBezTo>
                  <a:pt x="554" y="167"/>
                  <a:pt x="551" y="164"/>
                  <a:pt x="547" y="164"/>
                </a:cubicBezTo>
                <a:cubicBezTo>
                  <a:pt x="307" y="164"/>
                  <a:pt x="307" y="164"/>
                  <a:pt x="307" y="164"/>
                </a:cubicBezTo>
                <a:cubicBezTo>
                  <a:pt x="303" y="164"/>
                  <a:pt x="300" y="167"/>
                  <a:pt x="300" y="171"/>
                </a:cubicBezTo>
                <a:cubicBezTo>
                  <a:pt x="300" y="175"/>
                  <a:pt x="303" y="178"/>
                  <a:pt x="307" y="178"/>
                </a:cubicBezTo>
                <a:cubicBezTo>
                  <a:pt x="547" y="178"/>
                  <a:pt x="547" y="178"/>
                  <a:pt x="547" y="178"/>
                </a:cubicBezTo>
                <a:cubicBezTo>
                  <a:pt x="551" y="178"/>
                  <a:pt x="554" y="175"/>
                  <a:pt x="554" y="171"/>
                </a:cubicBezTo>
                <a:close/>
                <a:moveTo>
                  <a:pt x="554" y="234"/>
                </a:moveTo>
                <a:cubicBezTo>
                  <a:pt x="554" y="231"/>
                  <a:pt x="551" y="227"/>
                  <a:pt x="547" y="227"/>
                </a:cubicBezTo>
                <a:cubicBezTo>
                  <a:pt x="307" y="227"/>
                  <a:pt x="307" y="227"/>
                  <a:pt x="307" y="227"/>
                </a:cubicBezTo>
                <a:cubicBezTo>
                  <a:pt x="303" y="227"/>
                  <a:pt x="300" y="231"/>
                  <a:pt x="300" y="234"/>
                </a:cubicBezTo>
                <a:cubicBezTo>
                  <a:pt x="300" y="238"/>
                  <a:pt x="303" y="241"/>
                  <a:pt x="307" y="241"/>
                </a:cubicBezTo>
                <a:cubicBezTo>
                  <a:pt x="547" y="241"/>
                  <a:pt x="547" y="241"/>
                  <a:pt x="547" y="241"/>
                </a:cubicBezTo>
                <a:cubicBezTo>
                  <a:pt x="551" y="241"/>
                  <a:pt x="554" y="238"/>
                  <a:pt x="554" y="234"/>
                </a:cubicBezTo>
                <a:close/>
                <a:moveTo>
                  <a:pt x="554" y="298"/>
                </a:moveTo>
                <a:cubicBezTo>
                  <a:pt x="554" y="294"/>
                  <a:pt x="551" y="291"/>
                  <a:pt x="547" y="291"/>
                </a:cubicBezTo>
                <a:cubicBezTo>
                  <a:pt x="307" y="291"/>
                  <a:pt x="307" y="291"/>
                  <a:pt x="307" y="291"/>
                </a:cubicBezTo>
                <a:cubicBezTo>
                  <a:pt x="303" y="291"/>
                  <a:pt x="300" y="294"/>
                  <a:pt x="300" y="298"/>
                </a:cubicBezTo>
                <a:cubicBezTo>
                  <a:pt x="300" y="301"/>
                  <a:pt x="303" y="305"/>
                  <a:pt x="307" y="305"/>
                </a:cubicBezTo>
                <a:cubicBezTo>
                  <a:pt x="547" y="305"/>
                  <a:pt x="547" y="305"/>
                  <a:pt x="547" y="305"/>
                </a:cubicBezTo>
                <a:cubicBezTo>
                  <a:pt x="551" y="305"/>
                  <a:pt x="554" y="301"/>
                  <a:pt x="554" y="298"/>
                </a:cubicBezTo>
                <a:close/>
                <a:moveTo>
                  <a:pt x="621" y="433"/>
                </a:moveTo>
                <a:cubicBezTo>
                  <a:pt x="486" y="433"/>
                  <a:pt x="486" y="433"/>
                  <a:pt x="486" y="433"/>
                </a:cubicBezTo>
                <a:cubicBezTo>
                  <a:pt x="483" y="433"/>
                  <a:pt x="479" y="430"/>
                  <a:pt x="479" y="426"/>
                </a:cubicBezTo>
                <a:cubicBezTo>
                  <a:pt x="479" y="390"/>
                  <a:pt x="479" y="390"/>
                  <a:pt x="479" y="390"/>
                </a:cubicBezTo>
                <a:cubicBezTo>
                  <a:pt x="479" y="378"/>
                  <a:pt x="470" y="368"/>
                  <a:pt x="458" y="368"/>
                </a:cubicBezTo>
                <a:cubicBezTo>
                  <a:pt x="446" y="368"/>
                  <a:pt x="436" y="378"/>
                  <a:pt x="436" y="390"/>
                </a:cubicBezTo>
                <a:cubicBezTo>
                  <a:pt x="436" y="426"/>
                  <a:pt x="436" y="426"/>
                  <a:pt x="436" y="426"/>
                </a:cubicBezTo>
                <a:cubicBezTo>
                  <a:pt x="436" y="430"/>
                  <a:pt x="433" y="433"/>
                  <a:pt x="429" y="433"/>
                </a:cubicBezTo>
                <a:cubicBezTo>
                  <a:pt x="199" y="433"/>
                  <a:pt x="199" y="433"/>
                  <a:pt x="199" y="433"/>
                </a:cubicBezTo>
                <a:cubicBezTo>
                  <a:pt x="195" y="433"/>
                  <a:pt x="192" y="430"/>
                  <a:pt x="192" y="426"/>
                </a:cubicBezTo>
                <a:cubicBezTo>
                  <a:pt x="192" y="390"/>
                  <a:pt x="192" y="390"/>
                  <a:pt x="192" y="390"/>
                </a:cubicBezTo>
                <a:cubicBezTo>
                  <a:pt x="192" y="378"/>
                  <a:pt x="182" y="368"/>
                  <a:pt x="170" y="368"/>
                </a:cubicBezTo>
                <a:cubicBezTo>
                  <a:pt x="158" y="368"/>
                  <a:pt x="149" y="378"/>
                  <a:pt x="149" y="390"/>
                </a:cubicBezTo>
                <a:cubicBezTo>
                  <a:pt x="149" y="426"/>
                  <a:pt x="149" y="426"/>
                  <a:pt x="149" y="426"/>
                </a:cubicBezTo>
                <a:cubicBezTo>
                  <a:pt x="149" y="430"/>
                  <a:pt x="146" y="433"/>
                  <a:pt x="142" y="433"/>
                </a:cubicBezTo>
                <a:cubicBezTo>
                  <a:pt x="7" y="433"/>
                  <a:pt x="7" y="433"/>
                  <a:pt x="7" y="433"/>
                </a:cubicBezTo>
                <a:cubicBezTo>
                  <a:pt x="3" y="433"/>
                  <a:pt x="0" y="430"/>
                  <a:pt x="0" y="426"/>
                </a:cubicBezTo>
                <a:cubicBezTo>
                  <a:pt x="0" y="7"/>
                  <a:pt x="0" y="7"/>
                  <a:pt x="0" y="7"/>
                </a:cubicBezTo>
                <a:cubicBezTo>
                  <a:pt x="0" y="3"/>
                  <a:pt x="3" y="0"/>
                  <a:pt x="7" y="0"/>
                </a:cubicBezTo>
                <a:cubicBezTo>
                  <a:pt x="270" y="0"/>
                  <a:pt x="270" y="0"/>
                  <a:pt x="270" y="0"/>
                </a:cubicBezTo>
                <a:cubicBezTo>
                  <a:pt x="272" y="0"/>
                  <a:pt x="275" y="1"/>
                  <a:pt x="276" y="3"/>
                </a:cubicBezTo>
                <a:cubicBezTo>
                  <a:pt x="329" y="73"/>
                  <a:pt x="329" y="73"/>
                  <a:pt x="329" y="73"/>
                </a:cubicBezTo>
                <a:cubicBezTo>
                  <a:pt x="621" y="73"/>
                  <a:pt x="621" y="73"/>
                  <a:pt x="621" y="73"/>
                </a:cubicBezTo>
                <a:cubicBezTo>
                  <a:pt x="625" y="73"/>
                  <a:pt x="628" y="76"/>
                  <a:pt x="628" y="80"/>
                </a:cubicBezTo>
                <a:cubicBezTo>
                  <a:pt x="628" y="426"/>
                  <a:pt x="628" y="426"/>
                  <a:pt x="628" y="426"/>
                </a:cubicBezTo>
                <a:cubicBezTo>
                  <a:pt x="628" y="430"/>
                  <a:pt x="625" y="433"/>
                  <a:pt x="621" y="433"/>
                </a:cubicBezTo>
                <a:close/>
                <a:moveTo>
                  <a:pt x="493" y="419"/>
                </a:moveTo>
                <a:cubicBezTo>
                  <a:pt x="614" y="419"/>
                  <a:pt x="614" y="419"/>
                  <a:pt x="614" y="419"/>
                </a:cubicBezTo>
                <a:cubicBezTo>
                  <a:pt x="614" y="87"/>
                  <a:pt x="614" y="87"/>
                  <a:pt x="614" y="87"/>
                </a:cubicBezTo>
                <a:cubicBezTo>
                  <a:pt x="325" y="87"/>
                  <a:pt x="325" y="87"/>
                  <a:pt x="325" y="87"/>
                </a:cubicBezTo>
                <a:cubicBezTo>
                  <a:pt x="323" y="87"/>
                  <a:pt x="321" y="86"/>
                  <a:pt x="320" y="84"/>
                </a:cubicBezTo>
                <a:cubicBezTo>
                  <a:pt x="267" y="14"/>
                  <a:pt x="267" y="14"/>
                  <a:pt x="267" y="14"/>
                </a:cubicBezTo>
                <a:cubicBezTo>
                  <a:pt x="14" y="14"/>
                  <a:pt x="14" y="14"/>
                  <a:pt x="14" y="14"/>
                </a:cubicBezTo>
                <a:cubicBezTo>
                  <a:pt x="14" y="419"/>
                  <a:pt x="14" y="419"/>
                  <a:pt x="14" y="419"/>
                </a:cubicBezTo>
                <a:cubicBezTo>
                  <a:pt x="135" y="419"/>
                  <a:pt x="135" y="419"/>
                  <a:pt x="135" y="419"/>
                </a:cubicBezTo>
                <a:cubicBezTo>
                  <a:pt x="135" y="390"/>
                  <a:pt x="135" y="390"/>
                  <a:pt x="135" y="390"/>
                </a:cubicBezTo>
                <a:cubicBezTo>
                  <a:pt x="135" y="370"/>
                  <a:pt x="151" y="354"/>
                  <a:pt x="170" y="354"/>
                </a:cubicBezTo>
                <a:cubicBezTo>
                  <a:pt x="190" y="354"/>
                  <a:pt x="206" y="370"/>
                  <a:pt x="206" y="390"/>
                </a:cubicBezTo>
                <a:cubicBezTo>
                  <a:pt x="206" y="419"/>
                  <a:pt x="206" y="419"/>
                  <a:pt x="206" y="419"/>
                </a:cubicBezTo>
                <a:cubicBezTo>
                  <a:pt x="422" y="419"/>
                  <a:pt x="422" y="419"/>
                  <a:pt x="422" y="419"/>
                </a:cubicBezTo>
                <a:cubicBezTo>
                  <a:pt x="422" y="390"/>
                  <a:pt x="422" y="390"/>
                  <a:pt x="422" y="390"/>
                </a:cubicBezTo>
                <a:cubicBezTo>
                  <a:pt x="422" y="370"/>
                  <a:pt x="438" y="354"/>
                  <a:pt x="458" y="354"/>
                </a:cubicBezTo>
                <a:cubicBezTo>
                  <a:pt x="478" y="354"/>
                  <a:pt x="493" y="370"/>
                  <a:pt x="493" y="390"/>
                </a:cubicBezTo>
                <a:lnTo>
                  <a:pt x="493" y="419"/>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Calibri" panose="020F0502020204030204"/>
            </a:endParaRPr>
          </a:p>
        </p:txBody>
      </p:sp>
      <p:sp>
        <p:nvSpPr>
          <p:cNvPr id="58" name="Freeform 110"/>
          <p:cNvSpPr>
            <a:spLocks noEditPoints="1"/>
          </p:cNvSpPr>
          <p:nvPr/>
        </p:nvSpPr>
        <p:spPr bwMode="auto">
          <a:xfrm>
            <a:off x="6064243" y="2248045"/>
            <a:ext cx="281940" cy="370259"/>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Calibri" panose="020F0502020204030204"/>
            </a:endParaRPr>
          </a:p>
        </p:txBody>
      </p:sp>
    </p:spTree>
    <p:extLst>
      <p:ext uri="{BB962C8B-B14F-4D97-AF65-F5344CB8AC3E}">
        <p14:creationId xmlns:p14="http://schemas.microsoft.com/office/powerpoint/2010/main" val="364748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47595-DC5B-49B8-B836-05DFFB296AE5}"/>
              </a:ext>
            </a:extLst>
          </p:cNvPr>
          <p:cNvSpPr>
            <a:spLocks noGrp="1"/>
          </p:cNvSpPr>
          <p:nvPr>
            <p:ph type="body" sz="quarter" idx="20"/>
          </p:nvPr>
        </p:nvSpPr>
        <p:spPr>
          <a:xfrm>
            <a:off x="3615559" y="658815"/>
            <a:ext cx="5244662" cy="569913"/>
          </a:xfrm>
        </p:spPr>
        <p:txBody>
          <a:bodyPr/>
          <a:lstStyle/>
          <a:p>
            <a:r>
              <a:rPr lang="lv-LV"/>
              <a:t>Introduction of the Qualification stage regulations</a:t>
            </a:r>
          </a:p>
          <a:p>
            <a:endParaRPr lang="lv-LV"/>
          </a:p>
        </p:txBody>
      </p:sp>
      <p:sp>
        <p:nvSpPr>
          <p:cNvPr id="7" name="TextBox 6">
            <a:extLst>
              <a:ext uri="{FF2B5EF4-FFF2-40B4-BE49-F238E27FC236}">
                <a16:creationId xmlns:a16="http://schemas.microsoft.com/office/drawing/2014/main" id="{7FB10C3B-2A53-42FE-9D5E-6BAF73AC7A03}"/>
              </a:ext>
            </a:extLst>
          </p:cNvPr>
          <p:cNvSpPr txBox="1"/>
          <p:nvPr/>
        </p:nvSpPr>
        <p:spPr>
          <a:xfrm>
            <a:off x="130630" y="1263308"/>
            <a:ext cx="8822869" cy="2023631"/>
          </a:xfrm>
          <a:prstGeom prst="rect">
            <a:avLst/>
          </a:prstGeom>
          <a:noFill/>
        </p:spPr>
        <p:txBody>
          <a:bodyPr wrap="square" rtlCol="0">
            <a:spAutoFit/>
          </a:bodyPr>
          <a:lstStyle/>
          <a:p>
            <a:pPr algn="ctr"/>
            <a:r>
              <a:rPr lang="en-GB" sz="1400" b="1" cap="all"/>
              <a:t> Regulation</a:t>
            </a:r>
            <a:endParaRPr lang="lv-LV" sz="1400"/>
          </a:p>
          <a:p>
            <a:pPr lvl="0"/>
            <a:endParaRPr lang="en-GB" sz="1400" b="1" cap="all"/>
          </a:p>
          <a:p>
            <a:r>
              <a:rPr lang="en-GB" sz="1200" b="1" cap="all"/>
              <a:t>2. information ABOUT the stage two of the Competition and the contract</a:t>
            </a:r>
          </a:p>
          <a:p>
            <a:pPr lvl="0"/>
            <a:endParaRPr lang="en-GB" sz="1200" b="1" cap="all"/>
          </a:p>
          <a:p>
            <a:pPr lvl="0"/>
            <a:r>
              <a:rPr lang="en-GB" sz="1200" b="1" cap="all"/>
              <a:t>4. Selection criteria for the CANDIDATES</a:t>
            </a:r>
          </a:p>
          <a:p>
            <a:pPr lvl="0"/>
            <a:endParaRPr lang="en-US" sz="1000" cap="all"/>
          </a:p>
          <a:p>
            <a:pPr lvl="0"/>
            <a:r>
              <a:rPr lang="en-GB" sz="1000" b="1"/>
              <a:t>4.1. Exclusion grounds </a:t>
            </a:r>
            <a:r>
              <a:rPr lang="en-GB" sz="1000" b="1" i="1"/>
              <a:t>(</a:t>
            </a:r>
            <a:r>
              <a:rPr lang="en-GB" sz="1000" i="1"/>
              <a:t>will be verified according to Section 10.2.3. of Regulation)</a:t>
            </a:r>
          </a:p>
          <a:p>
            <a:pPr lvl="0"/>
            <a:endParaRPr lang="en-GB" sz="1400" i="1"/>
          </a:p>
          <a:p>
            <a:pPr lvl="0"/>
            <a:endParaRPr lang="lv-LV" sz="1400"/>
          </a:p>
          <a:p>
            <a:pPr marL="0" lvl="2"/>
            <a:endParaRPr lang="en-GB" b="1"/>
          </a:p>
        </p:txBody>
      </p:sp>
      <p:pic>
        <p:nvPicPr>
          <p:cNvPr id="8" name="Picture 7">
            <a:extLst>
              <a:ext uri="{FF2B5EF4-FFF2-40B4-BE49-F238E27FC236}">
                <a16:creationId xmlns:a16="http://schemas.microsoft.com/office/drawing/2014/main" id="{CC57C89B-0FB9-4CB8-8DF5-43FC0FD65BBD}"/>
              </a:ext>
            </a:extLst>
          </p:cNvPr>
          <p:cNvPicPr>
            <a:picLocks noChangeAspect="1"/>
          </p:cNvPicPr>
          <p:nvPr/>
        </p:nvPicPr>
        <p:blipFill>
          <a:blip r:embed="rId2"/>
          <a:stretch>
            <a:fillRect/>
          </a:stretch>
        </p:blipFill>
        <p:spPr>
          <a:xfrm>
            <a:off x="70760" y="2669024"/>
            <a:ext cx="4668391" cy="1640245"/>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BEBF2DF-0A92-4B1F-A1B7-2C7449FDC0CE}"/>
              </a:ext>
            </a:extLst>
          </p:cNvPr>
          <p:cNvPicPr>
            <a:picLocks noChangeAspect="1"/>
          </p:cNvPicPr>
          <p:nvPr/>
        </p:nvPicPr>
        <p:blipFill>
          <a:blip r:embed="rId3"/>
          <a:stretch>
            <a:fillRect/>
          </a:stretch>
        </p:blipFill>
        <p:spPr>
          <a:xfrm>
            <a:off x="5296786" y="2818035"/>
            <a:ext cx="3390899" cy="2065327"/>
          </a:xfrm>
          <a:prstGeom prst="rect">
            <a:avLst/>
          </a:prstGeom>
        </p:spPr>
      </p:pic>
      <p:pic>
        <p:nvPicPr>
          <p:cNvPr id="21" name="Picture 20">
            <a:extLst>
              <a:ext uri="{FF2B5EF4-FFF2-40B4-BE49-F238E27FC236}">
                <a16:creationId xmlns:a16="http://schemas.microsoft.com/office/drawing/2014/main" id="{8A0DC609-FDE6-4ADF-A12A-3478F71E761A}"/>
              </a:ext>
            </a:extLst>
          </p:cNvPr>
          <p:cNvPicPr>
            <a:picLocks noChangeAspect="1"/>
          </p:cNvPicPr>
          <p:nvPr/>
        </p:nvPicPr>
        <p:blipFill>
          <a:blip r:embed="rId4"/>
          <a:stretch>
            <a:fillRect/>
          </a:stretch>
        </p:blipFill>
        <p:spPr>
          <a:xfrm>
            <a:off x="4866264" y="1952798"/>
            <a:ext cx="4147105" cy="798727"/>
          </a:xfrm>
          <a:prstGeom prst="rect">
            <a:avLst/>
          </a:prstGeom>
        </p:spPr>
      </p:pic>
      <p:pic>
        <p:nvPicPr>
          <p:cNvPr id="23" name="Picture 22">
            <a:extLst>
              <a:ext uri="{FF2B5EF4-FFF2-40B4-BE49-F238E27FC236}">
                <a16:creationId xmlns:a16="http://schemas.microsoft.com/office/drawing/2014/main" id="{F8C4D892-0A42-4785-BC28-F94673278E05}"/>
              </a:ext>
            </a:extLst>
          </p:cNvPr>
          <p:cNvPicPr>
            <a:picLocks noChangeAspect="1"/>
          </p:cNvPicPr>
          <p:nvPr/>
        </p:nvPicPr>
        <p:blipFill rotWithShape="1">
          <a:blip r:embed="rId5"/>
          <a:srcRect r="10718"/>
          <a:stretch/>
        </p:blipFill>
        <p:spPr>
          <a:xfrm>
            <a:off x="414591" y="2862495"/>
            <a:ext cx="4547086" cy="1847945"/>
          </a:xfrm>
          <a:prstGeom prst="rect">
            <a:avLst/>
          </a:prstGeom>
        </p:spPr>
      </p:pic>
      <p:pic>
        <p:nvPicPr>
          <p:cNvPr id="25" name="Picture 24">
            <a:extLst>
              <a:ext uri="{FF2B5EF4-FFF2-40B4-BE49-F238E27FC236}">
                <a16:creationId xmlns:a16="http://schemas.microsoft.com/office/drawing/2014/main" id="{03EFDFB4-7CED-4EC0-9167-E172BBC72AB3}"/>
              </a:ext>
            </a:extLst>
          </p:cNvPr>
          <p:cNvPicPr>
            <a:picLocks noChangeAspect="1"/>
          </p:cNvPicPr>
          <p:nvPr/>
        </p:nvPicPr>
        <p:blipFill rotWithShape="1">
          <a:blip r:embed="rId6"/>
          <a:srcRect r="10856"/>
          <a:stretch/>
        </p:blipFill>
        <p:spPr>
          <a:xfrm>
            <a:off x="722526" y="3064703"/>
            <a:ext cx="4523112" cy="1714588"/>
          </a:xfrm>
          <a:prstGeom prst="rect">
            <a:avLst/>
          </a:prstGeom>
        </p:spPr>
      </p:pic>
    </p:spTree>
    <p:extLst>
      <p:ext uri="{BB962C8B-B14F-4D97-AF65-F5344CB8AC3E}">
        <p14:creationId xmlns:p14="http://schemas.microsoft.com/office/powerpoint/2010/main" val="378203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9652D0-1E26-4F19-AD76-4DD9FADC6EAD}"/>
              </a:ext>
            </a:extLst>
          </p:cNvPr>
          <p:cNvSpPr>
            <a:spLocks noGrp="1"/>
          </p:cNvSpPr>
          <p:nvPr>
            <p:ph type="body" sz="quarter" idx="20"/>
          </p:nvPr>
        </p:nvSpPr>
        <p:spPr/>
        <p:txBody>
          <a:bodyPr/>
          <a:lstStyle/>
          <a:p>
            <a:pPr marL="0" indent="0">
              <a:buNone/>
            </a:pPr>
            <a:r>
              <a:rPr lang="en-US">
                <a:solidFill>
                  <a:schemeClr val="bg2"/>
                </a:solidFill>
              </a:rPr>
              <a:t>Information in the </a:t>
            </a:r>
            <a:r>
              <a:rPr lang="lv-LV" err="1">
                <a:solidFill>
                  <a:schemeClr val="bg2"/>
                </a:solidFill>
              </a:rPr>
              <a:t>application</a:t>
            </a:r>
            <a:r>
              <a:rPr lang="lv-LV">
                <a:solidFill>
                  <a:schemeClr val="bg2"/>
                </a:solidFill>
              </a:rPr>
              <a:t>/ </a:t>
            </a:r>
            <a:r>
              <a:rPr lang="en-US">
                <a:solidFill>
                  <a:schemeClr val="bg2"/>
                </a:solidFill>
              </a:rPr>
              <a:t>proposal</a:t>
            </a:r>
            <a:endParaRPr lang="lv-LV">
              <a:solidFill>
                <a:schemeClr val="bg2"/>
              </a:solidFill>
            </a:endParaRPr>
          </a:p>
        </p:txBody>
      </p:sp>
      <p:sp>
        <p:nvSpPr>
          <p:cNvPr id="4" name="Slide Number Placeholder 3">
            <a:extLst>
              <a:ext uri="{FF2B5EF4-FFF2-40B4-BE49-F238E27FC236}">
                <a16:creationId xmlns:a16="http://schemas.microsoft.com/office/drawing/2014/main" id="{EB62B97F-C96C-4B0D-9D59-623C97CD23ED}"/>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15</a:t>
            </a:fld>
            <a:endParaRPr lang="en-US"/>
          </a:p>
        </p:txBody>
      </p:sp>
      <p:grpSp>
        <p:nvGrpSpPr>
          <p:cNvPr id="6" name="Group 5">
            <a:extLst>
              <a:ext uri="{FF2B5EF4-FFF2-40B4-BE49-F238E27FC236}">
                <a16:creationId xmlns:a16="http://schemas.microsoft.com/office/drawing/2014/main" id="{AD1F566A-9417-4AB4-8E3E-F0C8A1EBF3E1}"/>
              </a:ext>
            </a:extLst>
          </p:cNvPr>
          <p:cNvGrpSpPr/>
          <p:nvPr/>
        </p:nvGrpSpPr>
        <p:grpSpPr>
          <a:xfrm>
            <a:off x="1189849" y="1807490"/>
            <a:ext cx="1097280" cy="1097280"/>
            <a:chOff x="4429711" y="1864474"/>
            <a:chExt cx="1097280" cy="1097280"/>
          </a:xfrm>
        </p:grpSpPr>
        <p:sp>
          <p:nvSpPr>
            <p:cNvPr id="7" name="Oval 6">
              <a:extLst>
                <a:ext uri="{FF2B5EF4-FFF2-40B4-BE49-F238E27FC236}">
                  <a16:creationId xmlns:a16="http://schemas.microsoft.com/office/drawing/2014/main" id="{38DBCC74-877F-4D33-B9B0-DFD729F5286E}"/>
                </a:ext>
              </a:extLst>
            </p:cNvPr>
            <p:cNvSpPr>
              <a:spLocks noChangeArrowheads="1"/>
            </p:cNvSpPr>
            <p:nvPr/>
          </p:nvSpPr>
          <p:spPr bwMode="auto">
            <a:xfrm>
              <a:off x="4429711" y="1864474"/>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93">
              <a:extLst>
                <a:ext uri="{FF2B5EF4-FFF2-40B4-BE49-F238E27FC236}">
                  <a16:creationId xmlns:a16="http://schemas.microsoft.com/office/drawing/2014/main" id="{797D1F16-32F4-49FF-B510-7A4CA94626DD}"/>
                </a:ext>
              </a:extLst>
            </p:cNvPr>
            <p:cNvSpPr>
              <a:spLocks noEditPoints="1"/>
            </p:cNvSpPr>
            <p:nvPr/>
          </p:nvSpPr>
          <p:spPr bwMode="auto">
            <a:xfrm>
              <a:off x="4726242" y="2087395"/>
              <a:ext cx="501911" cy="651438"/>
            </a:xfrm>
            <a:custGeom>
              <a:avLst/>
              <a:gdLst>
                <a:gd name="T0" fmla="*/ 486 w 486"/>
                <a:gd name="T1" fmla="*/ 163 h 630"/>
                <a:gd name="T2" fmla="*/ 485 w 486"/>
                <a:gd name="T3" fmla="*/ 161 h 630"/>
                <a:gd name="T4" fmla="*/ 484 w 486"/>
                <a:gd name="T5" fmla="*/ 160 h 630"/>
                <a:gd name="T6" fmla="*/ 326 w 486"/>
                <a:gd name="T7" fmla="*/ 2 h 630"/>
                <a:gd name="T8" fmla="*/ 325 w 486"/>
                <a:gd name="T9" fmla="*/ 1 h 630"/>
                <a:gd name="T10" fmla="*/ 323 w 486"/>
                <a:gd name="T11" fmla="*/ 1 h 630"/>
                <a:gd name="T12" fmla="*/ 122 w 486"/>
                <a:gd name="T13" fmla="*/ 0 h 630"/>
                <a:gd name="T14" fmla="*/ 115 w 486"/>
                <a:gd name="T15" fmla="*/ 137 h 630"/>
                <a:gd name="T16" fmla="*/ 0 w 486"/>
                <a:gd name="T17" fmla="*/ 144 h 630"/>
                <a:gd name="T18" fmla="*/ 7 w 486"/>
                <a:gd name="T19" fmla="*/ 630 h 630"/>
                <a:gd name="T20" fmla="*/ 372 w 486"/>
                <a:gd name="T21" fmla="*/ 623 h 630"/>
                <a:gd name="T22" fmla="*/ 479 w 486"/>
                <a:gd name="T23" fmla="*/ 493 h 630"/>
                <a:gd name="T24" fmla="*/ 486 w 486"/>
                <a:gd name="T25" fmla="*/ 165 h 630"/>
                <a:gd name="T26" fmla="*/ 329 w 486"/>
                <a:gd name="T27" fmla="*/ 24 h 630"/>
                <a:gd name="T28" fmla="*/ 329 w 486"/>
                <a:gd name="T29" fmla="*/ 158 h 630"/>
                <a:gd name="T30" fmla="*/ 358 w 486"/>
                <a:gd name="T31" fmla="*/ 616 h 630"/>
                <a:gd name="T32" fmla="*/ 14 w 486"/>
                <a:gd name="T33" fmla="*/ 151 h 630"/>
                <a:gd name="T34" fmla="*/ 200 w 486"/>
                <a:gd name="T35" fmla="*/ 302 h 630"/>
                <a:gd name="T36" fmla="*/ 358 w 486"/>
                <a:gd name="T37" fmla="*/ 309 h 630"/>
                <a:gd name="T38" fmla="*/ 348 w 486"/>
                <a:gd name="T39" fmla="*/ 295 h 630"/>
                <a:gd name="T40" fmla="*/ 214 w 486"/>
                <a:gd name="T41" fmla="*/ 161 h 630"/>
                <a:gd name="T42" fmla="*/ 372 w 486"/>
                <a:gd name="T43" fmla="*/ 479 h 630"/>
                <a:gd name="T44" fmla="*/ 372 w 486"/>
                <a:gd name="T45" fmla="*/ 301 h 630"/>
                <a:gd name="T46" fmla="*/ 371 w 486"/>
                <a:gd name="T47" fmla="*/ 299 h 630"/>
                <a:gd name="T48" fmla="*/ 371 w 486"/>
                <a:gd name="T49" fmla="*/ 298 h 630"/>
                <a:gd name="T50" fmla="*/ 212 w 486"/>
                <a:gd name="T51" fmla="*/ 139 h 630"/>
                <a:gd name="T52" fmla="*/ 211 w 486"/>
                <a:gd name="T53" fmla="*/ 138 h 630"/>
                <a:gd name="T54" fmla="*/ 210 w 486"/>
                <a:gd name="T55" fmla="*/ 138 h 630"/>
                <a:gd name="T56" fmla="*/ 207 w 486"/>
                <a:gd name="T57" fmla="*/ 137 h 630"/>
                <a:gd name="T58" fmla="*/ 129 w 486"/>
                <a:gd name="T59" fmla="*/ 14 h 630"/>
                <a:gd name="T60" fmla="*/ 315 w 486"/>
                <a:gd name="T61" fmla="*/ 165 h 630"/>
                <a:gd name="T62" fmla="*/ 472 w 486"/>
                <a:gd name="T63" fmla="*/ 172 h 630"/>
                <a:gd name="T64" fmla="*/ 372 w 486"/>
                <a:gd name="T65" fmla="*/ 47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6" h="630">
                  <a:moveTo>
                    <a:pt x="486" y="164"/>
                  </a:moveTo>
                  <a:cubicBezTo>
                    <a:pt x="486" y="163"/>
                    <a:pt x="486" y="163"/>
                    <a:pt x="486" y="163"/>
                  </a:cubicBezTo>
                  <a:cubicBezTo>
                    <a:pt x="486" y="162"/>
                    <a:pt x="486" y="162"/>
                    <a:pt x="486" y="162"/>
                  </a:cubicBezTo>
                  <a:cubicBezTo>
                    <a:pt x="486" y="162"/>
                    <a:pt x="486" y="162"/>
                    <a:pt x="485" y="161"/>
                  </a:cubicBezTo>
                  <a:cubicBezTo>
                    <a:pt x="485" y="161"/>
                    <a:pt x="485" y="161"/>
                    <a:pt x="485" y="161"/>
                  </a:cubicBezTo>
                  <a:cubicBezTo>
                    <a:pt x="485" y="161"/>
                    <a:pt x="485" y="160"/>
                    <a:pt x="484" y="160"/>
                  </a:cubicBezTo>
                  <a:cubicBezTo>
                    <a:pt x="327" y="2"/>
                    <a:pt x="327" y="2"/>
                    <a:pt x="327" y="2"/>
                  </a:cubicBezTo>
                  <a:cubicBezTo>
                    <a:pt x="327" y="2"/>
                    <a:pt x="326" y="2"/>
                    <a:pt x="326" y="2"/>
                  </a:cubicBezTo>
                  <a:cubicBezTo>
                    <a:pt x="326" y="2"/>
                    <a:pt x="326" y="2"/>
                    <a:pt x="326" y="1"/>
                  </a:cubicBezTo>
                  <a:cubicBezTo>
                    <a:pt x="325" y="1"/>
                    <a:pt x="325" y="1"/>
                    <a:pt x="325" y="1"/>
                  </a:cubicBezTo>
                  <a:cubicBezTo>
                    <a:pt x="324" y="1"/>
                    <a:pt x="324" y="1"/>
                    <a:pt x="324" y="1"/>
                  </a:cubicBezTo>
                  <a:cubicBezTo>
                    <a:pt x="324" y="1"/>
                    <a:pt x="324" y="1"/>
                    <a:pt x="323" y="1"/>
                  </a:cubicBezTo>
                  <a:cubicBezTo>
                    <a:pt x="323" y="0"/>
                    <a:pt x="322" y="0"/>
                    <a:pt x="322" y="0"/>
                  </a:cubicBezTo>
                  <a:cubicBezTo>
                    <a:pt x="122" y="0"/>
                    <a:pt x="122" y="0"/>
                    <a:pt x="122" y="0"/>
                  </a:cubicBezTo>
                  <a:cubicBezTo>
                    <a:pt x="118" y="0"/>
                    <a:pt x="115" y="4"/>
                    <a:pt x="115" y="7"/>
                  </a:cubicBezTo>
                  <a:cubicBezTo>
                    <a:pt x="115" y="137"/>
                    <a:pt x="115" y="137"/>
                    <a:pt x="115" y="137"/>
                  </a:cubicBezTo>
                  <a:cubicBezTo>
                    <a:pt x="7" y="137"/>
                    <a:pt x="7" y="137"/>
                    <a:pt x="7" y="137"/>
                  </a:cubicBezTo>
                  <a:cubicBezTo>
                    <a:pt x="3" y="137"/>
                    <a:pt x="0" y="141"/>
                    <a:pt x="0" y="144"/>
                  </a:cubicBezTo>
                  <a:cubicBezTo>
                    <a:pt x="0" y="623"/>
                    <a:pt x="0" y="623"/>
                    <a:pt x="0" y="623"/>
                  </a:cubicBezTo>
                  <a:cubicBezTo>
                    <a:pt x="0" y="626"/>
                    <a:pt x="3" y="630"/>
                    <a:pt x="7" y="630"/>
                  </a:cubicBezTo>
                  <a:cubicBezTo>
                    <a:pt x="365" y="630"/>
                    <a:pt x="365" y="630"/>
                    <a:pt x="365" y="630"/>
                  </a:cubicBezTo>
                  <a:cubicBezTo>
                    <a:pt x="369" y="630"/>
                    <a:pt x="372" y="626"/>
                    <a:pt x="372" y="623"/>
                  </a:cubicBezTo>
                  <a:cubicBezTo>
                    <a:pt x="372" y="493"/>
                    <a:pt x="372" y="493"/>
                    <a:pt x="372" y="493"/>
                  </a:cubicBezTo>
                  <a:cubicBezTo>
                    <a:pt x="479" y="493"/>
                    <a:pt x="479" y="493"/>
                    <a:pt x="479" y="493"/>
                  </a:cubicBezTo>
                  <a:cubicBezTo>
                    <a:pt x="483" y="493"/>
                    <a:pt x="486" y="489"/>
                    <a:pt x="486" y="486"/>
                  </a:cubicBezTo>
                  <a:cubicBezTo>
                    <a:pt x="486" y="165"/>
                    <a:pt x="486" y="165"/>
                    <a:pt x="486" y="165"/>
                  </a:cubicBezTo>
                  <a:cubicBezTo>
                    <a:pt x="486" y="164"/>
                    <a:pt x="486" y="164"/>
                    <a:pt x="486" y="164"/>
                  </a:cubicBezTo>
                  <a:close/>
                  <a:moveTo>
                    <a:pt x="329" y="24"/>
                  </a:moveTo>
                  <a:cubicBezTo>
                    <a:pt x="463" y="158"/>
                    <a:pt x="463" y="158"/>
                    <a:pt x="463" y="158"/>
                  </a:cubicBezTo>
                  <a:cubicBezTo>
                    <a:pt x="329" y="158"/>
                    <a:pt x="329" y="158"/>
                    <a:pt x="329" y="158"/>
                  </a:cubicBezTo>
                  <a:lnTo>
                    <a:pt x="329" y="24"/>
                  </a:lnTo>
                  <a:close/>
                  <a:moveTo>
                    <a:pt x="358" y="616"/>
                  </a:moveTo>
                  <a:cubicBezTo>
                    <a:pt x="14" y="616"/>
                    <a:pt x="14" y="616"/>
                    <a:pt x="14" y="616"/>
                  </a:cubicBezTo>
                  <a:cubicBezTo>
                    <a:pt x="14" y="151"/>
                    <a:pt x="14" y="151"/>
                    <a:pt x="14" y="151"/>
                  </a:cubicBezTo>
                  <a:cubicBezTo>
                    <a:pt x="200" y="151"/>
                    <a:pt x="200" y="151"/>
                    <a:pt x="200" y="151"/>
                  </a:cubicBezTo>
                  <a:cubicBezTo>
                    <a:pt x="200" y="302"/>
                    <a:pt x="200" y="302"/>
                    <a:pt x="200" y="302"/>
                  </a:cubicBezTo>
                  <a:cubicBezTo>
                    <a:pt x="200" y="306"/>
                    <a:pt x="203" y="309"/>
                    <a:pt x="207" y="309"/>
                  </a:cubicBezTo>
                  <a:cubicBezTo>
                    <a:pt x="358" y="309"/>
                    <a:pt x="358" y="309"/>
                    <a:pt x="358" y="309"/>
                  </a:cubicBezTo>
                  <a:lnTo>
                    <a:pt x="358" y="616"/>
                  </a:lnTo>
                  <a:close/>
                  <a:moveTo>
                    <a:pt x="348" y="295"/>
                  </a:moveTo>
                  <a:cubicBezTo>
                    <a:pt x="214" y="295"/>
                    <a:pt x="214" y="295"/>
                    <a:pt x="214" y="295"/>
                  </a:cubicBezTo>
                  <a:cubicBezTo>
                    <a:pt x="214" y="161"/>
                    <a:pt x="214" y="161"/>
                    <a:pt x="214" y="161"/>
                  </a:cubicBezTo>
                  <a:lnTo>
                    <a:pt x="348" y="295"/>
                  </a:lnTo>
                  <a:close/>
                  <a:moveTo>
                    <a:pt x="372" y="479"/>
                  </a:moveTo>
                  <a:cubicBezTo>
                    <a:pt x="372" y="302"/>
                    <a:pt x="372" y="302"/>
                    <a:pt x="372" y="302"/>
                  </a:cubicBezTo>
                  <a:cubicBezTo>
                    <a:pt x="372" y="301"/>
                    <a:pt x="372" y="301"/>
                    <a:pt x="372" y="301"/>
                  </a:cubicBezTo>
                  <a:cubicBezTo>
                    <a:pt x="372" y="300"/>
                    <a:pt x="371" y="300"/>
                    <a:pt x="371" y="300"/>
                  </a:cubicBezTo>
                  <a:cubicBezTo>
                    <a:pt x="371" y="299"/>
                    <a:pt x="371" y="299"/>
                    <a:pt x="371" y="299"/>
                  </a:cubicBezTo>
                  <a:cubicBezTo>
                    <a:pt x="371" y="299"/>
                    <a:pt x="371" y="299"/>
                    <a:pt x="371" y="298"/>
                  </a:cubicBezTo>
                  <a:cubicBezTo>
                    <a:pt x="371" y="298"/>
                    <a:pt x="371" y="298"/>
                    <a:pt x="371" y="298"/>
                  </a:cubicBezTo>
                  <a:cubicBezTo>
                    <a:pt x="370" y="298"/>
                    <a:pt x="370" y="297"/>
                    <a:pt x="370" y="297"/>
                  </a:cubicBezTo>
                  <a:cubicBezTo>
                    <a:pt x="212" y="139"/>
                    <a:pt x="212" y="139"/>
                    <a:pt x="212" y="139"/>
                  </a:cubicBezTo>
                  <a:cubicBezTo>
                    <a:pt x="212" y="139"/>
                    <a:pt x="211" y="139"/>
                    <a:pt x="211" y="139"/>
                  </a:cubicBezTo>
                  <a:cubicBezTo>
                    <a:pt x="211" y="139"/>
                    <a:pt x="211" y="138"/>
                    <a:pt x="211" y="138"/>
                  </a:cubicBezTo>
                  <a:cubicBezTo>
                    <a:pt x="211" y="138"/>
                    <a:pt x="210" y="138"/>
                    <a:pt x="210" y="138"/>
                  </a:cubicBezTo>
                  <a:cubicBezTo>
                    <a:pt x="210" y="138"/>
                    <a:pt x="210" y="138"/>
                    <a:pt x="210" y="138"/>
                  </a:cubicBezTo>
                  <a:cubicBezTo>
                    <a:pt x="209" y="138"/>
                    <a:pt x="209" y="138"/>
                    <a:pt x="209" y="138"/>
                  </a:cubicBezTo>
                  <a:cubicBezTo>
                    <a:pt x="208" y="137"/>
                    <a:pt x="208" y="137"/>
                    <a:pt x="207" y="137"/>
                  </a:cubicBezTo>
                  <a:cubicBezTo>
                    <a:pt x="129" y="137"/>
                    <a:pt x="129" y="137"/>
                    <a:pt x="129" y="137"/>
                  </a:cubicBezTo>
                  <a:cubicBezTo>
                    <a:pt x="129" y="14"/>
                    <a:pt x="129" y="14"/>
                    <a:pt x="129" y="14"/>
                  </a:cubicBezTo>
                  <a:cubicBezTo>
                    <a:pt x="315" y="14"/>
                    <a:pt x="315" y="14"/>
                    <a:pt x="315" y="14"/>
                  </a:cubicBezTo>
                  <a:cubicBezTo>
                    <a:pt x="315" y="165"/>
                    <a:pt x="315" y="165"/>
                    <a:pt x="315" y="165"/>
                  </a:cubicBezTo>
                  <a:cubicBezTo>
                    <a:pt x="315" y="169"/>
                    <a:pt x="318" y="172"/>
                    <a:pt x="322" y="172"/>
                  </a:cubicBezTo>
                  <a:cubicBezTo>
                    <a:pt x="472" y="172"/>
                    <a:pt x="472" y="172"/>
                    <a:pt x="472" y="172"/>
                  </a:cubicBezTo>
                  <a:cubicBezTo>
                    <a:pt x="472" y="479"/>
                    <a:pt x="472" y="479"/>
                    <a:pt x="472" y="479"/>
                  </a:cubicBezTo>
                  <a:lnTo>
                    <a:pt x="372" y="4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 name="Group 1">
            <a:extLst>
              <a:ext uri="{FF2B5EF4-FFF2-40B4-BE49-F238E27FC236}">
                <a16:creationId xmlns:a16="http://schemas.microsoft.com/office/drawing/2014/main" id="{218E36B5-CBC3-41C5-A033-F44D5CFA0D1F}"/>
              </a:ext>
            </a:extLst>
          </p:cNvPr>
          <p:cNvGrpSpPr/>
          <p:nvPr/>
        </p:nvGrpSpPr>
        <p:grpSpPr>
          <a:xfrm>
            <a:off x="3863904" y="1807490"/>
            <a:ext cx="1097280" cy="1097280"/>
            <a:chOff x="3808871" y="1474470"/>
            <a:chExt cx="1097280" cy="1097280"/>
          </a:xfrm>
        </p:grpSpPr>
        <p:sp>
          <p:nvSpPr>
            <p:cNvPr id="9" name="Oval 8">
              <a:extLst>
                <a:ext uri="{FF2B5EF4-FFF2-40B4-BE49-F238E27FC236}">
                  <a16:creationId xmlns:a16="http://schemas.microsoft.com/office/drawing/2014/main" id="{0C9DB6D6-4E47-4DE6-B9C8-A13D26F306F2}"/>
                </a:ext>
              </a:extLst>
            </p:cNvPr>
            <p:cNvSpPr>
              <a:spLocks noChangeArrowheads="1"/>
            </p:cNvSpPr>
            <p:nvPr/>
          </p:nvSpPr>
          <p:spPr bwMode="auto">
            <a:xfrm>
              <a:off x="3808871" y="1474470"/>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20">
              <a:extLst>
                <a:ext uri="{FF2B5EF4-FFF2-40B4-BE49-F238E27FC236}">
                  <a16:creationId xmlns:a16="http://schemas.microsoft.com/office/drawing/2014/main" id="{3C68111C-FE8F-4FC2-96A4-8B741A91D006}"/>
                </a:ext>
              </a:extLst>
            </p:cNvPr>
            <p:cNvSpPr>
              <a:spLocks noEditPoints="1"/>
            </p:cNvSpPr>
            <p:nvPr/>
          </p:nvSpPr>
          <p:spPr bwMode="auto">
            <a:xfrm>
              <a:off x="4069161" y="1704660"/>
              <a:ext cx="575505" cy="577265"/>
            </a:xfrm>
            <a:custGeom>
              <a:avLst/>
              <a:gdLst>
                <a:gd name="T0" fmla="*/ 498 w 558"/>
                <a:gd name="T1" fmla="*/ 298 h 559"/>
                <a:gd name="T2" fmla="*/ 488 w 558"/>
                <a:gd name="T3" fmla="*/ 288 h 559"/>
                <a:gd name="T4" fmla="*/ 452 w 558"/>
                <a:gd name="T5" fmla="*/ 217 h 559"/>
                <a:gd name="T6" fmla="*/ 554 w 558"/>
                <a:gd name="T7" fmla="*/ 113 h 559"/>
                <a:gd name="T8" fmla="*/ 450 w 558"/>
                <a:gd name="T9" fmla="*/ 6 h 559"/>
                <a:gd name="T10" fmla="*/ 343 w 558"/>
                <a:gd name="T11" fmla="*/ 103 h 559"/>
                <a:gd name="T12" fmla="*/ 290 w 558"/>
                <a:gd name="T13" fmla="*/ 61 h 559"/>
                <a:gd name="T14" fmla="*/ 326 w 558"/>
                <a:gd name="T15" fmla="*/ 106 h 559"/>
                <a:gd name="T16" fmla="*/ 113 w 558"/>
                <a:gd name="T17" fmla="*/ 0 h 559"/>
                <a:gd name="T18" fmla="*/ 97 w 558"/>
                <a:gd name="T19" fmla="*/ 224 h 559"/>
                <a:gd name="T20" fmla="*/ 61 w 558"/>
                <a:gd name="T21" fmla="*/ 270 h 559"/>
                <a:gd name="T22" fmla="*/ 106 w 558"/>
                <a:gd name="T23" fmla="*/ 235 h 559"/>
                <a:gd name="T24" fmla="*/ 7 w 558"/>
                <a:gd name="T25" fmla="*/ 334 h 559"/>
                <a:gd name="T26" fmla="*/ 0 w 558"/>
                <a:gd name="T27" fmla="*/ 552 h 559"/>
                <a:gd name="T28" fmla="*/ 219 w 558"/>
                <a:gd name="T29" fmla="*/ 559 h 559"/>
                <a:gd name="T30" fmla="*/ 226 w 558"/>
                <a:gd name="T31" fmla="*/ 341 h 559"/>
                <a:gd name="T32" fmla="*/ 120 w 558"/>
                <a:gd name="T33" fmla="*/ 334 h 559"/>
                <a:gd name="T34" fmla="*/ 155 w 558"/>
                <a:gd name="T35" fmla="*/ 270 h 559"/>
                <a:gd name="T36" fmla="*/ 165 w 558"/>
                <a:gd name="T37" fmla="*/ 270 h 559"/>
                <a:gd name="T38" fmla="*/ 129 w 558"/>
                <a:gd name="T39" fmla="*/ 224 h 559"/>
                <a:gd name="T40" fmla="*/ 326 w 558"/>
                <a:gd name="T41" fmla="*/ 120 h 559"/>
                <a:gd name="T42" fmla="*/ 290 w 558"/>
                <a:gd name="T43" fmla="*/ 165 h 559"/>
                <a:gd name="T44" fmla="*/ 300 w 558"/>
                <a:gd name="T45" fmla="*/ 165 h 559"/>
                <a:gd name="T46" fmla="*/ 438 w 558"/>
                <a:gd name="T47" fmla="*/ 217 h 559"/>
                <a:gd name="T48" fmla="*/ 403 w 558"/>
                <a:gd name="T49" fmla="*/ 288 h 559"/>
                <a:gd name="T50" fmla="*/ 393 w 558"/>
                <a:gd name="T51" fmla="*/ 298 h 559"/>
                <a:gd name="T52" fmla="*/ 333 w 558"/>
                <a:gd name="T53" fmla="*/ 446 h 559"/>
                <a:gd name="T54" fmla="*/ 558 w 558"/>
                <a:gd name="T55" fmla="*/ 446 h 559"/>
                <a:gd name="T56" fmla="*/ 212 w 558"/>
                <a:gd name="T57" fmla="*/ 545 h 559"/>
                <a:gd name="T58" fmla="*/ 14 w 558"/>
                <a:gd name="T59" fmla="*/ 348 h 559"/>
                <a:gd name="T60" fmla="*/ 212 w 558"/>
                <a:gd name="T61" fmla="*/ 545 h 559"/>
                <a:gd name="T62" fmla="*/ 113 w 558"/>
                <a:gd name="T63" fmla="*/ 211 h 559"/>
                <a:gd name="T64" fmla="*/ 14 w 558"/>
                <a:gd name="T65" fmla="*/ 113 h 559"/>
                <a:gd name="T66" fmla="*/ 212 w 558"/>
                <a:gd name="T67" fmla="*/ 113 h 559"/>
                <a:gd name="T68" fmla="*/ 445 w 558"/>
                <a:gd name="T69" fmla="*/ 21 h 559"/>
                <a:gd name="T70" fmla="*/ 445 w 558"/>
                <a:gd name="T71" fmla="*/ 204 h 559"/>
                <a:gd name="T72" fmla="*/ 445 w 558"/>
                <a:gd name="T73" fmla="*/ 21 h 559"/>
                <a:gd name="T74" fmla="*/ 347 w 558"/>
                <a:gd name="T75" fmla="*/ 446 h 559"/>
                <a:gd name="T76" fmla="*/ 544 w 558"/>
                <a:gd name="T77"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461" y="335"/>
                  </a:moveTo>
                  <a:cubicBezTo>
                    <a:pt x="498" y="298"/>
                    <a:pt x="498" y="298"/>
                    <a:pt x="498" y="298"/>
                  </a:cubicBezTo>
                  <a:cubicBezTo>
                    <a:pt x="500" y="295"/>
                    <a:pt x="500" y="291"/>
                    <a:pt x="498" y="288"/>
                  </a:cubicBezTo>
                  <a:cubicBezTo>
                    <a:pt x="495" y="285"/>
                    <a:pt x="490" y="285"/>
                    <a:pt x="488" y="288"/>
                  </a:cubicBezTo>
                  <a:cubicBezTo>
                    <a:pt x="452" y="323"/>
                    <a:pt x="452" y="323"/>
                    <a:pt x="452" y="323"/>
                  </a:cubicBezTo>
                  <a:cubicBezTo>
                    <a:pt x="452" y="217"/>
                    <a:pt x="452" y="217"/>
                    <a:pt x="452" y="217"/>
                  </a:cubicBezTo>
                  <a:cubicBezTo>
                    <a:pt x="552" y="118"/>
                    <a:pt x="552" y="118"/>
                    <a:pt x="552" y="118"/>
                  </a:cubicBezTo>
                  <a:cubicBezTo>
                    <a:pt x="553" y="116"/>
                    <a:pt x="554" y="115"/>
                    <a:pt x="554" y="113"/>
                  </a:cubicBezTo>
                  <a:cubicBezTo>
                    <a:pt x="554" y="111"/>
                    <a:pt x="553" y="109"/>
                    <a:pt x="552" y="108"/>
                  </a:cubicBezTo>
                  <a:cubicBezTo>
                    <a:pt x="450" y="6"/>
                    <a:pt x="450" y="6"/>
                    <a:pt x="450" y="6"/>
                  </a:cubicBezTo>
                  <a:cubicBezTo>
                    <a:pt x="448" y="4"/>
                    <a:pt x="443" y="4"/>
                    <a:pt x="440" y="6"/>
                  </a:cubicBezTo>
                  <a:cubicBezTo>
                    <a:pt x="343" y="103"/>
                    <a:pt x="343" y="103"/>
                    <a:pt x="343" y="103"/>
                  </a:cubicBezTo>
                  <a:cubicBezTo>
                    <a:pt x="300" y="61"/>
                    <a:pt x="300" y="61"/>
                    <a:pt x="300" y="61"/>
                  </a:cubicBezTo>
                  <a:cubicBezTo>
                    <a:pt x="297" y="58"/>
                    <a:pt x="293" y="58"/>
                    <a:pt x="290" y="61"/>
                  </a:cubicBezTo>
                  <a:cubicBezTo>
                    <a:pt x="288" y="63"/>
                    <a:pt x="288" y="68"/>
                    <a:pt x="290" y="70"/>
                  </a:cubicBezTo>
                  <a:cubicBezTo>
                    <a:pt x="326" y="106"/>
                    <a:pt x="326" y="106"/>
                    <a:pt x="326" y="106"/>
                  </a:cubicBezTo>
                  <a:cubicBezTo>
                    <a:pt x="225" y="106"/>
                    <a:pt x="225" y="106"/>
                    <a:pt x="225" y="106"/>
                  </a:cubicBezTo>
                  <a:cubicBezTo>
                    <a:pt x="222" y="47"/>
                    <a:pt x="173" y="0"/>
                    <a:pt x="113" y="0"/>
                  </a:cubicBezTo>
                  <a:cubicBezTo>
                    <a:pt x="51" y="0"/>
                    <a:pt x="0" y="51"/>
                    <a:pt x="0" y="113"/>
                  </a:cubicBezTo>
                  <a:cubicBezTo>
                    <a:pt x="0" y="169"/>
                    <a:pt x="42" y="217"/>
                    <a:pt x="97" y="224"/>
                  </a:cubicBezTo>
                  <a:cubicBezTo>
                    <a:pt x="61" y="260"/>
                    <a:pt x="61" y="260"/>
                    <a:pt x="61" y="260"/>
                  </a:cubicBezTo>
                  <a:cubicBezTo>
                    <a:pt x="58" y="263"/>
                    <a:pt x="58" y="268"/>
                    <a:pt x="61" y="270"/>
                  </a:cubicBezTo>
                  <a:cubicBezTo>
                    <a:pt x="63" y="273"/>
                    <a:pt x="68" y="273"/>
                    <a:pt x="71" y="270"/>
                  </a:cubicBezTo>
                  <a:cubicBezTo>
                    <a:pt x="106" y="235"/>
                    <a:pt x="106" y="235"/>
                    <a:pt x="106" y="235"/>
                  </a:cubicBezTo>
                  <a:cubicBezTo>
                    <a:pt x="106" y="334"/>
                    <a:pt x="106" y="334"/>
                    <a:pt x="106" y="334"/>
                  </a:cubicBezTo>
                  <a:cubicBezTo>
                    <a:pt x="7" y="334"/>
                    <a:pt x="7" y="334"/>
                    <a:pt x="7" y="334"/>
                  </a:cubicBezTo>
                  <a:cubicBezTo>
                    <a:pt x="3" y="334"/>
                    <a:pt x="0" y="337"/>
                    <a:pt x="0" y="341"/>
                  </a:cubicBezTo>
                  <a:cubicBezTo>
                    <a:pt x="0" y="552"/>
                    <a:pt x="0" y="552"/>
                    <a:pt x="0" y="552"/>
                  </a:cubicBezTo>
                  <a:cubicBezTo>
                    <a:pt x="0" y="556"/>
                    <a:pt x="3" y="559"/>
                    <a:pt x="7" y="559"/>
                  </a:cubicBezTo>
                  <a:cubicBezTo>
                    <a:pt x="219" y="559"/>
                    <a:pt x="219" y="559"/>
                    <a:pt x="219" y="559"/>
                  </a:cubicBezTo>
                  <a:cubicBezTo>
                    <a:pt x="223" y="559"/>
                    <a:pt x="226" y="556"/>
                    <a:pt x="226" y="552"/>
                  </a:cubicBezTo>
                  <a:cubicBezTo>
                    <a:pt x="226" y="341"/>
                    <a:pt x="226" y="341"/>
                    <a:pt x="226" y="341"/>
                  </a:cubicBezTo>
                  <a:cubicBezTo>
                    <a:pt x="226" y="337"/>
                    <a:pt x="223" y="334"/>
                    <a:pt x="219" y="334"/>
                  </a:cubicBezTo>
                  <a:cubicBezTo>
                    <a:pt x="120" y="334"/>
                    <a:pt x="120" y="334"/>
                    <a:pt x="120" y="334"/>
                  </a:cubicBezTo>
                  <a:cubicBezTo>
                    <a:pt x="120" y="235"/>
                    <a:pt x="120" y="235"/>
                    <a:pt x="120" y="235"/>
                  </a:cubicBezTo>
                  <a:cubicBezTo>
                    <a:pt x="155" y="270"/>
                    <a:pt x="155" y="270"/>
                    <a:pt x="155" y="270"/>
                  </a:cubicBezTo>
                  <a:cubicBezTo>
                    <a:pt x="157" y="272"/>
                    <a:pt x="158" y="272"/>
                    <a:pt x="160" y="272"/>
                  </a:cubicBezTo>
                  <a:cubicBezTo>
                    <a:pt x="162" y="272"/>
                    <a:pt x="164" y="272"/>
                    <a:pt x="165" y="270"/>
                  </a:cubicBezTo>
                  <a:cubicBezTo>
                    <a:pt x="168" y="268"/>
                    <a:pt x="168" y="263"/>
                    <a:pt x="165" y="260"/>
                  </a:cubicBezTo>
                  <a:cubicBezTo>
                    <a:pt x="129" y="224"/>
                    <a:pt x="129" y="224"/>
                    <a:pt x="129" y="224"/>
                  </a:cubicBezTo>
                  <a:cubicBezTo>
                    <a:pt x="181" y="217"/>
                    <a:pt x="222" y="173"/>
                    <a:pt x="225" y="120"/>
                  </a:cubicBezTo>
                  <a:cubicBezTo>
                    <a:pt x="326" y="120"/>
                    <a:pt x="326" y="120"/>
                    <a:pt x="326" y="120"/>
                  </a:cubicBezTo>
                  <a:cubicBezTo>
                    <a:pt x="290" y="155"/>
                    <a:pt x="290" y="155"/>
                    <a:pt x="290" y="155"/>
                  </a:cubicBezTo>
                  <a:cubicBezTo>
                    <a:pt x="288" y="158"/>
                    <a:pt x="288" y="162"/>
                    <a:pt x="290" y="165"/>
                  </a:cubicBezTo>
                  <a:cubicBezTo>
                    <a:pt x="292" y="166"/>
                    <a:pt x="293" y="167"/>
                    <a:pt x="295" y="167"/>
                  </a:cubicBezTo>
                  <a:cubicBezTo>
                    <a:pt x="297" y="167"/>
                    <a:pt x="299" y="166"/>
                    <a:pt x="300" y="165"/>
                  </a:cubicBezTo>
                  <a:cubicBezTo>
                    <a:pt x="343" y="122"/>
                    <a:pt x="343" y="122"/>
                    <a:pt x="343" y="122"/>
                  </a:cubicBezTo>
                  <a:cubicBezTo>
                    <a:pt x="438" y="217"/>
                    <a:pt x="438" y="217"/>
                    <a:pt x="438" y="217"/>
                  </a:cubicBezTo>
                  <a:cubicBezTo>
                    <a:pt x="438" y="323"/>
                    <a:pt x="438" y="323"/>
                    <a:pt x="438" y="323"/>
                  </a:cubicBezTo>
                  <a:cubicBezTo>
                    <a:pt x="403" y="288"/>
                    <a:pt x="403" y="288"/>
                    <a:pt x="403" y="288"/>
                  </a:cubicBezTo>
                  <a:cubicBezTo>
                    <a:pt x="400" y="285"/>
                    <a:pt x="396" y="285"/>
                    <a:pt x="393" y="288"/>
                  </a:cubicBezTo>
                  <a:cubicBezTo>
                    <a:pt x="390" y="291"/>
                    <a:pt x="390" y="295"/>
                    <a:pt x="393" y="298"/>
                  </a:cubicBezTo>
                  <a:cubicBezTo>
                    <a:pt x="430" y="335"/>
                    <a:pt x="430" y="335"/>
                    <a:pt x="430" y="335"/>
                  </a:cubicBezTo>
                  <a:cubicBezTo>
                    <a:pt x="375" y="342"/>
                    <a:pt x="333" y="389"/>
                    <a:pt x="333" y="446"/>
                  </a:cubicBezTo>
                  <a:cubicBezTo>
                    <a:pt x="333" y="508"/>
                    <a:pt x="383" y="559"/>
                    <a:pt x="445" y="559"/>
                  </a:cubicBezTo>
                  <a:cubicBezTo>
                    <a:pt x="508" y="559"/>
                    <a:pt x="558" y="508"/>
                    <a:pt x="558" y="446"/>
                  </a:cubicBezTo>
                  <a:cubicBezTo>
                    <a:pt x="558" y="389"/>
                    <a:pt x="516" y="342"/>
                    <a:pt x="461" y="335"/>
                  </a:cubicBezTo>
                  <a:close/>
                  <a:moveTo>
                    <a:pt x="212" y="545"/>
                  </a:moveTo>
                  <a:cubicBezTo>
                    <a:pt x="14" y="545"/>
                    <a:pt x="14" y="545"/>
                    <a:pt x="14" y="545"/>
                  </a:cubicBezTo>
                  <a:cubicBezTo>
                    <a:pt x="14" y="348"/>
                    <a:pt x="14" y="348"/>
                    <a:pt x="14" y="348"/>
                  </a:cubicBezTo>
                  <a:cubicBezTo>
                    <a:pt x="212" y="348"/>
                    <a:pt x="212" y="348"/>
                    <a:pt x="212" y="348"/>
                  </a:cubicBezTo>
                  <a:lnTo>
                    <a:pt x="212" y="545"/>
                  </a:lnTo>
                  <a:close/>
                  <a:moveTo>
                    <a:pt x="116" y="211"/>
                  </a:moveTo>
                  <a:cubicBezTo>
                    <a:pt x="115" y="211"/>
                    <a:pt x="114" y="211"/>
                    <a:pt x="113" y="211"/>
                  </a:cubicBezTo>
                  <a:cubicBezTo>
                    <a:pt x="112" y="211"/>
                    <a:pt x="111" y="211"/>
                    <a:pt x="110" y="211"/>
                  </a:cubicBezTo>
                  <a:cubicBezTo>
                    <a:pt x="57" y="210"/>
                    <a:pt x="14" y="166"/>
                    <a:pt x="14" y="113"/>
                  </a:cubicBezTo>
                  <a:cubicBezTo>
                    <a:pt x="14" y="58"/>
                    <a:pt x="58" y="14"/>
                    <a:pt x="113" y="14"/>
                  </a:cubicBezTo>
                  <a:cubicBezTo>
                    <a:pt x="167" y="14"/>
                    <a:pt x="212" y="58"/>
                    <a:pt x="212" y="113"/>
                  </a:cubicBezTo>
                  <a:cubicBezTo>
                    <a:pt x="212" y="166"/>
                    <a:pt x="169" y="210"/>
                    <a:pt x="116" y="211"/>
                  </a:cubicBezTo>
                  <a:close/>
                  <a:moveTo>
                    <a:pt x="445" y="21"/>
                  </a:moveTo>
                  <a:cubicBezTo>
                    <a:pt x="537" y="113"/>
                    <a:pt x="537" y="113"/>
                    <a:pt x="537" y="113"/>
                  </a:cubicBezTo>
                  <a:cubicBezTo>
                    <a:pt x="445" y="204"/>
                    <a:pt x="445" y="204"/>
                    <a:pt x="445" y="204"/>
                  </a:cubicBezTo>
                  <a:cubicBezTo>
                    <a:pt x="354" y="113"/>
                    <a:pt x="354" y="113"/>
                    <a:pt x="354" y="113"/>
                  </a:cubicBezTo>
                  <a:lnTo>
                    <a:pt x="445" y="21"/>
                  </a:lnTo>
                  <a:close/>
                  <a:moveTo>
                    <a:pt x="445" y="545"/>
                  </a:moveTo>
                  <a:cubicBezTo>
                    <a:pt x="391" y="545"/>
                    <a:pt x="347" y="501"/>
                    <a:pt x="347" y="446"/>
                  </a:cubicBezTo>
                  <a:cubicBezTo>
                    <a:pt x="347" y="392"/>
                    <a:pt x="391" y="348"/>
                    <a:pt x="445" y="348"/>
                  </a:cubicBezTo>
                  <a:cubicBezTo>
                    <a:pt x="500" y="348"/>
                    <a:pt x="544" y="392"/>
                    <a:pt x="544" y="446"/>
                  </a:cubicBezTo>
                  <a:cubicBezTo>
                    <a:pt x="544" y="501"/>
                    <a:pt x="500" y="545"/>
                    <a:pt x="445" y="54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oup 10">
            <a:extLst>
              <a:ext uri="{FF2B5EF4-FFF2-40B4-BE49-F238E27FC236}">
                <a16:creationId xmlns:a16="http://schemas.microsoft.com/office/drawing/2014/main" id="{2DAA86E2-E727-4687-84CF-DB6306082EDB}"/>
              </a:ext>
            </a:extLst>
          </p:cNvPr>
          <p:cNvGrpSpPr/>
          <p:nvPr/>
        </p:nvGrpSpPr>
        <p:grpSpPr>
          <a:xfrm>
            <a:off x="6537960" y="1807490"/>
            <a:ext cx="1097280" cy="1097280"/>
            <a:chOff x="6176966" y="4985423"/>
            <a:chExt cx="1097280" cy="1097280"/>
          </a:xfrm>
        </p:grpSpPr>
        <p:sp>
          <p:nvSpPr>
            <p:cNvPr id="12" name="Oval 11">
              <a:extLst>
                <a:ext uri="{FF2B5EF4-FFF2-40B4-BE49-F238E27FC236}">
                  <a16:creationId xmlns:a16="http://schemas.microsoft.com/office/drawing/2014/main" id="{3F9FFD6D-FEB2-4062-B0EB-97EEC1AC2B3D}"/>
                </a:ext>
              </a:extLst>
            </p:cNvPr>
            <p:cNvSpPr>
              <a:spLocks noChangeArrowheads="1"/>
            </p:cNvSpPr>
            <p:nvPr/>
          </p:nvSpPr>
          <p:spPr bwMode="auto">
            <a:xfrm>
              <a:off x="6176966"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45">
              <a:extLst>
                <a:ext uri="{FF2B5EF4-FFF2-40B4-BE49-F238E27FC236}">
                  <a16:creationId xmlns:a16="http://schemas.microsoft.com/office/drawing/2014/main" id="{32D0C758-89CB-4439-968A-5BE6CA1C232A}"/>
                </a:ext>
              </a:extLst>
            </p:cNvPr>
            <p:cNvSpPr>
              <a:spLocks noEditPoints="1"/>
            </p:cNvSpPr>
            <p:nvPr/>
          </p:nvSpPr>
          <p:spPr bwMode="auto">
            <a:xfrm>
              <a:off x="6477796" y="5215032"/>
              <a:ext cx="494468" cy="662291"/>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Content Placeholder 5">
            <a:extLst>
              <a:ext uri="{FF2B5EF4-FFF2-40B4-BE49-F238E27FC236}">
                <a16:creationId xmlns:a16="http://schemas.microsoft.com/office/drawing/2014/main" id="{2D511752-FFA4-4855-9B94-4E37AC5BB805}"/>
              </a:ext>
            </a:extLst>
          </p:cNvPr>
          <p:cNvSpPr txBox="1">
            <a:spLocks/>
          </p:cNvSpPr>
          <p:nvPr/>
        </p:nvSpPr>
        <p:spPr>
          <a:xfrm>
            <a:off x="420190" y="3275267"/>
            <a:ext cx="2674611" cy="12402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lv-LV" sz="1400" b="1">
                <a:solidFill>
                  <a:schemeClr val="bg1">
                    <a:lumMod val="50000"/>
                  </a:schemeClr>
                </a:solidFill>
              </a:rPr>
              <a:t>U</a:t>
            </a:r>
            <a:r>
              <a:rPr lang="en-US" sz="1400" b="1">
                <a:solidFill>
                  <a:schemeClr val="bg1">
                    <a:lumMod val="50000"/>
                  </a:schemeClr>
                </a:solidFill>
              </a:rPr>
              <a:t>se the forms which have been provided in the procurement regulations </a:t>
            </a:r>
            <a:r>
              <a:rPr lang="en-US" sz="1400">
                <a:solidFill>
                  <a:schemeClr val="bg1">
                    <a:lumMod val="50000"/>
                  </a:schemeClr>
                </a:solidFill>
              </a:rPr>
              <a:t>(usually annexes regarding supplier experience, experts experience, financial standing etc.)</a:t>
            </a:r>
          </a:p>
        </p:txBody>
      </p:sp>
      <p:sp>
        <p:nvSpPr>
          <p:cNvPr id="16" name="Content Placeholder 5">
            <a:extLst>
              <a:ext uri="{FF2B5EF4-FFF2-40B4-BE49-F238E27FC236}">
                <a16:creationId xmlns:a16="http://schemas.microsoft.com/office/drawing/2014/main" id="{A1C57B55-1F2A-4112-B4BD-872A1851DC33}"/>
              </a:ext>
            </a:extLst>
          </p:cNvPr>
          <p:cNvSpPr txBox="1">
            <a:spLocks/>
          </p:cNvSpPr>
          <p:nvPr/>
        </p:nvSpPr>
        <p:spPr>
          <a:xfrm>
            <a:off x="3094802" y="3264815"/>
            <a:ext cx="2634288" cy="12402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lv-LV" sz="1400" b="1">
                <a:solidFill>
                  <a:schemeClr val="bg1">
                    <a:lumMod val="50000"/>
                  </a:schemeClr>
                </a:solidFill>
              </a:rPr>
              <a:t>A</a:t>
            </a:r>
            <a:r>
              <a:rPr lang="en-US" sz="1400" b="1" err="1">
                <a:solidFill>
                  <a:schemeClr val="bg1">
                    <a:lumMod val="50000"/>
                  </a:schemeClr>
                </a:solidFill>
              </a:rPr>
              <a:t>nnexes</a:t>
            </a:r>
            <a:r>
              <a:rPr lang="en-US" sz="1400" b="1">
                <a:solidFill>
                  <a:schemeClr val="bg1">
                    <a:lumMod val="50000"/>
                  </a:schemeClr>
                </a:solidFill>
              </a:rPr>
              <a:t> </a:t>
            </a:r>
            <a:r>
              <a:rPr lang="lv-LV" sz="1400" b="1">
                <a:solidFill>
                  <a:schemeClr val="bg1">
                    <a:lumMod val="50000"/>
                  </a:schemeClr>
                </a:solidFill>
              </a:rPr>
              <a:t>are </a:t>
            </a:r>
            <a:r>
              <a:rPr lang="en-US" sz="1400" b="1">
                <a:solidFill>
                  <a:schemeClr val="bg1">
                    <a:lumMod val="50000"/>
                  </a:schemeClr>
                </a:solidFill>
              </a:rPr>
              <a:t>prepared and structured in a way to assist the supplier </a:t>
            </a:r>
            <a:r>
              <a:rPr lang="en-US" sz="1400">
                <a:solidFill>
                  <a:schemeClr val="bg1">
                    <a:lumMod val="50000"/>
                  </a:schemeClr>
                </a:solidFill>
              </a:rPr>
              <a:t>in the preparation of all requested information </a:t>
            </a:r>
            <a:r>
              <a:rPr lang="lv-LV" sz="1400">
                <a:solidFill>
                  <a:schemeClr val="bg1">
                    <a:lumMod val="50000"/>
                  </a:schemeClr>
                </a:solidFill>
              </a:rPr>
              <a:t>and </a:t>
            </a:r>
            <a:r>
              <a:rPr lang="en-US" sz="1400">
                <a:solidFill>
                  <a:schemeClr val="bg1">
                    <a:lumMod val="50000"/>
                  </a:schemeClr>
                </a:solidFill>
              </a:rPr>
              <a:t>not to miss some information.</a:t>
            </a:r>
          </a:p>
        </p:txBody>
      </p:sp>
      <p:sp>
        <p:nvSpPr>
          <p:cNvPr id="17" name="Content Placeholder 5">
            <a:extLst>
              <a:ext uri="{FF2B5EF4-FFF2-40B4-BE49-F238E27FC236}">
                <a16:creationId xmlns:a16="http://schemas.microsoft.com/office/drawing/2014/main" id="{FC78AD9A-AF04-4566-84B2-219A7E587A80}"/>
              </a:ext>
            </a:extLst>
          </p:cNvPr>
          <p:cNvSpPr txBox="1">
            <a:spLocks/>
          </p:cNvSpPr>
          <p:nvPr/>
        </p:nvSpPr>
        <p:spPr>
          <a:xfrm>
            <a:off x="5768880" y="3264815"/>
            <a:ext cx="2634288" cy="12402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lv-LV" sz="1400" b="1">
                <a:solidFill>
                  <a:schemeClr val="bg1">
                    <a:lumMod val="50000"/>
                  </a:schemeClr>
                </a:solidFill>
              </a:rPr>
              <a:t>C</a:t>
            </a:r>
            <a:r>
              <a:rPr lang="en-US" sz="1400" b="1" err="1">
                <a:solidFill>
                  <a:schemeClr val="bg1">
                    <a:lumMod val="50000"/>
                  </a:schemeClr>
                </a:solidFill>
              </a:rPr>
              <a:t>onsider</a:t>
            </a:r>
            <a:r>
              <a:rPr lang="en-US" sz="1400" b="1">
                <a:solidFill>
                  <a:schemeClr val="bg1">
                    <a:lumMod val="50000"/>
                  </a:schemeClr>
                </a:solidFill>
              </a:rPr>
              <a:t> the requirement included in the procurement regulations</a:t>
            </a:r>
            <a:r>
              <a:rPr lang="en-US" sz="1400">
                <a:solidFill>
                  <a:schemeClr val="bg1">
                    <a:lumMod val="50000"/>
                  </a:schemeClr>
                </a:solidFill>
              </a:rPr>
              <a:t> and describe the compliance at least in the same detail</a:t>
            </a:r>
            <a:r>
              <a:rPr lang="lv-LV" sz="1400">
                <a:solidFill>
                  <a:schemeClr val="bg1">
                    <a:lumMod val="50000"/>
                  </a:schemeClr>
                </a:solidFill>
              </a:rPr>
              <a:t>.</a:t>
            </a:r>
            <a:endParaRPr lang="en-US" sz="1400">
              <a:solidFill>
                <a:schemeClr val="bg1">
                  <a:lumMod val="50000"/>
                </a:schemeClr>
              </a:solidFill>
            </a:endParaRPr>
          </a:p>
        </p:txBody>
      </p:sp>
    </p:spTree>
    <p:extLst>
      <p:ext uri="{BB962C8B-B14F-4D97-AF65-F5344CB8AC3E}">
        <p14:creationId xmlns:p14="http://schemas.microsoft.com/office/powerpoint/2010/main" val="409093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E948C0-3BF0-4D89-BC85-E10AD916D4B5}"/>
              </a:ext>
            </a:extLst>
          </p:cNvPr>
          <p:cNvSpPr>
            <a:spLocks noGrp="1"/>
          </p:cNvSpPr>
          <p:nvPr>
            <p:ph type="body" sz="quarter" idx="20"/>
          </p:nvPr>
        </p:nvSpPr>
        <p:spPr/>
        <p:txBody>
          <a:bodyPr/>
          <a:lstStyle/>
          <a:p>
            <a:pPr marL="0" indent="0">
              <a:buNone/>
            </a:pPr>
            <a:r>
              <a:rPr lang="lv-LV" err="1">
                <a:solidFill>
                  <a:schemeClr val="bg2"/>
                </a:solidFill>
                <a:latin typeface="Myriad Pro Semibold"/>
              </a:rPr>
              <a:t>The</a:t>
            </a:r>
            <a:r>
              <a:rPr lang="lv-LV">
                <a:solidFill>
                  <a:schemeClr val="bg2"/>
                </a:solidFill>
                <a:latin typeface="Myriad Pro Semibold"/>
              </a:rPr>
              <a:t> </a:t>
            </a:r>
            <a:r>
              <a:rPr lang="lv-LV" err="1">
                <a:solidFill>
                  <a:schemeClr val="bg2"/>
                </a:solidFill>
                <a:latin typeface="Myriad Pro Semibold"/>
              </a:rPr>
              <a:t>Guidance</a:t>
            </a:r>
            <a:endParaRPr lang="lv-LV">
              <a:solidFill>
                <a:schemeClr val="bg2"/>
              </a:solidFill>
              <a:latin typeface="Myriad Pro Semibold"/>
            </a:endParaRPr>
          </a:p>
        </p:txBody>
      </p:sp>
      <p:sp>
        <p:nvSpPr>
          <p:cNvPr id="6" name="Content Placeholder 5">
            <a:extLst>
              <a:ext uri="{FF2B5EF4-FFF2-40B4-BE49-F238E27FC236}">
                <a16:creationId xmlns:a16="http://schemas.microsoft.com/office/drawing/2014/main" id="{5C1D7DE8-5851-4201-895A-008DA35F56F4}"/>
              </a:ext>
            </a:extLst>
          </p:cNvPr>
          <p:cNvSpPr>
            <a:spLocks noGrp="1"/>
          </p:cNvSpPr>
          <p:nvPr>
            <p:ph type="body" sz="quarter" idx="19"/>
          </p:nvPr>
        </p:nvSpPr>
        <p:spPr>
          <a:xfrm>
            <a:off x="529883" y="1309270"/>
            <a:ext cx="7399817" cy="1664599"/>
          </a:xfrm>
        </p:spPr>
        <p:txBody>
          <a:bodyPr>
            <a:normAutofit lnSpcReduction="10000"/>
          </a:bodyPr>
          <a:lstStyle/>
          <a:p>
            <a:pPr marL="0" indent="0">
              <a:buClr>
                <a:srgbClr val="FFC101"/>
              </a:buClr>
              <a:buNone/>
            </a:pPr>
            <a:r>
              <a:rPr lang="lv-LV" sz="1800" b="1">
                <a:solidFill>
                  <a:schemeClr val="bg1">
                    <a:lumMod val="50000"/>
                  </a:schemeClr>
                </a:solidFill>
              </a:rPr>
              <a:t>What we want </a:t>
            </a:r>
            <a:r>
              <a:rPr lang="en-US" sz="1800" b="1">
                <a:solidFill>
                  <a:schemeClr val="bg1">
                    <a:lumMod val="50000"/>
                  </a:schemeClr>
                </a:solidFill>
              </a:rPr>
              <a:t>to ensure</a:t>
            </a:r>
            <a:r>
              <a:rPr lang="lv-LV" sz="1800" b="1">
                <a:solidFill>
                  <a:schemeClr val="bg1">
                    <a:lumMod val="50000"/>
                  </a:schemeClr>
                </a:solidFill>
              </a:rPr>
              <a:t>?</a:t>
            </a:r>
            <a:endParaRPr lang="en-US" sz="1800" b="1">
              <a:solidFill>
                <a:schemeClr val="bg1">
                  <a:lumMod val="50000"/>
                </a:schemeClr>
              </a:solidFill>
            </a:endParaRPr>
          </a:p>
          <a:p>
            <a:pPr lvl="1">
              <a:buClr>
                <a:srgbClr val="FFC101"/>
              </a:buClr>
              <a:buFont typeface="Calibri" panose="020F0502020204030204" pitchFamily="34" charset="0"/>
              <a:buChar char="●"/>
            </a:pPr>
            <a:r>
              <a:rPr lang="en-US">
                <a:solidFill>
                  <a:schemeClr val="bg1">
                    <a:lumMod val="50000"/>
                  </a:schemeClr>
                </a:solidFill>
              </a:rPr>
              <a:t>Better understanding of the public procurement principles, </a:t>
            </a:r>
            <a:r>
              <a:rPr lang="lv-LV">
                <a:solidFill>
                  <a:schemeClr val="bg1">
                    <a:lumMod val="50000"/>
                  </a:schemeClr>
                </a:solidFill>
              </a:rPr>
              <a:t>Rail Baltica project procurement </a:t>
            </a:r>
            <a:r>
              <a:rPr lang="en-US">
                <a:solidFill>
                  <a:schemeClr val="bg1">
                    <a:lumMod val="50000"/>
                  </a:schemeClr>
                </a:solidFill>
              </a:rPr>
              <a:t>process and requirements;</a:t>
            </a:r>
          </a:p>
          <a:p>
            <a:pPr lvl="1">
              <a:buClr>
                <a:srgbClr val="FFC101"/>
              </a:buClr>
              <a:buFont typeface="Calibri" panose="020F0502020204030204" pitchFamily="34" charset="0"/>
              <a:buChar char="●"/>
            </a:pPr>
            <a:r>
              <a:rPr lang="lv-LV">
                <a:solidFill>
                  <a:schemeClr val="bg1">
                    <a:lumMod val="50000"/>
                  </a:schemeClr>
                </a:solidFill>
              </a:rPr>
              <a:t>I</a:t>
            </a:r>
            <a:r>
              <a:rPr lang="en-US" err="1">
                <a:solidFill>
                  <a:schemeClr val="bg1">
                    <a:lumMod val="50000"/>
                  </a:schemeClr>
                </a:solidFill>
              </a:rPr>
              <a:t>mprove</a:t>
            </a:r>
            <a:r>
              <a:rPr lang="lv-LV">
                <a:solidFill>
                  <a:schemeClr val="bg1">
                    <a:lumMod val="50000"/>
                  </a:schemeClr>
                </a:solidFill>
              </a:rPr>
              <a:t>ment of</a:t>
            </a:r>
            <a:r>
              <a:rPr lang="en-US">
                <a:solidFill>
                  <a:schemeClr val="bg1">
                    <a:lumMod val="50000"/>
                  </a:schemeClr>
                </a:solidFill>
              </a:rPr>
              <a:t> overall quality of the applications/proposals</a:t>
            </a:r>
            <a:r>
              <a:rPr lang="lv-LV">
                <a:solidFill>
                  <a:schemeClr val="bg1">
                    <a:lumMod val="50000"/>
                  </a:schemeClr>
                </a:solidFill>
              </a:rPr>
              <a:t>;</a:t>
            </a:r>
          </a:p>
          <a:p>
            <a:pPr lvl="1">
              <a:buClr>
                <a:srgbClr val="FFC101"/>
              </a:buClr>
              <a:buFont typeface="Calibri" panose="020F0502020204030204" pitchFamily="34" charset="0"/>
              <a:buChar char="●"/>
            </a:pPr>
            <a:r>
              <a:rPr lang="en-US">
                <a:solidFill>
                  <a:schemeClr val="bg1">
                    <a:lumMod val="50000"/>
                  </a:schemeClr>
                </a:solidFill>
              </a:rPr>
              <a:t>Avoid mistakes in the application process which can lead to unnecessary rejection of the applications.</a:t>
            </a:r>
            <a:endParaRPr lang="lv-LV">
              <a:solidFill>
                <a:schemeClr val="bg1">
                  <a:lumMod val="50000"/>
                </a:schemeClr>
              </a:solidFill>
            </a:endParaRPr>
          </a:p>
        </p:txBody>
      </p:sp>
      <p:sp>
        <p:nvSpPr>
          <p:cNvPr id="7" name="Content Placeholder 5">
            <a:extLst>
              <a:ext uri="{FF2B5EF4-FFF2-40B4-BE49-F238E27FC236}">
                <a16:creationId xmlns:a16="http://schemas.microsoft.com/office/drawing/2014/main" id="{4E192104-E0AC-4F9B-A65F-78696C6397C1}"/>
              </a:ext>
            </a:extLst>
          </p:cNvPr>
          <p:cNvSpPr txBox="1">
            <a:spLocks/>
          </p:cNvSpPr>
          <p:nvPr/>
        </p:nvSpPr>
        <p:spPr>
          <a:xfrm>
            <a:off x="622954" y="2977159"/>
            <a:ext cx="7399817" cy="3490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FFC101"/>
              </a:buClr>
              <a:buFont typeface="Arial" panose="020B0604020202020204" pitchFamily="34" charset="0"/>
              <a:buNone/>
            </a:pPr>
            <a:r>
              <a:rPr lang="en-US" sz="1600" b="1">
                <a:solidFill>
                  <a:schemeClr val="bg1">
                    <a:lumMod val="50000"/>
                  </a:schemeClr>
                </a:solidFill>
              </a:rPr>
              <a:t>How to achieve this</a:t>
            </a:r>
            <a:r>
              <a:rPr lang="lv-LV" sz="1600" b="1">
                <a:solidFill>
                  <a:schemeClr val="bg1">
                    <a:lumMod val="50000"/>
                  </a:schemeClr>
                </a:solidFill>
              </a:rPr>
              <a:t>?</a:t>
            </a:r>
            <a:endParaRPr lang="lv-LV" sz="1600">
              <a:solidFill>
                <a:schemeClr val="bg1">
                  <a:lumMod val="50000"/>
                </a:schemeClr>
              </a:solidFill>
            </a:endParaRPr>
          </a:p>
        </p:txBody>
      </p:sp>
      <p:grpSp>
        <p:nvGrpSpPr>
          <p:cNvPr id="16" name="Group 15">
            <a:extLst>
              <a:ext uri="{FF2B5EF4-FFF2-40B4-BE49-F238E27FC236}">
                <a16:creationId xmlns:a16="http://schemas.microsoft.com/office/drawing/2014/main" id="{2DAA86E2-E727-4687-84CF-DB6306082EDB}"/>
              </a:ext>
            </a:extLst>
          </p:cNvPr>
          <p:cNvGrpSpPr/>
          <p:nvPr/>
        </p:nvGrpSpPr>
        <p:grpSpPr>
          <a:xfrm>
            <a:off x="1267359" y="3363940"/>
            <a:ext cx="1097280" cy="1097280"/>
            <a:chOff x="6176966" y="4985423"/>
            <a:chExt cx="1097280" cy="1097280"/>
          </a:xfrm>
        </p:grpSpPr>
        <p:sp>
          <p:nvSpPr>
            <p:cNvPr id="17" name="Oval 16">
              <a:extLst>
                <a:ext uri="{FF2B5EF4-FFF2-40B4-BE49-F238E27FC236}">
                  <a16:creationId xmlns:a16="http://schemas.microsoft.com/office/drawing/2014/main" id="{1DAEA2DF-862F-439D-AFF3-F80C4F7E61FE}"/>
                </a:ext>
              </a:extLst>
            </p:cNvPr>
            <p:cNvSpPr>
              <a:spLocks noChangeArrowheads="1"/>
            </p:cNvSpPr>
            <p:nvPr/>
          </p:nvSpPr>
          <p:spPr bwMode="auto">
            <a:xfrm>
              <a:off x="6176966"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45">
              <a:extLst>
                <a:ext uri="{FF2B5EF4-FFF2-40B4-BE49-F238E27FC236}">
                  <a16:creationId xmlns:a16="http://schemas.microsoft.com/office/drawing/2014/main" id="{2C33A8DB-4A8C-445D-9DC5-203DB609A1D2}"/>
                </a:ext>
              </a:extLst>
            </p:cNvPr>
            <p:cNvSpPr>
              <a:spLocks noEditPoints="1"/>
            </p:cNvSpPr>
            <p:nvPr/>
          </p:nvSpPr>
          <p:spPr bwMode="auto">
            <a:xfrm>
              <a:off x="6477796" y="5215032"/>
              <a:ext cx="494468" cy="662291"/>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 name="Group 19">
            <a:extLst>
              <a:ext uri="{FF2B5EF4-FFF2-40B4-BE49-F238E27FC236}">
                <a16:creationId xmlns:a16="http://schemas.microsoft.com/office/drawing/2014/main" id="{D4BDD397-E327-4955-BC24-A431A592AA6F}"/>
              </a:ext>
            </a:extLst>
          </p:cNvPr>
          <p:cNvGrpSpPr/>
          <p:nvPr/>
        </p:nvGrpSpPr>
        <p:grpSpPr>
          <a:xfrm>
            <a:off x="4023360" y="3323540"/>
            <a:ext cx="1097280" cy="1097280"/>
            <a:chOff x="7877745" y="1967157"/>
            <a:chExt cx="1097280" cy="1097280"/>
          </a:xfrm>
        </p:grpSpPr>
        <p:sp>
          <p:nvSpPr>
            <p:cNvPr id="21" name="Oval 20">
              <a:extLst>
                <a:ext uri="{FF2B5EF4-FFF2-40B4-BE49-F238E27FC236}">
                  <a16:creationId xmlns:a16="http://schemas.microsoft.com/office/drawing/2014/main" id="{0800B8CB-6ED5-4AE6-ABA8-2470435909BA}"/>
                </a:ext>
              </a:extLst>
            </p:cNvPr>
            <p:cNvSpPr>
              <a:spLocks noChangeArrowheads="1"/>
            </p:cNvSpPr>
            <p:nvPr/>
          </p:nvSpPr>
          <p:spPr bwMode="auto">
            <a:xfrm>
              <a:off x="7877745" y="1967157"/>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5">
              <a:extLst>
                <a:ext uri="{FF2B5EF4-FFF2-40B4-BE49-F238E27FC236}">
                  <a16:creationId xmlns:a16="http://schemas.microsoft.com/office/drawing/2014/main" id="{FE6F6F42-00A5-4D70-8078-CFC905C16CCE}"/>
                </a:ext>
              </a:extLst>
            </p:cNvPr>
            <p:cNvSpPr>
              <a:spLocks noEditPoints="1"/>
            </p:cNvSpPr>
            <p:nvPr/>
          </p:nvSpPr>
          <p:spPr bwMode="auto">
            <a:xfrm>
              <a:off x="8084177" y="2234961"/>
              <a:ext cx="683114" cy="561672"/>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4" name="Oval 23">
            <a:extLst>
              <a:ext uri="{FF2B5EF4-FFF2-40B4-BE49-F238E27FC236}">
                <a16:creationId xmlns:a16="http://schemas.microsoft.com/office/drawing/2014/main" id="{175AAD89-F5AB-47EA-92EE-3A2543F7E819}"/>
              </a:ext>
            </a:extLst>
          </p:cNvPr>
          <p:cNvSpPr>
            <a:spLocks noChangeArrowheads="1"/>
          </p:cNvSpPr>
          <p:nvPr/>
        </p:nvSpPr>
        <p:spPr bwMode="auto">
          <a:xfrm>
            <a:off x="6925491" y="3323540"/>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130">
            <a:extLst>
              <a:ext uri="{FF2B5EF4-FFF2-40B4-BE49-F238E27FC236}">
                <a16:creationId xmlns:a16="http://schemas.microsoft.com/office/drawing/2014/main" id="{BC5E1EA7-E51E-40ED-8FB8-4F70952D5296}"/>
              </a:ext>
            </a:extLst>
          </p:cNvPr>
          <p:cNvSpPr>
            <a:spLocks noEditPoints="1"/>
          </p:cNvSpPr>
          <p:nvPr/>
        </p:nvSpPr>
        <p:spPr bwMode="auto">
          <a:xfrm>
            <a:off x="7008642" y="3674743"/>
            <a:ext cx="896907" cy="396406"/>
          </a:xfrm>
          <a:custGeom>
            <a:avLst/>
            <a:gdLst>
              <a:gd name="T0" fmla="*/ 869 w 869"/>
              <a:gd name="T1" fmla="*/ 6 h 384"/>
              <a:gd name="T2" fmla="*/ 868 w 869"/>
              <a:gd name="T3" fmla="*/ 4 h 384"/>
              <a:gd name="T4" fmla="*/ 868 w 869"/>
              <a:gd name="T5" fmla="*/ 3 h 384"/>
              <a:gd name="T6" fmla="*/ 867 w 869"/>
              <a:gd name="T7" fmla="*/ 2 h 384"/>
              <a:gd name="T8" fmla="*/ 866 w 869"/>
              <a:gd name="T9" fmla="*/ 2 h 384"/>
              <a:gd name="T10" fmla="*/ 865 w 869"/>
              <a:gd name="T11" fmla="*/ 1 h 384"/>
              <a:gd name="T12" fmla="*/ 864 w 869"/>
              <a:gd name="T13" fmla="*/ 0 h 384"/>
              <a:gd name="T14" fmla="*/ 863 w 869"/>
              <a:gd name="T15" fmla="*/ 0 h 384"/>
              <a:gd name="T16" fmla="*/ 862 w 869"/>
              <a:gd name="T17" fmla="*/ 0 h 384"/>
              <a:gd name="T18" fmla="*/ 263 w 869"/>
              <a:gd name="T19" fmla="*/ 0 h 384"/>
              <a:gd name="T20" fmla="*/ 261 w 869"/>
              <a:gd name="T21" fmla="*/ 0 h 384"/>
              <a:gd name="T22" fmla="*/ 260 w 869"/>
              <a:gd name="T23" fmla="*/ 0 h 384"/>
              <a:gd name="T24" fmla="*/ 259 w 869"/>
              <a:gd name="T25" fmla="*/ 1 h 384"/>
              <a:gd name="T26" fmla="*/ 258 w 869"/>
              <a:gd name="T27" fmla="*/ 2 h 384"/>
              <a:gd name="T28" fmla="*/ 258 w 869"/>
              <a:gd name="T29" fmla="*/ 2 h 384"/>
              <a:gd name="T30" fmla="*/ 257 w 869"/>
              <a:gd name="T31" fmla="*/ 3 h 384"/>
              <a:gd name="T32" fmla="*/ 256 w 869"/>
              <a:gd name="T33" fmla="*/ 4 h 384"/>
              <a:gd name="T34" fmla="*/ 256 w 869"/>
              <a:gd name="T35" fmla="*/ 6 h 384"/>
              <a:gd name="T36" fmla="*/ 256 w 869"/>
              <a:gd name="T37" fmla="*/ 7 h 384"/>
              <a:gd name="T38" fmla="*/ 263 w 869"/>
              <a:gd name="T39" fmla="*/ 384 h 384"/>
              <a:gd name="T40" fmla="*/ 869 w 869"/>
              <a:gd name="T41" fmla="*/ 377 h 384"/>
              <a:gd name="T42" fmla="*/ 869 w 869"/>
              <a:gd name="T43" fmla="*/ 6 h 384"/>
              <a:gd name="T44" fmla="*/ 442 w 869"/>
              <a:gd name="T45" fmla="*/ 169 h 384"/>
              <a:gd name="T46" fmla="*/ 270 w 869"/>
              <a:gd name="T47" fmla="*/ 22 h 384"/>
              <a:gd name="T48" fmla="*/ 843 w 869"/>
              <a:gd name="T49" fmla="*/ 14 h 384"/>
              <a:gd name="T50" fmla="*/ 515 w 869"/>
              <a:gd name="T51" fmla="*/ 214 h 384"/>
              <a:gd name="T52" fmla="*/ 855 w 869"/>
              <a:gd name="T53" fmla="*/ 22 h 384"/>
              <a:gd name="T54" fmla="*/ 683 w 869"/>
              <a:gd name="T55" fmla="*/ 168 h 384"/>
              <a:gd name="T56" fmla="*/ 270 w 869"/>
              <a:gd name="T57" fmla="*/ 370 h 384"/>
              <a:gd name="T58" fmla="*/ 453 w 869"/>
              <a:gd name="T59" fmla="*/ 178 h 384"/>
              <a:gd name="T60" fmla="*/ 561 w 869"/>
              <a:gd name="T61" fmla="*/ 244 h 384"/>
              <a:gd name="T62" fmla="*/ 672 w 869"/>
              <a:gd name="T63" fmla="*/ 177 h 384"/>
              <a:gd name="T64" fmla="*/ 855 w 869"/>
              <a:gd name="T65" fmla="*/ 370 h 384"/>
              <a:gd name="T66" fmla="*/ 204 w 869"/>
              <a:gd name="T67" fmla="*/ 7 h 384"/>
              <a:gd name="T68" fmla="*/ 7 w 869"/>
              <a:gd name="T69" fmla="*/ 14 h 384"/>
              <a:gd name="T70" fmla="*/ 7 w 869"/>
              <a:gd name="T71" fmla="*/ 0 h 384"/>
              <a:gd name="T72" fmla="*/ 204 w 869"/>
              <a:gd name="T73" fmla="*/ 7 h 384"/>
              <a:gd name="T74" fmla="*/ 197 w 869"/>
              <a:gd name="T75" fmla="*/ 95 h 384"/>
              <a:gd name="T76" fmla="*/ 58 w 869"/>
              <a:gd name="T77" fmla="*/ 88 h 384"/>
              <a:gd name="T78" fmla="*/ 197 w 869"/>
              <a:gd name="T79" fmla="*/ 81 h 384"/>
              <a:gd name="T80" fmla="*/ 204 w 869"/>
              <a:gd name="T81" fmla="*/ 169 h 384"/>
              <a:gd name="T82" fmla="*/ 142 w 869"/>
              <a:gd name="T83" fmla="*/ 176 h 384"/>
              <a:gd name="T84" fmla="*/ 142 w 869"/>
              <a:gd name="T85" fmla="*/ 162 h 384"/>
              <a:gd name="T86" fmla="*/ 204 w 869"/>
              <a:gd name="T87"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9" h="384">
                <a:moveTo>
                  <a:pt x="869" y="6"/>
                </a:moveTo>
                <a:cubicBezTo>
                  <a:pt x="869" y="6"/>
                  <a:pt x="869" y="6"/>
                  <a:pt x="869" y="6"/>
                </a:cubicBezTo>
                <a:cubicBezTo>
                  <a:pt x="869" y="6"/>
                  <a:pt x="869" y="5"/>
                  <a:pt x="869" y="5"/>
                </a:cubicBezTo>
                <a:cubicBezTo>
                  <a:pt x="868" y="5"/>
                  <a:pt x="868" y="5"/>
                  <a:pt x="868" y="4"/>
                </a:cubicBezTo>
                <a:cubicBezTo>
                  <a:pt x="868" y="4"/>
                  <a:pt x="868" y="4"/>
                  <a:pt x="868" y="4"/>
                </a:cubicBezTo>
                <a:cubicBezTo>
                  <a:pt x="868" y="4"/>
                  <a:pt x="868" y="3"/>
                  <a:pt x="868" y="3"/>
                </a:cubicBezTo>
                <a:cubicBezTo>
                  <a:pt x="868" y="3"/>
                  <a:pt x="867" y="3"/>
                  <a:pt x="867" y="3"/>
                </a:cubicBezTo>
                <a:cubicBezTo>
                  <a:pt x="867" y="3"/>
                  <a:pt x="867" y="2"/>
                  <a:pt x="867" y="2"/>
                </a:cubicBezTo>
                <a:cubicBezTo>
                  <a:pt x="867" y="2"/>
                  <a:pt x="867" y="2"/>
                  <a:pt x="867" y="2"/>
                </a:cubicBezTo>
                <a:cubicBezTo>
                  <a:pt x="867" y="2"/>
                  <a:pt x="867" y="2"/>
                  <a:pt x="866" y="2"/>
                </a:cubicBezTo>
                <a:cubicBezTo>
                  <a:pt x="866" y="1"/>
                  <a:pt x="866" y="1"/>
                  <a:pt x="866" y="1"/>
                </a:cubicBezTo>
                <a:cubicBezTo>
                  <a:pt x="866" y="1"/>
                  <a:pt x="865" y="1"/>
                  <a:pt x="865" y="1"/>
                </a:cubicBezTo>
                <a:cubicBezTo>
                  <a:pt x="865" y="1"/>
                  <a:pt x="865" y="1"/>
                  <a:pt x="865" y="1"/>
                </a:cubicBezTo>
                <a:cubicBezTo>
                  <a:pt x="864" y="0"/>
                  <a:pt x="864" y="0"/>
                  <a:pt x="864" y="0"/>
                </a:cubicBezTo>
                <a:cubicBezTo>
                  <a:pt x="864" y="0"/>
                  <a:pt x="864" y="0"/>
                  <a:pt x="863" y="0"/>
                </a:cubicBezTo>
                <a:cubicBezTo>
                  <a:pt x="863" y="0"/>
                  <a:pt x="863" y="0"/>
                  <a:pt x="863" y="0"/>
                </a:cubicBezTo>
                <a:cubicBezTo>
                  <a:pt x="863" y="0"/>
                  <a:pt x="862" y="0"/>
                  <a:pt x="862" y="0"/>
                </a:cubicBezTo>
                <a:cubicBezTo>
                  <a:pt x="862" y="0"/>
                  <a:pt x="862" y="0"/>
                  <a:pt x="862" y="0"/>
                </a:cubicBezTo>
                <a:cubicBezTo>
                  <a:pt x="263" y="0"/>
                  <a:pt x="263" y="0"/>
                  <a:pt x="263" y="0"/>
                </a:cubicBezTo>
                <a:cubicBezTo>
                  <a:pt x="263" y="0"/>
                  <a:pt x="263" y="0"/>
                  <a:pt x="263" y="0"/>
                </a:cubicBezTo>
                <a:cubicBezTo>
                  <a:pt x="262" y="0"/>
                  <a:pt x="262" y="0"/>
                  <a:pt x="262" y="0"/>
                </a:cubicBezTo>
                <a:cubicBezTo>
                  <a:pt x="262" y="0"/>
                  <a:pt x="261" y="0"/>
                  <a:pt x="261" y="0"/>
                </a:cubicBezTo>
                <a:cubicBezTo>
                  <a:pt x="261" y="0"/>
                  <a:pt x="261" y="0"/>
                  <a:pt x="261" y="0"/>
                </a:cubicBezTo>
                <a:cubicBezTo>
                  <a:pt x="260" y="0"/>
                  <a:pt x="260" y="0"/>
                  <a:pt x="260" y="0"/>
                </a:cubicBezTo>
                <a:cubicBezTo>
                  <a:pt x="260" y="1"/>
                  <a:pt x="260" y="1"/>
                  <a:pt x="259" y="1"/>
                </a:cubicBezTo>
                <a:cubicBezTo>
                  <a:pt x="259" y="1"/>
                  <a:pt x="259" y="1"/>
                  <a:pt x="259" y="1"/>
                </a:cubicBezTo>
                <a:cubicBezTo>
                  <a:pt x="259" y="1"/>
                  <a:pt x="258" y="1"/>
                  <a:pt x="258" y="2"/>
                </a:cubicBezTo>
                <a:cubicBezTo>
                  <a:pt x="258" y="2"/>
                  <a:pt x="258" y="2"/>
                  <a:pt x="258" y="2"/>
                </a:cubicBezTo>
                <a:cubicBezTo>
                  <a:pt x="258" y="2"/>
                  <a:pt x="258" y="2"/>
                  <a:pt x="258" y="2"/>
                </a:cubicBezTo>
                <a:cubicBezTo>
                  <a:pt x="258" y="2"/>
                  <a:pt x="258" y="2"/>
                  <a:pt x="258" y="2"/>
                </a:cubicBezTo>
                <a:cubicBezTo>
                  <a:pt x="257" y="2"/>
                  <a:pt x="257" y="3"/>
                  <a:pt x="257" y="3"/>
                </a:cubicBezTo>
                <a:cubicBezTo>
                  <a:pt x="257" y="3"/>
                  <a:pt x="257" y="3"/>
                  <a:pt x="257" y="3"/>
                </a:cubicBezTo>
                <a:cubicBezTo>
                  <a:pt x="257" y="3"/>
                  <a:pt x="257" y="4"/>
                  <a:pt x="257" y="4"/>
                </a:cubicBezTo>
                <a:cubicBezTo>
                  <a:pt x="257" y="4"/>
                  <a:pt x="256" y="4"/>
                  <a:pt x="256" y="4"/>
                </a:cubicBezTo>
                <a:cubicBezTo>
                  <a:pt x="256" y="5"/>
                  <a:pt x="256" y="5"/>
                  <a:pt x="256" y="5"/>
                </a:cubicBezTo>
                <a:cubicBezTo>
                  <a:pt x="256" y="5"/>
                  <a:pt x="256" y="6"/>
                  <a:pt x="256" y="6"/>
                </a:cubicBezTo>
                <a:cubicBezTo>
                  <a:pt x="256" y="6"/>
                  <a:pt x="256" y="6"/>
                  <a:pt x="256" y="6"/>
                </a:cubicBezTo>
                <a:cubicBezTo>
                  <a:pt x="256" y="7"/>
                  <a:pt x="256" y="7"/>
                  <a:pt x="256" y="7"/>
                </a:cubicBezTo>
                <a:cubicBezTo>
                  <a:pt x="256" y="377"/>
                  <a:pt x="256" y="377"/>
                  <a:pt x="256" y="377"/>
                </a:cubicBezTo>
                <a:cubicBezTo>
                  <a:pt x="256" y="380"/>
                  <a:pt x="259" y="384"/>
                  <a:pt x="263" y="384"/>
                </a:cubicBezTo>
                <a:cubicBezTo>
                  <a:pt x="862" y="384"/>
                  <a:pt x="862" y="384"/>
                  <a:pt x="862" y="384"/>
                </a:cubicBezTo>
                <a:cubicBezTo>
                  <a:pt x="866" y="384"/>
                  <a:pt x="869" y="380"/>
                  <a:pt x="869" y="377"/>
                </a:cubicBezTo>
                <a:cubicBezTo>
                  <a:pt x="869" y="7"/>
                  <a:pt x="869" y="7"/>
                  <a:pt x="869" y="7"/>
                </a:cubicBezTo>
                <a:cubicBezTo>
                  <a:pt x="869" y="7"/>
                  <a:pt x="869" y="7"/>
                  <a:pt x="869" y="6"/>
                </a:cubicBezTo>
                <a:close/>
                <a:moveTo>
                  <a:pt x="270" y="22"/>
                </a:moveTo>
                <a:cubicBezTo>
                  <a:pt x="442" y="169"/>
                  <a:pt x="442" y="169"/>
                  <a:pt x="442" y="169"/>
                </a:cubicBezTo>
                <a:cubicBezTo>
                  <a:pt x="270" y="315"/>
                  <a:pt x="270" y="315"/>
                  <a:pt x="270" y="315"/>
                </a:cubicBezTo>
                <a:lnTo>
                  <a:pt x="270" y="22"/>
                </a:lnTo>
                <a:close/>
                <a:moveTo>
                  <a:pt x="282" y="14"/>
                </a:moveTo>
                <a:cubicBezTo>
                  <a:pt x="843" y="14"/>
                  <a:pt x="843" y="14"/>
                  <a:pt x="843" y="14"/>
                </a:cubicBezTo>
                <a:cubicBezTo>
                  <a:pt x="607" y="214"/>
                  <a:pt x="607" y="214"/>
                  <a:pt x="607" y="214"/>
                </a:cubicBezTo>
                <a:cubicBezTo>
                  <a:pt x="582" y="235"/>
                  <a:pt x="541" y="235"/>
                  <a:pt x="515" y="214"/>
                </a:cubicBezTo>
                <a:lnTo>
                  <a:pt x="282" y="14"/>
                </a:lnTo>
                <a:close/>
                <a:moveTo>
                  <a:pt x="855" y="22"/>
                </a:moveTo>
                <a:cubicBezTo>
                  <a:pt x="855" y="315"/>
                  <a:pt x="855" y="315"/>
                  <a:pt x="855" y="315"/>
                </a:cubicBezTo>
                <a:cubicBezTo>
                  <a:pt x="683" y="168"/>
                  <a:pt x="683" y="168"/>
                  <a:pt x="683" y="168"/>
                </a:cubicBezTo>
                <a:lnTo>
                  <a:pt x="855" y="22"/>
                </a:lnTo>
                <a:close/>
                <a:moveTo>
                  <a:pt x="270" y="370"/>
                </a:moveTo>
                <a:cubicBezTo>
                  <a:pt x="270" y="333"/>
                  <a:pt x="270" y="333"/>
                  <a:pt x="270" y="333"/>
                </a:cubicBezTo>
                <a:cubicBezTo>
                  <a:pt x="453" y="178"/>
                  <a:pt x="453" y="178"/>
                  <a:pt x="453" y="178"/>
                </a:cubicBezTo>
                <a:cubicBezTo>
                  <a:pt x="506" y="224"/>
                  <a:pt x="506" y="224"/>
                  <a:pt x="506" y="224"/>
                </a:cubicBezTo>
                <a:cubicBezTo>
                  <a:pt x="521" y="237"/>
                  <a:pt x="541" y="244"/>
                  <a:pt x="561" y="244"/>
                </a:cubicBezTo>
                <a:cubicBezTo>
                  <a:pt x="581" y="244"/>
                  <a:pt x="601" y="237"/>
                  <a:pt x="616" y="224"/>
                </a:cubicBezTo>
                <a:cubicBezTo>
                  <a:pt x="672" y="177"/>
                  <a:pt x="672" y="177"/>
                  <a:pt x="672" y="177"/>
                </a:cubicBezTo>
                <a:cubicBezTo>
                  <a:pt x="855" y="333"/>
                  <a:pt x="855" y="333"/>
                  <a:pt x="855" y="333"/>
                </a:cubicBezTo>
                <a:cubicBezTo>
                  <a:pt x="855" y="370"/>
                  <a:pt x="855" y="370"/>
                  <a:pt x="855" y="370"/>
                </a:cubicBezTo>
                <a:lnTo>
                  <a:pt x="270" y="370"/>
                </a:lnTo>
                <a:close/>
                <a:moveTo>
                  <a:pt x="204" y="7"/>
                </a:moveTo>
                <a:cubicBezTo>
                  <a:pt x="204" y="11"/>
                  <a:pt x="201" y="14"/>
                  <a:pt x="197" y="14"/>
                </a:cubicBezTo>
                <a:cubicBezTo>
                  <a:pt x="7" y="14"/>
                  <a:pt x="7" y="14"/>
                  <a:pt x="7" y="14"/>
                </a:cubicBezTo>
                <a:cubicBezTo>
                  <a:pt x="3" y="14"/>
                  <a:pt x="0" y="11"/>
                  <a:pt x="0" y="7"/>
                </a:cubicBezTo>
                <a:cubicBezTo>
                  <a:pt x="0" y="3"/>
                  <a:pt x="3" y="0"/>
                  <a:pt x="7" y="0"/>
                </a:cubicBezTo>
                <a:cubicBezTo>
                  <a:pt x="197" y="0"/>
                  <a:pt x="197" y="0"/>
                  <a:pt x="197" y="0"/>
                </a:cubicBezTo>
                <a:cubicBezTo>
                  <a:pt x="201" y="0"/>
                  <a:pt x="204" y="3"/>
                  <a:pt x="204" y="7"/>
                </a:cubicBezTo>
                <a:close/>
                <a:moveTo>
                  <a:pt x="204" y="88"/>
                </a:moveTo>
                <a:cubicBezTo>
                  <a:pt x="204" y="92"/>
                  <a:pt x="201" y="95"/>
                  <a:pt x="197" y="95"/>
                </a:cubicBezTo>
                <a:cubicBezTo>
                  <a:pt x="65" y="95"/>
                  <a:pt x="65" y="95"/>
                  <a:pt x="65" y="95"/>
                </a:cubicBezTo>
                <a:cubicBezTo>
                  <a:pt x="61" y="95"/>
                  <a:pt x="58" y="92"/>
                  <a:pt x="58" y="88"/>
                </a:cubicBezTo>
                <a:cubicBezTo>
                  <a:pt x="58" y="84"/>
                  <a:pt x="61" y="81"/>
                  <a:pt x="65" y="81"/>
                </a:cubicBezTo>
                <a:cubicBezTo>
                  <a:pt x="197" y="81"/>
                  <a:pt x="197" y="81"/>
                  <a:pt x="197" y="81"/>
                </a:cubicBezTo>
                <a:cubicBezTo>
                  <a:pt x="201" y="81"/>
                  <a:pt x="204" y="84"/>
                  <a:pt x="204" y="88"/>
                </a:cubicBezTo>
                <a:close/>
                <a:moveTo>
                  <a:pt x="204" y="169"/>
                </a:moveTo>
                <a:cubicBezTo>
                  <a:pt x="204" y="173"/>
                  <a:pt x="201" y="176"/>
                  <a:pt x="197" y="176"/>
                </a:cubicBezTo>
                <a:cubicBezTo>
                  <a:pt x="142" y="176"/>
                  <a:pt x="142" y="176"/>
                  <a:pt x="142" y="176"/>
                </a:cubicBezTo>
                <a:cubicBezTo>
                  <a:pt x="139" y="176"/>
                  <a:pt x="135" y="173"/>
                  <a:pt x="135" y="169"/>
                </a:cubicBezTo>
                <a:cubicBezTo>
                  <a:pt x="135" y="165"/>
                  <a:pt x="139" y="162"/>
                  <a:pt x="142" y="162"/>
                </a:cubicBezTo>
                <a:cubicBezTo>
                  <a:pt x="197" y="162"/>
                  <a:pt x="197" y="162"/>
                  <a:pt x="197" y="162"/>
                </a:cubicBezTo>
                <a:cubicBezTo>
                  <a:pt x="201" y="162"/>
                  <a:pt x="204" y="165"/>
                  <a:pt x="204" y="16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Content Placeholder 5">
            <a:extLst>
              <a:ext uri="{FF2B5EF4-FFF2-40B4-BE49-F238E27FC236}">
                <a16:creationId xmlns:a16="http://schemas.microsoft.com/office/drawing/2014/main" id="{3C91B9ED-32D2-453A-B95E-087B2727679D}"/>
              </a:ext>
            </a:extLst>
          </p:cNvPr>
          <p:cNvSpPr txBox="1">
            <a:spLocks/>
          </p:cNvSpPr>
          <p:nvPr/>
        </p:nvSpPr>
        <p:spPr>
          <a:xfrm>
            <a:off x="624668" y="4515291"/>
            <a:ext cx="2394493" cy="693491"/>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500" b="1">
                <a:solidFill>
                  <a:schemeClr val="accent2">
                    <a:lumMod val="75000"/>
                  </a:schemeClr>
                </a:solidFill>
              </a:rPr>
              <a:t>Carefully</a:t>
            </a:r>
            <a:r>
              <a:rPr lang="en-US" sz="1500">
                <a:solidFill>
                  <a:schemeClr val="accent2">
                    <a:lumMod val="75000"/>
                  </a:schemeClr>
                </a:solidFill>
              </a:rPr>
              <a:t> review the regulations (prepare the checklist of required documents)</a:t>
            </a:r>
            <a:endParaRPr lang="lv-LV" sz="1500" b="1">
              <a:solidFill>
                <a:schemeClr val="accent2">
                  <a:lumMod val="75000"/>
                </a:schemeClr>
              </a:solidFill>
            </a:endParaRPr>
          </a:p>
        </p:txBody>
      </p:sp>
      <p:sp>
        <p:nvSpPr>
          <p:cNvPr id="27" name="Content Placeholder 5">
            <a:extLst>
              <a:ext uri="{FF2B5EF4-FFF2-40B4-BE49-F238E27FC236}">
                <a16:creationId xmlns:a16="http://schemas.microsoft.com/office/drawing/2014/main" id="{CAF7207E-854F-48A1-B2A9-0579C494ADC4}"/>
              </a:ext>
            </a:extLst>
          </p:cNvPr>
          <p:cNvSpPr txBox="1">
            <a:spLocks/>
          </p:cNvSpPr>
          <p:nvPr/>
        </p:nvSpPr>
        <p:spPr>
          <a:xfrm>
            <a:off x="3319591" y="4482633"/>
            <a:ext cx="2579511" cy="6934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400" b="1">
                <a:solidFill>
                  <a:schemeClr val="accent2">
                    <a:lumMod val="75000"/>
                  </a:schemeClr>
                </a:solidFill>
              </a:rPr>
              <a:t>Review all relevant Info</a:t>
            </a:r>
            <a:r>
              <a:rPr lang="lv-LV" sz="1400" b="1">
                <a:solidFill>
                  <a:schemeClr val="accent2">
                    <a:lumMod val="75000"/>
                  </a:schemeClr>
                </a:solidFill>
              </a:rPr>
              <a:t> </a:t>
            </a:r>
            <a:r>
              <a:rPr lang="lv-LV" sz="1400">
                <a:solidFill>
                  <a:schemeClr val="accent2">
                    <a:lumMod val="75000"/>
                  </a:schemeClr>
                </a:solidFill>
              </a:rPr>
              <a:t>on railbaltica.org and </a:t>
            </a:r>
            <a:r>
              <a:rPr lang="en-US" sz="1400">
                <a:solidFill>
                  <a:schemeClr val="accent2">
                    <a:lumMod val="75000"/>
                  </a:schemeClr>
                </a:solidFill>
              </a:rPr>
              <a:t>E-tendering system</a:t>
            </a:r>
            <a:r>
              <a:rPr lang="lv-LV" sz="1400">
                <a:solidFill>
                  <a:schemeClr val="accent2">
                    <a:lumMod val="75000"/>
                  </a:schemeClr>
                </a:solidFill>
              </a:rPr>
              <a:t> eis.gov.lv</a:t>
            </a:r>
            <a:endParaRPr lang="lv-LV" sz="1400" b="1">
              <a:solidFill>
                <a:schemeClr val="accent2">
                  <a:lumMod val="75000"/>
                </a:schemeClr>
              </a:solidFill>
            </a:endParaRPr>
          </a:p>
        </p:txBody>
      </p:sp>
      <p:sp>
        <p:nvSpPr>
          <p:cNvPr id="28" name="Content Placeholder 5">
            <a:extLst>
              <a:ext uri="{FF2B5EF4-FFF2-40B4-BE49-F238E27FC236}">
                <a16:creationId xmlns:a16="http://schemas.microsoft.com/office/drawing/2014/main" id="{49374F6D-B075-4208-BE53-33B663DC4249}"/>
              </a:ext>
            </a:extLst>
          </p:cNvPr>
          <p:cNvSpPr txBox="1">
            <a:spLocks/>
          </p:cNvSpPr>
          <p:nvPr/>
        </p:nvSpPr>
        <p:spPr>
          <a:xfrm>
            <a:off x="6237890" y="4482632"/>
            <a:ext cx="2579511" cy="69349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400">
                <a:solidFill>
                  <a:srgbClr val="003787"/>
                </a:solidFill>
              </a:rPr>
              <a:t>If something is not clear - Submit the question </a:t>
            </a:r>
            <a:r>
              <a:rPr lang="en-US" sz="1400" u="sng">
                <a:solidFill>
                  <a:srgbClr val="003787"/>
                </a:solidFill>
              </a:rPr>
              <a:t>timely</a:t>
            </a:r>
          </a:p>
          <a:p>
            <a:pPr marL="0" indent="0" algn="ctr">
              <a:buClr>
                <a:srgbClr val="FFC101"/>
              </a:buClr>
              <a:buNone/>
            </a:pPr>
            <a:r>
              <a:rPr lang="lv-LV" sz="1400">
                <a:solidFill>
                  <a:schemeClr val="bg1">
                    <a:lumMod val="50000"/>
                  </a:schemeClr>
                </a:solidFill>
              </a:rPr>
              <a:t> </a:t>
            </a:r>
            <a:endParaRPr lang="lv-LV" sz="1400" b="1">
              <a:solidFill>
                <a:schemeClr val="bg1">
                  <a:lumMod val="50000"/>
                </a:schemeClr>
              </a:solidFill>
            </a:endParaRPr>
          </a:p>
        </p:txBody>
      </p:sp>
    </p:spTree>
    <p:extLst>
      <p:ext uri="{BB962C8B-B14F-4D97-AF65-F5344CB8AC3E}">
        <p14:creationId xmlns:p14="http://schemas.microsoft.com/office/powerpoint/2010/main" val="356629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9E9997-FFC0-43A5-8CD1-7655FDC0988B}"/>
              </a:ext>
            </a:extLst>
          </p:cNvPr>
          <p:cNvSpPr>
            <a:spLocks noGrp="1"/>
          </p:cNvSpPr>
          <p:nvPr>
            <p:ph type="body" sz="quarter" idx="20"/>
          </p:nvPr>
        </p:nvSpPr>
        <p:spPr/>
        <p:txBody>
          <a:bodyPr/>
          <a:lstStyle/>
          <a:p>
            <a:pPr marL="0" indent="0">
              <a:buNone/>
            </a:pPr>
            <a:r>
              <a:rPr lang="lv-LV" err="1">
                <a:solidFill>
                  <a:schemeClr val="bg2"/>
                </a:solidFill>
              </a:rPr>
              <a:t>Example</a:t>
            </a:r>
            <a:endParaRPr lang="lv-LV">
              <a:solidFill>
                <a:schemeClr val="bg2"/>
              </a:solidFill>
            </a:endParaRPr>
          </a:p>
        </p:txBody>
      </p:sp>
      <p:sp>
        <p:nvSpPr>
          <p:cNvPr id="4" name="Slide Number Placeholder 3">
            <a:extLst>
              <a:ext uri="{FF2B5EF4-FFF2-40B4-BE49-F238E27FC236}">
                <a16:creationId xmlns:a16="http://schemas.microsoft.com/office/drawing/2014/main" id="{E1D3B828-E88B-4453-8F15-11FD1DC83AB2}"/>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17</a:t>
            </a:fld>
            <a:endParaRPr lang="en-US"/>
          </a:p>
        </p:txBody>
      </p:sp>
      <p:pic>
        <p:nvPicPr>
          <p:cNvPr id="5" name="Picture 4">
            <a:extLst>
              <a:ext uri="{FF2B5EF4-FFF2-40B4-BE49-F238E27FC236}">
                <a16:creationId xmlns:a16="http://schemas.microsoft.com/office/drawing/2014/main" id="{158AECC6-528F-4788-B534-8E15EFA75413}"/>
              </a:ext>
            </a:extLst>
          </p:cNvPr>
          <p:cNvPicPr>
            <a:picLocks noChangeAspect="1"/>
          </p:cNvPicPr>
          <p:nvPr/>
        </p:nvPicPr>
        <p:blipFill>
          <a:blip r:embed="rId3"/>
          <a:stretch>
            <a:fillRect/>
          </a:stretch>
        </p:blipFill>
        <p:spPr>
          <a:xfrm>
            <a:off x="460176" y="1533440"/>
            <a:ext cx="7741048" cy="3295819"/>
          </a:xfrm>
          <a:prstGeom prst="rect">
            <a:avLst/>
          </a:prstGeom>
        </p:spPr>
      </p:pic>
    </p:spTree>
    <p:extLst>
      <p:ext uri="{BB962C8B-B14F-4D97-AF65-F5344CB8AC3E}">
        <p14:creationId xmlns:p14="http://schemas.microsoft.com/office/powerpoint/2010/main" val="270665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9652D0-1E26-4F19-AD76-4DD9FADC6EAD}"/>
              </a:ext>
            </a:extLst>
          </p:cNvPr>
          <p:cNvSpPr>
            <a:spLocks noGrp="1"/>
          </p:cNvSpPr>
          <p:nvPr>
            <p:ph type="body" sz="quarter" idx="20"/>
          </p:nvPr>
        </p:nvSpPr>
        <p:spPr>
          <a:xfrm>
            <a:off x="2908092" y="544512"/>
            <a:ext cx="5952129" cy="569913"/>
          </a:xfrm>
        </p:spPr>
        <p:txBody>
          <a:bodyPr/>
          <a:lstStyle/>
          <a:p>
            <a:pPr marL="0" indent="0">
              <a:buNone/>
            </a:pPr>
            <a:r>
              <a:rPr lang="lv-LV">
                <a:solidFill>
                  <a:schemeClr val="bg2"/>
                </a:solidFill>
              </a:rPr>
              <a:t>Forms to be filled in E-Tenders sytem</a:t>
            </a:r>
          </a:p>
        </p:txBody>
      </p:sp>
      <p:sp>
        <p:nvSpPr>
          <p:cNvPr id="4" name="Slide Number Placeholder 3">
            <a:extLst>
              <a:ext uri="{FF2B5EF4-FFF2-40B4-BE49-F238E27FC236}">
                <a16:creationId xmlns:a16="http://schemas.microsoft.com/office/drawing/2014/main" id="{EB62B97F-C96C-4B0D-9D59-623C97CD23ED}"/>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18</a:t>
            </a:fld>
            <a:endParaRPr lang="en-US"/>
          </a:p>
        </p:txBody>
      </p:sp>
      <p:pic>
        <p:nvPicPr>
          <p:cNvPr id="8" name="Picture 7">
            <a:extLst>
              <a:ext uri="{FF2B5EF4-FFF2-40B4-BE49-F238E27FC236}">
                <a16:creationId xmlns:a16="http://schemas.microsoft.com/office/drawing/2014/main" id="{65DBD5D1-EFD6-4490-B019-AC25B9965901}"/>
              </a:ext>
            </a:extLst>
          </p:cNvPr>
          <p:cNvPicPr>
            <a:picLocks noChangeAspect="1"/>
          </p:cNvPicPr>
          <p:nvPr/>
        </p:nvPicPr>
        <p:blipFill>
          <a:blip r:embed="rId3"/>
          <a:stretch>
            <a:fillRect/>
          </a:stretch>
        </p:blipFill>
        <p:spPr>
          <a:xfrm>
            <a:off x="1079918" y="1285687"/>
            <a:ext cx="6752858" cy="3717054"/>
          </a:xfrm>
          <a:prstGeom prst="rect">
            <a:avLst/>
          </a:prstGeom>
        </p:spPr>
      </p:pic>
    </p:spTree>
    <p:extLst>
      <p:ext uri="{BB962C8B-B14F-4D97-AF65-F5344CB8AC3E}">
        <p14:creationId xmlns:p14="http://schemas.microsoft.com/office/powerpoint/2010/main" val="70583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9652D0-1E26-4F19-AD76-4DD9FADC6EAD}"/>
              </a:ext>
            </a:extLst>
          </p:cNvPr>
          <p:cNvSpPr>
            <a:spLocks noGrp="1"/>
          </p:cNvSpPr>
          <p:nvPr>
            <p:ph type="body" sz="quarter" idx="20"/>
          </p:nvPr>
        </p:nvSpPr>
        <p:spPr>
          <a:xfrm>
            <a:off x="2998033" y="544512"/>
            <a:ext cx="5862188" cy="569913"/>
          </a:xfrm>
        </p:spPr>
        <p:txBody>
          <a:bodyPr/>
          <a:lstStyle/>
          <a:p>
            <a:pPr marL="0" indent="0">
              <a:buNone/>
            </a:pPr>
            <a:r>
              <a:rPr lang="lv-LV">
                <a:solidFill>
                  <a:schemeClr val="bg2"/>
                </a:solidFill>
              </a:rPr>
              <a:t>Forms to be filled in E-Tenders sytem</a:t>
            </a:r>
          </a:p>
        </p:txBody>
      </p:sp>
      <p:sp>
        <p:nvSpPr>
          <p:cNvPr id="4" name="Slide Number Placeholder 3">
            <a:extLst>
              <a:ext uri="{FF2B5EF4-FFF2-40B4-BE49-F238E27FC236}">
                <a16:creationId xmlns:a16="http://schemas.microsoft.com/office/drawing/2014/main" id="{EB62B97F-C96C-4B0D-9D59-623C97CD23ED}"/>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19</a:t>
            </a:fld>
            <a:endParaRPr lang="en-US"/>
          </a:p>
        </p:txBody>
      </p:sp>
      <p:pic>
        <p:nvPicPr>
          <p:cNvPr id="6" name="Picture 5">
            <a:extLst>
              <a:ext uri="{FF2B5EF4-FFF2-40B4-BE49-F238E27FC236}">
                <a16:creationId xmlns:a16="http://schemas.microsoft.com/office/drawing/2014/main" id="{D105E5B9-61CA-4E94-9B78-18DDBDC439BF}"/>
              </a:ext>
            </a:extLst>
          </p:cNvPr>
          <p:cNvPicPr>
            <a:picLocks noChangeAspect="1"/>
          </p:cNvPicPr>
          <p:nvPr/>
        </p:nvPicPr>
        <p:blipFill>
          <a:blip r:embed="rId3"/>
          <a:stretch>
            <a:fillRect/>
          </a:stretch>
        </p:blipFill>
        <p:spPr>
          <a:xfrm>
            <a:off x="161840" y="1434797"/>
            <a:ext cx="8820320" cy="3295953"/>
          </a:xfrm>
          <a:prstGeom prst="rect">
            <a:avLst/>
          </a:prstGeom>
        </p:spPr>
      </p:pic>
    </p:spTree>
    <p:extLst>
      <p:ext uri="{BB962C8B-B14F-4D97-AF65-F5344CB8AC3E}">
        <p14:creationId xmlns:p14="http://schemas.microsoft.com/office/powerpoint/2010/main" val="114291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B5342-9E77-44B4-9699-4621E8429661}"/>
              </a:ext>
            </a:extLst>
          </p:cNvPr>
          <p:cNvSpPr>
            <a:spLocks noGrp="1"/>
          </p:cNvSpPr>
          <p:nvPr>
            <p:ph type="body" sz="quarter" idx="20"/>
          </p:nvPr>
        </p:nvSpPr>
        <p:spPr/>
        <p:txBody>
          <a:bodyPr/>
          <a:lstStyle/>
          <a:p>
            <a:pPr marL="0" indent="0">
              <a:buNone/>
            </a:pPr>
            <a:r>
              <a:rPr lang="lv-LV"/>
              <a:t>Agenda</a:t>
            </a:r>
          </a:p>
        </p:txBody>
      </p:sp>
      <p:sp>
        <p:nvSpPr>
          <p:cNvPr id="3" name="Text Placeholder 2">
            <a:extLst>
              <a:ext uri="{FF2B5EF4-FFF2-40B4-BE49-F238E27FC236}">
                <a16:creationId xmlns:a16="http://schemas.microsoft.com/office/drawing/2014/main" id="{CAF78D5A-2152-4D58-A139-4ACF72F3D582}"/>
              </a:ext>
            </a:extLst>
          </p:cNvPr>
          <p:cNvSpPr>
            <a:spLocks noGrp="1"/>
          </p:cNvSpPr>
          <p:nvPr>
            <p:ph type="body" sz="quarter" idx="19"/>
          </p:nvPr>
        </p:nvSpPr>
        <p:spPr/>
        <p:txBody>
          <a:bodyPr/>
          <a:lstStyle/>
          <a:p>
            <a:pPr marL="0" lvl="0" indent="0">
              <a:buNone/>
            </a:pPr>
            <a:endParaRPr lang="lv-LV" sz="1400">
              <a:solidFill>
                <a:schemeClr val="accent2">
                  <a:lumMod val="75000"/>
                </a:schemeClr>
              </a:solidFill>
            </a:endParaRPr>
          </a:p>
          <a:p>
            <a:pPr lvl="0"/>
            <a:r>
              <a:rPr lang="lv-LV" sz="1400">
                <a:solidFill>
                  <a:schemeClr val="accent2">
                    <a:lumMod val="75000"/>
                  </a:schemeClr>
                </a:solidFill>
              </a:rPr>
              <a:t>Information on the published Procurement exercise;</a:t>
            </a:r>
          </a:p>
          <a:p>
            <a:pPr lvl="0"/>
            <a:r>
              <a:rPr lang="lv-LV" sz="1400">
                <a:solidFill>
                  <a:schemeClr val="accent2">
                    <a:lumMod val="75000"/>
                  </a:schemeClr>
                </a:solidFill>
              </a:rPr>
              <a:t>Registration in the E-Tenders system (available user manuals);</a:t>
            </a:r>
          </a:p>
          <a:p>
            <a:pPr lvl="0"/>
            <a:r>
              <a:rPr lang="lv-LV" sz="1400">
                <a:solidFill>
                  <a:schemeClr val="accent2">
                    <a:lumMod val="75000"/>
                  </a:schemeClr>
                </a:solidFill>
              </a:rPr>
              <a:t>Introduction to the Qualification stage regulations;</a:t>
            </a:r>
          </a:p>
          <a:p>
            <a:pPr lvl="0"/>
            <a:r>
              <a:rPr lang="lv-LV" sz="1400">
                <a:solidFill>
                  <a:schemeClr val="accent2">
                    <a:lumMod val="75000"/>
                  </a:schemeClr>
                </a:solidFill>
              </a:rPr>
              <a:t>Procurement Q&amp;A process;</a:t>
            </a:r>
          </a:p>
          <a:p>
            <a:pPr lvl="0"/>
            <a:r>
              <a:rPr lang="lv-LV" sz="1400">
                <a:solidFill>
                  <a:schemeClr val="accent2">
                    <a:lumMod val="75000"/>
                  </a:schemeClr>
                </a:solidFill>
              </a:rPr>
              <a:t>Submission of the Application;</a:t>
            </a:r>
          </a:p>
          <a:p>
            <a:pPr lvl="0"/>
            <a:r>
              <a:rPr lang="lv-LV" sz="1400">
                <a:solidFill>
                  <a:schemeClr val="accent2">
                    <a:lumMod val="75000"/>
                  </a:schemeClr>
                </a:solidFill>
              </a:rPr>
              <a:t>FAQ;</a:t>
            </a:r>
          </a:p>
          <a:p>
            <a:pPr lvl="0"/>
            <a:r>
              <a:rPr lang="lv-LV" sz="1400">
                <a:solidFill>
                  <a:schemeClr val="accent2">
                    <a:lumMod val="75000"/>
                  </a:schemeClr>
                </a:solidFill>
              </a:rPr>
              <a:t>Answers to the questions from the participants.</a:t>
            </a:r>
          </a:p>
          <a:p>
            <a:endParaRPr lang="lv-LV"/>
          </a:p>
        </p:txBody>
      </p:sp>
    </p:spTree>
    <p:extLst>
      <p:ext uri="{BB962C8B-B14F-4D97-AF65-F5344CB8AC3E}">
        <p14:creationId xmlns:p14="http://schemas.microsoft.com/office/powerpoint/2010/main" val="2154387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8924EF-4D6E-475C-A33A-5F529D009C21}"/>
              </a:ext>
            </a:extLst>
          </p:cNvPr>
          <p:cNvSpPr>
            <a:spLocks noGrp="1"/>
          </p:cNvSpPr>
          <p:nvPr>
            <p:ph type="body" sz="quarter" idx="20"/>
          </p:nvPr>
        </p:nvSpPr>
        <p:spPr/>
        <p:txBody>
          <a:bodyPr/>
          <a:lstStyle/>
          <a:p>
            <a:pPr marL="0" indent="0">
              <a:buNone/>
            </a:pPr>
            <a:r>
              <a:rPr lang="en-US">
                <a:solidFill>
                  <a:schemeClr val="bg2"/>
                </a:solidFill>
              </a:rPr>
              <a:t>Actions before the submission</a:t>
            </a:r>
          </a:p>
        </p:txBody>
      </p:sp>
      <p:sp>
        <p:nvSpPr>
          <p:cNvPr id="6" name="Rectangle 5">
            <a:extLst>
              <a:ext uri="{FF2B5EF4-FFF2-40B4-BE49-F238E27FC236}">
                <a16:creationId xmlns:a16="http://schemas.microsoft.com/office/drawing/2014/main" id="{344C4DDA-81FA-450F-8F24-471426557B28}"/>
              </a:ext>
            </a:extLst>
          </p:cNvPr>
          <p:cNvSpPr/>
          <p:nvPr/>
        </p:nvSpPr>
        <p:spPr>
          <a:xfrm>
            <a:off x="472607" y="3845032"/>
            <a:ext cx="2427462" cy="952085"/>
          </a:xfrm>
          <a:prstGeom prst="rect">
            <a:avLst/>
          </a:prstGeom>
          <a:solidFill>
            <a:srgbClr val="FFC101"/>
          </a:solidFill>
        </p:spPr>
        <p:txBody>
          <a:bodyPr wrap="square" lIns="137160" tIns="36000" rIns="137160" bIns="36000">
            <a:noAutofit/>
          </a:bodyPr>
          <a:lstStyle/>
          <a:p>
            <a:pPr indent="0" algn="ctr">
              <a:buNone/>
            </a:pPr>
            <a:r>
              <a:rPr lang="en-US" sz="1400" b="1"/>
              <a:t>NB! Please read the Q&amp;A letters published in RBR website before asking your question</a:t>
            </a:r>
            <a:r>
              <a:rPr lang="lv-LV" sz="1400" b="1"/>
              <a:t>!</a:t>
            </a:r>
            <a:endParaRPr lang="en-US" sz="1400" b="1"/>
          </a:p>
        </p:txBody>
      </p:sp>
      <p:grpSp>
        <p:nvGrpSpPr>
          <p:cNvPr id="9" name="Group 8">
            <a:extLst>
              <a:ext uri="{FF2B5EF4-FFF2-40B4-BE49-F238E27FC236}">
                <a16:creationId xmlns:a16="http://schemas.microsoft.com/office/drawing/2014/main" id="{47A18655-2E81-4834-81A8-60ED3A9CCFB5}"/>
              </a:ext>
            </a:extLst>
          </p:cNvPr>
          <p:cNvGrpSpPr/>
          <p:nvPr/>
        </p:nvGrpSpPr>
        <p:grpSpPr>
          <a:xfrm>
            <a:off x="1139827" y="1695732"/>
            <a:ext cx="1097280" cy="1097280"/>
            <a:chOff x="3012819" y="3352745"/>
            <a:chExt cx="1097280" cy="1097280"/>
          </a:xfrm>
        </p:grpSpPr>
        <p:sp>
          <p:nvSpPr>
            <p:cNvPr id="10" name="Oval 9">
              <a:extLst>
                <a:ext uri="{FF2B5EF4-FFF2-40B4-BE49-F238E27FC236}">
                  <a16:creationId xmlns:a16="http://schemas.microsoft.com/office/drawing/2014/main" id="{04274246-3FFA-4DDE-92CA-42099E2F3A40}"/>
                </a:ext>
              </a:extLst>
            </p:cNvPr>
            <p:cNvSpPr>
              <a:spLocks noChangeArrowheads="1"/>
            </p:cNvSpPr>
            <p:nvPr/>
          </p:nvSpPr>
          <p:spPr bwMode="auto">
            <a:xfrm>
              <a:off x="3012819" y="3352745"/>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32">
              <a:extLst>
                <a:ext uri="{FF2B5EF4-FFF2-40B4-BE49-F238E27FC236}">
                  <a16:creationId xmlns:a16="http://schemas.microsoft.com/office/drawing/2014/main" id="{1F366CC1-0160-490B-8ECC-D6BC6C646ED0}"/>
                </a:ext>
              </a:extLst>
            </p:cNvPr>
            <p:cNvSpPr>
              <a:spLocks noEditPoints="1"/>
            </p:cNvSpPr>
            <p:nvPr/>
          </p:nvSpPr>
          <p:spPr bwMode="auto">
            <a:xfrm>
              <a:off x="3245437" y="3558404"/>
              <a:ext cx="630741" cy="635199"/>
            </a:xfrm>
            <a:custGeom>
              <a:avLst/>
              <a:gdLst>
                <a:gd name="T0" fmla="*/ 224 w 410"/>
                <a:gd name="T1" fmla="*/ 333 h 413"/>
                <a:gd name="T2" fmla="*/ 197 w 410"/>
                <a:gd name="T3" fmla="*/ 274 h 413"/>
                <a:gd name="T4" fmla="*/ 227 w 410"/>
                <a:gd name="T5" fmla="*/ 199 h 413"/>
                <a:gd name="T6" fmla="*/ 153 w 410"/>
                <a:gd name="T7" fmla="*/ 102 h 413"/>
                <a:gd name="T8" fmla="*/ 80 w 410"/>
                <a:gd name="T9" fmla="*/ 199 h 413"/>
                <a:gd name="T10" fmla="*/ 111 w 410"/>
                <a:gd name="T11" fmla="*/ 276 h 413"/>
                <a:gd name="T12" fmla="*/ 85 w 410"/>
                <a:gd name="T13" fmla="*/ 332 h 413"/>
                <a:gd name="T14" fmla="*/ 0 w 410"/>
                <a:gd name="T15" fmla="*/ 409 h 413"/>
                <a:gd name="T16" fmla="*/ 5 w 410"/>
                <a:gd name="T17" fmla="*/ 413 h 413"/>
                <a:gd name="T18" fmla="*/ 302 w 410"/>
                <a:gd name="T19" fmla="*/ 413 h 413"/>
                <a:gd name="T20" fmla="*/ 307 w 410"/>
                <a:gd name="T21" fmla="*/ 409 h 413"/>
                <a:gd name="T22" fmla="*/ 224 w 410"/>
                <a:gd name="T23" fmla="*/ 333 h 413"/>
                <a:gd name="T24" fmla="*/ 90 w 410"/>
                <a:gd name="T25" fmla="*/ 199 h 413"/>
                <a:gd name="T26" fmla="*/ 153 w 410"/>
                <a:gd name="T27" fmla="*/ 112 h 413"/>
                <a:gd name="T28" fmla="*/ 217 w 410"/>
                <a:gd name="T29" fmla="*/ 199 h 413"/>
                <a:gd name="T30" fmla="*/ 153 w 410"/>
                <a:gd name="T31" fmla="*/ 285 h 413"/>
                <a:gd name="T32" fmla="*/ 120 w 410"/>
                <a:gd name="T33" fmla="*/ 271 h 413"/>
                <a:gd name="T34" fmla="*/ 118 w 410"/>
                <a:gd name="T35" fmla="*/ 269 h 413"/>
                <a:gd name="T36" fmla="*/ 90 w 410"/>
                <a:gd name="T37" fmla="*/ 199 h 413"/>
                <a:gd name="T38" fmla="*/ 10 w 410"/>
                <a:gd name="T39" fmla="*/ 404 h 413"/>
                <a:gd name="T40" fmla="*/ 87 w 410"/>
                <a:gd name="T41" fmla="*/ 341 h 413"/>
                <a:gd name="T42" fmla="*/ 88 w 410"/>
                <a:gd name="T43" fmla="*/ 341 h 413"/>
                <a:gd name="T44" fmla="*/ 120 w 410"/>
                <a:gd name="T45" fmla="*/ 283 h 413"/>
                <a:gd name="T46" fmla="*/ 153 w 410"/>
                <a:gd name="T47" fmla="*/ 295 h 413"/>
                <a:gd name="T48" fmla="*/ 188 w 410"/>
                <a:gd name="T49" fmla="*/ 282 h 413"/>
                <a:gd name="T50" fmla="*/ 194 w 410"/>
                <a:gd name="T51" fmla="*/ 313 h 413"/>
                <a:gd name="T52" fmla="*/ 221 w 410"/>
                <a:gd name="T53" fmla="*/ 342 h 413"/>
                <a:gd name="T54" fmla="*/ 222 w 410"/>
                <a:gd name="T55" fmla="*/ 342 h 413"/>
                <a:gd name="T56" fmla="*/ 297 w 410"/>
                <a:gd name="T57" fmla="*/ 404 h 413"/>
                <a:gd name="T58" fmla="*/ 10 w 410"/>
                <a:gd name="T59" fmla="*/ 404 h 413"/>
                <a:gd name="T60" fmla="*/ 262 w 410"/>
                <a:gd name="T61" fmla="*/ 270 h 413"/>
                <a:gd name="T62" fmla="*/ 286 w 410"/>
                <a:gd name="T63" fmla="*/ 250 h 413"/>
                <a:gd name="T64" fmla="*/ 262 w 410"/>
                <a:gd name="T65" fmla="*/ 229 h 413"/>
                <a:gd name="T66" fmla="*/ 237 w 410"/>
                <a:gd name="T67" fmla="*/ 250 h 413"/>
                <a:gd name="T68" fmla="*/ 262 w 410"/>
                <a:gd name="T69" fmla="*/ 270 h 413"/>
                <a:gd name="T70" fmla="*/ 262 w 410"/>
                <a:gd name="T71" fmla="*/ 238 h 413"/>
                <a:gd name="T72" fmla="*/ 276 w 410"/>
                <a:gd name="T73" fmla="*/ 250 h 413"/>
                <a:gd name="T74" fmla="*/ 262 w 410"/>
                <a:gd name="T75" fmla="*/ 261 h 413"/>
                <a:gd name="T76" fmla="*/ 247 w 410"/>
                <a:gd name="T77" fmla="*/ 250 h 413"/>
                <a:gd name="T78" fmla="*/ 262 w 410"/>
                <a:gd name="T79" fmla="*/ 238 h 413"/>
                <a:gd name="T80" fmla="*/ 327 w 410"/>
                <a:gd name="T81" fmla="*/ 0 h 413"/>
                <a:gd name="T82" fmla="*/ 244 w 410"/>
                <a:gd name="T83" fmla="*/ 69 h 413"/>
                <a:gd name="T84" fmla="*/ 327 w 410"/>
                <a:gd name="T85" fmla="*/ 138 h 413"/>
                <a:gd name="T86" fmla="*/ 410 w 410"/>
                <a:gd name="T87" fmla="*/ 69 h 413"/>
                <a:gd name="T88" fmla="*/ 327 w 410"/>
                <a:gd name="T89" fmla="*/ 0 h 413"/>
                <a:gd name="T90" fmla="*/ 327 w 410"/>
                <a:gd name="T91" fmla="*/ 129 h 413"/>
                <a:gd name="T92" fmla="*/ 253 w 410"/>
                <a:gd name="T93" fmla="*/ 69 h 413"/>
                <a:gd name="T94" fmla="*/ 327 w 410"/>
                <a:gd name="T95" fmla="*/ 9 h 413"/>
                <a:gd name="T96" fmla="*/ 401 w 410"/>
                <a:gd name="T97" fmla="*/ 69 h 413"/>
                <a:gd name="T98" fmla="*/ 327 w 410"/>
                <a:gd name="T99" fmla="*/ 129 h 413"/>
                <a:gd name="T100" fmla="*/ 318 w 410"/>
                <a:gd name="T101" fmla="*/ 167 h 413"/>
                <a:gd name="T102" fmla="*/ 281 w 410"/>
                <a:gd name="T103" fmla="*/ 199 h 413"/>
                <a:gd name="T104" fmla="*/ 318 w 410"/>
                <a:gd name="T105" fmla="*/ 230 h 413"/>
                <a:gd name="T106" fmla="*/ 355 w 410"/>
                <a:gd name="T107" fmla="*/ 199 h 413"/>
                <a:gd name="T108" fmla="*/ 318 w 410"/>
                <a:gd name="T109" fmla="*/ 167 h 413"/>
                <a:gd name="T110" fmla="*/ 318 w 410"/>
                <a:gd name="T111" fmla="*/ 220 h 413"/>
                <a:gd name="T112" fmla="*/ 290 w 410"/>
                <a:gd name="T113" fmla="*/ 199 h 413"/>
                <a:gd name="T114" fmla="*/ 318 w 410"/>
                <a:gd name="T115" fmla="*/ 177 h 413"/>
                <a:gd name="T116" fmla="*/ 345 w 410"/>
                <a:gd name="T117" fmla="*/ 199 h 413"/>
                <a:gd name="T118" fmla="*/ 318 w 410"/>
                <a:gd name="T119" fmla="*/ 22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0" h="413">
                  <a:moveTo>
                    <a:pt x="224" y="333"/>
                  </a:moveTo>
                  <a:cubicBezTo>
                    <a:pt x="204" y="327"/>
                    <a:pt x="198" y="295"/>
                    <a:pt x="197" y="274"/>
                  </a:cubicBezTo>
                  <a:cubicBezTo>
                    <a:pt x="215" y="257"/>
                    <a:pt x="227" y="229"/>
                    <a:pt x="227" y="199"/>
                  </a:cubicBezTo>
                  <a:cubicBezTo>
                    <a:pt x="227" y="139"/>
                    <a:pt x="199" y="102"/>
                    <a:pt x="153" y="102"/>
                  </a:cubicBezTo>
                  <a:cubicBezTo>
                    <a:pt x="108" y="102"/>
                    <a:pt x="80" y="139"/>
                    <a:pt x="80" y="199"/>
                  </a:cubicBezTo>
                  <a:cubicBezTo>
                    <a:pt x="80" y="229"/>
                    <a:pt x="93" y="258"/>
                    <a:pt x="111" y="276"/>
                  </a:cubicBezTo>
                  <a:cubicBezTo>
                    <a:pt x="110" y="298"/>
                    <a:pt x="104" y="326"/>
                    <a:pt x="85" y="332"/>
                  </a:cubicBezTo>
                  <a:cubicBezTo>
                    <a:pt x="30" y="343"/>
                    <a:pt x="0" y="370"/>
                    <a:pt x="0" y="409"/>
                  </a:cubicBezTo>
                  <a:cubicBezTo>
                    <a:pt x="0" y="411"/>
                    <a:pt x="2" y="413"/>
                    <a:pt x="5" y="413"/>
                  </a:cubicBezTo>
                  <a:cubicBezTo>
                    <a:pt x="302" y="413"/>
                    <a:pt x="302" y="413"/>
                    <a:pt x="302" y="413"/>
                  </a:cubicBezTo>
                  <a:cubicBezTo>
                    <a:pt x="305" y="413"/>
                    <a:pt x="307" y="411"/>
                    <a:pt x="307" y="409"/>
                  </a:cubicBezTo>
                  <a:cubicBezTo>
                    <a:pt x="307" y="370"/>
                    <a:pt x="278" y="344"/>
                    <a:pt x="224" y="333"/>
                  </a:cubicBezTo>
                  <a:close/>
                  <a:moveTo>
                    <a:pt x="90" y="199"/>
                  </a:moveTo>
                  <a:cubicBezTo>
                    <a:pt x="90" y="157"/>
                    <a:pt x="107" y="112"/>
                    <a:pt x="153" y="112"/>
                  </a:cubicBezTo>
                  <a:cubicBezTo>
                    <a:pt x="200" y="112"/>
                    <a:pt x="217" y="157"/>
                    <a:pt x="217" y="199"/>
                  </a:cubicBezTo>
                  <a:cubicBezTo>
                    <a:pt x="217" y="248"/>
                    <a:pt x="184" y="285"/>
                    <a:pt x="153" y="285"/>
                  </a:cubicBezTo>
                  <a:cubicBezTo>
                    <a:pt x="141" y="285"/>
                    <a:pt x="129" y="280"/>
                    <a:pt x="120" y="271"/>
                  </a:cubicBezTo>
                  <a:cubicBezTo>
                    <a:pt x="119" y="270"/>
                    <a:pt x="119" y="270"/>
                    <a:pt x="118" y="269"/>
                  </a:cubicBezTo>
                  <a:cubicBezTo>
                    <a:pt x="101" y="252"/>
                    <a:pt x="90" y="224"/>
                    <a:pt x="90" y="199"/>
                  </a:cubicBezTo>
                  <a:close/>
                  <a:moveTo>
                    <a:pt x="10" y="404"/>
                  </a:moveTo>
                  <a:cubicBezTo>
                    <a:pt x="12" y="372"/>
                    <a:pt x="38" y="351"/>
                    <a:pt x="87" y="341"/>
                  </a:cubicBezTo>
                  <a:cubicBezTo>
                    <a:pt x="88" y="341"/>
                    <a:pt x="88" y="341"/>
                    <a:pt x="88" y="341"/>
                  </a:cubicBezTo>
                  <a:cubicBezTo>
                    <a:pt x="109" y="335"/>
                    <a:pt x="118" y="308"/>
                    <a:pt x="120" y="283"/>
                  </a:cubicBezTo>
                  <a:cubicBezTo>
                    <a:pt x="130" y="290"/>
                    <a:pt x="142" y="295"/>
                    <a:pt x="153" y="295"/>
                  </a:cubicBezTo>
                  <a:cubicBezTo>
                    <a:pt x="166" y="295"/>
                    <a:pt x="178" y="290"/>
                    <a:pt x="188" y="282"/>
                  </a:cubicBezTo>
                  <a:cubicBezTo>
                    <a:pt x="189" y="293"/>
                    <a:pt x="191" y="304"/>
                    <a:pt x="194" y="313"/>
                  </a:cubicBezTo>
                  <a:cubicBezTo>
                    <a:pt x="200" y="328"/>
                    <a:pt x="209" y="339"/>
                    <a:pt x="221" y="342"/>
                  </a:cubicBezTo>
                  <a:cubicBezTo>
                    <a:pt x="222" y="342"/>
                    <a:pt x="222" y="342"/>
                    <a:pt x="222" y="342"/>
                  </a:cubicBezTo>
                  <a:cubicBezTo>
                    <a:pt x="270" y="352"/>
                    <a:pt x="295" y="373"/>
                    <a:pt x="297" y="404"/>
                  </a:cubicBezTo>
                  <a:lnTo>
                    <a:pt x="10" y="404"/>
                  </a:lnTo>
                  <a:close/>
                  <a:moveTo>
                    <a:pt x="262" y="270"/>
                  </a:moveTo>
                  <a:cubicBezTo>
                    <a:pt x="275" y="270"/>
                    <a:pt x="286" y="261"/>
                    <a:pt x="286" y="250"/>
                  </a:cubicBezTo>
                  <a:cubicBezTo>
                    <a:pt x="286" y="238"/>
                    <a:pt x="275" y="229"/>
                    <a:pt x="262" y="229"/>
                  </a:cubicBezTo>
                  <a:cubicBezTo>
                    <a:pt x="248" y="229"/>
                    <a:pt x="237" y="238"/>
                    <a:pt x="237" y="250"/>
                  </a:cubicBezTo>
                  <a:cubicBezTo>
                    <a:pt x="237" y="261"/>
                    <a:pt x="248" y="270"/>
                    <a:pt x="262" y="270"/>
                  </a:cubicBezTo>
                  <a:close/>
                  <a:moveTo>
                    <a:pt x="262" y="238"/>
                  </a:moveTo>
                  <a:cubicBezTo>
                    <a:pt x="270" y="238"/>
                    <a:pt x="276" y="243"/>
                    <a:pt x="276" y="250"/>
                  </a:cubicBezTo>
                  <a:cubicBezTo>
                    <a:pt x="276" y="256"/>
                    <a:pt x="270" y="261"/>
                    <a:pt x="262" y="261"/>
                  </a:cubicBezTo>
                  <a:cubicBezTo>
                    <a:pt x="253" y="261"/>
                    <a:pt x="247" y="256"/>
                    <a:pt x="247" y="250"/>
                  </a:cubicBezTo>
                  <a:cubicBezTo>
                    <a:pt x="247" y="243"/>
                    <a:pt x="253" y="238"/>
                    <a:pt x="262" y="238"/>
                  </a:cubicBezTo>
                  <a:close/>
                  <a:moveTo>
                    <a:pt x="327" y="0"/>
                  </a:moveTo>
                  <a:cubicBezTo>
                    <a:pt x="281" y="0"/>
                    <a:pt x="244" y="31"/>
                    <a:pt x="244" y="69"/>
                  </a:cubicBezTo>
                  <a:cubicBezTo>
                    <a:pt x="244" y="107"/>
                    <a:pt x="281" y="138"/>
                    <a:pt x="327" y="138"/>
                  </a:cubicBezTo>
                  <a:cubicBezTo>
                    <a:pt x="373" y="138"/>
                    <a:pt x="410" y="107"/>
                    <a:pt x="410" y="69"/>
                  </a:cubicBezTo>
                  <a:cubicBezTo>
                    <a:pt x="410" y="31"/>
                    <a:pt x="373" y="0"/>
                    <a:pt x="327" y="0"/>
                  </a:cubicBezTo>
                  <a:close/>
                  <a:moveTo>
                    <a:pt x="327" y="129"/>
                  </a:moveTo>
                  <a:cubicBezTo>
                    <a:pt x="286" y="129"/>
                    <a:pt x="253" y="102"/>
                    <a:pt x="253" y="69"/>
                  </a:cubicBezTo>
                  <a:cubicBezTo>
                    <a:pt x="253" y="36"/>
                    <a:pt x="286" y="9"/>
                    <a:pt x="327" y="9"/>
                  </a:cubicBezTo>
                  <a:cubicBezTo>
                    <a:pt x="368" y="9"/>
                    <a:pt x="401" y="36"/>
                    <a:pt x="401" y="69"/>
                  </a:cubicBezTo>
                  <a:cubicBezTo>
                    <a:pt x="401" y="102"/>
                    <a:pt x="368" y="129"/>
                    <a:pt x="327" y="129"/>
                  </a:cubicBezTo>
                  <a:close/>
                  <a:moveTo>
                    <a:pt x="318" y="167"/>
                  </a:moveTo>
                  <a:cubicBezTo>
                    <a:pt x="298" y="167"/>
                    <a:pt x="281" y="181"/>
                    <a:pt x="281" y="199"/>
                  </a:cubicBezTo>
                  <a:cubicBezTo>
                    <a:pt x="281" y="216"/>
                    <a:pt x="298" y="230"/>
                    <a:pt x="318" y="230"/>
                  </a:cubicBezTo>
                  <a:cubicBezTo>
                    <a:pt x="338" y="230"/>
                    <a:pt x="355" y="216"/>
                    <a:pt x="355" y="199"/>
                  </a:cubicBezTo>
                  <a:cubicBezTo>
                    <a:pt x="355" y="181"/>
                    <a:pt x="338" y="167"/>
                    <a:pt x="318" y="167"/>
                  </a:cubicBezTo>
                  <a:close/>
                  <a:moveTo>
                    <a:pt x="318" y="220"/>
                  </a:moveTo>
                  <a:cubicBezTo>
                    <a:pt x="303" y="220"/>
                    <a:pt x="290" y="211"/>
                    <a:pt x="290" y="199"/>
                  </a:cubicBezTo>
                  <a:cubicBezTo>
                    <a:pt x="290" y="187"/>
                    <a:pt x="303" y="177"/>
                    <a:pt x="318" y="177"/>
                  </a:cubicBezTo>
                  <a:cubicBezTo>
                    <a:pt x="333" y="177"/>
                    <a:pt x="345" y="187"/>
                    <a:pt x="345" y="199"/>
                  </a:cubicBezTo>
                  <a:cubicBezTo>
                    <a:pt x="345" y="211"/>
                    <a:pt x="333" y="220"/>
                    <a:pt x="318" y="22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 name="Group 11">
            <a:extLst>
              <a:ext uri="{FF2B5EF4-FFF2-40B4-BE49-F238E27FC236}">
                <a16:creationId xmlns:a16="http://schemas.microsoft.com/office/drawing/2014/main" id="{44633F00-6D3F-4959-9EC6-6D79798DA7A0}"/>
              </a:ext>
            </a:extLst>
          </p:cNvPr>
          <p:cNvGrpSpPr/>
          <p:nvPr/>
        </p:nvGrpSpPr>
        <p:grpSpPr>
          <a:xfrm>
            <a:off x="6682421" y="1716925"/>
            <a:ext cx="1097280" cy="1097280"/>
            <a:chOff x="6153369" y="4985423"/>
            <a:chExt cx="1097280" cy="1097280"/>
          </a:xfrm>
        </p:grpSpPr>
        <p:sp>
          <p:nvSpPr>
            <p:cNvPr id="13" name="Oval 12">
              <a:extLst>
                <a:ext uri="{FF2B5EF4-FFF2-40B4-BE49-F238E27FC236}">
                  <a16:creationId xmlns:a16="http://schemas.microsoft.com/office/drawing/2014/main" id="{B3F57E36-20DD-4A1F-8083-E862F0A4F15C}"/>
                </a:ext>
              </a:extLst>
            </p:cNvPr>
            <p:cNvSpPr>
              <a:spLocks noChangeArrowheads="1"/>
            </p:cNvSpPr>
            <p:nvPr/>
          </p:nvSpPr>
          <p:spPr bwMode="auto">
            <a:xfrm>
              <a:off x="6153369"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40">
              <a:extLst>
                <a:ext uri="{FF2B5EF4-FFF2-40B4-BE49-F238E27FC236}">
                  <a16:creationId xmlns:a16="http://schemas.microsoft.com/office/drawing/2014/main" id="{A2B901D2-A0D0-4B78-BEA7-B73E22FC7325}"/>
                </a:ext>
              </a:extLst>
            </p:cNvPr>
            <p:cNvSpPr>
              <a:spLocks noEditPoints="1"/>
            </p:cNvSpPr>
            <p:nvPr/>
          </p:nvSpPr>
          <p:spPr bwMode="auto">
            <a:xfrm>
              <a:off x="6448436" y="5280800"/>
              <a:ext cx="507146" cy="506526"/>
            </a:xfrm>
            <a:custGeom>
              <a:avLst/>
              <a:gdLst>
                <a:gd name="T0" fmla="*/ 484 w 491"/>
                <a:gd name="T1" fmla="*/ 0 h 491"/>
                <a:gd name="T2" fmla="*/ 7 w 491"/>
                <a:gd name="T3" fmla="*/ 0 h 491"/>
                <a:gd name="T4" fmla="*/ 0 w 491"/>
                <a:gd name="T5" fmla="*/ 7 h 491"/>
                <a:gd name="T6" fmla="*/ 0 w 491"/>
                <a:gd name="T7" fmla="*/ 484 h 491"/>
                <a:gd name="T8" fmla="*/ 7 w 491"/>
                <a:gd name="T9" fmla="*/ 491 h 491"/>
                <a:gd name="T10" fmla="*/ 484 w 491"/>
                <a:gd name="T11" fmla="*/ 491 h 491"/>
                <a:gd name="T12" fmla="*/ 491 w 491"/>
                <a:gd name="T13" fmla="*/ 484 h 491"/>
                <a:gd name="T14" fmla="*/ 491 w 491"/>
                <a:gd name="T15" fmla="*/ 7 h 491"/>
                <a:gd name="T16" fmla="*/ 484 w 491"/>
                <a:gd name="T17" fmla="*/ 0 h 491"/>
                <a:gd name="T18" fmla="*/ 477 w 491"/>
                <a:gd name="T19" fmla="*/ 477 h 491"/>
                <a:gd name="T20" fmla="*/ 14 w 491"/>
                <a:gd name="T21" fmla="*/ 477 h 491"/>
                <a:gd name="T22" fmla="*/ 14 w 491"/>
                <a:gd name="T23" fmla="*/ 14 h 491"/>
                <a:gd name="T24" fmla="*/ 477 w 491"/>
                <a:gd name="T25" fmla="*/ 14 h 491"/>
                <a:gd name="T26" fmla="*/ 477 w 491"/>
                <a:gd name="T27" fmla="*/ 477 h 491"/>
                <a:gd name="T28" fmla="*/ 68 w 491"/>
                <a:gd name="T29" fmla="*/ 413 h 491"/>
                <a:gd name="T30" fmla="*/ 236 w 491"/>
                <a:gd name="T31" fmla="*/ 246 h 491"/>
                <a:gd name="T32" fmla="*/ 68 w 491"/>
                <a:gd name="T33" fmla="*/ 78 h 491"/>
                <a:gd name="T34" fmla="*/ 68 w 491"/>
                <a:gd name="T35" fmla="*/ 68 h 491"/>
                <a:gd name="T36" fmla="*/ 78 w 491"/>
                <a:gd name="T37" fmla="*/ 68 h 491"/>
                <a:gd name="T38" fmla="*/ 245 w 491"/>
                <a:gd name="T39" fmla="*/ 236 h 491"/>
                <a:gd name="T40" fmla="*/ 413 w 491"/>
                <a:gd name="T41" fmla="*/ 68 h 491"/>
                <a:gd name="T42" fmla="*/ 423 w 491"/>
                <a:gd name="T43" fmla="*/ 68 h 491"/>
                <a:gd name="T44" fmla="*/ 423 w 491"/>
                <a:gd name="T45" fmla="*/ 78 h 491"/>
                <a:gd name="T46" fmla="*/ 255 w 491"/>
                <a:gd name="T47" fmla="*/ 246 h 491"/>
                <a:gd name="T48" fmla="*/ 423 w 491"/>
                <a:gd name="T49" fmla="*/ 413 h 491"/>
                <a:gd name="T50" fmla="*/ 423 w 491"/>
                <a:gd name="T51" fmla="*/ 423 h 491"/>
                <a:gd name="T52" fmla="*/ 418 w 491"/>
                <a:gd name="T53" fmla="*/ 425 h 491"/>
                <a:gd name="T54" fmla="*/ 413 w 491"/>
                <a:gd name="T55" fmla="*/ 423 h 491"/>
                <a:gd name="T56" fmla="*/ 245 w 491"/>
                <a:gd name="T57" fmla="*/ 256 h 491"/>
                <a:gd name="T58" fmla="*/ 78 w 491"/>
                <a:gd name="T59" fmla="*/ 423 h 491"/>
                <a:gd name="T60" fmla="*/ 73 w 491"/>
                <a:gd name="T61" fmla="*/ 425 h 491"/>
                <a:gd name="T62" fmla="*/ 68 w 491"/>
                <a:gd name="T63" fmla="*/ 423 h 491"/>
                <a:gd name="T64" fmla="*/ 68 w 491"/>
                <a:gd name="T65" fmla="*/ 41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491">
                  <a:moveTo>
                    <a:pt x="484" y="0"/>
                  </a:moveTo>
                  <a:cubicBezTo>
                    <a:pt x="7" y="0"/>
                    <a:pt x="7" y="0"/>
                    <a:pt x="7" y="0"/>
                  </a:cubicBezTo>
                  <a:cubicBezTo>
                    <a:pt x="3" y="0"/>
                    <a:pt x="0" y="3"/>
                    <a:pt x="0" y="7"/>
                  </a:cubicBezTo>
                  <a:cubicBezTo>
                    <a:pt x="0" y="484"/>
                    <a:pt x="0" y="484"/>
                    <a:pt x="0" y="484"/>
                  </a:cubicBezTo>
                  <a:cubicBezTo>
                    <a:pt x="0" y="488"/>
                    <a:pt x="3" y="491"/>
                    <a:pt x="7" y="491"/>
                  </a:cubicBezTo>
                  <a:cubicBezTo>
                    <a:pt x="484" y="491"/>
                    <a:pt x="484" y="491"/>
                    <a:pt x="484" y="491"/>
                  </a:cubicBezTo>
                  <a:cubicBezTo>
                    <a:pt x="488" y="491"/>
                    <a:pt x="491" y="488"/>
                    <a:pt x="491" y="484"/>
                  </a:cubicBezTo>
                  <a:cubicBezTo>
                    <a:pt x="491" y="7"/>
                    <a:pt x="491" y="7"/>
                    <a:pt x="491" y="7"/>
                  </a:cubicBezTo>
                  <a:cubicBezTo>
                    <a:pt x="491" y="3"/>
                    <a:pt x="488" y="0"/>
                    <a:pt x="484" y="0"/>
                  </a:cubicBezTo>
                  <a:close/>
                  <a:moveTo>
                    <a:pt x="477" y="477"/>
                  </a:moveTo>
                  <a:cubicBezTo>
                    <a:pt x="14" y="477"/>
                    <a:pt x="14" y="477"/>
                    <a:pt x="14" y="477"/>
                  </a:cubicBezTo>
                  <a:cubicBezTo>
                    <a:pt x="14" y="14"/>
                    <a:pt x="14" y="14"/>
                    <a:pt x="14" y="14"/>
                  </a:cubicBezTo>
                  <a:cubicBezTo>
                    <a:pt x="477" y="14"/>
                    <a:pt x="477" y="14"/>
                    <a:pt x="477" y="14"/>
                  </a:cubicBezTo>
                  <a:lnTo>
                    <a:pt x="477" y="477"/>
                  </a:lnTo>
                  <a:close/>
                  <a:moveTo>
                    <a:pt x="68" y="413"/>
                  </a:moveTo>
                  <a:cubicBezTo>
                    <a:pt x="236" y="246"/>
                    <a:pt x="236" y="246"/>
                    <a:pt x="236" y="246"/>
                  </a:cubicBezTo>
                  <a:cubicBezTo>
                    <a:pt x="68" y="78"/>
                    <a:pt x="68" y="78"/>
                    <a:pt x="68" y="78"/>
                  </a:cubicBezTo>
                  <a:cubicBezTo>
                    <a:pt x="65" y="75"/>
                    <a:pt x="65" y="71"/>
                    <a:pt x="68" y="68"/>
                  </a:cubicBezTo>
                  <a:cubicBezTo>
                    <a:pt x="71" y="66"/>
                    <a:pt x="75" y="66"/>
                    <a:pt x="78" y="68"/>
                  </a:cubicBezTo>
                  <a:cubicBezTo>
                    <a:pt x="245" y="236"/>
                    <a:pt x="245" y="236"/>
                    <a:pt x="245" y="236"/>
                  </a:cubicBezTo>
                  <a:cubicBezTo>
                    <a:pt x="413" y="68"/>
                    <a:pt x="413" y="68"/>
                    <a:pt x="413" y="68"/>
                  </a:cubicBezTo>
                  <a:cubicBezTo>
                    <a:pt x="416" y="66"/>
                    <a:pt x="420" y="66"/>
                    <a:pt x="423" y="68"/>
                  </a:cubicBezTo>
                  <a:cubicBezTo>
                    <a:pt x="426" y="71"/>
                    <a:pt x="426" y="75"/>
                    <a:pt x="423" y="78"/>
                  </a:cubicBezTo>
                  <a:cubicBezTo>
                    <a:pt x="255" y="246"/>
                    <a:pt x="255" y="246"/>
                    <a:pt x="255" y="246"/>
                  </a:cubicBezTo>
                  <a:cubicBezTo>
                    <a:pt x="423" y="413"/>
                    <a:pt x="423" y="413"/>
                    <a:pt x="423" y="413"/>
                  </a:cubicBezTo>
                  <a:cubicBezTo>
                    <a:pt x="426" y="416"/>
                    <a:pt x="426" y="421"/>
                    <a:pt x="423" y="423"/>
                  </a:cubicBezTo>
                  <a:cubicBezTo>
                    <a:pt x="422" y="425"/>
                    <a:pt x="420" y="425"/>
                    <a:pt x="418" y="425"/>
                  </a:cubicBezTo>
                  <a:cubicBezTo>
                    <a:pt x="416" y="425"/>
                    <a:pt x="414" y="425"/>
                    <a:pt x="413" y="423"/>
                  </a:cubicBezTo>
                  <a:cubicBezTo>
                    <a:pt x="245" y="256"/>
                    <a:pt x="245" y="256"/>
                    <a:pt x="245" y="256"/>
                  </a:cubicBezTo>
                  <a:cubicBezTo>
                    <a:pt x="78" y="423"/>
                    <a:pt x="78" y="423"/>
                    <a:pt x="78" y="423"/>
                  </a:cubicBezTo>
                  <a:cubicBezTo>
                    <a:pt x="76" y="425"/>
                    <a:pt x="75" y="425"/>
                    <a:pt x="73" y="425"/>
                  </a:cubicBezTo>
                  <a:cubicBezTo>
                    <a:pt x="71" y="425"/>
                    <a:pt x="69" y="425"/>
                    <a:pt x="68" y="423"/>
                  </a:cubicBezTo>
                  <a:cubicBezTo>
                    <a:pt x="65" y="421"/>
                    <a:pt x="65" y="416"/>
                    <a:pt x="68" y="41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8" name="Content Placeholder 5">
            <a:extLst>
              <a:ext uri="{FF2B5EF4-FFF2-40B4-BE49-F238E27FC236}">
                <a16:creationId xmlns:a16="http://schemas.microsoft.com/office/drawing/2014/main" id="{F9B11EA8-3031-443C-9064-8E23C754CAA8}"/>
              </a:ext>
            </a:extLst>
          </p:cNvPr>
          <p:cNvSpPr txBox="1">
            <a:spLocks/>
          </p:cNvSpPr>
          <p:nvPr/>
        </p:nvSpPr>
        <p:spPr>
          <a:xfrm>
            <a:off x="472607" y="2944670"/>
            <a:ext cx="2579511" cy="6934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lv-LV" sz="1200">
                <a:solidFill>
                  <a:schemeClr val="bg1">
                    <a:lumMod val="50000"/>
                  </a:schemeClr>
                </a:solidFill>
              </a:rPr>
              <a:t>Supplier can ask </a:t>
            </a:r>
            <a:r>
              <a:rPr lang="lv-LV" sz="1200" b="1">
                <a:solidFill>
                  <a:schemeClr val="bg1">
                    <a:lumMod val="50000"/>
                  </a:schemeClr>
                </a:solidFill>
              </a:rPr>
              <a:t>questions</a:t>
            </a:r>
            <a:r>
              <a:rPr lang="lv-LV" sz="1200">
                <a:solidFill>
                  <a:schemeClr val="bg1">
                    <a:lumMod val="50000"/>
                  </a:schemeClr>
                </a:solidFill>
              </a:rPr>
              <a:t> and </a:t>
            </a:r>
            <a:r>
              <a:rPr lang="lv-LV" sz="1200" b="1">
                <a:solidFill>
                  <a:schemeClr val="bg1">
                    <a:lumMod val="50000"/>
                  </a:schemeClr>
                </a:solidFill>
              </a:rPr>
              <a:t>clarify requirements </a:t>
            </a:r>
            <a:r>
              <a:rPr lang="lv-LV" sz="1200">
                <a:solidFill>
                  <a:schemeClr val="bg1">
                    <a:lumMod val="50000"/>
                  </a:schemeClr>
                </a:solidFill>
              </a:rPr>
              <a:t>and </a:t>
            </a:r>
            <a:r>
              <a:rPr lang="lv-LV" sz="1200" b="1">
                <a:solidFill>
                  <a:schemeClr val="bg1">
                    <a:lumMod val="50000"/>
                  </a:schemeClr>
                </a:solidFill>
              </a:rPr>
              <a:t>request to amend </a:t>
            </a:r>
            <a:r>
              <a:rPr lang="lv-LV" sz="1200">
                <a:solidFill>
                  <a:schemeClr val="bg1">
                    <a:lumMod val="50000"/>
                  </a:schemeClr>
                </a:solidFill>
              </a:rPr>
              <a:t>them</a:t>
            </a:r>
          </a:p>
        </p:txBody>
      </p:sp>
      <p:cxnSp>
        <p:nvCxnSpPr>
          <p:cNvPr id="20" name="Straight Connector 19">
            <a:extLst>
              <a:ext uri="{FF2B5EF4-FFF2-40B4-BE49-F238E27FC236}">
                <a16:creationId xmlns:a16="http://schemas.microsoft.com/office/drawing/2014/main" id="{52809AAA-9927-4A45-B7D7-8EFF869F51E7}"/>
              </a:ext>
            </a:extLst>
          </p:cNvPr>
          <p:cNvCxnSpPr>
            <a:cxnSpLocks/>
          </p:cNvCxnSpPr>
          <p:nvPr/>
        </p:nvCxnSpPr>
        <p:spPr>
          <a:xfrm>
            <a:off x="5678037" y="1478844"/>
            <a:ext cx="4926" cy="34148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6937626A-8611-4CDF-8B8C-2F5D73B202E3}"/>
              </a:ext>
            </a:extLst>
          </p:cNvPr>
          <p:cNvSpPr txBox="1"/>
          <p:nvPr/>
        </p:nvSpPr>
        <p:spPr>
          <a:xfrm>
            <a:off x="5685866" y="1439333"/>
            <a:ext cx="353879" cy="3704167"/>
          </a:xfrm>
          <a:prstGeom prst="rect">
            <a:avLst/>
          </a:prstGeom>
          <a:noFill/>
        </p:spPr>
        <p:txBody>
          <a:bodyPr vert="wordArtVert" wrap="square" rtlCol="0">
            <a:spAutoFit/>
          </a:bodyPr>
          <a:lstStyle/>
          <a:p>
            <a:r>
              <a:rPr lang="en-US" sz="1000">
                <a:solidFill>
                  <a:srgbClr val="003787"/>
                </a:solidFill>
              </a:rPr>
              <a:t>SUBMISSION DEADLINE </a:t>
            </a:r>
            <a:endParaRPr lang="lv-LV" sz="1000">
              <a:solidFill>
                <a:srgbClr val="003787"/>
              </a:solidFill>
            </a:endParaRPr>
          </a:p>
        </p:txBody>
      </p:sp>
      <p:sp>
        <p:nvSpPr>
          <p:cNvPr id="23" name="Content Placeholder 5">
            <a:extLst>
              <a:ext uri="{FF2B5EF4-FFF2-40B4-BE49-F238E27FC236}">
                <a16:creationId xmlns:a16="http://schemas.microsoft.com/office/drawing/2014/main" id="{DA73A050-F22F-4722-A8E0-0AF43E367EDB}"/>
              </a:ext>
            </a:extLst>
          </p:cNvPr>
          <p:cNvSpPr txBox="1">
            <a:spLocks/>
          </p:cNvSpPr>
          <p:nvPr/>
        </p:nvSpPr>
        <p:spPr>
          <a:xfrm>
            <a:off x="6006556" y="2993758"/>
            <a:ext cx="2579511" cy="69349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b="1">
                <a:solidFill>
                  <a:schemeClr val="bg1">
                    <a:lumMod val="50000"/>
                  </a:schemeClr>
                </a:solidFill>
              </a:rPr>
              <a:t>No amendments after submission! </a:t>
            </a:r>
            <a:r>
              <a:rPr lang="en-US" sz="1200">
                <a:solidFill>
                  <a:schemeClr val="bg1">
                    <a:lumMod val="50000"/>
                  </a:schemeClr>
                </a:solidFill>
              </a:rPr>
              <a:t>Tenderer has accepted the requirements by submitting the proposal! </a:t>
            </a:r>
          </a:p>
        </p:txBody>
      </p:sp>
      <p:sp>
        <p:nvSpPr>
          <p:cNvPr id="21" name="Rectangle 20">
            <a:extLst>
              <a:ext uri="{FF2B5EF4-FFF2-40B4-BE49-F238E27FC236}">
                <a16:creationId xmlns:a16="http://schemas.microsoft.com/office/drawing/2014/main" id="{C95DA37B-F823-41FB-9C47-F6ABA149E815}"/>
              </a:ext>
            </a:extLst>
          </p:cNvPr>
          <p:cNvSpPr/>
          <p:nvPr/>
        </p:nvSpPr>
        <p:spPr>
          <a:xfrm>
            <a:off x="3233248" y="1940111"/>
            <a:ext cx="2284444" cy="2405109"/>
          </a:xfrm>
          <a:prstGeom prst="rect">
            <a:avLst/>
          </a:prstGeom>
          <a:solidFill>
            <a:srgbClr val="FFC101"/>
          </a:solidFill>
        </p:spPr>
        <p:txBody>
          <a:bodyPr wrap="square" lIns="137160" tIns="36000" rIns="137160" bIns="36000">
            <a:noAutofit/>
          </a:bodyPr>
          <a:lstStyle/>
          <a:p>
            <a:pPr indent="0" algn="ctr">
              <a:buNone/>
            </a:pPr>
            <a:endParaRPr lang="en-US" sz="1400" b="1"/>
          </a:p>
          <a:p>
            <a:pPr indent="0" algn="ctr">
              <a:buNone/>
            </a:pPr>
            <a:r>
              <a:rPr lang="en-US" sz="1400" b="1"/>
              <a:t>In Qualification stage questions may be asked:</a:t>
            </a:r>
          </a:p>
          <a:p>
            <a:pPr indent="0" algn="ctr">
              <a:buNone/>
            </a:pPr>
            <a:endParaRPr lang="en-US" sz="1400" b="1"/>
          </a:p>
          <a:p>
            <a:pPr algn="ctr"/>
            <a:r>
              <a:rPr lang="en-US" sz="1400" b="1"/>
              <a:t>1. By e-mail to: </a:t>
            </a:r>
            <a:r>
              <a:rPr lang="lv-LV" sz="1400" b="1" err="1">
                <a:solidFill>
                  <a:srgbClr val="0070C0"/>
                </a:solidFill>
              </a:rPr>
              <a:t>fence</a:t>
            </a:r>
            <a:r>
              <a:rPr lang="en-US" sz="1400" b="1">
                <a:solidFill>
                  <a:srgbClr val="0070C0"/>
                </a:solidFill>
                <a:hlinkClick r:id="rId3">
                  <a:extLst>
                    <a:ext uri="{A12FA001-AC4F-418D-AE19-62706E023703}">
                      <ahyp:hlinkClr xmlns:ahyp="http://schemas.microsoft.com/office/drawing/2018/hyperlinkcolor" val="tx"/>
                    </a:ext>
                  </a:extLst>
                </a:hlinkClick>
              </a:rPr>
              <a:t>@railbaltica.org</a:t>
            </a:r>
            <a:endParaRPr lang="en-US" sz="1400" b="1">
              <a:solidFill>
                <a:srgbClr val="0070C0"/>
              </a:solidFill>
            </a:endParaRPr>
          </a:p>
          <a:p>
            <a:pPr algn="ctr"/>
            <a:endParaRPr lang="en-US" sz="1400" b="1"/>
          </a:p>
          <a:p>
            <a:pPr algn="ctr"/>
            <a:r>
              <a:rPr lang="en-US" sz="1400" b="1"/>
              <a:t>2. In EIS system </a:t>
            </a:r>
          </a:p>
          <a:p>
            <a:pPr algn="ctr"/>
            <a:r>
              <a:rPr lang="en-US" sz="1400" b="1"/>
              <a:t>(for registered users)</a:t>
            </a:r>
          </a:p>
        </p:txBody>
      </p:sp>
    </p:spTree>
    <p:extLst>
      <p:ext uri="{BB962C8B-B14F-4D97-AF65-F5344CB8AC3E}">
        <p14:creationId xmlns:p14="http://schemas.microsoft.com/office/powerpoint/2010/main" val="304758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53EB970-25EF-434C-99CA-19E0679F444F}"/>
              </a:ext>
            </a:extLst>
          </p:cNvPr>
          <p:cNvGrpSpPr/>
          <p:nvPr/>
        </p:nvGrpSpPr>
        <p:grpSpPr>
          <a:xfrm>
            <a:off x="3342746" y="1747151"/>
            <a:ext cx="1936044" cy="1856251"/>
            <a:chOff x="3369733" y="2123316"/>
            <a:chExt cx="1936044" cy="1856251"/>
          </a:xfrm>
        </p:grpSpPr>
        <p:sp>
          <p:nvSpPr>
            <p:cNvPr id="14" name="Oval 13">
              <a:extLst>
                <a:ext uri="{FF2B5EF4-FFF2-40B4-BE49-F238E27FC236}">
                  <a16:creationId xmlns:a16="http://schemas.microsoft.com/office/drawing/2014/main" id="{55F85286-2706-455D-AC1E-014178D29A66}"/>
                </a:ext>
              </a:extLst>
            </p:cNvPr>
            <p:cNvSpPr/>
            <p:nvPr/>
          </p:nvSpPr>
          <p:spPr>
            <a:xfrm>
              <a:off x="3369733" y="2123316"/>
              <a:ext cx="1936044" cy="1856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Rectangle 1">
              <a:extLst>
                <a:ext uri="{FF2B5EF4-FFF2-40B4-BE49-F238E27FC236}">
                  <a16:creationId xmlns:a16="http://schemas.microsoft.com/office/drawing/2014/main" id="{1B1A5BCB-3433-4047-8DF0-752304DC85F9}"/>
                </a:ext>
              </a:extLst>
            </p:cNvPr>
            <p:cNvSpPr/>
            <p:nvPr/>
          </p:nvSpPr>
          <p:spPr>
            <a:xfrm>
              <a:off x="3548195" y="2561737"/>
              <a:ext cx="1579119" cy="1015663"/>
            </a:xfrm>
            <a:prstGeom prst="rect">
              <a:avLst/>
            </a:prstGeom>
          </p:spPr>
          <p:txBody>
            <a:bodyPr wrap="square">
              <a:spAutoFit/>
            </a:bodyPr>
            <a:lstStyle/>
            <a:p>
              <a:pPr marL="0" lvl="1" algn="ctr">
                <a:buClr>
                  <a:srgbClr val="FFC101"/>
                </a:buClr>
              </a:pPr>
              <a:r>
                <a:rPr lang="lv-LV" sz="1200" b="1" err="1">
                  <a:solidFill>
                    <a:srgbClr val="FFC101"/>
                  </a:solidFill>
                  <a:latin typeface="Myriad Pro" charset="0"/>
                </a:rPr>
                <a:t>Can</a:t>
              </a:r>
              <a:r>
                <a:rPr lang="lv-LV" sz="1200" b="1">
                  <a:solidFill>
                    <a:srgbClr val="FFC101"/>
                  </a:solidFill>
                  <a:latin typeface="Myriad Pro" charset="0"/>
                </a:rPr>
                <a:t> s</a:t>
              </a:r>
              <a:r>
                <a:rPr lang="en-US" sz="1200" b="1" err="1">
                  <a:solidFill>
                    <a:srgbClr val="FFC101"/>
                  </a:solidFill>
                  <a:latin typeface="Myriad Pro" charset="0"/>
                </a:rPr>
                <a:t>upplier</a:t>
              </a:r>
              <a:r>
                <a:rPr lang="en-US" sz="1200" b="1">
                  <a:solidFill>
                    <a:srgbClr val="FFC101"/>
                  </a:solidFill>
                  <a:latin typeface="Myriad Pro" charset="0"/>
                </a:rPr>
                <a:t> add new projects to comply with requirement during the clarifications</a:t>
              </a:r>
              <a:r>
                <a:rPr lang="lv-LV" sz="1200" b="1">
                  <a:solidFill>
                    <a:srgbClr val="FFC101"/>
                  </a:solidFill>
                  <a:latin typeface="Myriad Pro" charset="0"/>
                </a:rPr>
                <a:t>?</a:t>
              </a:r>
              <a:endParaRPr lang="en-US" sz="1200" b="1">
                <a:solidFill>
                  <a:srgbClr val="FFC101"/>
                </a:solidFill>
                <a:latin typeface="Myriad Pro" charset="0"/>
              </a:endParaRPr>
            </a:p>
          </p:txBody>
        </p:sp>
      </p:grpSp>
      <p:graphicFrame>
        <p:nvGraphicFramePr>
          <p:cNvPr id="10" name="Diagram 9">
            <a:extLst>
              <a:ext uri="{FF2B5EF4-FFF2-40B4-BE49-F238E27FC236}">
                <a16:creationId xmlns:a16="http://schemas.microsoft.com/office/drawing/2014/main" id="{97952167-E1F4-4EED-816E-21B2299C9A7B}"/>
              </a:ext>
            </a:extLst>
          </p:cNvPr>
          <p:cNvGraphicFramePr/>
          <p:nvPr>
            <p:extLst>
              <p:ext uri="{D42A27DB-BD31-4B8C-83A1-F6EECF244321}">
                <p14:modId xmlns:p14="http://schemas.microsoft.com/office/powerpoint/2010/main" val="3021416256"/>
              </p:ext>
            </p:extLst>
          </p:nvPr>
        </p:nvGraphicFramePr>
        <p:xfrm>
          <a:off x="1435100" y="1707328"/>
          <a:ext cx="5434189" cy="179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0D107404-1D76-4178-8155-EA3606F50419}"/>
              </a:ext>
            </a:extLst>
          </p:cNvPr>
          <p:cNvSpPr>
            <a:spLocks noGrp="1"/>
          </p:cNvSpPr>
          <p:nvPr>
            <p:ph type="body" sz="quarter" idx="20"/>
          </p:nvPr>
        </p:nvSpPr>
        <p:spPr/>
        <p:txBody>
          <a:bodyPr/>
          <a:lstStyle/>
          <a:p>
            <a:pPr marL="0" indent="0">
              <a:buNone/>
            </a:pPr>
            <a:r>
              <a:rPr lang="en-US">
                <a:solidFill>
                  <a:schemeClr val="bg2"/>
                </a:solidFill>
              </a:rPr>
              <a:t>Qualification</a:t>
            </a:r>
            <a:r>
              <a:rPr lang="lv-LV">
                <a:solidFill>
                  <a:schemeClr val="bg2"/>
                </a:solidFill>
              </a:rPr>
              <a:t>/</a:t>
            </a:r>
            <a:r>
              <a:rPr lang="en-US">
                <a:solidFill>
                  <a:schemeClr val="bg2"/>
                </a:solidFill>
              </a:rPr>
              <a:t>evaluation</a:t>
            </a:r>
            <a:endParaRPr lang="lv-LV">
              <a:solidFill>
                <a:schemeClr val="bg2"/>
              </a:solidFill>
            </a:endParaRPr>
          </a:p>
        </p:txBody>
      </p:sp>
      <p:sp>
        <p:nvSpPr>
          <p:cNvPr id="3" name="Content Placeholder 2">
            <a:extLst>
              <a:ext uri="{FF2B5EF4-FFF2-40B4-BE49-F238E27FC236}">
                <a16:creationId xmlns:a16="http://schemas.microsoft.com/office/drawing/2014/main" id="{EE02001D-E8B7-4FF9-BB29-FF73A55C213B}"/>
              </a:ext>
            </a:extLst>
          </p:cNvPr>
          <p:cNvSpPr>
            <a:spLocks noGrp="1"/>
          </p:cNvSpPr>
          <p:nvPr>
            <p:ph type="body" sz="quarter" idx="19"/>
          </p:nvPr>
        </p:nvSpPr>
        <p:spPr>
          <a:xfrm>
            <a:off x="671932" y="1345980"/>
            <a:ext cx="5650624" cy="364002"/>
          </a:xfrm>
        </p:spPr>
        <p:txBody>
          <a:bodyPr>
            <a:normAutofit/>
          </a:bodyPr>
          <a:lstStyle/>
          <a:p>
            <a:pPr algn="just">
              <a:buClr>
                <a:srgbClr val="FFC101"/>
              </a:buClr>
              <a:buFont typeface="Calibri" panose="020F0502020204030204" pitchFamily="34" charset="0"/>
              <a:buChar char="●"/>
            </a:pPr>
            <a:r>
              <a:rPr lang="en-US" sz="1400">
                <a:solidFill>
                  <a:schemeClr val="tx1">
                    <a:lumMod val="75000"/>
                  </a:schemeClr>
                </a:solidFill>
              </a:rPr>
              <a:t>Qualification assessment is carried out according to </a:t>
            </a:r>
            <a:r>
              <a:rPr lang="lv-LV" sz="1400" b="1">
                <a:solidFill>
                  <a:schemeClr val="tx1">
                    <a:lumMod val="75000"/>
                  </a:schemeClr>
                </a:solidFill>
              </a:rPr>
              <a:t>YES</a:t>
            </a:r>
            <a:r>
              <a:rPr lang="en-US" sz="1400" b="1">
                <a:solidFill>
                  <a:schemeClr val="tx1">
                    <a:lumMod val="75000"/>
                  </a:schemeClr>
                </a:solidFill>
              </a:rPr>
              <a:t>/</a:t>
            </a:r>
            <a:r>
              <a:rPr lang="lv-LV" sz="1400" b="1">
                <a:solidFill>
                  <a:schemeClr val="tx1">
                    <a:lumMod val="75000"/>
                  </a:schemeClr>
                </a:solidFill>
              </a:rPr>
              <a:t>NO</a:t>
            </a:r>
            <a:r>
              <a:rPr lang="en-US" sz="1400" b="1">
                <a:solidFill>
                  <a:schemeClr val="tx1">
                    <a:lumMod val="75000"/>
                  </a:schemeClr>
                </a:solidFill>
              </a:rPr>
              <a:t> principle</a:t>
            </a:r>
          </a:p>
        </p:txBody>
      </p:sp>
      <p:sp>
        <p:nvSpPr>
          <p:cNvPr id="4" name="Slide Number Placeholder 3">
            <a:extLst>
              <a:ext uri="{FF2B5EF4-FFF2-40B4-BE49-F238E27FC236}">
                <a16:creationId xmlns:a16="http://schemas.microsoft.com/office/drawing/2014/main" id="{EB62B97F-C96C-4B0D-9D59-623C97CD23ED}"/>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21</a:t>
            </a:fld>
            <a:endParaRPr lang="en-US"/>
          </a:p>
        </p:txBody>
      </p:sp>
      <p:sp>
        <p:nvSpPr>
          <p:cNvPr id="5" name="Rectangle 4">
            <a:extLst>
              <a:ext uri="{FF2B5EF4-FFF2-40B4-BE49-F238E27FC236}">
                <a16:creationId xmlns:a16="http://schemas.microsoft.com/office/drawing/2014/main" id="{F7433DC6-DA79-442A-8186-6204ABC756DD}"/>
              </a:ext>
            </a:extLst>
          </p:cNvPr>
          <p:cNvSpPr/>
          <p:nvPr/>
        </p:nvSpPr>
        <p:spPr>
          <a:xfrm>
            <a:off x="744532" y="4381734"/>
            <a:ext cx="7311941" cy="517419"/>
          </a:xfrm>
          <a:prstGeom prst="rect">
            <a:avLst/>
          </a:prstGeom>
          <a:solidFill>
            <a:srgbClr val="FFC101"/>
          </a:solidFill>
        </p:spPr>
        <p:txBody>
          <a:bodyPr wrap="square" lIns="137160" tIns="72000" rIns="137160" bIns="72000" anchor="t">
            <a:noAutofit/>
          </a:bodyPr>
          <a:lstStyle/>
          <a:p>
            <a:pPr algn="ctr"/>
            <a:r>
              <a:rPr lang="en-US" sz="1200" b="1"/>
              <a:t>NB! </a:t>
            </a:r>
            <a:r>
              <a:rPr lang="en-US" sz="1200" b="1">
                <a:ea typeface="+mn-lt"/>
                <a:cs typeface="+mn-lt"/>
              </a:rPr>
              <a:t>During the qualification assessment or evaluation </a:t>
            </a:r>
            <a:r>
              <a:rPr lang="en-US" sz="1200" b="1"/>
              <a:t>Commission is not allowed to deviate from the qualification requirements or award criteria.</a:t>
            </a:r>
          </a:p>
        </p:txBody>
      </p:sp>
      <p:grpSp>
        <p:nvGrpSpPr>
          <p:cNvPr id="11" name="Group 10">
            <a:extLst>
              <a:ext uri="{FF2B5EF4-FFF2-40B4-BE49-F238E27FC236}">
                <a16:creationId xmlns:a16="http://schemas.microsoft.com/office/drawing/2014/main" id="{44633F00-6D3F-4959-9EC6-6D79798DA7A0}"/>
              </a:ext>
            </a:extLst>
          </p:cNvPr>
          <p:cNvGrpSpPr/>
          <p:nvPr/>
        </p:nvGrpSpPr>
        <p:grpSpPr>
          <a:xfrm>
            <a:off x="274743" y="2057008"/>
            <a:ext cx="1097280" cy="1097280"/>
            <a:chOff x="6153369" y="4985423"/>
            <a:chExt cx="1097280" cy="1097280"/>
          </a:xfrm>
        </p:grpSpPr>
        <p:sp>
          <p:nvSpPr>
            <p:cNvPr id="12" name="Oval 11">
              <a:extLst>
                <a:ext uri="{FF2B5EF4-FFF2-40B4-BE49-F238E27FC236}">
                  <a16:creationId xmlns:a16="http://schemas.microsoft.com/office/drawing/2014/main" id="{A3B654EB-3E04-48AA-8C8D-D12842AA177B}"/>
                </a:ext>
              </a:extLst>
            </p:cNvPr>
            <p:cNvSpPr>
              <a:spLocks noChangeArrowheads="1"/>
            </p:cNvSpPr>
            <p:nvPr/>
          </p:nvSpPr>
          <p:spPr bwMode="auto">
            <a:xfrm>
              <a:off x="6153369"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40">
              <a:extLst>
                <a:ext uri="{FF2B5EF4-FFF2-40B4-BE49-F238E27FC236}">
                  <a16:creationId xmlns:a16="http://schemas.microsoft.com/office/drawing/2014/main" id="{A5AECD29-FE49-47D2-9417-9A6D3EA60FE0}"/>
                </a:ext>
              </a:extLst>
            </p:cNvPr>
            <p:cNvSpPr>
              <a:spLocks noEditPoints="1"/>
            </p:cNvSpPr>
            <p:nvPr/>
          </p:nvSpPr>
          <p:spPr bwMode="auto">
            <a:xfrm>
              <a:off x="6448436" y="5280800"/>
              <a:ext cx="507146" cy="506526"/>
            </a:xfrm>
            <a:custGeom>
              <a:avLst/>
              <a:gdLst>
                <a:gd name="T0" fmla="*/ 484 w 491"/>
                <a:gd name="T1" fmla="*/ 0 h 491"/>
                <a:gd name="T2" fmla="*/ 7 w 491"/>
                <a:gd name="T3" fmla="*/ 0 h 491"/>
                <a:gd name="T4" fmla="*/ 0 w 491"/>
                <a:gd name="T5" fmla="*/ 7 h 491"/>
                <a:gd name="T6" fmla="*/ 0 w 491"/>
                <a:gd name="T7" fmla="*/ 484 h 491"/>
                <a:gd name="T8" fmla="*/ 7 w 491"/>
                <a:gd name="T9" fmla="*/ 491 h 491"/>
                <a:gd name="T10" fmla="*/ 484 w 491"/>
                <a:gd name="T11" fmla="*/ 491 h 491"/>
                <a:gd name="T12" fmla="*/ 491 w 491"/>
                <a:gd name="T13" fmla="*/ 484 h 491"/>
                <a:gd name="T14" fmla="*/ 491 w 491"/>
                <a:gd name="T15" fmla="*/ 7 h 491"/>
                <a:gd name="T16" fmla="*/ 484 w 491"/>
                <a:gd name="T17" fmla="*/ 0 h 491"/>
                <a:gd name="T18" fmla="*/ 477 w 491"/>
                <a:gd name="T19" fmla="*/ 477 h 491"/>
                <a:gd name="T20" fmla="*/ 14 w 491"/>
                <a:gd name="T21" fmla="*/ 477 h 491"/>
                <a:gd name="T22" fmla="*/ 14 w 491"/>
                <a:gd name="T23" fmla="*/ 14 h 491"/>
                <a:gd name="T24" fmla="*/ 477 w 491"/>
                <a:gd name="T25" fmla="*/ 14 h 491"/>
                <a:gd name="T26" fmla="*/ 477 w 491"/>
                <a:gd name="T27" fmla="*/ 477 h 491"/>
                <a:gd name="T28" fmla="*/ 68 w 491"/>
                <a:gd name="T29" fmla="*/ 413 h 491"/>
                <a:gd name="T30" fmla="*/ 236 w 491"/>
                <a:gd name="T31" fmla="*/ 246 h 491"/>
                <a:gd name="T32" fmla="*/ 68 w 491"/>
                <a:gd name="T33" fmla="*/ 78 h 491"/>
                <a:gd name="T34" fmla="*/ 68 w 491"/>
                <a:gd name="T35" fmla="*/ 68 h 491"/>
                <a:gd name="T36" fmla="*/ 78 w 491"/>
                <a:gd name="T37" fmla="*/ 68 h 491"/>
                <a:gd name="T38" fmla="*/ 245 w 491"/>
                <a:gd name="T39" fmla="*/ 236 h 491"/>
                <a:gd name="T40" fmla="*/ 413 w 491"/>
                <a:gd name="T41" fmla="*/ 68 h 491"/>
                <a:gd name="T42" fmla="*/ 423 w 491"/>
                <a:gd name="T43" fmla="*/ 68 h 491"/>
                <a:gd name="T44" fmla="*/ 423 w 491"/>
                <a:gd name="T45" fmla="*/ 78 h 491"/>
                <a:gd name="T46" fmla="*/ 255 w 491"/>
                <a:gd name="T47" fmla="*/ 246 h 491"/>
                <a:gd name="T48" fmla="*/ 423 w 491"/>
                <a:gd name="T49" fmla="*/ 413 h 491"/>
                <a:gd name="T50" fmla="*/ 423 w 491"/>
                <a:gd name="T51" fmla="*/ 423 h 491"/>
                <a:gd name="T52" fmla="*/ 418 w 491"/>
                <a:gd name="T53" fmla="*/ 425 h 491"/>
                <a:gd name="T54" fmla="*/ 413 w 491"/>
                <a:gd name="T55" fmla="*/ 423 h 491"/>
                <a:gd name="T56" fmla="*/ 245 w 491"/>
                <a:gd name="T57" fmla="*/ 256 h 491"/>
                <a:gd name="T58" fmla="*/ 78 w 491"/>
                <a:gd name="T59" fmla="*/ 423 h 491"/>
                <a:gd name="T60" fmla="*/ 73 w 491"/>
                <a:gd name="T61" fmla="*/ 425 h 491"/>
                <a:gd name="T62" fmla="*/ 68 w 491"/>
                <a:gd name="T63" fmla="*/ 423 h 491"/>
                <a:gd name="T64" fmla="*/ 68 w 491"/>
                <a:gd name="T65" fmla="*/ 41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491">
                  <a:moveTo>
                    <a:pt x="484" y="0"/>
                  </a:moveTo>
                  <a:cubicBezTo>
                    <a:pt x="7" y="0"/>
                    <a:pt x="7" y="0"/>
                    <a:pt x="7" y="0"/>
                  </a:cubicBezTo>
                  <a:cubicBezTo>
                    <a:pt x="3" y="0"/>
                    <a:pt x="0" y="3"/>
                    <a:pt x="0" y="7"/>
                  </a:cubicBezTo>
                  <a:cubicBezTo>
                    <a:pt x="0" y="484"/>
                    <a:pt x="0" y="484"/>
                    <a:pt x="0" y="484"/>
                  </a:cubicBezTo>
                  <a:cubicBezTo>
                    <a:pt x="0" y="488"/>
                    <a:pt x="3" y="491"/>
                    <a:pt x="7" y="491"/>
                  </a:cubicBezTo>
                  <a:cubicBezTo>
                    <a:pt x="484" y="491"/>
                    <a:pt x="484" y="491"/>
                    <a:pt x="484" y="491"/>
                  </a:cubicBezTo>
                  <a:cubicBezTo>
                    <a:pt x="488" y="491"/>
                    <a:pt x="491" y="488"/>
                    <a:pt x="491" y="484"/>
                  </a:cubicBezTo>
                  <a:cubicBezTo>
                    <a:pt x="491" y="7"/>
                    <a:pt x="491" y="7"/>
                    <a:pt x="491" y="7"/>
                  </a:cubicBezTo>
                  <a:cubicBezTo>
                    <a:pt x="491" y="3"/>
                    <a:pt x="488" y="0"/>
                    <a:pt x="484" y="0"/>
                  </a:cubicBezTo>
                  <a:close/>
                  <a:moveTo>
                    <a:pt x="477" y="477"/>
                  </a:moveTo>
                  <a:cubicBezTo>
                    <a:pt x="14" y="477"/>
                    <a:pt x="14" y="477"/>
                    <a:pt x="14" y="477"/>
                  </a:cubicBezTo>
                  <a:cubicBezTo>
                    <a:pt x="14" y="14"/>
                    <a:pt x="14" y="14"/>
                    <a:pt x="14" y="14"/>
                  </a:cubicBezTo>
                  <a:cubicBezTo>
                    <a:pt x="477" y="14"/>
                    <a:pt x="477" y="14"/>
                    <a:pt x="477" y="14"/>
                  </a:cubicBezTo>
                  <a:lnTo>
                    <a:pt x="477" y="477"/>
                  </a:lnTo>
                  <a:close/>
                  <a:moveTo>
                    <a:pt x="68" y="413"/>
                  </a:moveTo>
                  <a:cubicBezTo>
                    <a:pt x="236" y="246"/>
                    <a:pt x="236" y="246"/>
                    <a:pt x="236" y="246"/>
                  </a:cubicBezTo>
                  <a:cubicBezTo>
                    <a:pt x="68" y="78"/>
                    <a:pt x="68" y="78"/>
                    <a:pt x="68" y="78"/>
                  </a:cubicBezTo>
                  <a:cubicBezTo>
                    <a:pt x="65" y="75"/>
                    <a:pt x="65" y="71"/>
                    <a:pt x="68" y="68"/>
                  </a:cubicBezTo>
                  <a:cubicBezTo>
                    <a:pt x="71" y="66"/>
                    <a:pt x="75" y="66"/>
                    <a:pt x="78" y="68"/>
                  </a:cubicBezTo>
                  <a:cubicBezTo>
                    <a:pt x="245" y="236"/>
                    <a:pt x="245" y="236"/>
                    <a:pt x="245" y="236"/>
                  </a:cubicBezTo>
                  <a:cubicBezTo>
                    <a:pt x="413" y="68"/>
                    <a:pt x="413" y="68"/>
                    <a:pt x="413" y="68"/>
                  </a:cubicBezTo>
                  <a:cubicBezTo>
                    <a:pt x="416" y="66"/>
                    <a:pt x="420" y="66"/>
                    <a:pt x="423" y="68"/>
                  </a:cubicBezTo>
                  <a:cubicBezTo>
                    <a:pt x="426" y="71"/>
                    <a:pt x="426" y="75"/>
                    <a:pt x="423" y="78"/>
                  </a:cubicBezTo>
                  <a:cubicBezTo>
                    <a:pt x="255" y="246"/>
                    <a:pt x="255" y="246"/>
                    <a:pt x="255" y="246"/>
                  </a:cubicBezTo>
                  <a:cubicBezTo>
                    <a:pt x="423" y="413"/>
                    <a:pt x="423" y="413"/>
                    <a:pt x="423" y="413"/>
                  </a:cubicBezTo>
                  <a:cubicBezTo>
                    <a:pt x="426" y="416"/>
                    <a:pt x="426" y="421"/>
                    <a:pt x="423" y="423"/>
                  </a:cubicBezTo>
                  <a:cubicBezTo>
                    <a:pt x="422" y="425"/>
                    <a:pt x="420" y="425"/>
                    <a:pt x="418" y="425"/>
                  </a:cubicBezTo>
                  <a:cubicBezTo>
                    <a:pt x="416" y="425"/>
                    <a:pt x="414" y="425"/>
                    <a:pt x="413" y="423"/>
                  </a:cubicBezTo>
                  <a:cubicBezTo>
                    <a:pt x="245" y="256"/>
                    <a:pt x="245" y="256"/>
                    <a:pt x="245" y="256"/>
                  </a:cubicBezTo>
                  <a:cubicBezTo>
                    <a:pt x="78" y="423"/>
                    <a:pt x="78" y="423"/>
                    <a:pt x="78" y="423"/>
                  </a:cubicBezTo>
                  <a:cubicBezTo>
                    <a:pt x="76" y="425"/>
                    <a:pt x="75" y="425"/>
                    <a:pt x="73" y="425"/>
                  </a:cubicBezTo>
                  <a:cubicBezTo>
                    <a:pt x="71" y="425"/>
                    <a:pt x="69" y="425"/>
                    <a:pt x="68" y="423"/>
                  </a:cubicBezTo>
                  <a:cubicBezTo>
                    <a:pt x="65" y="421"/>
                    <a:pt x="65" y="416"/>
                    <a:pt x="68" y="41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6" name="Content Placeholder 2">
            <a:extLst>
              <a:ext uri="{FF2B5EF4-FFF2-40B4-BE49-F238E27FC236}">
                <a16:creationId xmlns:a16="http://schemas.microsoft.com/office/drawing/2014/main" id="{7613C8D9-51AB-4036-9FF5-5BC9755A101C}"/>
              </a:ext>
            </a:extLst>
          </p:cNvPr>
          <p:cNvSpPr txBox="1">
            <a:spLocks/>
          </p:cNvSpPr>
          <p:nvPr/>
        </p:nvSpPr>
        <p:spPr>
          <a:xfrm>
            <a:off x="671932" y="3865317"/>
            <a:ext cx="5650624" cy="36400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Clr>
                <a:srgbClr val="FFC101"/>
              </a:buClr>
              <a:buFont typeface="Calibri" panose="020F0502020204030204" pitchFamily="34" charset="0"/>
              <a:buChar char="●"/>
            </a:pPr>
            <a:r>
              <a:rPr lang="en-US" sz="1400">
                <a:solidFill>
                  <a:schemeClr val="tx1">
                    <a:lumMod val="75000"/>
                  </a:schemeClr>
                </a:solidFill>
              </a:rPr>
              <a:t>Evaluation according to award criteria</a:t>
            </a:r>
          </a:p>
        </p:txBody>
      </p:sp>
    </p:spTree>
    <p:extLst>
      <p:ext uri="{BB962C8B-B14F-4D97-AF65-F5344CB8AC3E}">
        <p14:creationId xmlns:p14="http://schemas.microsoft.com/office/powerpoint/2010/main" val="101000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173191-3F13-4BD7-B6AD-75FB5FCB510B}"/>
              </a:ext>
            </a:extLst>
          </p:cNvPr>
          <p:cNvSpPr>
            <a:spLocks noGrp="1"/>
          </p:cNvSpPr>
          <p:nvPr>
            <p:ph type="body" sz="quarter" idx="20"/>
          </p:nvPr>
        </p:nvSpPr>
        <p:spPr/>
        <p:txBody>
          <a:bodyPr/>
          <a:lstStyle/>
          <a:p>
            <a:pPr marL="0" indent="0">
              <a:buNone/>
            </a:pPr>
            <a:r>
              <a:rPr lang="lv-LV" err="1">
                <a:solidFill>
                  <a:schemeClr val="bg2"/>
                </a:solidFill>
              </a:rPr>
              <a:t>Clarifications</a:t>
            </a:r>
            <a:r>
              <a:rPr lang="lv-LV">
                <a:solidFill>
                  <a:schemeClr val="bg2"/>
                </a:solidFill>
              </a:rPr>
              <a:t>/</a:t>
            </a:r>
            <a:r>
              <a:rPr lang="lv-LV" err="1">
                <a:solidFill>
                  <a:schemeClr val="bg2"/>
                </a:solidFill>
              </a:rPr>
              <a:t>Amendments</a:t>
            </a:r>
            <a:endParaRPr lang="lv-LV">
              <a:solidFill>
                <a:schemeClr val="bg2"/>
              </a:solidFill>
            </a:endParaRPr>
          </a:p>
        </p:txBody>
      </p:sp>
      <p:sp>
        <p:nvSpPr>
          <p:cNvPr id="4" name="Slide Number Placeholder 3">
            <a:extLst>
              <a:ext uri="{FF2B5EF4-FFF2-40B4-BE49-F238E27FC236}">
                <a16:creationId xmlns:a16="http://schemas.microsoft.com/office/drawing/2014/main" id="{9F1F6D04-908F-4146-B531-E4DBC8556A57}"/>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22</a:t>
            </a:fld>
            <a:endParaRPr lang="en-US"/>
          </a:p>
        </p:txBody>
      </p:sp>
      <p:sp>
        <p:nvSpPr>
          <p:cNvPr id="5" name="Rectangle 4">
            <a:extLst>
              <a:ext uri="{FF2B5EF4-FFF2-40B4-BE49-F238E27FC236}">
                <a16:creationId xmlns:a16="http://schemas.microsoft.com/office/drawing/2014/main" id="{CDF7C04F-BA6B-4460-9183-7CE40F353908}"/>
              </a:ext>
            </a:extLst>
          </p:cNvPr>
          <p:cNvSpPr/>
          <p:nvPr/>
        </p:nvSpPr>
        <p:spPr>
          <a:xfrm>
            <a:off x="564921" y="4319056"/>
            <a:ext cx="7705485" cy="511498"/>
          </a:xfrm>
          <a:prstGeom prst="rect">
            <a:avLst/>
          </a:prstGeom>
          <a:solidFill>
            <a:srgbClr val="FFC101"/>
          </a:solidFill>
        </p:spPr>
        <p:txBody>
          <a:bodyPr wrap="square" lIns="137160" tIns="72000" rIns="137160" bIns="72000" anchor="t">
            <a:noAutofit/>
          </a:bodyPr>
          <a:lstStyle/>
          <a:p>
            <a:pPr algn="ctr"/>
            <a:r>
              <a:rPr lang="en-US" sz="1200" b="1"/>
              <a:t>NB! Commission cannot recognize as compliant agreements, documents etc. which are dated after the proposal submission deadline, except the exclusion ground documents.</a:t>
            </a:r>
          </a:p>
          <a:p>
            <a:pPr indent="0" algn="just">
              <a:buNone/>
            </a:pPr>
            <a:endParaRPr lang="en-US" sz="1200" b="1"/>
          </a:p>
        </p:txBody>
      </p:sp>
      <p:sp>
        <p:nvSpPr>
          <p:cNvPr id="8" name="Content Placeholder 5">
            <a:extLst>
              <a:ext uri="{FF2B5EF4-FFF2-40B4-BE49-F238E27FC236}">
                <a16:creationId xmlns:a16="http://schemas.microsoft.com/office/drawing/2014/main" id="{31A7CD6A-3FC7-4413-B036-64637BDA02E2}"/>
              </a:ext>
            </a:extLst>
          </p:cNvPr>
          <p:cNvSpPr>
            <a:spLocks noGrp="1"/>
          </p:cNvSpPr>
          <p:nvPr>
            <p:ph type="body" sz="quarter" idx="19"/>
          </p:nvPr>
        </p:nvSpPr>
        <p:spPr>
          <a:xfrm>
            <a:off x="630111" y="2118393"/>
            <a:ext cx="3541133" cy="2024629"/>
          </a:xfrm>
        </p:spPr>
        <p:txBody>
          <a:bodyPr>
            <a:normAutofit/>
          </a:bodyPr>
          <a:lstStyle/>
          <a:p>
            <a:pPr marL="0" indent="0">
              <a:buClr>
                <a:srgbClr val="FFC101"/>
              </a:buClr>
              <a:buNone/>
            </a:pPr>
            <a:r>
              <a:rPr lang="en-US" sz="1600" b="1">
                <a:solidFill>
                  <a:schemeClr val="bg1">
                    <a:lumMod val="50000"/>
                  </a:schemeClr>
                </a:solidFill>
              </a:rPr>
              <a:t>Commission must ensure:</a:t>
            </a:r>
            <a:endParaRPr lang="lv-LV" sz="1600" b="1">
              <a:solidFill>
                <a:schemeClr val="bg1">
                  <a:lumMod val="50000"/>
                </a:schemeClr>
              </a:solidFill>
            </a:endParaRPr>
          </a:p>
          <a:p>
            <a:pPr lvl="1">
              <a:buClr>
                <a:srgbClr val="FFC101"/>
              </a:buClr>
              <a:buFont typeface="Calibri" panose="020F0502020204030204" pitchFamily="34" charset="0"/>
              <a:buChar char="●"/>
            </a:pPr>
            <a:r>
              <a:rPr lang="en-US" sz="1600">
                <a:solidFill>
                  <a:schemeClr val="bg1">
                    <a:lumMod val="50000"/>
                  </a:schemeClr>
                </a:solidFill>
              </a:rPr>
              <a:t>Transparency</a:t>
            </a:r>
          </a:p>
          <a:p>
            <a:pPr lvl="1">
              <a:buClr>
                <a:srgbClr val="FFC101"/>
              </a:buClr>
              <a:buFont typeface="Calibri" panose="020F0502020204030204" pitchFamily="34" charset="0"/>
              <a:buChar char="●"/>
            </a:pPr>
            <a:r>
              <a:rPr lang="en-US" sz="1600">
                <a:solidFill>
                  <a:schemeClr val="bg1">
                    <a:lumMod val="50000"/>
                  </a:schemeClr>
                </a:solidFill>
              </a:rPr>
              <a:t>Free competition </a:t>
            </a:r>
          </a:p>
          <a:p>
            <a:pPr lvl="1">
              <a:buClr>
                <a:srgbClr val="FFC101"/>
              </a:buClr>
              <a:buFont typeface="Calibri" panose="020F0502020204030204" pitchFamily="34" charset="0"/>
              <a:buChar char="●"/>
            </a:pPr>
            <a:r>
              <a:rPr lang="en-US" sz="1600">
                <a:solidFill>
                  <a:schemeClr val="bg1">
                    <a:lumMod val="50000"/>
                  </a:schemeClr>
                </a:solidFill>
              </a:rPr>
              <a:t>Equal and fair treatment</a:t>
            </a:r>
          </a:p>
          <a:p>
            <a:pPr lvl="1">
              <a:buClr>
                <a:srgbClr val="FFC101"/>
              </a:buClr>
              <a:buFont typeface="Calibri" panose="020F0502020204030204" pitchFamily="34" charset="0"/>
              <a:buChar char="●"/>
            </a:pPr>
            <a:r>
              <a:rPr lang="en-US" sz="1600">
                <a:solidFill>
                  <a:schemeClr val="bg1">
                    <a:lumMod val="50000"/>
                  </a:schemeClr>
                </a:solidFill>
              </a:rPr>
              <a:t>Effective use of the funds of RB</a:t>
            </a:r>
          </a:p>
        </p:txBody>
      </p:sp>
      <p:sp>
        <p:nvSpPr>
          <p:cNvPr id="10" name="Content Placeholder 5">
            <a:extLst>
              <a:ext uri="{FF2B5EF4-FFF2-40B4-BE49-F238E27FC236}">
                <a16:creationId xmlns:a16="http://schemas.microsoft.com/office/drawing/2014/main" id="{95725B82-13CF-45E4-A41C-39E410A1164A}"/>
              </a:ext>
            </a:extLst>
          </p:cNvPr>
          <p:cNvSpPr txBox="1">
            <a:spLocks/>
          </p:cNvSpPr>
          <p:nvPr/>
        </p:nvSpPr>
        <p:spPr>
          <a:xfrm>
            <a:off x="4417663" y="2118392"/>
            <a:ext cx="3541133" cy="20246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FFC101"/>
              </a:buClr>
              <a:buFont typeface="Arial" panose="020B0604020202020204" pitchFamily="34" charset="0"/>
              <a:buNone/>
            </a:pPr>
            <a:r>
              <a:rPr lang="lv-LV" sz="1600" b="1">
                <a:solidFill>
                  <a:schemeClr val="bg1">
                    <a:lumMod val="50000"/>
                  </a:schemeClr>
                </a:solidFill>
              </a:rPr>
              <a:t>Dos and </a:t>
            </a:r>
            <a:r>
              <a:rPr lang="lv-LV" sz="1600" b="1" err="1">
                <a:solidFill>
                  <a:schemeClr val="bg1">
                    <a:lumMod val="50000"/>
                  </a:schemeClr>
                </a:solidFill>
              </a:rPr>
              <a:t>Dont’s</a:t>
            </a:r>
            <a:r>
              <a:rPr lang="lv-LV" sz="1600" b="1">
                <a:solidFill>
                  <a:schemeClr val="bg1">
                    <a:lumMod val="50000"/>
                  </a:schemeClr>
                </a:solidFill>
              </a:rPr>
              <a:t>:</a:t>
            </a:r>
            <a:endParaRPr lang="en-US" sz="1600" b="1">
              <a:solidFill>
                <a:schemeClr val="bg1">
                  <a:lumMod val="50000"/>
                </a:schemeClr>
              </a:solidFill>
            </a:endParaRPr>
          </a:p>
          <a:p>
            <a:pPr lvl="1">
              <a:buClr>
                <a:srgbClr val="FFC101"/>
              </a:buClr>
              <a:buFont typeface="Calibri" panose="020F0502020204030204" pitchFamily="34" charset="0"/>
              <a:buChar char="●"/>
            </a:pPr>
            <a:r>
              <a:rPr lang="en-US" sz="1600">
                <a:solidFill>
                  <a:schemeClr val="bg1">
                    <a:lumMod val="50000"/>
                  </a:schemeClr>
                </a:solidFill>
              </a:rPr>
              <a:t>It </a:t>
            </a:r>
            <a:r>
              <a:rPr lang="en-US" sz="1600" b="1">
                <a:solidFill>
                  <a:schemeClr val="bg1">
                    <a:lumMod val="50000"/>
                  </a:schemeClr>
                </a:solidFill>
              </a:rPr>
              <a:t>is allowed </a:t>
            </a:r>
            <a:r>
              <a:rPr lang="en-US" sz="1600">
                <a:solidFill>
                  <a:schemeClr val="bg1">
                    <a:lumMod val="50000"/>
                  </a:schemeClr>
                </a:solidFill>
              </a:rPr>
              <a:t>to clarify information which is included in the proposal (clarifications)</a:t>
            </a:r>
          </a:p>
          <a:p>
            <a:pPr lvl="1">
              <a:buClr>
                <a:srgbClr val="FFC101"/>
              </a:buClr>
              <a:buFont typeface="Calibri" panose="020F0502020204030204" pitchFamily="34" charset="0"/>
              <a:buChar char="●"/>
            </a:pPr>
            <a:r>
              <a:rPr lang="en-US" sz="1600">
                <a:solidFill>
                  <a:schemeClr val="bg1">
                    <a:lumMod val="50000"/>
                  </a:schemeClr>
                </a:solidFill>
              </a:rPr>
              <a:t>It is </a:t>
            </a:r>
            <a:r>
              <a:rPr lang="en-US" sz="1600" b="1">
                <a:solidFill>
                  <a:schemeClr val="bg1">
                    <a:lumMod val="50000"/>
                  </a:schemeClr>
                </a:solidFill>
              </a:rPr>
              <a:t>not allowed </a:t>
            </a:r>
            <a:r>
              <a:rPr lang="en-US" sz="1600">
                <a:solidFill>
                  <a:schemeClr val="bg1">
                    <a:lumMod val="50000"/>
                  </a:schemeClr>
                </a:solidFill>
              </a:rPr>
              <a:t>to add totally new information to the proposal (amendments)</a:t>
            </a:r>
          </a:p>
        </p:txBody>
      </p:sp>
      <p:sp>
        <p:nvSpPr>
          <p:cNvPr id="11" name="Content Placeholder 5">
            <a:extLst>
              <a:ext uri="{FF2B5EF4-FFF2-40B4-BE49-F238E27FC236}">
                <a16:creationId xmlns:a16="http://schemas.microsoft.com/office/drawing/2014/main" id="{3AE89E05-8E17-4D30-8C58-C982C86948AA}"/>
              </a:ext>
            </a:extLst>
          </p:cNvPr>
          <p:cNvSpPr txBox="1">
            <a:spLocks/>
          </p:cNvSpPr>
          <p:nvPr/>
        </p:nvSpPr>
        <p:spPr>
          <a:xfrm>
            <a:off x="630111" y="1372445"/>
            <a:ext cx="7399817" cy="569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FFC101"/>
              </a:buClr>
              <a:buNone/>
            </a:pPr>
            <a:r>
              <a:rPr lang="en-US" sz="1600" b="1">
                <a:solidFill>
                  <a:schemeClr val="bg1">
                    <a:lumMod val="50000"/>
                  </a:schemeClr>
                </a:solidFill>
              </a:rPr>
              <a:t>Commission is willing to clarify all unclear information in the proposal before it makes the decision regarding non-compliance</a:t>
            </a:r>
            <a:r>
              <a:rPr lang="lv-LV" sz="1600" b="1">
                <a:solidFill>
                  <a:schemeClr val="bg1">
                    <a:lumMod val="50000"/>
                  </a:schemeClr>
                </a:solidFill>
              </a:rPr>
              <a:t>, </a:t>
            </a:r>
            <a:r>
              <a:rPr lang="lv-LV" sz="1600" b="1" err="1">
                <a:solidFill>
                  <a:schemeClr val="bg1">
                    <a:lumMod val="50000"/>
                  </a:schemeClr>
                </a:solidFill>
              </a:rPr>
              <a:t>however</a:t>
            </a:r>
            <a:r>
              <a:rPr lang="lv-LV" sz="1600" b="1">
                <a:solidFill>
                  <a:schemeClr val="bg1">
                    <a:lumMod val="50000"/>
                  </a:schemeClr>
                </a:solidFill>
              </a:rPr>
              <a:t>…</a:t>
            </a:r>
            <a:endParaRPr lang="lv-LV" sz="1600">
              <a:solidFill>
                <a:schemeClr val="bg1">
                  <a:lumMod val="50000"/>
                </a:schemeClr>
              </a:solidFill>
            </a:endParaRPr>
          </a:p>
        </p:txBody>
      </p:sp>
    </p:spTree>
    <p:extLst>
      <p:ext uri="{BB962C8B-B14F-4D97-AF65-F5344CB8AC3E}">
        <p14:creationId xmlns:p14="http://schemas.microsoft.com/office/powerpoint/2010/main" val="276692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56C1A-DA45-470D-B293-540FA0AA41FF}"/>
              </a:ext>
            </a:extLst>
          </p:cNvPr>
          <p:cNvSpPr>
            <a:spLocks noGrp="1"/>
          </p:cNvSpPr>
          <p:nvPr>
            <p:ph type="body" sz="quarter" idx="20"/>
          </p:nvPr>
        </p:nvSpPr>
        <p:spPr/>
        <p:txBody>
          <a:bodyPr/>
          <a:lstStyle/>
          <a:p>
            <a:pPr marL="0" indent="0">
              <a:buNone/>
            </a:pPr>
            <a:r>
              <a:rPr lang="lv-LV" err="1">
                <a:solidFill>
                  <a:schemeClr val="bg2"/>
                </a:solidFill>
              </a:rPr>
              <a:t>Partnership</a:t>
            </a:r>
            <a:endParaRPr lang="lv-LV">
              <a:solidFill>
                <a:schemeClr val="bg2"/>
              </a:solidFill>
            </a:endParaRPr>
          </a:p>
        </p:txBody>
      </p:sp>
      <p:sp>
        <p:nvSpPr>
          <p:cNvPr id="4" name="Slide Number Placeholder 3">
            <a:extLst>
              <a:ext uri="{FF2B5EF4-FFF2-40B4-BE49-F238E27FC236}">
                <a16:creationId xmlns:a16="http://schemas.microsoft.com/office/drawing/2014/main" id="{8B488F68-A388-4576-848F-C9809B2E1CBC}"/>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23</a:t>
            </a:fld>
            <a:endParaRPr lang="en-US"/>
          </a:p>
        </p:txBody>
      </p:sp>
      <p:sp>
        <p:nvSpPr>
          <p:cNvPr id="7" name="Content Placeholder 5">
            <a:extLst>
              <a:ext uri="{FF2B5EF4-FFF2-40B4-BE49-F238E27FC236}">
                <a16:creationId xmlns:a16="http://schemas.microsoft.com/office/drawing/2014/main" id="{1BE92932-9C2F-4E21-9A30-358D7D1DD44D}"/>
              </a:ext>
            </a:extLst>
          </p:cNvPr>
          <p:cNvSpPr>
            <a:spLocks noGrp="1"/>
          </p:cNvSpPr>
          <p:nvPr>
            <p:ph type="body" sz="quarter" idx="19"/>
          </p:nvPr>
        </p:nvSpPr>
        <p:spPr>
          <a:xfrm>
            <a:off x="630111" y="1372445"/>
            <a:ext cx="7392660" cy="569913"/>
          </a:xfrm>
        </p:spPr>
        <p:txBody>
          <a:bodyPr>
            <a:normAutofit/>
          </a:bodyPr>
          <a:lstStyle/>
          <a:p>
            <a:pPr marL="0" indent="0">
              <a:buClr>
                <a:srgbClr val="FFC101"/>
              </a:buClr>
              <a:buNone/>
            </a:pPr>
            <a:r>
              <a:rPr lang="en-US" sz="1600">
                <a:solidFill>
                  <a:schemeClr val="bg1">
                    <a:lumMod val="50000"/>
                  </a:schemeClr>
                </a:solidFill>
              </a:rPr>
              <a:t>There are no restrictions in any of RB Rail AS Procurements regarding the form in which supplier/-s can participate in the procurement</a:t>
            </a:r>
            <a:r>
              <a:rPr lang="lv-LV" sz="1600">
                <a:solidFill>
                  <a:schemeClr val="bg1">
                    <a:lumMod val="50000"/>
                  </a:schemeClr>
                </a:solidFill>
              </a:rPr>
              <a:t>.</a:t>
            </a:r>
          </a:p>
        </p:txBody>
      </p:sp>
      <p:sp>
        <p:nvSpPr>
          <p:cNvPr id="8" name="Slide Number Placeholder 3">
            <a:extLst>
              <a:ext uri="{FF2B5EF4-FFF2-40B4-BE49-F238E27FC236}">
                <a16:creationId xmlns:a16="http://schemas.microsoft.com/office/drawing/2014/main" id="{670457E6-22B9-4E57-8775-FFFDE58096E4}"/>
              </a:ext>
            </a:extLst>
          </p:cNvPr>
          <p:cNvSpPr txBox="1">
            <a:spLocks/>
          </p:cNvSpPr>
          <p:nvPr/>
        </p:nvSpPr>
        <p:spPr>
          <a:xfrm>
            <a:off x="7086600" y="4481513"/>
            <a:ext cx="2057400" cy="249237"/>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46EC70-82E4-6749-B503-D86A1E0367C5}" type="slidenum">
              <a:rPr lang="en-US" smtClean="0"/>
              <a:pPr/>
              <a:t>23</a:t>
            </a:fld>
            <a:endParaRPr lang="en-US"/>
          </a:p>
        </p:txBody>
      </p:sp>
      <p:sp>
        <p:nvSpPr>
          <p:cNvPr id="9" name="Content Placeholder 5">
            <a:extLst>
              <a:ext uri="{FF2B5EF4-FFF2-40B4-BE49-F238E27FC236}">
                <a16:creationId xmlns:a16="http://schemas.microsoft.com/office/drawing/2014/main" id="{730A7EE0-6CB5-4CF5-96A6-C5FD444FA41D}"/>
              </a:ext>
            </a:extLst>
          </p:cNvPr>
          <p:cNvSpPr txBox="1">
            <a:spLocks/>
          </p:cNvSpPr>
          <p:nvPr/>
        </p:nvSpPr>
        <p:spPr>
          <a:xfrm>
            <a:off x="630111" y="1938182"/>
            <a:ext cx="7464022" cy="62885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FFC101"/>
              </a:buClr>
              <a:buNone/>
            </a:pPr>
            <a:r>
              <a:rPr lang="en-US" sz="1600" b="1">
                <a:solidFill>
                  <a:schemeClr val="bg1">
                    <a:lumMod val="50000"/>
                  </a:schemeClr>
                </a:solidFill>
              </a:rPr>
              <a:t>However, in case supplier plans to participate in the procurement as partnership </a:t>
            </a:r>
            <a:r>
              <a:rPr lang="lv-LV" sz="1600" b="1" err="1">
                <a:solidFill>
                  <a:schemeClr val="bg1">
                    <a:lumMod val="50000"/>
                  </a:schemeClr>
                </a:solidFill>
              </a:rPr>
              <a:t>there</a:t>
            </a:r>
            <a:r>
              <a:rPr lang="lv-LV" sz="1600" b="1">
                <a:solidFill>
                  <a:schemeClr val="bg1">
                    <a:lumMod val="50000"/>
                  </a:schemeClr>
                </a:solidFill>
              </a:rPr>
              <a:t> </a:t>
            </a:r>
            <a:r>
              <a:rPr lang="lv-LV" sz="1600" b="1" err="1">
                <a:solidFill>
                  <a:schemeClr val="bg1">
                    <a:lumMod val="50000"/>
                  </a:schemeClr>
                </a:solidFill>
              </a:rPr>
              <a:t>are</a:t>
            </a:r>
            <a:r>
              <a:rPr lang="lv-LV" sz="1600" b="1">
                <a:solidFill>
                  <a:schemeClr val="bg1">
                    <a:lumMod val="50000"/>
                  </a:schemeClr>
                </a:solidFill>
              </a:rPr>
              <a:t> </a:t>
            </a:r>
            <a:r>
              <a:rPr lang="en-US" sz="1600" b="1">
                <a:solidFill>
                  <a:schemeClr val="bg1">
                    <a:lumMod val="50000"/>
                  </a:schemeClr>
                </a:solidFill>
              </a:rPr>
              <a:t>specific requirements, such as:</a:t>
            </a:r>
          </a:p>
        </p:txBody>
      </p:sp>
      <p:sp>
        <p:nvSpPr>
          <p:cNvPr id="19" name="Content Placeholder 5">
            <a:extLst>
              <a:ext uri="{FF2B5EF4-FFF2-40B4-BE49-F238E27FC236}">
                <a16:creationId xmlns:a16="http://schemas.microsoft.com/office/drawing/2014/main" id="{0067F308-187B-4796-9945-5D5542F16598}"/>
              </a:ext>
            </a:extLst>
          </p:cNvPr>
          <p:cNvSpPr txBox="1">
            <a:spLocks/>
          </p:cNvSpPr>
          <p:nvPr/>
        </p:nvSpPr>
        <p:spPr>
          <a:xfrm>
            <a:off x="1007710" y="3709663"/>
            <a:ext cx="3207711" cy="8440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a:solidFill>
                  <a:schemeClr val="bg1">
                    <a:lumMod val="50000"/>
                  </a:schemeClr>
                </a:solidFill>
              </a:rPr>
              <a:t>In the proposal a </a:t>
            </a:r>
            <a:r>
              <a:rPr lang="en-US" sz="1200" b="1">
                <a:solidFill>
                  <a:schemeClr val="bg1">
                    <a:lumMod val="50000"/>
                  </a:schemeClr>
                </a:solidFill>
              </a:rPr>
              <a:t>cooperation agreement must be submitted </a:t>
            </a:r>
            <a:r>
              <a:rPr lang="en-US" sz="1200">
                <a:solidFill>
                  <a:schemeClr val="bg1">
                    <a:lumMod val="50000"/>
                  </a:schemeClr>
                </a:solidFill>
              </a:rPr>
              <a:t>where it is agreed upon liability and responsibility of each member of the partnership. </a:t>
            </a:r>
            <a:endParaRPr lang="en-US" sz="1200" b="1">
              <a:solidFill>
                <a:schemeClr val="bg1">
                  <a:lumMod val="50000"/>
                </a:schemeClr>
              </a:solidFill>
            </a:endParaRPr>
          </a:p>
        </p:txBody>
      </p:sp>
      <p:sp>
        <p:nvSpPr>
          <p:cNvPr id="20" name="Content Placeholder 5">
            <a:extLst>
              <a:ext uri="{FF2B5EF4-FFF2-40B4-BE49-F238E27FC236}">
                <a16:creationId xmlns:a16="http://schemas.microsoft.com/office/drawing/2014/main" id="{13375706-B5AE-4B4B-86B5-887B63B55E6B}"/>
              </a:ext>
            </a:extLst>
          </p:cNvPr>
          <p:cNvSpPr txBox="1">
            <a:spLocks/>
          </p:cNvSpPr>
          <p:nvPr/>
        </p:nvSpPr>
        <p:spPr>
          <a:xfrm>
            <a:off x="4966006" y="3717390"/>
            <a:ext cx="3279422" cy="8440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b="1">
                <a:solidFill>
                  <a:schemeClr val="bg1">
                    <a:lumMod val="50000"/>
                  </a:schemeClr>
                </a:solidFill>
              </a:rPr>
              <a:t>Content of the partnership (members) cannot change </a:t>
            </a:r>
            <a:r>
              <a:rPr lang="en-US" sz="1200">
                <a:solidFill>
                  <a:schemeClr val="bg1">
                    <a:lumMod val="50000"/>
                  </a:schemeClr>
                </a:solidFill>
              </a:rPr>
              <a:t>during the procurement procedure. Choose the potential partners carefully to minimize the risk of future disagreements!</a:t>
            </a:r>
          </a:p>
        </p:txBody>
      </p:sp>
      <p:sp>
        <p:nvSpPr>
          <p:cNvPr id="21" name="Rectangle 20">
            <a:extLst>
              <a:ext uri="{FF2B5EF4-FFF2-40B4-BE49-F238E27FC236}">
                <a16:creationId xmlns:a16="http://schemas.microsoft.com/office/drawing/2014/main" id="{60CD2E77-81C7-4249-9B7F-ED0213727D3C}"/>
              </a:ext>
            </a:extLst>
          </p:cNvPr>
          <p:cNvSpPr/>
          <p:nvPr/>
        </p:nvSpPr>
        <p:spPr>
          <a:xfrm>
            <a:off x="860777" y="4496966"/>
            <a:ext cx="7422445" cy="365738"/>
          </a:xfrm>
          <a:prstGeom prst="rect">
            <a:avLst/>
          </a:prstGeom>
          <a:solidFill>
            <a:srgbClr val="FFC101"/>
          </a:solidFill>
        </p:spPr>
        <p:txBody>
          <a:bodyPr wrap="square" lIns="137160" tIns="72000" rIns="137160" bIns="72000">
            <a:noAutofit/>
          </a:bodyPr>
          <a:lstStyle/>
          <a:p>
            <a:pPr indent="0" algn="ctr">
              <a:buNone/>
            </a:pPr>
            <a:r>
              <a:rPr lang="en-US" sz="1400" b="1"/>
              <a:t>NB! Agreement must be signed by all members of partnership.</a:t>
            </a:r>
          </a:p>
        </p:txBody>
      </p:sp>
      <p:grpSp>
        <p:nvGrpSpPr>
          <p:cNvPr id="22" name="Group 21">
            <a:extLst>
              <a:ext uri="{FF2B5EF4-FFF2-40B4-BE49-F238E27FC236}">
                <a16:creationId xmlns:a16="http://schemas.microsoft.com/office/drawing/2014/main" id="{38D188C3-B6CD-4367-85BC-E71DEF43CCC3}"/>
              </a:ext>
            </a:extLst>
          </p:cNvPr>
          <p:cNvGrpSpPr/>
          <p:nvPr/>
        </p:nvGrpSpPr>
        <p:grpSpPr>
          <a:xfrm>
            <a:off x="2099282" y="2612383"/>
            <a:ext cx="1097280" cy="1097280"/>
            <a:chOff x="1289161" y="1792271"/>
            <a:chExt cx="1097280" cy="1097280"/>
          </a:xfrm>
        </p:grpSpPr>
        <p:sp>
          <p:nvSpPr>
            <p:cNvPr id="23" name="Oval 22">
              <a:extLst>
                <a:ext uri="{FF2B5EF4-FFF2-40B4-BE49-F238E27FC236}">
                  <a16:creationId xmlns:a16="http://schemas.microsoft.com/office/drawing/2014/main" id="{F7281E65-B5C7-4E71-AAC6-EDDC6FAE6CFA}"/>
                </a:ext>
              </a:extLst>
            </p:cNvPr>
            <p:cNvSpPr>
              <a:spLocks noChangeArrowheads="1"/>
            </p:cNvSpPr>
            <p:nvPr/>
          </p:nvSpPr>
          <p:spPr bwMode="auto">
            <a:xfrm>
              <a:off x="1289161" y="1792271"/>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43">
              <a:extLst>
                <a:ext uri="{FF2B5EF4-FFF2-40B4-BE49-F238E27FC236}">
                  <a16:creationId xmlns:a16="http://schemas.microsoft.com/office/drawing/2014/main" id="{D8D3DCA0-5D9D-4D89-90CB-6410A125E62C}"/>
                </a:ext>
              </a:extLst>
            </p:cNvPr>
            <p:cNvSpPr>
              <a:spLocks noEditPoints="1"/>
            </p:cNvSpPr>
            <p:nvPr/>
          </p:nvSpPr>
          <p:spPr bwMode="auto">
            <a:xfrm>
              <a:off x="1489199" y="1992310"/>
              <a:ext cx="697203" cy="699158"/>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5" name="Group 24">
            <a:extLst>
              <a:ext uri="{FF2B5EF4-FFF2-40B4-BE49-F238E27FC236}">
                <a16:creationId xmlns:a16="http://schemas.microsoft.com/office/drawing/2014/main" id="{8C2AF16C-7CEA-4520-B009-D32BC181E1E5}"/>
              </a:ext>
            </a:extLst>
          </p:cNvPr>
          <p:cNvGrpSpPr/>
          <p:nvPr/>
        </p:nvGrpSpPr>
        <p:grpSpPr>
          <a:xfrm>
            <a:off x="5920459" y="2589710"/>
            <a:ext cx="1097280" cy="1097280"/>
            <a:chOff x="4736477" y="4913220"/>
            <a:chExt cx="1097280" cy="1097280"/>
          </a:xfrm>
        </p:grpSpPr>
        <p:sp>
          <p:nvSpPr>
            <p:cNvPr id="26" name="Oval 25">
              <a:extLst>
                <a:ext uri="{FF2B5EF4-FFF2-40B4-BE49-F238E27FC236}">
                  <a16:creationId xmlns:a16="http://schemas.microsoft.com/office/drawing/2014/main" id="{C7267FDC-2F26-43B4-B246-85D4B18A5A05}"/>
                </a:ext>
              </a:extLst>
            </p:cNvPr>
            <p:cNvSpPr>
              <a:spLocks noChangeArrowheads="1"/>
            </p:cNvSpPr>
            <p:nvPr/>
          </p:nvSpPr>
          <p:spPr bwMode="auto">
            <a:xfrm>
              <a:off x="4736477" y="4913220"/>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30">
              <a:extLst>
                <a:ext uri="{FF2B5EF4-FFF2-40B4-BE49-F238E27FC236}">
                  <a16:creationId xmlns:a16="http://schemas.microsoft.com/office/drawing/2014/main" id="{70B9893A-8B16-4563-98BC-691E633127EC}"/>
                </a:ext>
              </a:extLst>
            </p:cNvPr>
            <p:cNvSpPr>
              <a:spLocks noEditPoints="1"/>
            </p:cNvSpPr>
            <p:nvPr/>
          </p:nvSpPr>
          <p:spPr bwMode="auto">
            <a:xfrm>
              <a:off x="5028868" y="5136064"/>
              <a:ext cx="505986" cy="651591"/>
            </a:xfrm>
            <a:custGeom>
              <a:avLst/>
              <a:gdLst>
                <a:gd name="T0" fmla="*/ 296 w 329"/>
                <a:gd name="T1" fmla="*/ 66 h 423"/>
                <a:gd name="T2" fmla="*/ 273 w 329"/>
                <a:gd name="T3" fmla="*/ 76 h 423"/>
                <a:gd name="T4" fmla="*/ 273 w 329"/>
                <a:gd name="T5" fmla="*/ 56 h 423"/>
                <a:gd name="T6" fmla="*/ 240 w 329"/>
                <a:gd name="T7" fmla="*/ 23 h 423"/>
                <a:gd name="T8" fmla="*/ 217 w 329"/>
                <a:gd name="T9" fmla="*/ 33 h 423"/>
                <a:gd name="T10" fmla="*/ 217 w 329"/>
                <a:gd name="T11" fmla="*/ 33 h 423"/>
                <a:gd name="T12" fmla="*/ 184 w 329"/>
                <a:gd name="T13" fmla="*/ 0 h 423"/>
                <a:gd name="T14" fmla="*/ 151 w 329"/>
                <a:gd name="T15" fmla="*/ 33 h 423"/>
                <a:gd name="T16" fmla="*/ 151 w 329"/>
                <a:gd name="T17" fmla="*/ 45 h 423"/>
                <a:gd name="T18" fmla="*/ 128 w 329"/>
                <a:gd name="T19" fmla="*/ 36 h 423"/>
                <a:gd name="T20" fmla="*/ 95 w 329"/>
                <a:gd name="T21" fmla="*/ 68 h 423"/>
                <a:gd name="T22" fmla="*/ 95 w 329"/>
                <a:gd name="T23" fmla="*/ 247 h 423"/>
                <a:gd name="T24" fmla="*/ 63 w 329"/>
                <a:gd name="T25" fmla="*/ 209 h 423"/>
                <a:gd name="T26" fmla="*/ 37 w 329"/>
                <a:gd name="T27" fmla="*/ 197 h 423"/>
                <a:gd name="T28" fmla="*/ 17 w 329"/>
                <a:gd name="T29" fmla="*/ 204 h 423"/>
                <a:gd name="T30" fmla="*/ 11 w 329"/>
                <a:gd name="T31" fmla="*/ 250 h 423"/>
                <a:gd name="T32" fmla="*/ 120 w 329"/>
                <a:gd name="T33" fmla="*/ 386 h 423"/>
                <a:gd name="T34" fmla="*/ 207 w 329"/>
                <a:gd name="T35" fmla="*/ 423 h 423"/>
                <a:gd name="T36" fmla="*/ 329 w 329"/>
                <a:gd name="T37" fmla="*/ 301 h 423"/>
                <a:gd name="T38" fmla="*/ 329 w 329"/>
                <a:gd name="T39" fmla="*/ 99 h 423"/>
                <a:gd name="T40" fmla="*/ 296 w 329"/>
                <a:gd name="T41" fmla="*/ 66 h 423"/>
                <a:gd name="T42" fmla="*/ 319 w 329"/>
                <a:gd name="T43" fmla="*/ 301 h 423"/>
                <a:gd name="T44" fmla="*/ 207 w 329"/>
                <a:gd name="T45" fmla="*/ 413 h 423"/>
                <a:gd name="T46" fmla="*/ 127 w 329"/>
                <a:gd name="T47" fmla="*/ 380 h 423"/>
                <a:gd name="T48" fmla="*/ 19 w 329"/>
                <a:gd name="T49" fmla="*/ 244 h 423"/>
                <a:gd name="T50" fmla="*/ 14 w 329"/>
                <a:gd name="T51" fmla="*/ 227 h 423"/>
                <a:gd name="T52" fmla="*/ 22 w 329"/>
                <a:gd name="T53" fmla="*/ 211 h 423"/>
                <a:gd name="T54" fmla="*/ 37 w 329"/>
                <a:gd name="T55" fmla="*/ 206 h 423"/>
                <a:gd name="T56" fmla="*/ 55 w 329"/>
                <a:gd name="T57" fmla="*/ 215 h 423"/>
                <a:gd name="T58" fmla="*/ 96 w 329"/>
                <a:gd name="T59" fmla="*/ 263 h 423"/>
                <a:gd name="T60" fmla="*/ 101 w 329"/>
                <a:gd name="T61" fmla="*/ 265 h 423"/>
                <a:gd name="T62" fmla="*/ 104 w 329"/>
                <a:gd name="T63" fmla="*/ 260 h 423"/>
                <a:gd name="T64" fmla="*/ 104 w 329"/>
                <a:gd name="T65" fmla="*/ 68 h 423"/>
                <a:gd name="T66" fmla="*/ 128 w 329"/>
                <a:gd name="T67" fmla="*/ 45 h 423"/>
                <a:gd name="T68" fmla="*/ 151 w 329"/>
                <a:gd name="T69" fmla="*/ 68 h 423"/>
                <a:gd name="T70" fmla="*/ 151 w 329"/>
                <a:gd name="T71" fmla="*/ 202 h 423"/>
                <a:gd name="T72" fmla="*/ 156 w 329"/>
                <a:gd name="T73" fmla="*/ 207 h 423"/>
                <a:gd name="T74" fmla="*/ 161 w 329"/>
                <a:gd name="T75" fmla="*/ 202 h 423"/>
                <a:gd name="T76" fmla="*/ 161 w 329"/>
                <a:gd name="T77" fmla="*/ 33 h 423"/>
                <a:gd name="T78" fmla="*/ 184 w 329"/>
                <a:gd name="T79" fmla="*/ 10 h 423"/>
                <a:gd name="T80" fmla="*/ 207 w 329"/>
                <a:gd name="T81" fmla="*/ 33 h 423"/>
                <a:gd name="T82" fmla="*/ 207 w 329"/>
                <a:gd name="T83" fmla="*/ 191 h 423"/>
                <a:gd name="T84" fmla="*/ 212 w 329"/>
                <a:gd name="T85" fmla="*/ 195 h 423"/>
                <a:gd name="T86" fmla="*/ 217 w 329"/>
                <a:gd name="T87" fmla="*/ 191 h 423"/>
                <a:gd name="T88" fmla="*/ 217 w 329"/>
                <a:gd name="T89" fmla="*/ 56 h 423"/>
                <a:gd name="T90" fmla="*/ 240 w 329"/>
                <a:gd name="T91" fmla="*/ 33 h 423"/>
                <a:gd name="T92" fmla="*/ 263 w 329"/>
                <a:gd name="T93" fmla="*/ 56 h 423"/>
                <a:gd name="T94" fmla="*/ 263 w 329"/>
                <a:gd name="T95" fmla="*/ 199 h 423"/>
                <a:gd name="T96" fmla="*/ 268 w 329"/>
                <a:gd name="T97" fmla="*/ 203 h 423"/>
                <a:gd name="T98" fmla="*/ 273 w 329"/>
                <a:gd name="T99" fmla="*/ 199 h 423"/>
                <a:gd name="T100" fmla="*/ 273 w 329"/>
                <a:gd name="T101" fmla="*/ 99 h 423"/>
                <a:gd name="T102" fmla="*/ 296 w 329"/>
                <a:gd name="T103" fmla="*/ 75 h 423"/>
                <a:gd name="T104" fmla="*/ 319 w 329"/>
                <a:gd name="T105" fmla="*/ 99 h 423"/>
                <a:gd name="T106" fmla="*/ 319 w 329"/>
                <a:gd name="T107" fmla="*/ 30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9" h="423">
                  <a:moveTo>
                    <a:pt x="296" y="66"/>
                  </a:moveTo>
                  <a:cubicBezTo>
                    <a:pt x="287" y="66"/>
                    <a:pt x="279" y="70"/>
                    <a:pt x="273" y="76"/>
                  </a:cubicBezTo>
                  <a:cubicBezTo>
                    <a:pt x="273" y="56"/>
                    <a:pt x="273" y="56"/>
                    <a:pt x="273" y="56"/>
                  </a:cubicBezTo>
                  <a:cubicBezTo>
                    <a:pt x="273" y="38"/>
                    <a:pt x="258" y="23"/>
                    <a:pt x="240" y="23"/>
                  </a:cubicBezTo>
                  <a:cubicBezTo>
                    <a:pt x="231" y="23"/>
                    <a:pt x="223" y="27"/>
                    <a:pt x="217" y="33"/>
                  </a:cubicBezTo>
                  <a:cubicBezTo>
                    <a:pt x="217" y="33"/>
                    <a:pt x="217" y="33"/>
                    <a:pt x="217" y="33"/>
                  </a:cubicBezTo>
                  <a:cubicBezTo>
                    <a:pt x="217" y="15"/>
                    <a:pt x="202" y="0"/>
                    <a:pt x="184" y="0"/>
                  </a:cubicBezTo>
                  <a:cubicBezTo>
                    <a:pt x="166" y="0"/>
                    <a:pt x="151" y="15"/>
                    <a:pt x="151" y="33"/>
                  </a:cubicBezTo>
                  <a:cubicBezTo>
                    <a:pt x="151" y="45"/>
                    <a:pt x="151" y="45"/>
                    <a:pt x="151" y="45"/>
                  </a:cubicBezTo>
                  <a:cubicBezTo>
                    <a:pt x="145" y="39"/>
                    <a:pt x="137" y="36"/>
                    <a:pt x="128" y="36"/>
                  </a:cubicBezTo>
                  <a:cubicBezTo>
                    <a:pt x="110" y="36"/>
                    <a:pt x="95" y="50"/>
                    <a:pt x="95" y="68"/>
                  </a:cubicBezTo>
                  <a:cubicBezTo>
                    <a:pt x="95" y="247"/>
                    <a:pt x="95" y="247"/>
                    <a:pt x="95" y="247"/>
                  </a:cubicBezTo>
                  <a:cubicBezTo>
                    <a:pt x="63" y="209"/>
                    <a:pt x="63" y="209"/>
                    <a:pt x="63" y="209"/>
                  </a:cubicBezTo>
                  <a:cubicBezTo>
                    <a:pt x="56" y="201"/>
                    <a:pt x="47" y="197"/>
                    <a:pt x="37" y="197"/>
                  </a:cubicBezTo>
                  <a:cubicBezTo>
                    <a:pt x="30" y="197"/>
                    <a:pt x="22" y="199"/>
                    <a:pt x="17" y="204"/>
                  </a:cubicBezTo>
                  <a:cubicBezTo>
                    <a:pt x="2" y="215"/>
                    <a:pt x="0" y="236"/>
                    <a:pt x="11" y="250"/>
                  </a:cubicBezTo>
                  <a:cubicBezTo>
                    <a:pt x="12" y="251"/>
                    <a:pt x="108" y="371"/>
                    <a:pt x="120" y="386"/>
                  </a:cubicBezTo>
                  <a:cubicBezTo>
                    <a:pt x="134" y="403"/>
                    <a:pt x="174" y="423"/>
                    <a:pt x="207" y="423"/>
                  </a:cubicBezTo>
                  <a:cubicBezTo>
                    <a:pt x="274" y="423"/>
                    <a:pt x="329" y="368"/>
                    <a:pt x="329" y="301"/>
                  </a:cubicBezTo>
                  <a:cubicBezTo>
                    <a:pt x="329" y="99"/>
                    <a:pt x="329" y="99"/>
                    <a:pt x="329" y="99"/>
                  </a:cubicBezTo>
                  <a:cubicBezTo>
                    <a:pt x="329" y="81"/>
                    <a:pt x="314" y="66"/>
                    <a:pt x="296" y="66"/>
                  </a:cubicBezTo>
                  <a:close/>
                  <a:moveTo>
                    <a:pt x="319" y="301"/>
                  </a:moveTo>
                  <a:cubicBezTo>
                    <a:pt x="319" y="363"/>
                    <a:pt x="269" y="413"/>
                    <a:pt x="207" y="413"/>
                  </a:cubicBezTo>
                  <a:cubicBezTo>
                    <a:pt x="174" y="413"/>
                    <a:pt x="138" y="394"/>
                    <a:pt x="127" y="380"/>
                  </a:cubicBezTo>
                  <a:cubicBezTo>
                    <a:pt x="115" y="365"/>
                    <a:pt x="20" y="245"/>
                    <a:pt x="19" y="244"/>
                  </a:cubicBezTo>
                  <a:cubicBezTo>
                    <a:pt x="15" y="239"/>
                    <a:pt x="13" y="233"/>
                    <a:pt x="14" y="227"/>
                  </a:cubicBezTo>
                  <a:cubicBezTo>
                    <a:pt x="15" y="221"/>
                    <a:pt x="18" y="215"/>
                    <a:pt x="22" y="211"/>
                  </a:cubicBezTo>
                  <a:cubicBezTo>
                    <a:pt x="27" y="208"/>
                    <a:pt x="32" y="206"/>
                    <a:pt x="37" y="206"/>
                  </a:cubicBezTo>
                  <a:cubicBezTo>
                    <a:pt x="44" y="206"/>
                    <a:pt x="51" y="209"/>
                    <a:pt x="55" y="215"/>
                  </a:cubicBezTo>
                  <a:cubicBezTo>
                    <a:pt x="96" y="263"/>
                    <a:pt x="96" y="263"/>
                    <a:pt x="96" y="263"/>
                  </a:cubicBezTo>
                  <a:cubicBezTo>
                    <a:pt x="97" y="265"/>
                    <a:pt x="99" y="265"/>
                    <a:pt x="101" y="265"/>
                  </a:cubicBezTo>
                  <a:cubicBezTo>
                    <a:pt x="103" y="264"/>
                    <a:pt x="104" y="262"/>
                    <a:pt x="104" y="260"/>
                  </a:cubicBezTo>
                  <a:cubicBezTo>
                    <a:pt x="104" y="68"/>
                    <a:pt x="104" y="68"/>
                    <a:pt x="104" y="68"/>
                  </a:cubicBezTo>
                  <a:cubicBezTo>
                    <a:pt x="104" y="56"/>
                    <a:pt x="115" y="45"/>
                    <a:pt x="128" y="45"/>
                  </a:cubicBezTo>
                  <a:cubicBezTo>
                    <a:pt x="141" y="45"/>
                    <a:pt x="151" y="56"/>
                    <a:pt x="151" y="68"/>
                  </a:cubicBezTo>
                  <a:cubicBezTo>
                    <a:pt x="151" y="202"/>
                    <a:pt x="151" y="202"/>
                    <a:pt x="151" y="202"/>
                  </a:cubicBezTo>
                  <a:cubicBezTo>
                    <a:pt x="151" y="205"/>
                    <a:pt x="153" y="207"/>
                    <a:pt x="156" y="207"/>
                  </a:cubicBezTo>
                  <a:cubicBezTo>
                    <a:pt x="158" y="207"/>
                    <a:pt x="161" y="205"/>
                    <a:pt x="161" y="202"/>
                  </a:cubicBezTo>
                  <a:cubicBezTo>
                    <a:pt x="161" y="33"/>
                    <a:pt x="161" y="33"/>
                    <a:pt x="161" y="33"/>
                  </a:cubicBezTo>
                  <a:cubicBezTo>
                    <a:pt x="161" y="20"/>
                    <a:pt x="171" y="10"/>
                    <a:pt x="184" y="10"/>
                  </a:cubicBezTo>
                  <a:cubicBezTo>
                    <a:pt x="197" y="10"/>
                    <a:pt x="207" y="20"/>
                    <a:pt x="207" y="33"/>
                  </a:cubicBezTo>
                  <a:cubicBezTo>
                    <a:pt x="207" y="191"/>
                    <a:pt x="207" y="191"/>
                    <a:pt x="207" y="191"/>
                  </a:cubicBezTo>
                  <a:cubicBezTo>
                    <a:pt x="207" y="193"/>
                    <a:pt x="209" y="195"/>
                    <a:pt x="212" y="195"/>
                  </a:cubicBezTo>
                  <a:cubicBezTo>
                    <a:pt x="215" y="195"/>
                    <a:pt x="217" y="193"/>
                    <a:pt x="217" y="191"/>
                  </a:cubicBezTo>
                  <a:cubicBezTo>
                    <a:pt x="217" y="56"/>
                    <a:pt x="217" y="56"/>
                    <a:pt x="217" y="56"/>
                  </a:cubicBezTo>
                  <a:cubicBezTo>
                    <a:pt x="217" y="43"/>
                    <a:pt x="227" y="33"/>
                    <a:pt x="240" y="33"/>
                  </a:cubicBezTo>
                  <a:cubicBezTo>
                    <a:pt x="253" y="33"/>
                    <a:pt x="263" y="43"/>
                    <a:pt x="263" y="56"/>
                  </a:cubicBezTo>
                  <a:cubicBezTo>
                    <a:pt x="263" y="199"/>
                    <a:pt x="263" y="199"/>
                    <a:pt x="263" y="199"/>
                  </a:cubicBezTo>
                  <a:cubicBezTo>
                    <a:pt x="263" y="201"/>
                    <a:pt x="265" y="203"/>
                    <a:pt x="268" y="203"/>
                  </a:cubicBezTo>
                  <a:cubicBezTo>
                    <a:pt x="271" y="203"/>
                    <a:pt x="273" y="201"/>
                    <a:pt x="273" y="199"/>
                  </a:cubicBezTo>
                  <a:cubicBezTo>
                    <a:pt x="273" y="99"/>
                    <a:pt x="273" y="99"/>
                    <a:pt x="273" y="99"/>
                  </a:cubicBezTo>
                  <a:cubicBezTo>
                    <a:pt x="273" y="86"/>
                    <a:pt x="283" y="75"/>
                    <a:pt x="296" y="75"/>
                  </a:cubicBezTo>
                  <a:cubicBezTo>
                    <a:pt x="309" y="75"/>
                    <a:pt x="319" y="86"/>
                    <a:pt x="319" y="99"/>
                  </a:cubicBezTo>
                  <a:lnTo>
                    <a:pt x="319" y="3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70179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DF61A0-EBC9-40C9-9E64-58A7EF7102FB}"/>
              </a:ext>
            </a:extLst>
          </p:cNvPr>
          <p:cNvSpPr>
            <a:spLocks noGrp="1"/>
          </p:cNvSpPr>
          <p:nvPr>
            <p:ph type="body" sz="quarter" idx="20"/>
          </p:nvPr>
        </p:nvSpPr>
        <p:spPr>
          <a:xfrm>
            <a:off x="3817495" y="544512"/>
            <a:ext cx="5042726" cy="569913"/>
          </a:xfrm>
        </p:spPr>
        <p:txBody>
          <a:bodyPr/>
          <a:lstStyle/>
          <a:p>
            <a:pPr marL="0" indent="0">
              <a:buNone/>
            </a:pPr>
            <a:r>
              <a:rPr lang="lv-LV">
                <a:solidFill>
                  <a:schemeClr val="bg2"/>
                </a:solidFill>
              </a:rPr>
              <a:t>Entities on which capabilites supplier is relying</a:t>
            </a:r>
          </a:p>
        </p:txBody>
      </p:sp>
      <p:sp>
        <p:nvSpPr>
          <p:cNvPr id="5" name="Content Placeholder 4">
            <a:extLst>
              <a:ext uri="{FF2B5EF4-FFF2-40B4-BE49-F238E27FC236}">
                <a16:creationId xmlns:a16="http://schemas.microsoft.com/office/drawing/2014/main" id="{E0E985D5-E3B7-4934-B0E3-CF621F381B78}"/>
              </a:ext>
            </a:extLst>
          </p:cNvPr>
          <p:cNvSpPr>
            <a:spLocks noGrp="1"/>
          </p:cNvSpPr>
          <p:nvPr>
            <p:ph type="body" sz="quarter" idx="19"/>
          </p:nvPr>
        </p:nvSpPr>
        <p:spPr>
          <a:xfrm>
            <a:off x="617095" y="1377575"/>
            <a:ext cx="8024549" cy="418568"/>
          </a:xfrm>
        </p:spPr>
        <p:txBody>
          <a:bodyPr>
            <a:noAutofit/>
          </a:bodyPr>
          <a:lstStyle/>
          <a:p>
            <a:pPr marL="0" indent="0" algn="just">
              <a:buClr>
                <a:srgbClr val="FFC101"/>
              </a:buClr>
              <a:buNone/>
            </a:pPr>
            <a:r>
              <a:rPr lang="lv-LV" sz="1400">
                <a:solidFill>
                  <a:schemeClr val="bg1">
                    <a:lumMod val="50000"/>
                  </a:schemeClr>
                </a:solidFill>
              </a:rPr>
              <a:t>These </a:t>
            </a:r>
            <a:r>
              <a:rPr lang="en-US" sz="1400">
                <a:solidFill>
                  <a:schemeClr val="bg1">
                    <a:lumMod val="50000"/>
                  </a:schemeClr>
                </a:solidFill>
              </a:rPr>
              <a:t>are entities which experience, financial status etc. supplier is relying upon to comply with qualification requirements. </a:t>
            </a:r>
          </a:p>
        </p:txBody>
      </p:sp>
      <p:sp>
        <p:nvSpPr>
          <p:cNvPr id="4" name="Slide Number Placeholder 3">
            <a:extLst>
              <a:ext uri="{FF2B5EF4-FFF2-40B4-BE49-F238E27FC236}">
                <a16:creationId xmlns:a16="http://schemas.microsoft.com/office/drawing/2014/main" id="{1FD16D57-CAEE-44EC-A2C4-55B71A2671F4}"/>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24</a:t>
            </a:fld>
            <a:endParaRPr lang="en-US"/>
          </a:p>
        </p:txBody>
      </p:sp>
      <p:sp>
        <p:nvSpPr>
          <p:cNvPr id="6" name="Rectangle 5">
            <a:extLst>
              <a:ext uri="{FF2B5EF4-FFF2-40B4-BE49-F238E27FC236}">
                <a16:creationId xmlns:a16="http://schemas.microsoft.com/office/drawing/2014/main" id="{F46F2C1E-3072-4CC7-B1F7-88A649EB6580}"/>
              </a:ext>
            </a:extLst>
          </p:cNvPr>
          <p:cNvSpPr/>
          <p:nvPr/>
        </p:nvSpPr>
        <p:spPr>
          <a:xfrm>
            <a:off x="860776" y="4240393"/>
            <a:ext cx="7422445" cy="502188"/>
          </a:xfrm>
          <a:prstGeom prst="rect">
            <a:avLst/>
          </a:prstGeom>
          <a:solidFill>
            <a:srgbClr val="FFC101"/>
          </a:solidFill>
        </p:spPr>
        <p:txBody>
          <a:bodyPr wrap="square" lIns="137160" tIns="72000" rIns="137160" bIns="72000">
            <a:noAutofit/>
          </a:bodyPr>
          <a:lstStyle/>
          <a:p>
            <a:pPr indent="0" algn="ctr">
              <a:buNone/>
            </a:pPr>
            <a:r>
              <a:rPr lang="en-US" sz="1300" b="1"/>
              <a:t>NB! Employees of the tenderer are not Entities or subcontractors.</a:t>
            </a:r>
          </a:p>
          <a:p>
            <a:pPr indent="0" algn="ctr">
              <a:buNone/>
            </a:pPr>
            <a:endParaRPr lang="en-US" sz="1300" b="1"/>
          </a:p>
        </p:txBody>
      </p:sp>
      <p:sp>
        <p:nvSpPr>
          <p:cNvPr id="8" name="Content Placeholder 4">
            <a:extLst>
              <a:ext uri="{FF2B5EF4-FFF2-40B4-BE49-F238E27FC236}">
                <a16:creationId xmlns:a16="http://schemas.microsoft.com/office/drawing/2014/main" id="{D109FB55-F550-4225-8D77-5743CC398697}"/>
              </a:ext>
            </a:extLst>
          </p:cNvPr>
          <p:cNvSpPr txBox="1">
            <a:spLocks/>
          </p:cNvSpPr>
          <p:nvPr/>
        </p:nvSpPr>
        <p:spPr>
          <a:xfrm>
            <a:off x="694037" y="3265951"/>
            <a:ext cx="2086596" cy="522742"/>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a:solidFill>
                  <a:schemeClr val="bg1">
                    <a:lumMod val="50000"/>
                  </a:schemeClr>
                </a:solidFill>
              </a:rPr>
              <a:t>All Entities must be </a:t>
            </a:r>
            <a:r>
              <a:rPr lang="en-US" sz="1200" b="1">
                <a:solidFill>
                  <a:schemeClr val="bg1">
                    <a:lumMod val="50000"/>
                  </a:schemeClr>
                </a:solidFill>
              </a:rPr>
              <a:t>clearly indicated </a:t>
            </a:r>
            <a:r>
              <a:rPr lang="en-US" sz="1200">
                <a:solidFill>
                  <a:schemeClr val="bg1">
                    <a:lumMod val="50000"/>
                  </a:schemeClr>
                </a:solidFill>
              </a:rPr>
              <a:t>in the annex</a:t>
            </a:r>
            <a:r>
              <a:rPr lang="lv-LV" sz="1200">
                <a:solidFill>
                  <a:schemeClr val="bg1">
                    <a:lumMod val="50000"/>
                  </a:schemeClr>
                </a:solidFill>
              </a:rPr>
              <a:t> </a:t>
            </a:r>
            <a:r>
              <a:rPr lang="en-US" sz="1200">
                <a:solidFill>
                  <a:schemeClr val="bg1">
                    <a:lumMod val="50000"/>
                  </a:schemeClr>
                </a:solidFill>
              </a:rPr>
              <a:t>attached to the procurement regulations</a:t>
            </a:r>
            <a:r>
              <a:rPr lang="lv-LV" sz="1200">
                <a:solidFill>
                  <a:schemeClr val="bg1">
                    <a:lumMod val="50000"/>
                  </a:schemeClr>
                </a:solidFill>
              </a:rPr>
              <a:t>.</a:t>
            </a:r>
          </a:p>
          <a:p>
            <a:pPr marL="0" indent="0" algn="ctr">
              <a:buClr>
                <a:srgbClr val="FFC101"/>
              </a:buClr>
              <a:buNone/>
            </a:pPr>
            <a:endParaRPr lang="en-US" sz="1200">
              <a:solidFill>
                <a:schemeClr val="bg1">
                  <a:lumMod val="50000"/>
                </a:schemeClr>
              </a:solidFill>
            </a:endParaRPr>
          </a:p>
        </p:txBody>
      </p:sp>
      <p:sp>
        <p:nvSpPr>
          <p:cNvPr id="9" name="Content Placeholder 4">
            <a:extLst>
              <a:ext uri="{FF2B5EF4-FFF2-40B4-BE49-F238E27FC236}">
                <a16:creationId xmlns:a16="http://schemas.microsoft.com/office/drawing/2014/main" id="{C16F7EA7-1D96-4E57-ACE6-7A788510FD3B}"/>
              </a:ext>
            </a:extLst>
          </p:cNvPr>
          <p:cNvSpPr txBox="1">
            <a:spLocks/>
          </p:cNvSpPr>
          <p:nvPr/>
        </p:nvSpPr>
        <p:spPr>
          <a:xfrm>
            <a:off x="2863923" y="3248115"/>
            <a:ext cx="3015399" cy="9391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lv-LV" sz="1200">
                <a:solidFill>
                  <a:schemeClr val="bg1">
                    <a:lumMod val="50000"/>
                  </a:schemeClr>
                </a:solidFill>
              </a:rPr>
              <a:t>T</a:t>
            </a:r>
            <a:r>
              <a:rPr lang="en-US" sz="1200">
                <a:solidFill>
                  <a:schemeClr val="bg1">
                    <a:lumMod val="50000"/>
                  </a:schemeClr>
                </a:solidFill>
              </a:rPr>
              <a:t>here must </a:t>
            </a:r>
            <a:r>
              <a:rPr lang="en-US" sz="1200" b="1">
                <a:solidFill>
                  <a:schemeClr val="bg1">
                    <a:lumMod val="50000"/>
                  </a:schemeClr>
                </a:solidFill>
              </a:rPr>
              <a:t>be signed agreement or other document </a:t>
            </a:r>
            <a:r>
              <a:rPr lang="en-US" sz="1200">
                <a:solidFill>
                  <a:schemeClr val="bg1">
                    <a:lumMod val="50000"/>
                  </a:schemeClr>
                </a:solidFill>
              </a:rPr>
              <a:t>between the supplier and the Entity </a:t>
            </a:r>
            <a:r>
              <a:rPr lang="lv-LV" sz="1200" err="1">
                <a:solidFill>
                  <a:schemeClr val="bg1">
                    <a:lumMod val="50000"/>
                  </a:schemeClr>
                </a:solidFill>
              </a:rPr>
              <a:t>indicating</a:t>
            </a:r>
            <a:r>
              <a:rPr lang="en-US" sz="1200">
                <a:solidFill>
                  <a:schemeClr val="bg1">
                    <a:lumMod val="50000"/>
                  </a:schemeClr>
                </a:solidFill>
              </a:rPr>
              <a:t> </a:t>
            </a:r>
            <a:r>
              <a:rPr lang="lv-LV" sz="1200" err="1">
                <a:solidFill>
                  <a:schemeClr val="bg1">
                    <a:lumMod val="50000"/>
                  </a:schemeClr>
                </a:solidFill>
              </a:rPr>
              <a:t>that</a:t>
            </a:r>
            <a:r>
              <a:rPr lang="lv-LV" sz="1200">
                <a:solidFill>
                  <a:schemeClr val="bg1">
                    <a:lumMod val="50000"/>
                  </a:schemeClr>
                </a:solidFill>
              </a:rPr>
              <a:t> </a:t>
            </a:r>
            <a:r>
              <a:rPr lang="en-US" sz="1200">
                <a:solidFill>
                  <a:schemeClr val="bg1">
                    <a:lumMod val="50000"/>
                  </a:schemeClr>
                </a:solidFill>
              </a:rPr>
              <a:t>the resource on which it is relying will be available during the contract.</a:t>
            </a:r>
            <a:endParaRPr lang="lv-LV" sz="1200">
              <a:solidFill>
                <a:schemeClr val="bg1">
                  <a:lumMod val="50000"/>
                </a:schemeClr>
              </a:solidFill>
            </a:endParaRPr>
          </a:p>
          <a:p>
            <a:pPr algn="just">
              <a:buClr>
                <a:srgbClr val="FFC101"/>
              </a:buClr>
              <a:buFont typeface="Calibri" panose="020F0502020204030204" pitchFamily="34" charset="0"/>
              <a:buChar char="●"/>
            </a:pPr>
            <a:endParaRPr lang="en-US" sz="1200">
              <a:solidFill>
                <a:schemeClr val="bg1">
                  <a:lumMod val="50000"/>
                </a:schemeClr>
              </a:solidFill>
            </a:endParaRPr>
          </a:p>
        </p:txBody>
      </p:sp>
      <p:sp>
        <p:nvSpPr>
          <p:cNvPr id="10" name="Content Placeholder 4">
            <a:extLst>
              <a:ext uri="{FF2B5EF4-FFF2-40B4-BE49-F238E27FC236}">
                <a16:creationId xmlns:a16="http://schemas.microsoft.com/office/drawing/2014/main" id="{B23F92B9-7416-4501-A5DE-B51F132AD764}"/>
              </a:ext>
            </a:extLst>
          </p:cNvPr>
          <p:cNvSpPr txBox="1">
            <a:spLocks/>
          </p:cNvSpPr>
          <p:nvPr/>
        </p:nvSpPr>
        <p:spPr>
          <a:xfrm>
            <a:off x="6089582" y="3281199"/>
            <a:ext cx="2487351" cy="7333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b="1">
                <a:solidFill>
                  <a:schemeClr val="bg1">
                    <a:lumMod val="50000"/>
                  </a:schemeClr>
                </a:solidFill>
              </a:rPr>
              <a:t>Entity and subcontractor</a:t>
            </a:r>
            <a:r>
              <a:rPr lang="lv-LV" sz="1200" b="1">
                <a:solidFill>
                  <a:schemeClr val="bg1">
                    <a:lumMod val="50000"/>
                  </a:schemeClr>
                </a:solidFill>
              </a:rPr>
              <a:t> </a:t>
            </a:r>
            <a:r>
              <a:rPr lang="lv-LV" sz="1200" err="1">
                <a:solidFill>
                  <a:schemeClr val="bg1">
                    <a:lumMod val="50000"/>
                  </a:schemeClr>
                </a:solidFill>
              </a:rPr>
              <a:t>is</a:t>
            </a:r>
            <a:r>
              <a:rPr lang="lv-LV" sz="1200">
                <a:solidFill>
                  <a:schemeClr val="bg1">
                    <a:lumMod val="50000"/>
                  </a:schemeClr>
                </a:solidFill>
              </a:rPr>
              <a:t> </a:t>
            </a:r>
            <a:r>
              <a:rPr lang="lv-LV" sz="1200" err="1">
                <a:solidFill>
                  <a:schemeClr val="bg1">
                    <a:lumMod val="50000"/>
                  </a:schemeClr>
                </a:solidFill>
              </a:rPr>
              <a:t>not</a:t>
            </a:r>
            <a:r>
              <a:rPr lang="lv-LV" sz="1200">
                <a:solidFill>
                  <a:schemeClr val="bg1">
                    <a:lumMod val="50000"/>
                  </a:schemeClr>
                </a:solidFill>
              </a:rPr>
              <a:t> </a:t>
            </a:r>
            <a:r>
              <a:rPr lang="lv-LV" sz="1200" err="1">
                <a:solidFill>
                  <a:schemeClr val="bg1">
                    <a:lumMod val="50000"/>
                  </a:schemeClr>
                </a:solidFill>
              </a:rPr>
              <a:t>the</a:t>
            </a:r>
            <a:r>
              <a:rPr lang="lv-LV" sz="1200">
                <a:solidFill>
                  <a:schemeClr val="bg1">
                    <a:lumMod val="50000"/>
                  </a:schemeClr>
                </a:solidFill>
              </a:rPr>
              <a:t> </a:t>
            </a:r>
            <a:r>
              <a:rPr lang="lv-LV" sz="1200" err="1">
                <a:solidFill>
                  <a:schemeClr val="bg1">
                    <a:lumMod val="50000"/>
                  </a:schemeClr>
                </a:solidFill>
              </a:rPr>
              <a:t>same</a:t>
            </a:r>
            <a:r>
              <a:rPr lang="lv-LV" sz="1200">
                <a:solidFill>
                  <a:schemeClr val="bg1">
                    <a:lumMod val="50000"/>
                  </a:schemeClr>
                </a:solidFill>
              </a:rPr>
              <a:t>, </a:t>
            </a:r>
            <a:r>
              <a:rPr lang="lv-LV" sz="1200" err="1">
                <a:solidFill>
                  <a:schemeClr val="bg1">
                    <a:lumMod val="50000"/>
                  </a:schemeClr>
                </a:solidFill>
              </a:rPr>
              <a:t>but</a:t>
            </a:r>
            <a:r>
              <a:rPr lang="lv-LV" sz="1200">
                <a:solidFill>
                  <a:schemeClr val="bg1">
                    <a:lumMod val="50000"/>
                  </a:schemeClr>
                </a:solidFill>
              </a:rPr>
              <a:t> a </a:t>
            </a:r>
            <a:r>
              <a:rPr lang="lv-LV" sz="1200" err="1">
                <a:solidFill>
                  <a:schemeClr val="bg1">
                    <a:lumMod val="50000"/>
                  </a:schemeClr>
                </a:solidFill>
              </a:rPr>
              <a:t>third</a:t>
            </a:r>
            <a:r>
              <a:rPr lang="lv-LV" sz="1200">
                <a:solidFill>
                  <a:schemeClr val="bg1">
                    <a:lumMod val="50000"/>
                  </a:schemeClr>
                </a:solidFill>
              </a:rPr>
              <a:t> </a:t>
            </a:r>
            <a:r>
              <a:rPr lang="lv-LV" sz="1200" err="1">
                <a:solidFill>
                  <a:schemeClr val="bg1">
                    <a:lumMod val="50000"/>
                  </a:schemeClr>
                </a:solidFill>
              </a:rPr>
              <a:t>party</a:t>
            </a:r>
            <a:r>
              <a:rPr lang="lv-LV" sz="1200">
                <a:solidFill>
                  <a:schemeClr val="bg1">
                    <a:lumMod val="50000"/>
                  </a:schemeClr>
                </a:solidFill>
              </a:rPr>
              <a:t> </a:t>
            </a:r>
            <a:r>
              <a:rPr lang="lv-LV" sz="1200" err="1">
                <a:solidFill>
                  <a:schemeClr val="bg1">
                    <a:lumMod val="50000"/>
                  </a:schemeClr>
                </a:solidFill>
              </a:rPr>
              <a:t>can</a:t>
            </a:r>
            <a:r>
              <a:rPr lang="lv-LV" sz="1200">
                <a:solidFill>
                  <a:schemeClr val="bg1">
                    <a:lumMod val="50000"/>
                  </a:schemeClr>
                </a:solidFill>
              </a:rPr>
              <a:t> </a:t>
            </a:r>
            <a:r>
              <a:rPr lang="lv-LV" sz="1200" err="1">
                <a:solidFill>
                  <a:schemeClr val="bg1">
                    <a:lumMod val="50000"/>
                  </a:schemeClr>
                </a:solidFill>
              </a:rPr>
              <a:t>be</a:t>
            </a:r>
            <a:r>
              <a:rPr lang="lv-LV" sz="1200">
                <a:solidFill>
                  <a:schemeClr val="bg1">
                    <a:lumMod val="50000"/>
                  </a:schemeClr>
                </a:solidFill>
              </a:rPr>
              <a:t> </a:t>
            </a:r>
            <a:r>
              <a:rPr lang="en-US" sz="1200">
                <a:solidFill>
                  <a:schemeClr val="bg1">
                    <a:lumMod val="50000"/>
                  </a:schemeClr>
                </a:solidFill>
              </a:rPr>
              <a:t>Entity and subcontractor at the same time</a:t>
            </a:r>
            <a:r>
              <a:rPr lang="lv-LV" sz="1200">
                <a:solidFill>
                  <a:schemeClr val="bg1">
                    <a:lumMod val="50000"/>
                  </a:schemeClr>
                </a:solidFill>
              </a:rPr>
              <a:t>. </a:t>
            </a:r>
          </a:p>
          <a:p>
            <a:pPr algn="ctr">
              <a:buClr>
                <a:srgbClr val="FFC101"/>
              </a:buClr>
              <a:buFont typeface="Calibri" panose="020F0502020204030204" pitchFamily="34" charset="0"/>
              <a:buChar char="●"/>
            </a:pPr>
            <a:endParaRPr lang="en-US" sz="1200">
              <a:solidFill>
                <a:schemeClr val="bg1">
                  <a:lumMod val="50000"/>
                </a:schemeClr>
              </a:solidFill>
            </a:endParaRPr>
          </a:p>
        </p:txBody>
      </p:sp>
      <p:grpSp>
        <p:nvGrpSpPr>
          <p:cNvPr id="11" name="Group 10">
            <a:extLst>
              <a:ext uri="{FF2B5EF4-FFF2-40B4-BE49-F238E27FC236}">
                <a16:creationId xmlns:a16="http://schemas.microsoft.com/office/drawing/2014/main" id="{D28B3484-2BA9-4B28-9EF3-CE8C572DFC28}"/>
              </a:ext>
            </a:extLst>
          </p:cNvPr>
          <p:cNvGrpSpPr/>
          <p:nvPr/>
        </p:nvGrpSpPr>
        <p:grpSpPr>
          <a:xfrm>
            <a:off x="1189848" y="2140499"/>
            <a:ext cx="1097280" cy="1097280"/>
            <a:chOff x="4429711" y="1864474"/>
            <a:chExt cx="1097280" cy="1097280"/>
          </a:xfrm>
        </p:grpSpPr>
        <p:sp>
          <p:nvSpPr>
            <p:cNvPr id="12" name="Oval 11">
              <a:extLst>
                <a:ext uri="{FF2B5EF4-FFF2-40B4-BE49-F238E27FC236}">
                  <a16:creationId xmlns:a16="http://schemas.microsoft.com/office/drawing/2014/main" id="{335DCD59-B809-491A-ADBC-A48179AF2D49}"/>
                </a:ext>
              </a:extLst>
            </p:cNvPr>
            <p:cNvSpPr>
              <a:spLocks noChangeArrowheads="1"/>
            </p:cNvSpPr>
            <p:nvPr/>
          </p:nvSpPr>
          <p:spPr bwMode="auto">
            <a:xfrm>
              <a:off x="4429711" y="1864474"/>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93">
              <a:extLst>
                <a:ext uri="{FF2B5EF4-FFF2-40B4-BE49-F238E27FC236}">
                  <a16:creationId xmlns:a16="http://schemas.microsoft.com/office/drawing/2014/main" id="{182204F1-2DDE-42AC-9C1C-EA8E3CDC619F}"/>
                </a:ext>
              </a:extLst>
            </p:cNvPr>
            <p:cNvSpPr>
              <a:spLocks noEditPoints="1"/>
            </p:cNvSpPr>
            <p:nvPr/>
          </p:nvSpPr>
          <p:spPr bwMode="auto">
            <a:xfrm>
              <a:off x="4726242" y="2087395"/>
              <a:ext cx="501911" cy="651438"/>
            </a:xfrm>
            <a:custGeom>
              <a:avLst/>
              <a:gdLst>
                <a:gd name="T0" fmla="*/ 486 w 486"/>
                <a:gd name="T1" fmla="*/ 163 h 630"/>
                <a:gd name="T2" fmla="*/ 485 w 486"/>
                <a:gd name="T3" fmla="*/ 161 h 630"/>
                <a:gd name="T4" fmla="*/ 484 w 486"/>
                <a:gd name="T5" fmla="*/ 160 h 630"/>
                <a:gd name="T6" fmla="*/ 326 w 486"/>
                <a:gd name="T7" fmla="*/ 2 h 630"/>
                <a:gd name="T8" fmla="*/ 325 w 486"/>
                <a:gd name="T9" fmla="*/ 1 h 630"/>
                <a:gd name="T10" fmla="*/ 323 w 486"/>
                <a:gd name="T11" fmla="*/ 1 h 630"/>
                <a:gd name="T12" fmla="*/ 122 w 486"/>
                <a:gd name="T13" fmla="*/ 0 h 630"/>
                <a:gd name="T14" fmla="*/ 115 w 486"/>
                <a:gd name="T15" fmla="*/ 137 h 630"/>
                <a:gd name="T16" fmla="*/ 0 w 486"/>
                <a:gd name="T17" fmla="*/ 144 h 630"/>
                <a:gd name="T18" fmla="*/ 7 w 486"/>
                <a:gd name="T19" fmla="*/ 630 h 630"/>
                <a:gd name="T20" fmla="*/ 372 w 486"/>
                <a:gd name="T21" fmla="*/ 623 h 630"/>
                <a:gd name="T22" fmla="*/ 479 w 486"/>
                <a:gd name="T23" fmla="*/ 493 h 630"/>
                <a:gd name="T24" fmla="*/ 486 w 486"/>
                <a:gd name="T25" fmla="*/ 165 h 630"/>
                <a:gd name="T26" fmla="*/ 329 w 486"/>
                <a:gd name="T27" fmla="*/ 24 h 630"/>
                <a:gd name="T28" fmla="*/ 329 w 486"/>
                <a:gd name="T29" fmla="*/ 158 h 630"/>
                <a:gd name="T30" fmla="*/ 358 w 486"/>
                <a:gd name="T31" fmla="*/ 616 h 630"/>
                <a:gd name="T32" fmla="*/ 14 w 486"/>
                <a:gd name="T33" fmla="*/ 151 h 630"/>
                <a:gd name="T34" fmla="*/ 200 w 486"/>
                <a:gd name="T35" fmla="*/ 302 h 630"/>
                <a:gd name="T36" fmla="*/ 358 w 486"/>
                <a:gd name="T37" fmla="*/ 309 h 630"/>
                <a:gd name="T38" fmla="*/ 348 w 486"/>
                <a:gd name="T39" fmla="*/ 295 h 630"/>
                <a:gd name="T40" fmla="*/ 214 w 486"/>
                <a:gd name="T41" fmla="*/ 161 h 630"/>
                <a:gd name="T42" fmla="*/ 372 w 486"/>
                <a:gd name="T43" fmla="*/ 479 h 630"/>
                <a:gd name="T44" fmla="*/ 372 w 486"/>
                <a:gd name="T45" fmla="*/ 301 h 630"/>
                <a:gd name="T46" fmla="*/ 371 w 486"/>
                <a:gd name="T47" fmla="*/ 299 h 630"/>
                <a:gd name="T48" fmla="*/ 371 w 486"/>
                <a:gd name="T49" fmla="*/ 298 h 630"/>
                <a:gd name="T50" fmla="*/ 212 w 486"/>
                <a:gd name="T51" fmla="*/ 139 h 630"/>
                <a:gd name="T52" fmla="*/ 211 w 486"/>
                <a:gd name="T53" fmla="*/ 138 h 630"/>
                <a:gd name="T54" fmla="*/ 210 w 486"/>
                <a:gd name="T55" fmla="*/ 138 h 630"/>
                <a:gd name="T56" fmla="*/ 207 w 486"/>
                <a:gd name="T57" fmla="*/ 137 h 630"/>
                <a:gd name="T58" fmla="*/ 129 w 486"/>
                <a:gd name="T59" fmla="*/ 14 h 630"/>
                <a:gd name="T60" fmla="*/ 315 w 486"/>
                <a:gd name="T61" fmla="*/ 165 h 630"/>
                <a:gd name="T62" fmla="*/ 472 w 486"/>
                <a:gd name="T63" fmla="*/ 172 h 630"/>
                <a:gd name="T64" fmla="*/ 372 w 486"/>
                <a:gd name="T65" fmla="*/ 47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6" h="630">
                  <a:moveTo>
                    <a:pt x="486" y="164"/>
                  </a:moveTo>
                  <a:cubicBezTo>
                    <a:pt x="486" y="163"/>
                    <a:pt x="486" y="163"/>
                    <a:pt x="486" y="163"/>
                  </a:cubicBezTo>
                  <a:cubicBezTo>
                    <a:pt x="486" y="162"/>
                    <a:pt x="486" y="162"/>
                    <a:pt x="486" y="162"/>
                  </a:cubicBezTo>
                  <a:cubicBezTo>
                    <a:pt x="486" y="162"/>
                    <a:pt x="486" y="162"/>
                    <a:pt x="485" y="161"/>
                  </a:cubicBezTo>
                  <a:cubicBezTo>
                    <a:pt x="485" y="161"/>
                    <a:pt x="485" y="161"/>
                    <a:pt x="485" y="161"/>
                  </a:cubicBezTo>
                  <a:cubicBezTo>
                    <a:pt x="485" y="161"/>
                    <a:pt x="485" y="160"/>
                    <a:pt x="484" y="160"/>
                  </a:cubicBezTo>
                  <a:cubicBezTo>
                    <a:pt x="327" y="2"/>
                    <a:pt x="327" y="2"/>
                    <a:pt x="327" y="2"/>
                  </a:cubicBezTo>
                  <a:cubicBezTo>
                    <a:pt x="327" y="2"/>
                    <a:pt x="326" y="2"/>
                    <a:pt x="326" y="2"/>
                  </a:cubicBezTo>
                  <a:cubicBezTo>
                    <a:pt x="326" y="2"/>
                    <a:pt x="326" y="2"/>
                    <a:pt x="326" y="1"/>
                  </a:cubicBezTo>
                  <a:cubicBezTo>
                    <a:pt x="325" y="1"/>
                    <a:pt x="325" y="1"/>
                    <a:pt x="325" y="1"/>
                  </a:cubicBezTo>
                  <a:cubicBezTo>
                    <a:pt x="324" y="1"/>
                    <a:pt x="324" y="1"/>
                    <a:pt x="324" y="1"/>
                  </a:cubicBezTo>
                  <a:cubicBezTo>
                    <a:pt x="324" y="1"/>
                    <a:pt x="324" y="1"/>
                    <a:pt x="323" y="1"/>
                  </a:cubicBezTo>
                  <a:cubicBezTo>
                    <a:pt x="323" y="0"/>
                    <a:pt x="322" y="0"/>
                    <a:pt x="322" y="0"/>
                  </a:cubicBezTo>
                  <a:cubicBezTo>
                    <a:pt x="122" y="0"/>
                    <a:pt x="122" y="0"/>
                    <a:pt x="122" y="0"/>
                  </a:cubicBezTo>
                  <a:cubicBezTo>
                    <a:pt x="118" y="0"/>
                    <a:pt x="115" y="4"/>
                    <a:pt x="115" y="7"/>
                  </a:cubicBezTo>
                  <a:cubicBezTo>
                    <a:pt x="115" y="137"/>
                    <a:pt x="115" y="137"/>
                    <a:pt x="115" y="137"/>
                  </a:cubicBezTo>
                  <a:cubicBezTo>
                    <a:pt x="7" y="137"/>
                    <a:pt x="7" y="137"/>
                    <a:pt x="7" y="137"/>
                  </a:cubicBezTo>
                  <a:cubicBezTo>
                    <a:pt x="3" y="137"/>
                    <a:pt x="0" y="141"/>
                    <a:pt x="0" y="144"/>
                  </a:cubicBezTo>
                  <a:cubicBezTo>
                    <a:pt x="0" y="623"/>
                    <a:pt x="0" y="623"/>
                    <a:pt x="0" y="623"/>
                  </a:cubicBezTo>
                  <a:cubicBezTo>
                    <a:pt x="0" y="626"/>
                    <a:pt x="3" y="630"/>
                    <a:pt x="7" y="630"/>
                  </a:cubicBezTo>
                  <a:cubicBezTo>
                    <a:pt x="365" y="630"/>
                    <a:pt x="365" y="630"/>
                    <a:pt x="365" y="630"/>
                  </a:cubicBezTo>
                  <a:cubicBezTo>
                    <a:pt x="369" y="630"/>
                    <a:pt x="372" y="626"/>
                    <a:pt x="372" y="623"/>
                  </a:cubicBezTo>
                  <a:cubicBezTo>
                    <a:pt x="372" y="493"/>
                    <a:pt x="372" y="493"/>
                    <a:pt x="372" y="493"/>
                  </a:cubicBezTo>
                  <a:cubicBezTo>
                    <a:pt x="479" y="493"/>
                    <a:pt x="479" y="493"/>
                    <a:pt x="479" y="493"/>
                  </a:cubicBezTo>
                  <a:cubicBezTo>
                    <a:pt x="483" y="493"/>
                    <a:pt x="486" y="489"/>
                    <a:pt x="486" y="486"/>
                  </a:cubicBezTo>
                  <a:cubicBezTo>
                    <a:pt x="486" y="165"/>
                    <a:pt x="486" y="165"/>
                    <a:pt x="486" y="165"/>
                  </a:cubicBezTo>
                  <a:cubicBezTo>
                    <a:pt x="486" y="164"/>
                    <a:pt x="486" y="164"/>
                    <a:pt x="486" y="164"/>
                  </a:cubicBezTo>
                  <a:close/>
                  <a:moveTo>
                    <a:pt x="329" y="24"/>
                  </a:moveTo>
                  <a:cubicBezTo>
                    <a:pt x="463" y="158"/>
                    <a:pt x="463" y="158"/>
                    <a:pt x="463" y="158"/>
                  </a:cubicBezTo>
                  <a:cubicBezTo>
                    <a:pt x="329" y="158"/>
                    <a:pt x="329" y="158"/>
                    <a:pt x="329" y="158"/>
                  </a:cubicBezTo>
                  <a:lnTo>
                    <a:pt x="329" y="24"/>
                  </a:lnTo>
                  <a:close/>
                  <a:moveTo>
                    <a:pt x="358" y="616"/>
                  </a:moveTo>
                  <a:cubicBezTo>
                    <a:pt x="14" y="616"/>
                    <a:pt x="14" y="616"/>
                    <a:pt x="14" y="616"/>
                  </a:cubicBezTo>
                  <a:cubicBezTo>
                    <a:pt x="14" y="151"/>
                    <a:pt x="14" y="151"/>
                    <a:pt x="14" y="151"/>
                  </a:cubicBezTo>
                  <a:cubicBezTo>
                    <a:pt x="200" y="151"/>
                    <a:pt x="200" y="151"/>
                    <a:pt x="200" y="151"/>
                  </a:cubicBezTo>
                  <a:cubicBezTo>
                    <a:pt x="200" y="302"/>
                    <a:pt x="200" y="302"/>
                    <a:pt x="200" y="302"/>
                  </a:cubicBezTo>
                  <a:cubicBezTo>
                    <a:pt x="200" y="306"/>
                    <a:pt x="203" y="309"/>
                    <a:pt x="207" y="309"/>
                  </a:cubicBezTo>
                  <a:cubicBezTo>
                    <a:pt x="358" y="309"/>
                    <a:pt x="358" y="309"/>
                    <a:pt x="358" y="309"/>
                  </a:cubicBezTo>
                  <a:lnTo>
                    <a:pt x="358" y="616"/>
                  </a:lnTo>
                  <a:close/>
                  <a:moveTo>
                    <a:pt x="348" y="295"/>
                  </a:moveTo>
                  <a:cubicBezTo>
                    <a:pt x="214" y="295"/>
                    <a:pt x="214" y="295"/>
                    <a:pt x="214" y="295"/>
                  </a:cubicBezTo>
                  <a:cubicBezTo>
                    <a:pt x="214" y="161"/>
                    <a:pt x="214" y="161"/>
                    <a:pt x="214" y="161"/>
                  </a:cubicBezTo>
                  <a:lnTo>
                    <a:pt x="348" y="295"/>
                  </a:lnTo>
                  <a:close/>
                  <a:moveTo>
                    <a:pt x="372" y="479"/>
                  </a:moveTo>
                  <a:cubicBezTo>
                    <a:pt x="372" y="302"/>
                    <a:pt x="372" y="302"/>
                    <a:pt x="372" y="302"/>
                  </a:cubicBezTo>
                  <a:cubicBezTo>
                    <a:pt x="372" y="301"/>
                    <a:pt x="372" y="301"/>
                    <a:pt x="372" y="301"/>
                  </a:cubicBezTo>
                  <a:cubicBezTo>
                    <a:pt x="372" y="300"/>
                    <a:pt x="371" y="300"/>
                    <a:pt x="371" y="300"/>
                  </a:cubicBezTo>
                  <a:cubicBezTo>
                    <a:pt x="371" y="299"/>
                    <a:pt x="371" y="299"/>
                    <a:pt x="371" y="299"/>
                  </a:cubicBezTo>
                  <a:cubicBezTo>
                    <a:pt x="371" y="299"/>
                    <a:pt x="371" y="299"/>
                    <a:pt x="371" y="298"/>
                  </a:cubicBezTo>
                  <a:cubicBezTo>
                    <a:pt x="371" y="298"/>
                    <a:pt x="371" y="298"/>
                    <a:pt x="371" y="298"/>
                  </a:cubicBezTo>
                  <a:cubicBezTo>
                    <a:pt x="370" y="298"/>
                    <a:pt x="370" y="297"/>
                    <a:pt x="370" y="297"/>
                  </a:cubicBezTo>
                  <a:cubicBezTo>
                    <a:pt x="212" y="139"/>
                    <a:pt x="212" y="139"/>
                    <a:pt x="212" y="139"/>
                  </a:cubicBezTo>
                  <a:cubicBezTo>
                    <a:pt x="212" y="139"/>
                    <a:pt x="211" y="139"/>
                    <a:pt x="211" y="139"/>
                  </a:cubicBezTo>
                  <a:cubicBezTo>
                    <a:pt x="211" y="139"/>
                    <a:pt x="211" y="138"/>
                    <a:pt x="211" y="138"/>
                  </a:cubicBezTo>
                  <a:cubicBezTo>
                    <a:pt x="211" y="138"/>
                    <a:pt x="210" y="138"/>
                    <a:pt x="210" y="138"/>
                  </a:cubicBezTo>
                  <a:cubicBezTo>
                    <a:pt x="210" y="138"/>
                    <a:pt x="210" y="138"/>
                    <a:pt x="210" y="138"/>
                  </a:cubicBezTo>
                  <a:cubicBezTo>
                    <a:pt x="209" y="138"/>
                    <a:pt x="209" y="138"/>
                    <a:pt x="209" y="138"/>
                  </a:cubicBezTo>
                  <a:cubicBezTo>
                    <a:pt x="208" y="137"/>
                    <a:pt x="208" y="137"/>
                    <a:pt x="207" y="137"/>
                  </a:cubicBezTo>
                  <a:cubicBezTo>
                    <a:pt x="129" y="137"/>
                    <a:pt x="129" y="137"/>
                    <a:pt x="129" y="137"/>
                  </a:cubicBezTo>
                  <a:cubicBezTo>
                    <a:pt x="129" y="14"/>
                    <a:pt x="129" y="14"/>
                    <a:pt x="129" y="14"/>
                  </a:cubicBezTo>
                  <a:cubicBezTo>
                    <a:pt x="315" y="14"/>
                    <a:pt x="315" y="14"/>
                    <a:pt x="315" y="14"/>
                  </a:cubicBezTo>
                  <a:cubicBezTo>
                    <a:pt x="315" y="165"/>
                    <a:pt x="315" y="165"/>
                    <a:pt x="315" y="165"/>
                  </a:cubicBezTo>
                  <a:cubicBezTo>
                    <a:pt x="315" y="169"/>
                    <a:pt x="318" y="172"/>
                    <a:pt x="322" y="172"/>
                  </a:cubicBezTo>
                  <a:cubicBezTo>
                    <a:pt x="472" y="172"/>
                    <a:pt x="472" y="172"/>
                    <a:pt x="472" y="172"/>
                  </a:cubicBezTo>
                  <a:cubicBezTo>
                    <a:pt x="472" y="479"/>
                    <a:pt x="472" y="479"/>
                    <a:pt x="472" y="479"/>
                  </a:cubicBezTo>
                  <a:lnTo>
                    <a:pt x="372" y="4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7" name="Group 16">
            <a:extLst>
              <a:ext uri="{FF2B5EF4-FFF2-40B4-BE49-F238E27FC236}">
                <a16:creationId xmlns:a16="http://schemas.microsoft.com/office/drawing/2014/main" id="{56BBB29A-B352-465B-81DC-711995DC891D}"/>
              </a:ext>
            </a:extLst>
          </p:cNvPr>
          <p:cNvGrpSpPr/>
          <p:nvPr/>
        </p:nvGrpSpPr>
        <p:grpSpPr>
          <a:xfrm>
            <a:off x="3863904" y="2140499"/>
            <a:ext cx="1097280" cy="1097280"/>
            <a:chOff x="6176966" y="4985423"/>
            <a:chExt cx="1097280" cy="1097280"/>
          </a:xfrm>
        </p:grpSpPr>
        <p:sp>
          <p:nvSpPr>
            <p:cNvPr id="18" name="Oval 17">
              <a:extLst>
                <a:ext uri="{FF2B5EF4-FFF2-40B4-BE49-F238E27FC236}">
                  <a16:creationId xmlns:a16="http://schemas.microsoft.com/office/drawing/2014/main" id="{FC0BB538-F036-4203-8738-5662B3E89EE2}"/>
                </a:ext>
              </a:extLst>
            </p:cNvPr>
            <p:cNvSpPr>
              <a:spLocks noChangeArrowheads="1"/>
            </p:cNvSpPr>
            <p:nvPr/>
          </p:nvSpPr>
          <p:spPr bwMode="auto">
            <a:xfrm>
              <a:off x="6176966"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45">
              <a:extLst>
                <a:ext uri="{FF2B5EF4-FFF2-40B4-BE49-F238E27FC236}">
                  <a16:creationId xmlns:a16="http://schemas.microsoft.com/office/drawing/2014/main" id="{2D7DBD61-BF7D-4DF4-AA7D-5DA611FF3A9E}"/>
                </a:ext>
              </a:extLst>
            </p:cNvPr>
            <p:cNvSpPr>
              <a:spLocks noEditPoints="1"/>
            </p:cNvSpPr>
            <p:nvPr/>
          </p:nvSpPr>
          <p:spPr bwMode="auto">
            <a:xfrm>
              <a:off x="6477796" y="5215032"/>
              <a:ext cx="494468" cy="662291"/>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0" name="Oval 19">
            <a:extLst>
              <a:ext uri="{FF2B5EF4-FFF2-40B4-BE49-F238E27FC236}">
                <a16:creationId xmlns:a16="http://schemas.microsoft.com/office/drawing/2014/main" id="{C6834085-ED09-4697-B6A7-F8DFEAAFE3BA}"/>
              </a:ext>
            </a:extLst>
          </p:cNvPr>
          <p:cNvSpPr>
            <a:spLocks noChangeArrowheads="1"/>
          </p:cNvSpPr>
          <p:nvPr/>
        </p:nvSpPr>
        <p:spPr bwMode="auto">
          <a:xfrm>
            <a:off x="6537960" y="2140499"/>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89">
            <a:extLst>
              <a:ext uri="{FF2B5EF4-FFF2-40B4-BE49-F238E27FC236}">
                <a16:creationId xmlns:a16="http://schemas.microsoft.com/office/drawing/2014/main" id="{E14416A5-C5BC-4587-8F33-761C723E85C1}"/>
              </a:ext>
            </a:extLst>
          </p:cNvPr>
          <p:cNvSpPr>
            <a:spLocks noEditPoints="1"/>
          </p:cNvSpPr>
          <p:nvPr/>
        </p:nvSpPr>
        <p:spPr bwMode="auto">
          <a:xfrm>
            <a:off x="6768759" y="2391145"/>
            <a:ext cx="598202" cy="608062"/>
          </a:xfrm>
          <a:custGeom>
            <a:avLst/>
            <a:gdLst>
              <a:gd name="T0" fmla="*/ 482 w 580"/>
              <a:gd name="T1" fmla="*/ 395 h 589"/>
              <a:gd name="T2" fmla="*/ 399 w 580"/>
              <a:gd name="T3" fmla="*/ 442 h 589"/>
              <a:gd name="T4" fmla="*/ 186 w 580"/>
              <a:gd name="T5" fmla="*/ 333 h 589"/>
              <a:gd name="T6" fmla="*/ 194 w 580"/>
              <a:gd name="T7" fmla="*/ 295 h 589"/>
              <a:gd name="T8" fmla="*/ 186 w 580"/>
              <a:gd name="T9" fmla="*/ 257 h 589"/>
              <a:gd name="T10" fmla="*/ 399 w 580"/>
              <a:gd name="T11" fmla="*/ 147 h 589"/>
              <a:gd name="T12" fmla="*/ 482 w 580"/>
              <a:gd name="T13" fmla="*/ 194 h 589"/>
              <a:gd name="T14" fmla="*/ 580 w 580"/>
              <a:gd name="T15" fmla="*/ 97 h 589"/>
              <a:gd name="T16" fmla="*/ 482 w 580"/>
              <a:gd name="T17" fmla="*/ 0 h 589"/>
              <a:gd name="T18" fmla="*/ 385 w 580"/>
              <a:gd name="T19" fmla="*/ 97 h 589"/>
              <a:gd name="T20" fmla="*/ 393 w 580"/>
              <a:gd name="T21" fmla="*/ 135 h 589"/>
              <a:gd name="T22" fmla="*/ 180 w 580"/>
              <a:gd name="T23" fmla="*/ 244 h 589"/>
              <a:gd name="T24" fmla="*/ 97 w 580"/>
              <a:gd name="T25" fmla="*/ 197 h 589"/>
              <a:gd name="T26" fmla="*/ 0 w 580"/>
              <a:gd name="T27" fmla="*/ 295 h 589"/>
              <a:gd name="T28" fmla="*/ 97 w 580"/>
              <a:gd name="T29" fmla="*/ 392 h 589"/>
              <a:gd name="T30" fmla="*/ 180 w 580"/>
              <a:gd name="T31" fmla="*/ 345 h 589"/>
              <a:gd name="T32" fmla="*/ 393 w 580"/>
              <a:gd name="T33" fmla="*/ 454 h 589"/>
              <a:gd name="T34" fmla="*/ 385 w 580"/>
              <a:gd name="T35" fmla="*/ 492 h 589"/>
              <a:gd name="T36" fmla="*/ 482 w 580"/>
              <a:gd name="T37" fmla="*/ 589 h 589"/>
              <a:gd name="T38" fmla="*/ 580 w 580"/>
              <a:gd name="T39" fmla="*/ 492 h 589"/>
              <a:gd name="T40" fmla="*/ 482 w 580"/>
              <a:gd name="T41" fmla="*/ 395 h 589"/>
              <a:gd name="T42" fmla="*/ 482 w 580"/>
              <a:gd name="T43" fmla="*/ 14 h 589"/>
              <a:gd name="T44" fmla="*/ 566 w 580"/>
              <a:gd name="T45" fmla="*/ 97 h 589"/>
              <a:gd name="T46" fmla="*/ 482 w 580"/>
              <a:gd name="T47" fmla="*/ 180 h 589"/>
              <a:gd name="T48" fmla="*/ 399 w 580"/>
              <a:gd name="T49" fmla="*/ 97 h 589"/>
              <a:gd name="T50" fmla="*/ 482 w 580"/>
              <a:gd name="T51" fmla="*/ 14 h 589"/>
              <a:gd name="T52" fmla="*/ 97 w 580"/>
              <a:gd name="T53" fmla="*/ 378 h 589"/>
              <a:gd name="T54" fmla="*/ 14 w 580"/>
              <a:gd name="T55" fmla="*/ 295 h 589"/>
              <a:gd name="T56" fmla="*/ 97 w 580"/>
              <a:gd name="T57" fmla="*/ 211 h 589"/>
              <a:gd name="T58" fmla="*/ 180 w 580"/>
              <a:gd name="T59" fmla="*/ 295 h 589"/>
              <a:gd name="T60" fmla="*/ 97 w 580"/>
              <a:gd name="T61" fmla="*/ 378 h 589"/>
              <a:gd name="T62" fmla="*/ 482 w 580"/>
              <a:gd name="T63" fmla="*/ 575 h 589"/>
              <a:gd name="T64" fmla="*/ 399 w 580"/>
              <a:gd name="T65" fmla="*/ 492 h 589"/>
              <a:gd name="T66" fmla="*/ 482 w 580"/>
              <a:gd name="T67" fmla="*/ 409 h 589"/>
              <a:gd name="T68" fmla="*/ 566 w 580"/>
              <a:gd name="T69" fmla="*/ 492 h 589"/>
              <a:gd name="T70" fmla="*/ 482 w 580"/>
              <a:gd name="T71" fmla="*/ 57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89">
                <a:moveTo>
                  <a:pt x="482" y="395"/>
                </a:moveTo>
                <a:cubicBezTo>
                  <a:pt x="447" y="395"/>
                  <a:pt x="416" y="414"/>
                  <a:pt x="399" y="442"/>
                </a:cubicBezTo>
                <a:cubicBezTo>
                  <a:pt x="186" y="333"/>
                  <a:pt x="186" y="333"/>
                  <a:pt x="186" y="333"/>
                </a:cubicBezTo>
                <a:cubicBezTo>
                  <a:pt x="191" y="321"/>
                  <a:pt x="194" y="308"/>
                  <a:pt x="194" y="295"/>
                </a:cubicBezTo>
                <a:cubicBezTo>
                  <a:pt x="194" y="281"/>
                  <a:pt x="191" y="268"/>
                  <a:pt x="186" y="257"/>
                </a:cubicBezTo>
                <a:cubicBezTo>
                  <a:pt x="399" y="147"/>
                  <a:pt x="399" y="147"/>
                  <a:pt x="399" y="147"/>
                </a:cubicBezTo>
                <a:cubicBezTo>
                  <a:pt x="416" y="175"/>
                  <a:pt x="447" y="194"/>
                  <a:pt x="482" y="194"/>
                </a:cubicBezTo>
                <a:cubicBezTo>
                  <a:pt x="536" y="194"/>
                  <a:pt x="580" y="150"/>
                  <a:pt x="580" y="97"/>
                </a:cubicBezTo>
                <a:cubicBezTo>
                  <a:pt x="580" y="43"/>
                  <a:pt x="536" y="0"/>
                  <a:pt x="482" y="0"/>
                </a:cubicBezTo>
                <a:cubicBezTo>
                  <a:pt x="429" y="0"/>
                  <a:pt x="385" y="43"/>
                  <a:pt x="385" y="97"/>
                </a:cubicBezTo>
                <a:cubicBezTo>
                  <a:pt x="385" y="110"/>
                  <a:pt x="388" y="123"/>
                  <a:pt x="393" y="135"/>
                </a:cubicBezTo>
                <a:cubicBezTo>
                  <a:pt x="180" y="244"/>
                  <a:pt x="180" y="244"/>
                  <a:pt x="180" y="244"/>
                </a:cubicBezTo>
                <a:cubicBezTo>
                  <a:pt x="163" y="216"/>
                  <a:pt x="132" y="197"/>
                  <a:pt x="97" y="197"/>
                </a:cubicBezTo>
                <a:cubicBezTo>
                  <a:pt x="43" y="197"/>
                  <a:pt x="0" y="241"/>
                  <a:pt x="0" y="295"/>
                </a:cubicBezTo>
                <a:cubicBezTo>
                  <a:pt x="0" y="348"/>
                  <a:pt x="43" y="392"/>
                  <a:pt x="97" y="392"/>
                </a:cubicBezTo>
                <a:cubicBezTo>
                  <a:pt x="132" y="392"/>
                  <a:pt x="163" y="373"/>
                  <a:pt x="180" y="345"/>
                </a:cubicBezTo>
                <a:cubicBezTo>
                  <a:pt x="393" y="454"/>
                  <a:pt x="393" y="454"/>
                  <a:pt x="393" y="454"/>
                </a:cubicBezTo>
                <a:cubicBezTo>
                  <a:pt x="388" y="466"/>
                  <a:pt x="385" y="479"/>
                  <a:pt x="385" y="492"/>
                </a:cubicBezTo>
                <a:cubicBezTo>
                  <a:pt x="385" y="546"/>
                  <a:pt x="429" y="589"/>
                  <a:pt x="482" y="589"/>
                </a:cubicBezTo>
                <a:cubicBezTo>
                  <a:pt x="536" y="589"/>
                  <a:pt x="580" y="546"/>
                  <a:pt x="580" y="492"/>
                </a:cubicBezTo>
                <a:cubicBezTo>
                  <a:pt x="580" y="439"/>
                  <a:pt x="536" y="395"/>
                  <a:pt x="482" y="395"/>
                </a:cubicBezTo>
                <a:close/>
                <a:moveTo>
                  <a:pt x="482" y="14"/>
                </a:moveTo>
                <a:cubicBezTo>
                  <a:pt x="528" y="14"/>
                  <a:pt x="566" y="51"/>
                  <a:pt x="566" y="97"/>
                </a:cubicBezTo>
                <a:cubicBezTo>
                  <a:pt x="566" y="143"/>
                  <a:pt x="528" y="180"/>
                  <a:pt x="482" y="180"/>
                </a:cubicBezTo>
                <a:cubicBezTo>
                  <a:pt x="436" y="180"/>
                  <a:pt x="399" y="143"/>
                  <a:pt x="399" y="97"/>
                </a:cubicBezTo>
                <a:cubicBezTo>
                  <a:pt x="399" y="51"/>
                  <a:pt x="436" y="14"/>
                  <a:pt x="482" y="14"/>
                </a:cubicBezTo>
                <a:close/>
                <a:moveTo>
                  <a:pt x="97" y="378"/>
                </a:moveTo>
                <a:cubicBezTo>
                  <a:pt x="51" y="378"/>
                  <a:pt x="14" y="341"/>
                  <a:pt x="14" y="295"/>
                </a:cubicBezTo>
                <a:cubicBezTo>
                  <a:pt x="14" y="249"/>
                  <a:pt x="51" y="211"/>
                  <a:pt x="97" y="211"/>
                </a:cubicBezTo>
                <a:cubicBezTo>
                  <a:pt x="143" y="211"/>
                  <a:pt x="180" y="249"/>
                  <a:pt x="180" y="295"/>
                </a:cubicBezTo>
                <a:cubicBezTo>
                  <a:pt x="180" y="341"/>
                  <a:pt x="143" y="378"/>
                  <a:pt x="97" y="378"/>
                </a:cubicBezTo>
                <a:close/>
                <a:moveTo>
                  <a:pt x="482" y="575"/>
                </a:moveTo>
                <a:cubicBezTo>
                  <a:pt x="436" y="575"/>
                  <a:pt x="399" y="538"/>
                  <a:pt x="399" y="492"/>
                </a:cubicBezTo>
                <a:cubicBezTo>
                  <a:pt x="399" y="446"/>
                  <a:pt x="436" y="409"/>
                  <a:pt x="482" y="409"/>
                </a:cubicBezTo>
                <a:cubicBezTo>
                  <a:pt x="528" y="409"/>
                  <a:pt x="566" y="446"/>
                  <a:pt x="566" y="492"/>
                </a:cubicBezTo>
                <a:cubicBezTo>
                  <a:pt x="566" y="538"/>
                  <a:pt x="528" y="575"/>
                  <a:pt x="482" y="5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647956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A983069-1BB8-4EBD-A125-7BBBA42D05F8}"/>
              </a:ext>
            </a:extLst>
          </p:cNvPr>
          <p:cNvGrpSpPr/>
          <p:nvPr/>
        </p:nvGrpSpPr>
        <p:grpSpPr>
          <a:xfrm>
            <a:off x="6538891" y="1807490"/>
            <a:ext cx="1097280" cy="1097280"/>
            <a:chOff x="4429711" y="1864474"/>
            <a:chExt cx="1097280" cy="1097280"/>
          </a:xfrm>
        </p:grpSpPr>
        <p:sp>
          <p:nvSpPr>
            <p:cNvPr id="19" name="Oval 18">
              <a:extLst>
                <a:ext uri="{FF2B5EF4-FFF2-40B4-BE49-F238E27FC236}">
                  <a16:creationId xmlns:a16="http://schemas.microsoft.com/office/drawing/2014/main" id="{63E120AD-E700-440E-9F9A-5BD681F42127}"/>
                </a:ext>
              </a:extLst>
            </p:cNvPr>
            <p:cNvSpPr>
              <a:spLocks noChangeArrowheads="1"/>
            </p:cNvSpPr>
            <p:nvPr/>
          </p:nvSpPr>
          <p:spPr bwMode="auto">
            <a:xfrm>
              <a:off x="4429711" y="1864474"/>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93">
              <a:extLst>
                <a:ext uri="{FF2B5EF4-FFF2-40B4-BE49-F238E27FC236}">
                  <a16:creationId xmlns:a16="http://schemas.microsoft.com/office/drawing/2014/main" id="{32B1C779-5ADE-45F1-939D-62CB0772F5AA}"/>
                </a:ext>
              </a:extLst>
            </p:cNvPr>
            <p:cNvSpPr>
              <a:spLocks noEditPoints="1"/>
            </p:cNvSpPr>
            <p:nvPr/>
          </p:nvSpPr>
          <p:spPr bwMode="auto">
            <a:xfrm>
              <a:off x="4726242" y="2087395"/>
              <a:ext cx="501911" cy="651438"/>
            </a:xfrm>
            <a:custGeom>
              <a:avLst/>
              <a:gdLst>
                <a:gd name="T0" fmla="*/ 486 w 486"/>
                <a:gd name="T1" fmla="*/ 163 h 630"/>
                <a:gd name="T2" fmla="*/ 485 w 486"/>
                <a:gd name="T3" fmla="*/ 161 h 630"/>
                <a:gd name="T4" fmla="*/ 484 w 486"/>
                <a:gd name="T5" fmla="*/ 160 h 630"/>
                <a:gd name="T6" fmla="*/ 326 w 486"/>
                <a:gd name="T7" fmla="*/ 2 h 630"/>
                <a:gd name="T8" fmla="*/ 325 w 486"/>
                <a:gd name="T9" fmla="*/ 1 h 630"/>
                <a:gd name="T10" fmla="*/ 323 w 486"/>
                <a:gd name="T11" fmla="*/ 1 h 630"/>
                <a:gd name="T12" fmla="*/ 122 w 486"/>
                <a:gd name="T13" fmla="*/ 0 h 630"/>
                <a:gd name="T14" fmla="*/ 115 w 486"/>
                <a:gd name="T15" fmla="*/ 137 h 630"/>
                <a:gd name="T16" fmla="*/ 0 w 486"/>
                <a:gd name="T17" fmla="*/ 144 h 630"/>
                <a:gd name="T18" fmla="*/ 7 w 486"/>
                <a:gd name="T19" fmla="*/ 630 h 630"/>
                <a:gd name="T20" fmla="*/ 372 w 486"/>
                <a:gd name="T21" fmla="*/ 623 h 630"/>
                <a:gd name="T22" fmla="*/ 479 w 486"/>
                <a:gd name="T23" fmla="*/ 493 h 630"/>
                <a:gd name="T24" fmla="*/ 486 w 486"/>
                <a:gd name="T25" fmla="*/ 165 h 630"/>
                <a:gd name="T26" fmla="*/ 329 w 486"/>
                <a:gd name="T27" fmla="*/ 24 h 630"/>
                <a:gd name="T28" fmla="*/ 329 w 486"/>
                <a:gd name="T29" fmla="*/ 158 h 630"/>
                <a:gd name="T30" fmla="*/ 358 w 486"/>
                <a:gd name="T31" fmla="*/ 616 h 630"/>
                <a:gd name="T32" fmla="*/ 14 w 486"/>
                <a:gd name="T33" fmla="*/ 151 h 630"/>
                <a:gd name="T34" fmla="*/ 200 w 486"/>
                <a:gd name="T35" fmla="*/ 302 h 630"/>
                <a:gd name="T36" fmla="*/ 358 w 486"/>
                <a:gd name="T37" fmla="*/ 309 h 630"/>
                <a:gd name="T38" fmla="*/ 348 w 486"/>
                <a:gd name="T39" fmla="*/ 295 h 630"/>
                <a:gd name="T40" fmla="*/ 214 w 486"/>
                <a:gd name="T41" fmla="*/ 161 h 630"/>
                <a:gd name="T42" fmla="*/ 372 w 486"/>
                <a:gd name="T43" fmla="*/ 479 h 630"/>
                <a:gd name="T44" fmla="*/ 372 w 486"/>
                <a:gd name="T45" fmla="*/ 301 h 630"/>
                <a:gd name="T46" fmla="*/ 371 w 486"/>
                <a:gd name="T47" fmla="*/ 299 h 630"/>
                <a:gd name="T48" fmla="*/ 371 w 486"/>
                <a:gd name="T49" fmla="*/ 298 h 630"/>
                <a:gd name="T50" fmla="*/ 212 w 486"/>
                <a:gd name="T51" fmla="*/ 139 h 630"/>
                <a:gd name="T52" fmla="*/ 211 w 486"/>
                <a:gd name="T53" fmla="*/ 138 h 630"/>
                <a:gd name="T54" fmla="*/ 210 w 486"/>
                <a:gd name="T55" fmla="*/ 138 h 630"/>
                <a:gd name="T56" fmla="*/ 207 w 486"/>
                <a:gd name="T57" fmla="*/ 137 h 630"/>
                <a:gd name="T58" fmla="*/ 129 w 486"/>
                <a:gd name="T59" fmla="*/ 14 h 630"/>
                <a:gd name="T60" fmla="*/ 315 w 486"/>
                <a:gd name="T61" fmla="*/ 165 h 630"/>
                <a:gd name="T62" fmla="*/ 472 w 486"/>
                <a:gd name="T63" fmla="*/ 172 h 630"/>
                <a:gd name="T64" fmla="*/ 372 w 486"/>
                <a:gd name="T65" fmla="*/ 47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6" h="630">
                  <a:moveTo>
                    <a:pt x="486" y="164"/>
                  </a:moveTo>
                  <a:cubicBezTo>
                    <a:pt x="486" y="163"/>
                    <a:pt x="486" y="163"/>
                    <a:pt x="486" y="163"/>
                  </a:cubicBezTo>
                  <a:cubicBezTo>
                    <a:pt x="486" y="162"/>
                    <a:pt x="486" y="162"/>
                    <a:pt x="486" y="162"/>
                  </a:cubicBezTo>
                  <a:cubicBezTo>
                    <a:pt x="486" y="162"/>
                    <a:pt x="486" y="162"/>
                    <a:pt x="485" y="161"/>
                  </a:cubicBezTo>
                  <a:cubicBezTo>
                    <a:pt x="485" y="161"/>
                    <a:pt x="485" y="161"/>
                    <a:pt x="485" y="161"/>
                  </a:cubicBezTo>
                  <a:cubicBezTo>
                    <a:pt x="485" y="161"/>
                    <a:pt x="485" y="160"/>
                    <a:pt x="484" y="160"/>
                  </a:cubicBezTo>
                  <a:cubicBezTo>
                    <a:pt x="327" y="2"/>
                    <a:pt x="327" y="2"/>
                    <a:pt x="327" y="2"/>
                  </a:cubicBezTo>
                  <a:cubicBezTo>
                    <a:pt x="327" y="2"/>
                    <a:pt x="326" y="2"/>
                    <a:pt x="326" y="2"/>
                  </a:cubicBezTo>
                  <a:cubicBezTo>
                    <a:pt x="326" y="2"/>
                    <a:pt x="326" y="2"/>
                    <a:pt x="326" y="1"/>
                  </a:cubicBezTo>
                  <a:cubicBezTo>
                    <a:pt x="325" y="1"/>
                    <a:pt x="325" y="1"/>
                    <a:pt x="325" y="1"/>
                  </a:cubicBezTo>
                  <a:cubicBezTo>
                    <a:pt x="324" y="1"/>
                    <a:pt x="324" y="1"/>
                    <a:pt x="324" y="1"/>
                  </a:cubicBezTo>
                  <a:cubicBezTo>
                    <a:pt x="324" y="1"/>
                    <a:pt x="324" y="1"/>
                    <a:pt x="323" y="1"/>
                  </a:cubicBezTo>
                  <a:cubicBezTo>
                    <a:pt x="323" y="0"/>
                    <a:pt x="322" y="0"/>
                    <a:pt x="322" y="0"/>
                  </a:cubicBezTo>
                  <a:cubicBezTo>
                    <a:pt x="122" y="0"/>
                    <a:pt x="122" y="0"/>
                    <a:pt x="122" y="0"/>
                  </a:cubicBezTo>
                  <a:cubicBezTo>
                    <a:pt x="118" y="0"/>
                    <a:pt x="115" y="4"/>
                    <a:pt x="115" y="7"/>
                  </a:cubicBezTo>
                  <a:cubicBezTo>
                    <a:pt x="115" y="137"/>
                    <a:pt x="115" y="137"/>
                    <a:pt x="115" y="137"/>
                  </a:cubicBezTo>
                  <a:cubicBezTo>
                    <a:pt x="7" y="137"/>
                    <a:pt x="7" y="137"/>
                    <a:pt x="7" y="137"/>
                  </a:cubicBezTo>
                  <a:cubicBezTo>
                    <a:pt x="3" y="137"/>
                    <a:pt x="0" y="141"/>
                    <a:pt x="0" y="144"/>
                  </a:cubicBezTo>
                  <a:cubicBezTo>
                    <a:pt x="0" y="623"/>
                    <a:pt x="0" y="623"/>
                    <a:pt x="0" y="623"/>
                  </a:cubicBezTo>
                  <a:cubicBezTo>
                    <a:pt x="0" y="626"/>
                    <a:pt x="3" y="630"/>
                    <a:pt x="7" y="630"/>
                  </a:cubicBezTo>
                  <a:cubicBezTo>
                    <a:pt x="365" y="630"/>
                    <a:pt x="365" y="630"/>
                    <a:pt x="365" y="630"/>
                  </a:cubicBezTo>
                  <a:cubicBezTo>
                    <a:pt x="369" y="630"/>
                    <a:pt x="372" y="626"/>
                    <a:pt x="372" y="623"/>
                  </a:cubicBezTo>
                  <a:cubicBezTo>
                    <a:pt x="372" y="493"/>
                    <a:pt x="372" y="493"/>
                    <a:pt x="372" y="493"/>
                  </a:cubicBezTo>
                  <a:cubicBezTo>
                    <a:pt x="479" y="493"/>
                    <a:pt x="479" y="493"/>
                    <a:pt x="479" y="493"/>
                  </a:cubicBezTo>
                  <a:cubicBezTo>
                    <a:pt x="483" y="493"/>
                    <a:pt x="486" y="489"/>
                    <a:pt x="486" y="486"/>
                  </a:cubicBezTo>
                  <a:cubicBezTo>
                    <a:pt x="486" y="165"/>
                    <a:pt x="486" y="165"/>
                    <a:pt x="486" y="165"/>
                  </a:cubicBezTo>
                  <a:cubicBezTo>
                    <a:pt x="486" y="164"/>
                    <a:pt x="486" y="164"/>
                    <a:pt x="486" y="164"/>
                  </a:cubicBezTo>
                  <a:close/>
                  <a:moveTo>
                    <a:pt x="329" y="24"/>
                  </a:moveTo>
                  <a:cubicBezTo>
                    <a:pt x="463" y="158"/>
                    <a:pt x="463" y="158"/>
                    <a:pt x="463" y="158"/>
                  </a:cubicBezTo>
                  <a:cubicBezTo>
                    <a:pt x="329" y="158"/>
                    <a:pt x="329" y="158"/>
                    <a:pt x="329" y="158"/>
                  </a:cubicBezTo>
                  <a:lnTo>
                    <a:pt x="329" y="24"/>
                  </a:lnTo>
                  <a:close/>
                  <a:moveTo>
                    <a:pt x="358" y="616"/>
                  </a:moveTo>
                  <a:cubicBezTo>
                    <a:pt x="14" y="616"/>
                    <a:pt x="14" y="616"/>
                    <a:pt x="14" y="616"/>
                  </a:cubicBezTo>
                  <a:cubicBezTo>
                    <a:pt x="14" y="151"/>
                    <a:pt x="14" y="151"/>
                    <a:pt x="14" y="151"/>
                  </a:cubicBezTo>
                  <a:cubicBezTo>
                    <a:pt x="200" y="151"/>
                    <a:pt x="200" y="151"/>
                    <a:pt x="200" y="151"/>
                  </a:cubicBezTo>
                  <a:cubicBezTo>
                    <a:pt x="200" y="302"/>
                    <a:pt x="200" y="302"/>
                    <a:pt x="200" y="302"/>
                  </a:cubicBezTo>
                  <a:cubicBezTo>
                    <a:pt x="200" y="306"/>
                    <a:pt x="203" y="309"/>
                    <a:pt x="207" y="309"/>
                  </a:cubicBezTo>
                  <a:cubicBezTo>
                    <a:pt x="358" y="309"/>
                    <a:pt x="358" y="309"/>
                    <a:pt x="358" y="309"/>
                  </a:cubicBezTo>
                  <a:lnTo>
                    <a:pt x="358" y="616"/>
                  </a:lnTo>
                  <a:close/>
                  <a:moveTo>
                    <a:pt x="348" y="295"/>
                  </a:moveTo>
                  <a:cubicBezTo>
                    <a:pt x="214" y="295"/>
                    <a:pt x="214" y="295"/>
                    <a:pt x="214" y="295"/>
                  </a:cubicBezTo>
                  <a:cubicBezTo>
                    <a:pt x="214" y="161"/>
                    <a:pt x="214" y="161"/>
                    <a:pt x="214" y="161"/>
                  </a:cubicBezTo>
                  <a:lnTo>
                    <a:pt x="348" y="295"/>
                  </a:lnTo>
                  <a:close/>
                  <a:moveTo>
                    <a:pt x="372" y="479"/>
                  </a:moveTo>
                  <a:cubicBezTo>
                    <a:pt x="372" y="302"/>
                    <a:pt x="372" y="302"/>
                    <a:pt x="372" y="302"/>
                  </a:cubicBezTo>
                  <a:cubicBezTo>
                    <a:pt x="372" y="301"/>
                    <a:pt x="372" y="301"/>
                    <a:pt x="372" y="301"/>
                  </a:cubicBezTo>
                  <a:cubicBezTo>
                    <a:pt x="372" y="300"/>
                    <a:pt x="371" y="300"/>
                    <a:pt x="371" y="300"/>
                  </a:cubicBezTo>
                  <a:cubicBezTo>
                    <a:pt x="371" y="299"/>
                    <a:pt x="371" y="299"/>
                    <a:pt x="371" y="299"/>
                  </a:cubicBezTo>
                  <a:cubicBezTo>
                    <a:pt x="371" y="299"/>
                    <a:pt x="371" y="299"/>
                    <a:pt x="371" y="298"/>
                  </a:cubicBezTo>
                  <a:cubicBezTo>
                    <a:pt x="371" y="298"/>
                    <a:pt x="371" y="298"/>
                    <a:pt x="371" y="298"/>
                  </a:cubicBezTo>
                  <a:cubicBezTo>
                    <a:pt x="370" y="298"/>
                    <a:pt x="370" y="297"/>
                    <a:pt x="370" y="297"/>
                  </a:cubicBezTo>
                  <a:cubicBezTo>
                    <a:pt x="212" y="139"/>
                    <a:pt x="212" y="139"/>
                    <a:pt x="212" y="139"/>
                  </a:cubicBezTo>
                  <a:cubicBezTo>
                    <a:pt x="212" y="139"/>
                    <a:pt x="211" y="139"/>
                    <a:pt x="211" y="139"/>
                  </a:cubicBezTo>
                  <a:cubicBezTo>
                    <a:pt x="211" y="139"/>
                    <a:pt x="211" y="138"/>
                    <a:pt x="211" y="138"/>
                  </a:cubicBezTo>
                  <a:cubicBezTo>
                    <a:pt x="211" y="138"/>
                    <a:pt x="210" y="138"/>
                    <a:pt x="210" y="138"/>
                  </a:cubicBezTo>
                  <a:cubicBezTo>
                    <a:pt x="210" y="138"/>
                    <a:pt x="210" y="138"/>
                    <a:pt x="210" y="138"/>
                  </a:cubicBezTo>
                  <a:cubicBezTo>
                    <a:pt x="209" y="138"/>
                    <a:pt x="209" y="138"/>
                    <a:pt x="209" y="138"/>
                  </a:cubicBezTo>
                  <a:cubicBezTo>
                    <a:pt x="208" y="137"/>
                    <a:pt x="208" y="137"/>
                    <a:pt x="207" y="137"/>
                  </a:cubicBezTo>
                  <a:cubicBezTo>
                    <a:pt x="129" y="137"/>
                    <a:pt x="129" y="137"/>
                    <a:pt x="129" y="137"/>
                  </a:cubicBezTo>
                  <a:cubicBezTo>
                    <a:pt x="129" y="14"/>
                    <a:pt x="129" y="14"/>
                    <a:pt x="129" y="14"/>
                  </a:cubicBezTo>
                  <a:cubicBezTo>
                    <a:pt x="315" y="14"/>
                    <a:pt x="315" y="14"/>
                    <a:pt x="315" y="14"/>
                  </a:cubicBezTo>
                  <a:cubicBezTo>
                    <a:pt x="315" y="165"/>
                    <a:pt x="315" y="165"/>
                    <a:pt x="315" y="165"/>
                  </a:cubicBezTo>
                  <a:cubicBezTo>
                    <a:pt x="315" y="169"/>
                    <a:pt x="318" y="172"/>
                    <a:pt x="322" y="172"/>
                  </a:cubicBezTo>
                  <a:cubicBezTo>
                    <a:pt x="472" y="172"/>
                    <a:pt x="472" y="172"/>
                    <a:pt x="472" y="172"/>
                  </a:cubicBezTo>
                  <a:cubicBezTo>
                    <a:pt x="472" y="479"/>
                    <a:pt x="472" y="479"/>
                    <a:pt x="472" y="479"/>
                  </a:cubicBezTo>
                  <a:lnTo>
                    <a:pt x="372" y="4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 name="Text Placeholder 4">
            <a:extLst>
              <a:ext uri="{FF2B5EF4-FFF2-40B4-BE49-F238E27FC236}">
                <a16:creationId xmlns:a16="http://schemas.microsoft.com/office/drawing/2014/main" id="{677C9F9D-175E-41BB-8DE7-129CEBEE340E}"/>
              </a:ext>
            </a:extLst>
          </p:cNvPr>
          <p:cNvSpPr>
            <a:spLocks noGrp="1"/>
          </p:cNvSpPr>
          <p:nvPr>
            <p:ph type="body" sz="quarter" idx="20"/>
          </p:nvPr>
        </p:nvSpPr>
        <p:spPr/>
        <p:txBody>
          <a:bodyPr/>
          <a:lstStyle/>
          <a:p>
            <a:pPr marL="0" indent="0">
              <a:buNone/>
            </a:pPr>
            <a:r>
              <a:rPr lang="lv-LV" err="1">
                <a:solidFill>
                  <a:schemeClr val="bg2"/>
                </a:solidFill>
              </a:rPr>
              <a:t>Representation</a:t>
            </a:r>
            <a:r>
              <a:rPr lang="lv-LV">
                <a:solidFill>
                  <a:schemeClr val="bg2"/>
                </a:solidFill>
              </a:rPr>
              <a:t> </a:t>
            </a:r>
            <a:r>
              <a:rPr lang="lv-LV" err="1">
                <a:solidFill>
                  <a:schemeClr val="bg2"/>
                </a:solidFill>
              </a:rPr>
              <a:t>rights</a:t>
            </a:r>
            <a:r>
              <a:rPr lang="lv-LV">
                <a:solidFill>
                  <a:schemeClr val="bg2"/>
                </a:solidFill>
              </a:rPr>
              <a:t>/</a:t>
            </a:r>
            <a:r>
              <a:rPr lang="lv-LV" err="1">
                <a:solidFill>
                  <a:schemeClr val="bg2"/>
                </a:solidFill>
              </a:rPr>
              <a:t>PoA</a:t>
            </a:r>
            <a:endParaRPr lang="lv-LV">
              <a:solidFill>
                <a:schemeClr val="bg2"/>
              </a:solidFill>
            </a:endParaRPr>
          </a:p>
        </p:txBody>
      </p:sp>
      <p:sp>
        <p:nvSpPr>
          <p:cNvPr id="4" name="Slide Number Placeholder 3">
            <a:extLst>
              <a:ext uri="{FF2B5EF4-FFF2-40B4-BE49-F238E27FC236}">
                <a16:creationId xmlns:a16="http://schemas.microsoft.com/office/drawing/2014/main" id="{9E372607-7CB2-4062-A023-AE7CFBFADB1F}"/>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25</a:t>
            </a:fld>
            <a:endParaRPr lang="en-US"/>
          </a:p>
        </p:txBody>
      </p:sp>
      <p:sp>
        <p:nvSpPr>
          <p:cNvPr id="8" name="Freeform 93">
            <a:extLst>
              <a:ext uri="{FF2B5EF4-FFF2-40B4-BE49-F238E27FC236}">
                <a16:creationId xmlns:a16="http://schemas.microsoft.com/office/drawing/2014/main" id="{094EB527-3E4B-489F-98B2-7D8DD436AD25}"/>
              </a:ext>
            </a:extLst>
          </p:cNvPr>
          <p:cNvSpPr>
            <a:spLocks noEditPoints="1"/>
          </p:cNvSpPr>
          <p:nvPr/>
        </p:nvSpPr>
        <p:spPr bwMode="auto">
          <a:xfrm>
            <a:off x="1486380" y="2030411"/>
            <a:ext cx="501911" cy="651438"/>
          </a:xfrm>
          <a:custGeom>
            <a:avLst/>
            <a:gdLst>
              <a:gd name="T0" fmla="*/ 486 w 486"/>
              <a:gd name="T1" fmla="*/ 163 h 630"/>
              <a:gd name="T2" fmla="*/ 485 w 486"/>
              <a:gd name="T3" fmla="*/ 161 h 630"/>
              <a:gd name="T4" fmla="*/ 484 w 486"/>
              <a:gd name="T5" fmla="*/ 160 h 630"/>
              <a:gd name="T6" fmla="*/ 326 w 486"/>
              <a:gd name="T7" fmla="*/ 2 h 630"/>
              <a:gd name="T8" fmla="*/ 325 w 486"/>
              <a:gd name="T9" fmla="*/ 1 h 630"/>
              <a:gd name="T10" fmla="*/ 323 w 486"/>
              <a:gd name="T11" fmla="*/ 1 h 630"/>
              <a:gd name="T12" fmla="*/ 122 w 486"/>
              <a:gd name="T13" fmla="*/ 0 h 630"/>
              <a:gd name="T14" fmla="*/ 115 w 486"/>
              <a:gd name="T15" fmla="*/ 137 h 630"/>
              <a:gd name="T16" fmla="*/ 0 w 486"/>
              <a:gd name="T17" fmla="*/ 144 h 630"/>
              <a:gd name="T18" fmla="*/ 7 w 486"/>
              <a:gd name="T19" fmla="*/ 630 h 630"/>
              <a:gd name="T20" fmla="*/ 372 w 486"/>
              <a:gd name="T21" fmla="*/ 623 h 630"/>
              <a:gd name="T22" fmla="*/ 479 w 486"/>
              <a:gd name="T23" fmla="*/ 493 h 630"/>
              <a:gd name="T24" fmla="*/ 486 w 486"/>
              <a:gd name="T25" fmla="*/ 165 h 630"/>
              <a:gd name="T26" fmla="*/ 329 w 486"/>
              <a:gd name="T27" fmla="*/ 24 h 630"/>
              <a:gd name="T28" fmla="*/ 329 w 486"/>
              <a:gd name="T29" fmla="*/ 158 h 630"/>
              <a:gd name="T30" fmla="*/ 358 w 486"/>
              <a:gd name="T31" fmla="*/ 616 h 630"/>
              <a:gd name="T32" fmla="*/ 14 w 486"/>
              <a:gd name="T33" fmla="*/ 151 h 630"/>
              <a:gd name="T34" fmla="*/ 200 w 486"/>
              <a:gd name="T35" fmla="*/ 302 h 630"/>
              <a:gd name="T36" fmla="*/ 358 w 486"/>
              <a:gd name="T37" fmla="*/ 309 h 630"/>
              <a:gd name="T38" fmla="*/ 348 w 486"/>
              <a:gd name="T39" fmla="*/ 295 h 630"/>
              <a:gd name="T40" fmla="*/ 214 w 486"/>
              <a:gd name="T41" fmla="*/ 161 h 630"/>
              <a:gd name="T42" fmla="*/ 372 w 486"/>
              <a:gd name="T43" fmla="*/ 479 h 630"/>
              <a:gd name="T44" fmla="*/ 372 w 486"/>
              <a:gd name="T45" fmla="*/ 301 h 630"/>
              <a:gd name="T46" fmla="*/ 371 w 486"/>
              <a:gd name="T47" fmla="*/ 299 h 630"/>
              <a:gd name="T48" fmla="*/ 371 w 486"/>
              <a:gd name="T49" fmla="*/ 298 h 630"/>
              <a:gd name="T50" fmla="*/ 212 w 486"/>
              <a:gd name="T51" fmla="*/ 139 h 630"/>
              <a:gd name="T52" fmla="*/ 211 w 486"/>
              <a:gd name="T53" fmla="*/ 138 h 630"/>
              <a:gd name="T54" fmla="*/ 210 w 486"/>
              <a:gd name="T55" fmla="*/ 138 h 630"/>
              <a:gd name="T56" fmla="*/ 207 w 486"/>
              <a:gd name="T57" fmla="*/ 137 h 630"/>
              <a:gd name="T58" fmla="*/ 129 w 486"/>
              <a:gd name="T59" fmla="*/ 14 h 630"/>
              <a:gd name="T60" fmla="*/ 315 w 486"/>
              <a:gd name="T61" fmla="*/ 165 h 630"/>
              <a:gd name="T62" fmla="*/ 472 w 486"/>
              <a:gd name="T63" fmla="*/ 172 h 630"/>
              <a:gd name="T64" fmla="*/ 372 w 486"/>
              <a:gd name="T65" fmla="*/ 47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6" h="630">
                <a:moveTo>
                  <a:pt x="486" y="164"/>
                </a:moveTo>
                <a:cubicBezTo>
                  <a:pt x="486" y="163"/>
                  <a:pt x="486" y="163"/>
                  <a:pt x="486" y="163"/>
                </a:cubicBezTo>
                <a:cubicBezTo>
                  <a:pt x="486" y="162"/>
                  <a:pt x="486" y="162"/>
                  <a:pt x="486" y="162"/>
                </a:cubicBezTo>
                <a:cubicBezTo>
                  <a:pt x="486" y="162"/>
                  <a:pt x="486" y="162"/>
                  <a:pt x="485" y="161"/>
                </a:cubicBezTo>
                <a:cubicBezTo>
                  <a:pt x="485" y="161"/>
                  <a:pt x="485" y="161"/>
                  <a:pt x="485" y="161"/>
                </a:cubicBezTo>
                <a:cubicBezTo>
                  <a:pt x="485" y="161"/>
                  <a:pt x="485" y="160"/>
                  <a:pt x="484" y="160"/>
                </a:cubicBezTo>
                <a:cubicBezTo>
                  <a:pt x="327" y="2"/>
                  <a:pt x="327" y="2"/>
                  <a:pt x="327" y="2"/>
                </a:cubicBezTo>
                <a:cubicBezTo>
                  <a:pt x="327" y="2"/>
                  <a:pt x="326" y="2"/>
                  <a:pt x="326" y="2"/>
                </a:cubicBezTo>
                <a:cubicBezTo>
                  <a:pt x="326" y="2"/>
                  <a:pt x="326" y="2"/>
                  <a:pt x="326" y="1"/>
                </a:cubicBezTo>
                <a:cubicBezTo>
                  <a:pt x="325" y="1"/>
                  <a:pt x="325" y="1"/>
                  <a:pt x="325" y="1"/>
                </a:cubicBezTo>
                <a:cubicBezTo>
                  <a:pt x="324" y="1"/>
                  <a:pt x="324" y="1"/>
                  <a:pt x="324" y="1"/>
                </a:cubicBezTo>
                <a:cubicBezTo>
                  <a:pt x="324" y="1"/>
                  <a:pt x="324" y="1"/>
                  <a:pt x="323" y="1"/>
                </a:cubicBezTo>
                <a:cubicBezTo>
                  <a:pt x="323" y="0"/>
                  <a:pt x="322" y="0"/>
                  <a:pt x="322" y="0"/>
                </a:cubicBezTo>
                <a:cubicBezTo>
                  <a:pt x="122" y="0"/>
                  <a:pt x="122" y="0"/>
                  <a:pt x="122" y="0"/>
                </a:cubicBezTo>
                <a:cubicBezTo>
                  <a:pt x="118" y="0"/>
                  <a:pt x="115" y="4"/>
                  <a:pt x="115" y="7"/>
                </a:cubicBezTo>
                <a:cubicBezTo>
                  <a:pt x="115" y="137"/>
                  <a:pt x="115" y="137"/>
                  <a:pt x="115" y="137"/>
                </a:cubicBezTo>
                <a:cubicBezTo>
                  <a:pt x="7" y="137"/>
                  <a:pt x="7" y="137"/>
                  <a:pt x="7" y="137"/>
                </a:cubicBezTo>
                <a:cubicBezTo>
                  <a:pt x="3" y="137"/>
                  <a:pt x="0" y="141"/>
                  <a:pt x="0" y="144"/>
                </a:cubicBezTo>
                <a:cubicBezTo>
                  <a:pt x="0" y="623"/>
                  <a:pt x="0" y="623"/>
                  <a:pt x="0" y="623"/>
                </a:cubicBezTo>
                <a:cubicBezTo>
                  <a:pt x="0" y="626"/>
                  <a:pt x="3" y="630"/>
                  <a:pt x="7" y="630"/>
                </a:cubicBezTo>
                <a:cubicBezTo>
                  <a:pt x="365" y="630"/>
                  <a:pt x="365" y="630"/>
                  <a:pt x="365" y="630"/>
                </a:cubicBezTo>
                <a:cubicBezTo>
                  <a:pt x="369" y="630"/>
                  <a:pt x="372" y="626"/>
                  <a:pt x="372" y="623"/>
                </a:cubicBezTo>
                <a:cubicBezTo>
                  <a:pt x="372" y="493"/>
                  <a:pt x="372" y="493"/>
                  <a:pt x="372" y="493"/>
                </a:cubicBezTo>
                <a:cubicBezTo>
                  <a:pt x="479" y="493"/>
                  <a:pt x="479" y="493"/>
                  <a:pt x="479" y="493"/>
                </a:cubicBezTo>
                <a:cubicBezTo>
                  <a:pt x="483" y="493"/>
                  <a:pt x="486" y="489"/>
                  <a:pt x="486" y="486"/>
                </a:cubicBezTo>
                <a:cubicBezTo>
                  <a:pt x="486" y="165"/>
                  <a:pt x="486" y="165"/>
                  <a:pt x="486" y="165"/>
                </a:cubicBezTo>
                <a:cubicBezTo>
                  <a:pt x="486" y="164"/>
                  <a:pt x="486" y="164"/>
                  <a:pt x="486" y="164"/>
                </a:cubicBezTo>
                <a:close/>
                <a:moveTo>
                  <a:pt x="329" y="24"/>
                </a:moveTo>
                <a:cubicBezTo>
                  <a:pt x="463" y="158"/>
                  <a:pt x="463" y="158"/>
                  <a:pt x="463" y="158"/>
                </a:cubicBezTo>
                <a:cubicBezTo>
                  <a:pt x="329" y="158"/>
                  <a:pt x="329" y="158"/>
                  <a:pt x="329" y="158"/>
                </a:cubicBezTo>
                <a:lnTo>
                  <a:pt x="329" y="24"/>
                </a:lnTo>
                <a:close/>
                <a:moveTo>
                  <a:pt x="358" y="616"/>
                </a:moveTo>
                <a:cubicBezTo>
                  <a:pt x="14" y="616"/>
                  <a:pt x="14" y="616"/>
                  <a:pt x="14" y="616"/>
                </a:cubicBezTo>
                <a:cubicBezTo>
                  <a:pt x="14" y="151"/>
                  <a:pt x="14" y="151"/>
                  <a:pt x="14" y="151"/>
                </a:cubicBezTo>
                <a:cubicBezTo>
                  <a:pt x="200" y="151"/>
                  <a:pt x="200" y="151"/>
                  <a:pt x="200" y="151"/>
                </a:cubicBezTo>
                <a:cubicBezTo>
                  <a:pt x="200" y="302"/>
                  <a:pt x="200" y="302"/>
                  <a:pt x="200" y="302"/>
                </a:cubicBezTo>
                <a:cubicBezTo>
                  <a:pt x="200" y="306"/>
                  <a:pt x="203" y="309"/>
                  <a:pt x="207" y="309"/>
                </a:cubicBezTo>
                <a:cubicBezTo>
                  <a:pt x="358" y="309"/>
                  <a:pt x="358" y="309"/>
                  <a:pt x="358" y="309"/>
                </a:cubicBezTo>
                <a:lnTo>
                  <a:pt x="358" y="616"/>
                </a:lnTo>
                <a:close/>
                <a:moveTo>
                  <a:pt x="348" y="295"/>
                </a:moveTo>
                <a:cubicBezTo>
                  <a:pt x="214" y="295"/>
                  <a:pt x="214" y="295"/>
                  <a:pt x="214" y="295"/>
                </a:cubicBezTo>
                <a:cubicBezTo>
                  <a:pt x="214" y="161"/>
                  <a:pt x="214" y="161"/>
                  <a:pt x="214" y="161"/>
                </a:cubicBezTo>
                <a:lnTo>
                  <a:pt x="348" y="295"/>
                </a:lnTo>
                <a:close/>
                <a:moveTo>
                  <a:pt x="372" y="479"/>
                </a:moveTo>
                <a:cubicBezTo>
                  <a:pt x="372" y="302"/>
                  <a:pt x="372" y="302"/>
                  <a:pt x="372" y="302"/>
                </a:cubicBezTo>
                <a:cubicBezTo>
                  <a:pt x="372" y="301"/>
                  <a:pt x="372" y="301"/>
                  <a:pt x="372" y="301"/>
                </a:cubicBezTo>
                <a:cubicBezTo>
                  <a:pt x="372" y="300"/>
                  <a:pt x="371" y="300"/>
                  <a:pt x="371" y="300"/>
                </a:cubicBezTo>
                <a:cubicBezTo>
                  <a:pt x="371" y="299"/>
                  <a:pt x="371" y="299"/>
                  <a:pt x="371" y="299"/>
                </a:cubicBezTo>
                <a:cubicBezTo>
                  <a:pt x="371" y="299"/>
                  <a:pt x="371" y="299"/>
                  <a:pt x="371" y="298"/>
                </a:cubicBezTo>
                <a:cubicBezTo>
                  <a:pt x="371" y="298"/>
                  <a:pt x="371" y="298"/>
                  <a:pt x="371" y="298"/>
                </a:cubicBezTo>
                <a:cubicBezTo>
                  <a:pt x="370" y="298"/>
                  <a:pt x="370" y="297"/>
                  <a:pt x="370" y="297"/>
                </a:cubicBezTo>
                <a:cubicBezTo>
                  <a:pt x="212" y="139"/>
                  <a:pt x="212" y="139"/>
                  <a:pt x="212" y="139"/>
                </a:cubicBezTo>
                <a:cubicBezTo>
                  <a:pt x="212" y="139"/>
                  <a:pt x="211" y="139"/>
                  <a:pt x="211" y="139"/>
                </a:cubicBezTo>
                <a:cubicBezTo>
                  <a:pt x="211" y="139"/>
                  <a:pt x="211" y="138"/>
                  <a:pt x="211" y="138"/>
                </a:cubicBezTo>
                <a:cubicBezTo>
                  <a:pt x="211" y="138"/>
                  <a:pt x="210" y="138"/>
                  <a:pt x="210" y="138"/>
                </a:cubicBezTo>
                <a:cubicBezTo>
                  <a:pt x="210" y="138"/>
                  <a:pt x="210" y="138"/>
                  <a:pt x="210" y="138"/>
                </a:cubicBezTo>
                <a:cubicBezTo>
                  <a:pt x="209" y="138"/>
                  <a:pt x="209" y="138"/>
                  <a:pt x="209" y="138"/>
                </a:cubicBezTo>
                <a:cubicBezTo>
                  <a:pt x="208" y="137"/>
                  <a:pt x="208" y="137"/>
                  <a:pt x="207" y="137"/>
                </a:cubicBezTo>
                <a:cubicBezTo>
                  <a:pt x="129" y="137"/>
                  <a:pt x="129" y="137"/>
                  <a:pt x="129" y="137"/>
                </a:cubicBezTo>
                <a:cubicBezTo>
                  <a:pt x="129" y="14"/>
                  <a:pt x="129" y="14"/>
                  <a:pt x="129" y="14"/>
                </a:cubicBezTo>
                <a:cubicBezTo>
                  <a:pt x="315" y="14"/>
                  <a:pt x="315" y="14"/>
                  <a:pt x="315" y="14"/>
                </a:cubicBezTo>
                <a:cubicBezTo>
                  <a:pt x="315" y="165"/>
                  <a:pt x="315" y="165"/>
                  <a:pt x="315" y="165"/>
                </a:cubicBezTo>
                <a:cubicBezTo>
                  <a:pt x="315" y="169"/>
                  <a:pt x="318" y="172"/>
                  <a:pt x="322" y="172"/>
                </a:cubicBezTo>
                <a:cubicBezTo>
                  <a:pt x="472" y="172"/>
                  <a:pt x="472" y="172"/>
                  <a:pt x="472" y="172"/>
                </a:cubicBezTo>
                <a:cubicBezTo>
                  <a:pt x="472" y="479"/>
                  <a:pt x="472" y="479"/>
                  <a:pt x="472" y="479"/>
                </a:cubicBezTo>
                <a:lnTo>
                  <a:pt x="372" y="4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9" name="Group 8">
            <a:extLst>
              <a:ext uri="{FF2B5EF4-FFF2-40B4-BE49-F238E27FC236}">
                <a16:creationId xmlns:a16="http://schemas.microsoft.com/office/drawing/2014/main" id="{5CF53CED-AF17-4248-93D2-83F0D55D291D}"/>
              </a:ext>
            </a:extLst>
          </p:cNvPr>
          <p:cNvGrpSpPr/>
          <p:nvPr/>
        </p:nvGrpSpPr>
        <p:grpSpPr>
          <a:xfrm>
            <a:off x="3863904" y="1807490"/>
            <a:ext cx="1097280" cy="1097280"/>
            <a:chOff x="3808871" y="1474470"/>
            <a:chExt cx="1097280" cy="1097280"/>
          </a:xfrm>
        </p:grpSpPr>
        <p:sp>
          <p:nvSpPr>
            <p:cNvPr id="10" name="Oval 9">
              <a:extLst>
                <a:ext uri="{FF2B5EF4-FFF2-40B4-BE49-F238E27FC236}">
                  <a16:creationId xmlns:a16="http://schemas.microsoft.com/office/drawing/2014/main" id="{C6BF4C2A-C5A7-42E5-B293-CF5AC2E60A31}"/>
                </a:ext>
              </a:extLst>
            </p:cNvPr>
            <p:cNvSpPr>
              <a:spLocks noChangeArrowheads="1"/>
            </p:cNvSpPr>
            <p:nvPr/>
          </p:nvSpPr>
          <p:spPr bwMode="auto">
            <a:xfrm>
              <a:off x="3808871" y="1474470"/>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20">
              <a:extLst>
                <a:ext uri="{FF2B5EF4-FFF2-40B4-BE49-F238E27FC236}">
                  <a16:creationId xmlns:a16="http://schemas.microsoft.com/office/drawing/2014/main" id="{D9E6FC86-3B00-4170-9EB9-F90DEE3AC46D}"/>
                </a:ext>
              </a:extLst>
            </p:cNvPr>
            <p:cNvSpPr>
              <a:spLocks noEditPoints="1"/>
            </p:cNvSpPr>
            <p:nvPr/>
          </p:nvSpPr>
          <p:spPr bwMode="auto">
            <a:xfrm>
              <a:off x="4069161" y="1704660"/>
              <a:ext cx="575505" cy="577265"/>
            </a:xfrm>
            <a:custGeom>
              <a:avLst/>
              <a:gdLst>
                <a:gd name="T0" fmla="*/ 498 w 558"/>
                <a:gd name="T1" fmla="*/ 298 h 559"/>
                <a:gd name="T2" fmla="*/ 488 w 558"/>
                <a:gd name="T3" fmla="*/ 288 h 559"/>
                <a:gd name="T4" fmla="*/ 452 w 558"/>
                <a:gd name="T5" fmla="*/ 217 h 559"/>
                <a:gd name="T6" fmla="*/ 554 w 558"/>
                <a:gd name="T7" fmla="*/ 113 h 559"/>
                <a:gd name="T8" fmla="*/ 450 w 558"/>
                <a:gd name="T9" fmla="*/ 6 h 559"/>
                <a:gd name="T10" fmla="*/ 343 w 558"/>
                <a:gd name="T11" fmla="*/ 103 h 559"/>
                <a:gd name="T12" fmla="*/ 290 w 558"/>
                <a:gd name="T13" fmla="*/ 61 h 559"/>
                <a:gd name="T14" fmla="*/ 326 w 558"/>
                <a:gd name="T15" fmla="*/ 106 h 559"/>
                <a:gd name="T16" fmla="*/ 113 w 558"/>
                <a:gd name="T17" fmla="*/ 0 h 559"/>
                <a:gd name="T18" fmla="*/ 97 w 558"/>
                <a:gd name="T19" fmla="*/ 224 h 559"/>
                <a:gd name="T20" fmla="*/ 61 w 558"/>
                <a:gd name="T21" fmla="*/ 270 h 559"/>
                <a:gd name="T22" fmla="*/ 106 w 558"/>
                <a:gd name="T23" fmla="*/ 235 h 559"/>
                <a:gd name="T24" fmla="*/ 7 w 558"/>
                <a:gd name="T25" fmla="*/ 334 h 559"/>
                <a:gd name="T26" fmla="*/ 0 w 558"/>
                <a:gd name="T27" fmla="*/ 552 h 559"/>
                <a:gd name="T28" fmla="*/ 219 w 558"/>
                <a:gd name="T29" fmla="*/ 559 h 559"/>
                <a:gd name="T30" fmla="*/ 226 w 558"/>
                <a:gd name="T31" fmla="*/ 341 h 559"/>
                <a:gd name="T32" fmla="*/ 120 w 558"/>
                <a:gd name="T33" fmla="*/ 334 h 559"/>
                <a:gd name="T34" fmla="*/ 155 w 558"/>
                <a:gd name="T35" fmla="*/ 270 h 559"/>
                <a:gd name="T36" fmla="*/ 165 w 558"/>
                <a:gd name="T37" fmla="*/ 270 h 559"/>
                <a:gd name="T38" fmla="*/ 129 w 558"/>
                <a:gd name="T39" fmla="*/ 224 h 559"/>
                <a:gd name="T40" fmla="*/ 326 w 558"/>
                <a:gd name="T41" fmla="*/ 120 h 559"/>
                <a:gd name="T42" fmla="*/ 290 w 558"/>
                <a:gd name="T43" fmla="*/ 165 h 559"/>
                <a:gd name="T44" fmla="*/ 300 w 558"/>
                <a:gd name="T45" fmla="*/ 165 h 559"/>
                <a:gd name="T46" fmla="*/ 438 w 558"/>
                <a:gd name="T47" fmla="*/ 217 h 559"/>
                <a:gd name="T48" fmla="*/ 403 w 558"/>
                <a:gd name="T49" fmla="*/ 288 h 559"/>
                <a:gd name="T50" fmla="*/ 393 w 558"/>
                <a:gd name="T51" fmla="*/ 298 h 559"/>
                <a:gd name="T52" fmla="*/ 333 w 558"/>
                <a:gd name="T53" fmla="*/ 446 h 559"/>
                <a:gd name="T54" fmla="*/ 558 w 558"/>
                <a:gd name="T55" fmla="*/ 446 h 559"/>
                <a:gd name="T56" fmla="*/ 212 w 558"/>
                <a:gd name="T57" fmla="*/ 545 h 559"/>
                <a:gd name="T58" fmla="*/ 14 w 558"/>
                <a:gd name="T59" fmla="*/ 348 h 559"/>
                <a:gd name="T60" fmla="*/ 212 w 558"/>
                <a:gd name="T61" fmla="*/ 545 h 559"/>
                <a:gd name="T62" fmla="*/ 113 w 558"/>
                <a:gd name="T63" fmla="*/ 211 h 559"/>
                <a:gd name="T64" fmla="*/ 14 w 558"/>
                <a:gd name="T65" fmla="*/ 113 h 559"/>
                <a:gd name="T66" fmla="*/ 212 w 558"/>
                <a:gd name="T67" fmla="*/ 113 h 559"/>
                <a:gd name="T68" fmla="*/ 445 w 558"/>
                <a:gd name="T69" fmla="*/ 21 h 559"/>
                <a:gd name="T70" fmla="*/ 445 w 558"/>
                <a:gd name="T71" fmla="*/ 204 h 559"/>
                <a:gd name="T72" fmla="*/ 445 w 558"/>
                <a:gd name="T73" fmla="*/ 21 h 559"/>
                <a:gd name="T74" fmla="*/ 347 w 558"/>
                <a:gd name="T75" fmla="*/ 446 h 559"/>
                <a:gd name="T76" fmla="*/ 544 w 558"/>
                <a:gd name="T77"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461" y="335"/>
                  </a:moveTo>
                  <a:cubicBezTo>
                    <a:pt x="498" y="298"/>
                    <a:pt x="498" y="298"/>
                    <a:pt x="498" y="298"/>
                  </a:cubicBezTo>
                  <a:cubicBezTo>
                    <a:pt x="500" y="295"/>
                    <a:pt x="500" y="291"/>
                    <a:pt x="498" y="288"/>
                  </a:cubicBezTo>
                  <a:cubicBezTo>
                    <a:pt x="495" y="285"/>
                    <a:pt x="490" y="285"/>
                    <a:pt x="488" y="288"/>
                  </a:cubicBezTo>
                  <a:cubicBezTo>
                    <a:pt x="452" y="323"/>
                    <a:pt x="452" y="323"/>
                    <a:pt x="452" y="323"/>
                  </a:cubicBezTo>
                  <a:cubicBezTo>
                    <a:pt x="452" y="217"/>
                    <a:pt x="452" y="217"/>
                    <a:pt x="452" y="217"/>
                  </a:cubicBezTo>
                  <a:cubicBezTo>
                    <a:pt x="552" y="118"/>
                    <a:pt x="552" y="118"/>
                    <a:pt x="552" y="118"/>
                  </a:cubicBezTo>
                  <a:cubicBezTo>
                    <a:pt x="553" y="116"/>
                    <a:pt x="554" y="115"/>
                    <a:pt x="554" y="113"/>
                  </a:cubicBezTo>
                  <a:cubicBezTo>
                    <a:pt x="554" y="111"/>
                    <a:pt x="553" y="109"/>
                    <a:pt x="552" y="108"/>
                  </a:cubicBezTo>
                  <a:cubicBezTo>
                    <a:pt x="450" y="6"/>
                    <a:pt x="450" y="6"/>
                    <a:pt x="450" y="6"/>
                  </a:cubicBezTo>
                  <a:cubicBezTo>
                    <a:pt x="448" y="4"/>
                    <a:pt x="443" y="4"/>
                    <a:pt x="440" y="6"/>
                  </a:cubicBezTo>
                  <a:cubicBezTo>
                    <a:pt x="343" y="103"/>
                    <a:pt x="343" y="103"/>
                    <a:pt x="343" y="103"/>
                  </a:cubicBezTo>
                  <a:cubicBezTo>
                    <a:pt x="300" y="61"/>
                    <a:pt x="300" y="61"/>
                    <a:pt x="300" y="61"/>
                  </a:cubicBezTo>
                  <a:cubicBezTo>
                    <a:pt x="297" y="58"/>
                    <a:pt x="293" y="58"/>
                    <a:pt x="290" y="61"/>
                  </a:cubicBezTo>
                  <a:cubicBezTo>
                    <a:pt x="288" y="63"/>
                    <a:pt x="288" y="68"/>
                    <a:pt x="290" y="70"/>
                  </a:cubicBezTo>
                  <a:cubicBezTo>
                    <a:pt x="326" y="106"/>
                    <a:pt x="326" y="106"/>
                    <a:pt x="326" y="106"/>
                  </a:cubicBezTo>
                  <a:cubicBezTo>
                    <a:pt x="225" y="106"/>
                    <a:pt x="225" y="106"/>
                    <a:pt x="225" y="106"/>
                  </a:cubicBezTo>
                  <a:cubicBezTo>
                    <a:pt x="222" y="47"/>
                    <a:pt x="173" y="0"/>
                    <a:pt x="113" y="0"/>
                  </a:cubicBezTo>
                  <a:cubicBezTo>
                    <a:pt x="51" y="0"/>
                    <a:pt x="0" y="51"/>
                    <a:pt x="0" y="113"/>
                  </a:cubicBezTo>
                  <a:cubicBezTo>
                    <a:pt x="0" y="169"/>
                    <a:pt x="42" y="217"/>
                    <a:pt x="97" y="224"/>
                  </a:cubicBezTo>
                  <a:cubicBezTo>
                    <a:pt x="61" y="260"/>
                    <a:pt x="61" y="260"/>
                    <a:pt x="61" y="260"/>
                  </a:cubicBezTo>
                  <a:cubicBezTo>
                    <a:pt x="58" y="263"/>
                    <a:pt x="58" y="268"/>
                    <a:pt x="61" y="270"/>
                  </a:cubicBezTo>
                  <a:cubicBezTo>
                    <a:pt x="63" y="273"/>
                    <a:pt x="68" y="273"/>
                    <a:pt x="71" y="270"/>
                  </a:cubicBezTo>
                  <a:cubicBezTo>
                    <a:pt x="106" y="235"/>
                    <a:pt x="106" y="235"/>
                    <a:pt x="106" y="235"/>
                  </a:cubicBezTo>
                  <a:cubicBezTo>
                    <a:pt x="106" y="334"/>
                    <a:pt x="106" y="334"/>
                    <a:pt x="106" y="334"/>
                  </a:cubicBezTo>
                  <a:cubicBezTo>
                    <a:pt x="7" y="334"/>
                    <a:pt x="7" y="334"/>
                    <a:pt x="7" y="334"/>
                  </a:cubicBezTo>
                  <a:cubicBezTo>
                    <a:pt x="3" y="334"/>
                    <a:pt x="0" y="337"/>
                    <a:pt x="0" y="341"/>
                  </a:cubicBezTo>
                  <a:cubicBezTo>
                    <a:pt x="0" y="552"/>
                    <a:pt x="0" y="552"/>
                    <a:pt x="0" y="552"/>
                  </a:cubicBezTo>
                  <a:cubicBezTo>
                    <a:pt x="0" y="556"/>
                    <a:pt x="3" y="559"/>
                    <a:pt x="7" y="559"/>
                  </a:cubicBezTo>
                  <a:cubicBezTo>
                    <a:pt x="219" y="559"/>
                    <a:pt x="219" y="559"/>
                    <a:pt x="219" y="559"/>
                  </a:cubicBezTo>
                  <a:cubicBezTo>
                    <a:pt x="223" y="559"/>
                    <a:pt x="226" y="556"/>
                    <a:pt x="226" y="552"/>
                  </a:cubicBezTo>
                  <a:cubicBezTo>
                    <a:pt x="226" y="341"/>
                    <a:pt x="226" y="341"/>
                    <a:pt x="226" y="341"/>
                  </a:cubicBezTo>
                  <a:cubicBezTo>
                    <a:pt x="226" y="337"/>
                    <a:pt x="223" y="334"/>
                    <a:pt x="219" y="334"/>
                  </a:cubicBezTo>
                  <a:cubicBezTo>
                    <a:pt x="120" y="334"/>
                    <a:pt x="120" y="334"/>
                    <a:pt x="120" y="334"/>
                  </a:cubicBezTo>
                  <a:cubicBezTo>
                    <a:pt x="120" y="235"/>
                    <a:pt x="120" y="235"/>
                    <a:pt x="120" y="235"/>
                  </a:cubicBezTo>
                  <a:cubicBezTo>
                    <a:pt x="155" y="270"/>
                    <a:pt x="155" y="270"/>
                    <a:pt x="155" y="270"/>
                  </a:cubicBezTo>
                  <a:cubicBezTo>
                    <a:pt x="157" y="272"/>
                    <a:pt x="158" y="272"/>
                    <a:pt x="160" y="272"/>
                  </a:cubicBezTo>
                  <a:cubicBezTo>
                    <a:pt x="162" y="272"/>
                    <a:pt x="164" y="272"/>
                    <a:pt x="165" y="270"/>
                  </a:cubicBezTo>
                  <a:cubicBezTo>
                    <a:pt x="168" y="268"/>
                    <a:pt x="168" y="263"/>
                    <a:pt x="165" y="260"/>
                  </a:cubicBezTo>
                  <a:cubicBezTo>
                    <a:pt x="129" y="224"/>
                    <a:pt x="129" y="224"/>
                    <a:pt x="129" y="224"/>
                  </a:cubicBezTo>
                  <a:cubicBezTo>
                    <a:pt x="181" y="217"/>
                    <a:pt x="222" y="173"/>
                    <a:pt x="225" y="120"/>
                  </a:cubicBezTo>
                  <a:cubicBezTo>
                    <a:pt x="326" y="120"/>
                    <a:pt x="326" y="120"/>
                    <a:pt x="326" y="120"/>
                  </a:cubicBezTo>
                  <a:cubicBezTo>
                    <a:pt x="290" y="155"/>
                    <a:pt x="290" y="155"/>
                    <a:pt x="290" y="155"/>
                  </a:cubicBezTo>
                  <a:cubicBezTo>
                    <a:pt x="288" y="158"/>
                    <a:pt x="288" y="162"/>
                    <a:pt x="290" y="165"/>
                  </a:cubicBezTo>
                  <a:cubicBezTo>
                    <a:pt x="292" y="166"/>
                    <a:pt x="293" y="167"/>
                    <a:pt x="295" y="167"/>
                  </a:cubicBezTo>
                  <a:cubicBezTo>
                    <a:pt x="297" y="167"/>
                    <a:pt x="299" y="166"/>
                    <a:pt x="300" y="165"/>
                  </a:cubicBezTo>
                  <a:cubicBezTo>
                    <a:pt x="343" y="122"/>
                    <a:pt x="343" y="122"/>
                    <a:pt x="343" y="122"/>
                  </a:cubicBezTo>
                  <a:cubicBezTo>
                    <a:pt x="438" y="217"/>
                    <a:pt x="438" y="217"/>
                    <a:pt x="438" y="217"/>
                  </a:cubicBezTo>
                  <a:cubicBezTo>
                    <a:pt x="438" y="323"/>
                    <a:pt x="438" y="323"/>
                    <a:pt x="438" y="323"/>
                  </a:cubicBezTo>
                  <a:cubicBezTo>
                    <a:pt x="403" y="288"/>
                    <a:pt x="403" y="288"/>
                    <a:pt x="403" y="288"/>
                  </a:cubicBezTo>
                  <a:cubicBezTo>
                    <a:pt x="400" y="285"/>
                    <a:pt x="396" y="285"/>
                    <a:pt x="393" y="288"/>
                  </a:cubicBezTo>
                  <a:cubicBezTo>
                    <a:pt x="390" y="291"/>
                    <a:pt x="390" y="295"/>
                    <a:pt x="393" y="298"/>
                  </a:cubicBezTo>
                  <a:cubicBezTo>
                    <a:pt x="430" y="335"/>
                    <a:pt x="430" y="335"/>
                    <a:pt x="430" y="335"/>
                  </a:cubicBezTo>
                  <a:cubicBezTo>
                    <a:pt x="375" y="342"/>
                    <a:pt x="333" y="389"/>
                    <a:pt x="333" y="446"/>
                  </a:cubicBezTo>
                  <a:cubicBezTo>
                    <a:pt x="333" y="508"/>
                    <a:pt x="383" y="559"/>
                    <a:pt x="445" y="559"/>
                  </a:cubicBezTo>
                  <a:cubicBezTo>
                    <a:pt x="508" y="559"/>
                    <a:pt x="558" y="508"/>
                    <a:pt x="558" y="446"/>
                  </a:cubicBezTo>
                  <a:cubicBezTo>
                    <a:pt x="558" y="389"/>
                    <a:pt x="516" y="342"/>
                    <a:pt x="461" y="335"/>
                  </a:cubicBezTo>
                  <a:close/>
                  <a:moveTo>
                    <a:pt x="212" y="545"/>
                  </a:moveTo>
                  <a:cubicBezTo>
                    <a:pt x="14" y="545"/>
                    <a:pt x="14" y="545"/>
                    <a:pt x="14" y="545"/>
                  </a:cubicBezTo>
                  <a:cubicBezTo>
                    <a:pt x="14" y="348"/>
                    <a:pt x="14" y="348"/>
                    <a:pt x="14" y="348"/>
                  </a:cubicBezTo>
                  <a:cubicBezTo>
                    <a:pt x="212" y="348"/>
                    <a:pt x="212" y="348"/>
                    <a:pt x="212" y="348"/>
                  </a:cubicBezTo>
                  <a:lnTo>
                    <a:pt x="212" y="545"/>
                  </a:lnTo>
                  <a:close/>
                  <a:moveTo>
                    <a:pt x="116" y="211"/>
                  </a:moveTo>
                  <a:cubicBezTo>
                    <a:pt x="115" y="211"/>
                    <a:pt x="114" y="211"/>
                    <a:pt x="113" y="211"/>
                  </a:cubicBezTo>
                  <a:cubicBezTo>
                    <a:pt x="112" y="211"/>
                    <a:pt x="111" y="211"/>
                    <a:pt x="110" y="211"/>
                  </a:cubicBezTo>
                  <a:cubicBezTo>
                    <a:pt x="57" y="210"/>
                    <a:pt x="14" y="166"/>
                    <a:pt x="14" y="113"/>
                  </a:cubicBezTo>
                  <a:cubicBezTo>
                    <a:pt x="14" y="58"/>
                    <a:pt x="58" y="14"/>
                    <a:pt x="113" y="14"/>
                  </a:cubicBezTo>
                  <a:cubicBezTo>
                    <a:pt x="167" y="14"/>
                    <a:pt x="212" y="58"/>
                    <a:pt x="212" y="113"/>
                  </a:cubicBezTo>
                  <a:cubicBezTo>
                    <a:pt x="212" y="166"/>
                    <a:pt x="169" y="210"/>
                    <a:pt x="116" y="211"/>
                  </a:cubicBezTo>
                  <a:close/>
                  <a:moveTo>
                    <a:pt x="445" y="21"/>
                  </a:moveTo>
                  <a:cubicBezTo>
                    <a:pt x="537" y="113"/>
                    <a:pt x="537" y="113"/>
                    <a:pt x="537" y="113"/>
                  </a:cubicBezTo>
                  <a:cubicBezTo>
                    <a:pt x="445" y="204"/>
                    <a:pt x="445" y="204"/>
                    <a:pt x="445" y="204"/>
                  </a:cubicBezTo>
                  <a:cubicBezTo>
                    <a:pt x="354" y="113"/>
                    <a:pt x="354" y="113"/>
                    <a:pt x="354" y="113"/>
                  </a:cubicBezTo>
                  <a:lnTo>
                    <a:pt x="445" y="21"/>
                  </a:lnTo>
                  <a:close/>
                  <a:moveTo>
                    <a:pt x="445" y="545"/>
                  </a:moveTo>
                  <a:cubicBezTo>
                    <a:pt x="391" y="545"/>
                    <a:pt x="347" y="501"/>
                    <a:pt x="347" y="446"/>
                  </a:cubicBezTo>
                  <a:cubicBezTo>
                    <a:pt x="347" y="392"/>
                    <a:pt x="391" y="348"/>
                    <a:pt x="445" y="348"/>
                  </a:cubicBezTo>
                  <a:cubicBezTo>
                    <a:pt x="500" y="348"/>
                    <a:pt x="544" y="392"/>
                    <a:pt x="544" y="446"/>
                  </a:cubicBezTo>
                  <a:cubicBezTo>
                    <a:pt x="544" y="501"/>
                    <a:pt x="500" y="545"/>
                    <a:pt x="445" y="54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5" name="Content Placeholder 5">
            <a:extLst>
              <a:ext uri="{FF2B5EF4-FFF2-40B4-BE49-F238E27FC236}">
                <a16:creationId xmlns:a16="http://schemas.microsoft.com/office/drawing/2014/main" id="{924D7FAA-5BF9-4CBC-8C9B-CAD1F7ABF056}"/>
              </a:ext>
            </a:extLst>
          </p:cNvPr>
          <p:cNvSpPr txBox="1">
            <a:spLocks/>
          </p:cNvSpPr>
          <p:nvPr/>
        </p:nvSpPr>
        <p:spPr>
          <a:xfrm>
            <a:off x="420191" y="2998697"/>
            <a:ext cx="2634288" cy="12402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a:solidFill>
                  <a:schemeClr val="bg1">
                    <a:lumMod val="50000"/>
                  </a:schemeClr>
                </a:solidFill>
              </a:rPr>
              <a:t>Commission must verify that the proposal and other respective documents have been </a:t>
            </a:r>
            <a:r>
              <a:rPr lang="en-US" sz="1200" b="1">
                <a:solidFill>
                  <a:schemeClr val="bg1">
                    <a:lumMod val="50000"/>
                  </a:schemeClr>
                </a:solidFill>
              </a:rPr>
              <a:t>signed by a person who has representation rights</a:t>
            </a:r>
            <a:r>
              <a:rPr lang="en-US" sz="1200">
                <a:solidFill>
                  <a:schemeClr val="bg1">
                    <a:lumMod val="50000"/>
                  </a:schemeClr>
                </a:solidFill>
              </a:rPr>
              <a:t>.</a:t>
            </a:r>
          </a:p>
        </p:txBody>
      </p:sp>
      <p:sp>
        <p:nvSpPr>
          <p:cNvPr id="16" name="Content Placeholder 5">
            <a:extLst>
              <a:ext uri="{FF2B5EF4-FFF2-40B4-BE49-F238E27FC236}">
                <a16:creationId xmlns:a16="http://schemas.microsoft.com/office/drawing/2014/main" id="{6FC400C4-4803-46D7-8492-903C6D71F49C}"/>
              </a:ext>
            </a:extLst>
          </p:cNvPr>
          <p:cNvSpPr txBox="1">
            <a:spLocks/>
          </p:cNvSpPr>
          <p:nvPr/>
        </p:nvSpPr>
        <p:spPr>
          <a:xfrm>
            <a:off x="3094802" y="2988245"/>
            <a:ext cx="2634288" cy="14659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lv-LV" sz="1200" err="1">
                <a:solidFill>
                  <a:schemeClr val="bg1">
                    <a:lumMod val="50000"/>
                  </a:schemeClr>
                </a:solidFill>
              </a:rPr>
              <a:t>If</a:t>
            </a:r>
            <a:r>
              <a:rPr lang="lv-LV" sz="1200">
                <a:solidFill>
                  <a:schemeClr val="bg1">
                    <a:lumMod val="50000"/>
                  </a:schemeClr>
                </a:solidFill>
              </a:rPr>
              <a:t> </a:t>
            </a:r>
            <a:r>
              <a:rPr lang="en-US" sz="1200">
                <a:solidFill>
                  <a:schemeClr val="bg1">
                    <a:lumMod val="50000"/>
                  </a:schemeClr>
                </a:solidFill>
              </a:rPr>
              <a:t>the person/-s in the company registration certificate differs from the </a:t>
            </a:r>
            <a:r>
              <a:rPr lang="lv-LV" sz="1200" err="1">
                <a:solidFill>
                  <a:schemeClr val="bg1">
                    <a:lumMod val="50000"/>
                  </a:schemeClr>
                </a:solidFill>
              </a:rPr>
              <a:t>one</a:t>
            </a:r>
            <a:r>
              <a:rPr lang="lv-LV" sz="1200">
                <a:solidFill>
                  <a:schemeClr val="bg1">
                    <a:lumMod val="50000"/>
                  </a:schemeClr>
                </a:solidFill>
              </a:rPr>
              <a:t> </a:t>
            </a:r>
            <a:r>
              <a:rPr lang="en-US" sz="1200">
                <a:solidFill>
                  <a:schemeClr val="bg1">
                    <a:lumMod val="50000"/>
                  </a:schemeClr>
                </a:solidFill>
              </a:rPr>
              <a:t>sign</a:t>
            </a:r>
            <a:r>
              <a:rPr lang="lv-LV" sz="1200" err="1">
                <a:solidFill>
                  <a:schemeClr val="bg1">
                    <a:lumMod val="50000"/>
                  </a:schemeClr>
                </a:solidFill>
              </a:rPr>
              <a:t>ing</a:t>
            </a:r>
            <a:r>
              <a:rPr lang="en-US" sz="1200">
                <a:solidFill>
                  <a:schemeClr val="bg1">
                    <a:lumMod val="50000"/>
                  </a:schemeClr>
                </a:solidFill>
              </a:rPr>
              <a:t> the proposal, it is mandatory to </a:t>
            </a:r>
            <a:r>
              <a:rPr lang="en-US" sz="1200" b="1">
                <a:solidFill>
                  <a:schemeClr val="bg1">
                    <a:lumMod val="50000"/>
                  </a:schemeClr>
                </a:solidFill>
              </a:rPr>
              <a:t>submit the respective power of attorney </a:t>
            </a:r>
            <a:r>
              <a:rPr lang="en-US" sz="1200">
                <a:solidFill>
                  <a:schemeClr val="bg1">
                    <a:lumMod val="50000"/>
                  </a:schemeClr>
                </a:solidFill>
              </a:rPr>
              <a:t>or other document that verify the persons rights to represent the supplier.</a:t>
            </a:r>
          </a:p>
        </p:txBody>
      </p:sp>
      <p:sp>
        <p:nvSpPr>
          <p:cNvPr id="17" name="Content Placeholder 5">
            <a:extLst>
              <a:ext uri="{FF2B5EF4-FFF2-40B4-BE49-F238E27FC236}">
                <a16:creationId xmlns:a16="http://schemas.microsoft.com/office/drawing/2014/main" id="{9FE77771-AE87-4E3A-92D7-40FC843EC833}"/>
              </a:ext>
            </a:extLst>
          </p:cNvPr>
          <p:cNvSpPr txBox="1">
            <a:spLocks/>
          </p:cNvSpPr>
          <p:nvPr/>
        </p:nvSpPr>
        <p:spPr>
          <a:xfrm>
            <a:off x="5768880" y="2988245"/>
            <a:ext cx="2634288" cy="12402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00" b="0" i="0" kern="1200">
                <a:solidFill>
                  <a:schemeClr val="tx1">
                    <a:lumMod val="65000"/>
                    <a:lumOff val="3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FFC101"/>
              </a:buClr>
              <a:buNone/>
            </a:pPr>
            <a:r>
              <a:rPr lang="en-US" sz="1200">
                <a:solidFill>
                  <a:schemeClr val="bg1">
                    <a:lumMod val="50000"/>
                  </a:schemeClr>
                </a:solidFill>
              </a:rPr>
              <a:t>In some cases the chain between the person indicated in the company registration certificate and the person who has signed the proposal consist of </a:t>
            </a:r>
            <a:r>
              <a:rPr lang="en-US" sz="1200" b="1">
                <a:solidFill>
                  <a:schemeClr val="bg1">
                    <a:lumMod val="50000"/>
                  </a:schemeClr>
                </a:solidFill>
              </a:rPr>
              <a:t>several documents</a:t>
            </a:r>
            <a:r>
              <a:rPr lang="en-US" sz="1200">
                <a:solidFill>
                  <a:schemeClr val="bg1">
                    <a:lumMod val="50000"/>
                  </a:schemeClr>
                </a:solidFill>
              </a:rPr>
              <a:t>. </a:t>
            </a:r>
          </a:p>
        </p:txBody>
      </p:sp>
      <p:sp>
        <p:nvSpPr>
          <p:cNvPr id="24" name="Rectangle 23">
            <a:extLst>
              <a:ext uri="{FF2B5EF4-FFF2-40B4-BE49-F238E27FC236}">
                <a16:creationId xmlns:a16="http://schemas.microsoft.com/office/drawing/2014/main" id="{0DD07A68-4B10-4D17-8A57-7F82FEDC7E68}"/>
              </a:ext>
            </a:extLst>
          </p:cNvPr>
          <p:cNvSpPr/>
          <p:nvPr/>
        </p:nvSpPr>
        <p:spPr>
          <a:xfrm>
            <a:off x="860776" y="4353278"/>
            <a:ext cx="7422445" cy="365738"/>
          </a:xfrm>
          <a:prstGeom prst="rect">
            <a:avLst/>
          </a:prstGeom>
          <a:solidFill>
            <a:srgbClr val="FFC101"/>
          </a:solidFill>
        </p:spPr>
        <p:txBody>
          <a:bodyPr wrap="square" lIns="137160" tIns="72000" rIns="137160" bIns="72000">
            <a:noAutofit/>
          </a:bodyPr>
          <a:lstStyle/>
          <a:p>
            <a:pPr algn="ctr"/>
            <a:r>
              <a:rPr lang="en-US" sz="1300" b="1"/>
              <a:t>NB! All chain of documents (</a:t>
            </a:r>
            <a:r>
              <a:rPr lang="en-US" sz="1300" b="1" err="1"/>
              <a:t>PoA</a:t>
            </a:r>
            <a:r>
              <a:rPr lang="en-US" sz="1300" b="1"/>
              <a:t>) must be provided to the Commission.</a:t>
            </a:r>
          </a:p>
          <a:p>
            <a:pPr indent="0" algn="ctr">
              <a:buNone/>
            </a:pPr>
            <a:endParaRPr lang="en-US" sz="1400" b="1"/>
          </a:p>
        </p:txBody>
      </p:sp>
      <p:grpSp>
        <p:nvGrpSpPr>
          <p:cNvPr id="25" name="Group 24">
            <a:extLst>
              <a:ext uri="{FF2B5EF4-FFF2-40B4-BE49-F238E27FC236}">
                <a16:creationId xmlns:a16="http://schemas.microsoft.com/office/drawing/2014/main" id="{3E107426-99AD-464C-BF72-1CDBA1D1297F}"/>
              </a:ext>
            </a:extLst>
          </p:cNvPr>
          <p:cNvGrpSpPr/>
          <p:nvPr/>
        </p:nvGrpSpPr>
        <p:grpSpPr>
          <a:xfrm>
            <a:off x="1188917" y="1807490"/>
            <a:ext cx="1097280" cy="1097280"/>
            <a:chOff x="7900624" y="4985423"/>
            <a:chExt cx="1097280" cy="1097280"/>
          </a:xfrm>
        </p:grpSpPr>
        <p:sp>
          <p:nvSpPr>
            <p:cNvPr id="26" name="Oval 25">
              <a:extLst>
                <a:ext uri="{FF2B5EF4-FFF2-40B4-BE49-F238E27FC236}">
                  <a16:creationId xmlns:a16="http://schemas.microsoft.com/office/drawing/2014/main" id="{E06E24EC-6308-4B9B-B09F-EA942C6BEA68}"/>
                </a:ext>
              </a:extLst>
            </p:cNvPr>
            <p:cNvSpPr>
              <a:spLocks noChangeArrowheads="1"/>
            </p:cNvSpPr>
            <p:nvPr/>
          </p:nvSpPr>
          <p:spPr bwMode="auto">
            <a:xfrm>
              <a:off x="7900624"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151">
              <a:extLst>
                <a:ext uri="{FF2B5EF4-FFF2-40B4-BE49-F238E27FC236}">
                  <a16:creationId xmlns:a16="http://schemas.microsoft.com/office/drawing/2014/main" id="{CCCB7657-A7D8-4A2F-938B-5493FD5EA2A1}"/>
                </a:ext>
              </a:extLst>
            </p:cNvPr>
            <p:cNvSpPr>
              <a:spLocks noEditPoints="1"/>
            </p:cNvSpPr>
            <p:nvPr/>
          </p:nvSpPr>
          <p:spPr bwMode="auto">
            <a:xfrm>
              <a:off x="8246882" y="5181238"/>
              <a:ext cx="404764" cy="639980"/>
            </a:xfrm>
            <a:custGeom>
              <a:avLst/>
              <a:gdLst>
                <a:gd name="T0" fmla="*/ 341 w 392"/>
                <a:gd name="T1" fmla="*/ 317 h 620"/>
                <a:gd name="T2" fmla="*/ 175 w 392"/>
                <a:gd name="T3" fmla="*/ 482 h 620"/>
                <a:gd name="T4" fmla="*/ 170 w 392"/>
                <a:gd name="T5" fmla="*/ 479 h 620"/>
                <a:gd name="T6" fmla="*/ 76 w 392"/>
                <a:gd name="T7" fmla="*/ 374 h 620"/>
                <a:gd name="T8" fmla="*/ 175 w 392"/>
                <a:gd name="T9" fmla="*/ 462 h 620"/>
                <a:gd name="T10" fmla="*/ 341 w 392"/>
                <a:gd name="T11" fmla="*/ 305 h 620"/>
                <a:gd name="T12" fmla="*/ 392 w 392"/>
                <a:gd name="T13" fmla="*/ 585 h 620"/>
                <a:gd name="T14" fmla="*/ 35 w 392"/>
                <a:gd name="T15" fmla="*/ 620 h 620"/>
                <a:gd name="T16" fmla="*/ 0 w 392"/>
                <a:gd name="T17" fmla="*/ 143 h 620"/>
                <a:gd name="T18" fmla="*/ 70 w 392"/>
                <a:gd name="T19" fmla="*/ 107 h 620"/>
                <a:gd name="T20" fmla="*/ 105 w 392"/>
                <a:gd name="T21" fmla="*/ 66 h 620"/>
                <a:gd name="T22" fmla="*/ 133 w 392"/>
                <a:gd name="T23" fmla="*/ 48 h 620"/>
                <a:gd name="T24" fmla="*/ 218 w 392"/>
                <a:gd name="T25" fmla="*/ 0 h 620"/>
                <a:gd name="T26" fmla="*/ 267 w 392"/>
                <a:gd name="T27" fmla="*/ 66 h 620"/>
                <a:gd name="T28" fmla="*/ 330 w 392"/>
                <a:gd name="T29" fmla="*/ 102 h 620"/>
                <a:gd name="T30" fmla="*/ 357 w 392"/>
                <a:gd name="T31" fmla="*/ 107 h 620"/>
                <a:gd name="T32" fmla="*/ 86 w 392"/>
                <a:gd name="T33" fmla="*/ 129 h 620"/>
                <a:gd name="T34" fmla="*/ 294 w 392"/>
                <a:gd name="T35" fmla="*/ 148 h 620"/>
                <a:gd name="T36" fmla="*/ 314 w 392"/>
                <a:gd name="T37" fmla="*/ 102 h 620"/>
                <a:gd name="T38" fmla="*/ 259 w 392"/>
                <a:gd name="T39" fmla="*/ 82 h 620"/>
                <a:gd name="T40" fmla="*/ 251 w 392"/>
                <a:gd name="T41" fmla="*/ 48 h 620"/>
                <a:gd name="T42" fmla="*/ 182 w 392"/>
                <a:gd name="T43" fmla="*/ 16 h 620"/>
                <a:gd name="T44" fmla="*/ 149 w 392"/>
                <a:gd name="T45" fmla="*/ 74 h 620"/>
                <a:gd name="T46" fmla="*/ 105 w 392"/>
                <a:gd name="T47" fmla="*/ 82 h 620"/>
                <a:gd name="T48" fmla="*/ 86 w 392"/>
                <a:gd name="T49" fmla="*/ 129 h 620"/>
                <a:gd name="T50" fmla="*/ 357 w 392"/>
                <a:gd name="T51" fmla="*/ 123 h 620"/>
                <a:gd name="T52" fmla="*/ 330 w 392"/>
                <a:gd name="T53" fmla="*/ 129 h 620"/>
                <a:gd name="T54" fmla="*/ 105 w 392"/>
                <a:gd name="T55" fmla="*/ 164 h 620"/>
                <a:gd name="T56" fmla="*/ 70 w 392"/>
                <a:gd name="T57" fmla="*/ 123 h 620"/>
                <a:gd name="T58" fmla="*/ 16 w 392"/>
                <a:gd name="T59" fmla="*/ 143 h 620"/>
                <a:gd name="T60" fmla="*/ 35 w 392"/>
                <a:gd name="T61" fmla="*/ 604 h 620"/>
                <a:gd name="T62" fmla="*/ 376 w 392"/>
                <a:gd name="T63"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620">
                  <a:moveTo>
                    <a:pt x="341" y="305"/>
                  </a:moveTo>
                  <a:cubicBezTo>
                    <a:pt x="345" y="308"/>
                    <a:pt x="345" y="313"/>
                    <a:pt x="341" y="317"/>
                  </a:cubicBezTo>
                  <a:cubicBezTo>
                    <a:pt x="181" y="479"/>
                    <a:pt x="181" y="479"/>
                    <a:pt x="181" y="479"/>
                  </a:cubicBezTo>
                  <a:cubicBezTo>
                    <a:pt x="180" y="481"/>
                    <a:pt x="178" y="482"/>
                    <a:pt x="175" y="482"/>
                  </a:cubicBezTo>
                  <a:cubicBezTo>
                    <a:pt x="175" y="482"/>
                    <a:pt x="175" y="482"/>
                    <a:pt x="175" y="482"/>
                  </a:cubicBezTo>
                  <a:cubicBezTo>
                    <a:pt x="173" y="482"/>
                    <a:pt x="171" y="481"/>
                    <a:pt x="170" y="479"/>
                  </a:cubicBezTo>
                  <a:cubicBezTo>
                    <a:pt x="76" y="385"/>
                    <a:pt x="76" y="385"/>
                    <a:pt x="76" y="385"/>
                  </a:cubicBezTo>
                  <a:cubicBezTo>
                    <a:pt x="73" y="382"/>
                    <a:pt x="73" y="377"/>
                    <a:pt x="76" y="374"/>
                  </a:cubicBezTo>
                  <a:cubicBezTo>
                    <a:pt x="79" y="371"/>
                    <a:pt x="84" y="371"/>
                    <a:pt x="87" y="374"/>
                  </a:cubicBezTo>
                  <a:cubicBezTo>
                    <a:pt x="175" y="462"/>
                    <a:pt x="175" y="462"/>
                    <a:pt x="175" y="462"/>
                  </a:cubicBezTo>
                  <a:cubicBezTo>
                    <a:pt x="330" y="305"/>
                    <a:pt x="330" y="305"/>
                    <a:pt x="330" y="305"/>
                  </a:cubicBezTo>
                  <a:cubicBezTo>
                    <a:pt x="333" y="302"/>
                    <a:pt x="338" y="302"/>
                    <a:pt x="341" y="305"/>
                  </a:cubicBezTo>
                  <a:close/>
                  <a:moveTo>
                    <a:pt x="392" y="143"/>
                  </a:moveTo>
                  <a:cubicBezTo>
                    <a:pt x="392" y="585"/>
                    <a:pt x="392" y="585"/>
                    <a:pt x="392" y="585"/>
                  </a:cubicBezTo>
                  <a:cubicBezTo>
                    <a:pt x="392" y="604"/>
                    <a:pt x="376" y="620"/>
                    <a:pt x="357" y="620"/>
                  </a:cubicBezTo>
                  <a:cubicBezTo>
                    <a:pt x="35" y="620"/>
                    <a:pt x="35" y="620"/>
                    <a:pt x="35" y="620"/>
                  </a:cubicBezTo>
                  <a:cubicBezTo>
                    <a:pt x="16" y="620"/>
                    <a:pt x="0" y="604"/>
                    <a:pt x="0" y="585"/>
                  </a:cubicBezTo>
                  <a:cubicBezTo>
                    <a:pt x="0" y="143"/>
                    <a:pt x="0" y="143"/>
                    <a:pt x="0" y="143"/>
                  </a:cubicBezTo>
                  <a:cubicBezTo>
                    <a:pt x="0" y="123"/>
                    <a:pt x="16" y="107"/>
                    <a:pt x="35" y="107"/>
                  </a:cubicBezTo>
                  <a:cubicBezTo>
                    <a:pt x="70" y="107"/>
                    <a:pt x="70" y="107"/>
                    <a:pt x="70" y="107"/>
                  </a:cubicBezTo>
                  <a:cubicBezTo>
                    <a:pt x="70" y="102"/>
                    <a:pt x="70" y="102"/>
                    <a:pt x="70" y="102"/>
                  </a:cubicBezTo>
                  <a:cubicBezTo>
                    <a:pt x="70" y="82"/>
                    <a:pt x="86" y="66"/>
                    <a:pt x="105" y="66"/>
                  </a:cubicBezTo>
                  <a:cubicBezTo>
                    <a:pt x="133" y="66"/>
                    <a:pt x="133" y="66"/>
                    <a:pt x="133" y="66"/>
                  </a:cubicBezTo>
                  <a:cubicBezTo>
                    <a:pt x="133" y="48"/>
                    <a:pt x="133" y="48"/>
                    <a:pt x="133" y="48"/>
                  </a:cubicBezTo>
                  <a:cubicBezTo>
                    <a:pt x="133" y="22"/>
                    <a:pt x="155" y="0"/>
                    <a:pt x="182" y="0"/>
                  </a:cubicBezTo>
                  <a:cubicBezTo>
                    <a:pt x="218" y="0"/>
                    <a:pt x="218" y="0"/>
                    <a:pt x="218" y="0"/>
                  </a:cubicBezTo>
                  <a:cubicBezTo>
                    <a:pt x="245" y="0"/>
                    <a:pt x="267" y="22"/>
                    <a:pt x="267" y="48"/>
                  </a:cubicBezTo>
                  <a:cubicBezTo>
                    <a:pt x="267" y="66"/>
                    <a:pt x="267" y="66"/>
                    <a:pt x="267" y="66"/>
                  </a:cubicBezTo>
                  <a:cubicBezTo>
                    <a:pt x="294" y="66"/>
                    <a:pt x="294" y="66"/>
                    <a:pt x="294" y="66"/>
                  </a:cubicBezTo>
                  <a:cubicBezTo>
                    <a:pt x="314" y="66"/>
                    <a:pt x="330" y="82"/>
                    <a:pt x="330" y="102"/>
                  </a:cubicBezTo>
                  <a:cubicBezTo>
                    <a:pt x="330" y="107"/>
                    <a:pt x="330" y="107"/>
                    <a:pt x="330" y="107"/>
                  </a:cubicBezTo>
                  <a:cubicBezTo>
                    <a:pt x="357" y="107"/>
                    <a:pt x="357" y="107"/>
                    <a:pt x="357" y="107"/>
                  </a:cubicBezTo>
                  <a:cubicBezTo>
                    <a:pt x="376" y="107"/>
                    <a:pt x="392" y="123"/>
                    <a:pt x="392" y="143"/>
                  </a:cubicBezTo>
                  <a:close/>
                  <a:moveTo>
                    <a:pt x="86" y="129"/>
                  </a:moveTo>
                  <a:cubicBezTo>
                    <a:pt x="86" y="139"/>
                    <a:pt x="95" y="148"/>
                    <a:pt x="105" y="148"/>
                  </a:cubicBezTo>
                  <a:cubicBezTo>
                    <a:pt x="294" y="148"/>
                    <a:pt x="294" y="148"/>
                    <a:pt x="294" y="148"/>
                  </a:cubicBezTo>
                  <a:cubicBezTo>
                    <a:pt x="305" y="148"/>
                    <a:pt x="314" y="139"/>
                    <a:pt x="314" y="129"/>
                  </a:cubicBezTo>
                  <a:cubicBezTo>
                    <a:pt x="314" y="102"/>
                    <a:pt x="314" y="102"/>
                    <a:pt x="314" y="102"/>
                  </a:cubicBezTo>
                  <a:cubicBezTo>
                    <a:pt x="314" y="91"/>
                    <a:pt x="305" y="82"/>
                    <a:pt x="294" y="82"/>
                  </a:cubicBezTo>
                  <a:cubicBezTo>
                    <a:pt x="259" y="82"/>
                    <a:pt x="259" y="82"/>
                    <a:pt x="259" y="82"/>
                  </a:cubicBezTo>
                  <a:cubicBezTo>
                    <a:pt x="254" y="82"/>
                    <a:pt x="251" y="79"/>
                    <a:pt x="251" y="74"/>
                  </a:cubicBezTo>
                  <a:cubicBezTo>
                    <a:pt x="251" y="48"/>
                    <a:pt x="251" y="48"/>
                    <a:pt x="251" y="48"/>
                  </a:cubicBezTo>
                  <a:cubicBezTo>
                    <a:pt x="251" y="30"/>
                    <a:pt x="236" y="16"/>
                    <a:pt x="218" y="16"/>
                  </a:cubicBezTo>
                  <a:cubicBezTo>
                    <a:pt x="182" y="16"/>
                    <a:pt x="182" y="16"/>
                    <a:pt x="182" y="16"/>
                  </a:cubicBezTo>
                  <a:cubicBezTo>
                    <a:pt x="164" y="16"/>
                    <a:pt x="149" y="30"/>
                    <a:pt x="149" y="48"/>
                  </a:cubicBezTo>
                  <a:cubicBezTo>
                    <a:pt x="149" y="74"/>
                    <a:pt x="149" y="74"/>
                    <a:pt x="149" y="74"/>
                  </a:cubicBezTo>
                  <a:cubicBezTo>
                    <a:pt x="149" y="79"/>
                    <a:pt x="146" y="82"/>
                    <a:pt x="141" y="82"/>
                  </a:cubicBezTo>
                  <a:cubicBezTo>
                    <a:pt x="105" y="82"/>
                    <a:pt x="105" y="82"/>
                    <a:pt x="105" y="82"/>
                  </a:cubicBezTo>
                  <a:cubicBezTo>
                    <a:pt x="95" y="82"/>
                    <a:pt x="86" y="91"/>
                    <a:pt x="86" y="102"/>
                  </a:cubicBezTo>
                  <a:lnTo>
                    <a:pt x="86" y="129"/>
                  </a:lnTo>
                  <a:close/>
                  <a:moveTo>
                    <a:pt x="376" y="143"/>
                  </a:moveTo>
                  <a:cubicBezTo>
                    <a:pt x="376" y="132"/>
                    <a:pt x="368" y="123"/>
                    <a:pt x="357" y="123"/>
                  </a:cubicBezTo>
                  <a:cubicBezTo>
                    <a:pt x="330" y="123"/>
                    <a:pt x="330" y="123"/>
                    <a:pt x="330" y="123"/>
                  </a:cubicBezTo>
                  <a:cubicBezTo>
                    <a:pt x="330" y="129"/>
                    <a:pt x="330" y="129"/>
                    <a:pt x="330" y="129"/>
                  </a:cubicBezTo>
                  <a:cubicBezTo>
                    <a:pt x="330" y="148"/>
                    <a:pt x="314" y="164"/>
                    <a:pt x="294" y="164"/>
                  </a:cubicBezTo>
                  <a:cubicBezTo>
                    <a:pt x="105" y="164"/>
                    <a:pt x="105" y="164"/>
                    <a:pt x="105" y="164"/>
                  </a:cubicBezTo>
                  <a:cubicBezTo>
                    <a:pt x="86" y="164"/>
                    <a:pt x="70" y="148"/>
                    <a:pt x="70" y="129"/>
                  </a:cubicBezTo>
                  <a:cubicBezTo>
                    <a:pt x="70" y="123"/>
                    <a:pt x="70" y="123"/>
                    <a:pt x="70" y="123"/>
                  </a:cubicBezTo>
                  <a:cubicBezTo>
                    <a:pt x="35" y="123"/>
                    <a:pt x="35" y="123"/>
                    <a:pt x="35" y="123"/>
                  </a:cubicBezTo>
                  <a:cubicBezTo>
                    <a:pt x="24" y="123"/>
                    <a:pt x="16" y="132"/>
                    <a:pt x="16" y="143"/>
                  </a:cubicBezTo>
                  <a:cubicBezTo>
                    <a:pt x="16" y="585"/>
                    <a:pt x="16" y="585"/>
                    <a:pt x="16" y="585"/>
                  </a:cubicBezTo>
                  <a:cubicBezTo>
                    <a:pt x="16" y="596"/>
                    <a:pt x="24" y="604"/>
                    <a:pt x="35" y="604"/>
                  </a:cubicBezTo>
                  <a:cubicBezTo>
                    <a:pt x="357" y="604"/>
                    <a:pt x="357" y="604"/>
                    <a:pt x="357" y="604"/>
                  </a:cubicBezTo>
                  <a:cubicBezTo>
                    <a:pt x="368" y="604"/>
                    <a:pt x="376" y="596"/>
                    <a:pt x="376" y="585"/>
                  </a:cubicBezTo>
                  <a:lnTo>
                    <a:pt x="376" y="14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05641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B7F15D-8AEB-4676-9A49-014502348088}"/>
              </a:ext>
            </a:extLst>
          </p:cNvPr>
          <p:cNvSpPr>
            <a:spLocks noGrp="1"/>
          </p:cNvSpPr>
          <p:nvPr>
            <p:ph type="body" sz="quarter" idx="20"/>
          </p:nvPr>
        </p:nvSpPr>
        <p:spPr/>
        <p:txBody>
          <a:bodyPr/>
          <a:lstStyle/>
          <a:p>
            <a:pPr marL="0" indent="0">
              <a:buNone/>
            </a:pPr>
            <a:r>
              <a:rPr lang="en-US"/>
              <a:t>Request for deadline extension</a:t>
            </a:r>
            <a:endParaRPr lang="lv-LV"/>
          </a:p>
        </p:txBody>
      </p:sp>
      <p:sp>
        <p:nvSpPr>
          <p:cNvPr id="3" name="Content Placeholder 2">
            <a:extLst>
              <a:ext uri="{FF2B5EF4-FFF2-40B4-BE49-F238E27FC236}">
                <a16:creationId xmlns:a16="http://schemas.microsoft.com/office/drawing/2014/main" id="{7C3318EB-C0F8-4DD8-9092-A6A75B07C6A3}"/>
              </a:ext>
            </a:extLst>
          </p:cNvPr>
          <p:cNvSpPr>
            <a:spLocks noGrp="1"/>
          </p:cNvSpPr>
          <p:nvPr>
            <p:ph type="body" sz="quarter" idx="19"/>
          </p:nvPr>
        </p:nvSpPr>
        <p:spPr>
          <a:xfrm>
            <a:off x="1718930" y="3707219"/>
            <a:ext cx="6358270" cy="1214968"/>
          </a:xfrm>
        </p:spPr>
        <p:txBody>
          <a:bodyPr>
            <a:normAutofit/>
          </a:bodyPr>
          <a:lstStyle/>
          <a:p>
            <a:pPr marL="0" indent="0">
              <a:buClr>
                <a:srgbClr val="FFC101"/>
              </a:buClr>
              <a:buNone/>
            </a:pPr>
            <a:r>
              <a:rPr lang="lv-LV" sz="1200">
                <a:solidFill>
                  <a:schemeClr val="bg1">
                    <a:lumMod val="50000"/>
                  </a:schemeClr>
                </a:solidFill>
              </a:rPr>
              <a:t>         </a:t>
            </a:r>
            <a:r>
              <a:rPr lang="en-US" sz="1200">
                <a:solidFill>
                  <a:schemeClr val="bg1">
                    <a:lumMod val="50000"/>
                  </a:schemeClr>
                </a:solidFill>
              </a:rPr>
              <a:t>Reasons why commission usually reject the request:</a:t>
            </a:r>
          </a:p>
          <a:p>
            <a:pPr lvl="1">
              <a:buClr>
                <a:srgbClr val="FFC101"/>
              </a:buClr>
              <a:buFont typeface="Calibri" panose="020F0502020204030204" pitchFamily="34" charset="0"/>
              <a:buChar char="●"/>
            </a:pPr>
            <a:r>
              <a:rPr lang="en-US" sz="1200">
                <a:solidFill>
                  <a:schemeClr val="bg1">
                    <a:lumMod val="50000"/>
                  </a:schemeClr>
                </a:solidFill>
              </a:rPr>
              <a:t>No justification</a:t>
            </a:r>
          </a:p>
          <a:p>
            <a:pPr lvl="1">
              <a:buClr>
                <a:srgbClr val="FFC101"/>
              </a:buClr>
              <a:buFont typeface="Calibri" panose="020F0502020204030204" pitchFamily="34" charset="0"/>
              <a:buChar char="●"/>
            </a:pPr>
            <a:r>
              <a:rPr lang="en-US" sz="1200">
                <a:solidFill>
                  <a:schemeClr val="bg1">
                    <a:lumMod val="50000"/>
                  </a:schemeClr>
                </a:solidFill>
              </a:rPr>
              <a:t>Tight timeline of the procurement (which is related to overall RBGP timeline)</a:t>
            </a:r>
          </a:p>
          <a:p>
            <a:pPr lvl="1">
              <a:buClr>
                <a:srgbClr val="FFC101"/>
              </a:buClr>
              <a:buFont typeface="Calibri" panose="020F0502020204030204" pitchFamily="34" charset="0"/>
              <a:buChar char="●"/>
            </a:pPr>
            <a:r>
              <a:rPr lang="en-US" sz="1200">
                <a:solidFill>
                  <a:schemeClr val="bg1">
                    <a:lumMod val="50000"/>
                  </a:schemeClr>
                </a:solidFill>
              </a:rPr>
              <a:t>Already reasonable time for submission has been provided</a:t>
            </a:r>
          </a:p>
          <a:p>
            <a:pPr lvl="1">
              <a:buClr>
                <a:srgbClr val="FFC101"/>
              </a:buClr>
              <a:buFont typeface="Calibri" panose="020F0502020204030204" pitchFamily="34" charset="0"/>
              <a:buChar char="●"/>
            </a:pPr>
            <a:r>
              <a:rPr lang="en-US" sz="1200">
                <a:solidFill>
                  <a:schemeClr val="bg1">
                    <a:lumMod val="50000"/>
                  </a:schemeClr>
                </a:solidFill>
              </a:rPr>
              <a:t>Already reasonable extension has been provided</a:t>
            </a:r>
          </a:p>
        </p:txBody>
      </p:sp>
      <p:sp>
        <p:nvSpPr>
          <p:cNvPr id="4" name="Slide Number Placeholder 3">
            <a:extLst>
              <a:ext uri="{FF2B5EF4-FFF2-40B4-BE49-F238E27FC236}">
                <a16:creationId xmlns:a16="http://schemas.microsoft.com/office/drawing/2014/main" id="{306B5C28-9ECB-4D50-ABEB-B343F354BCF6}"/>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26</a:t>
            </a:fld>
            <a:endParaRPr lang="en-US"/>
          </a:p>
        </p:txBody>
      </p:sp>
      <p:sp>
        <p:nvSpPr>
          <p:cNvPr id="2" name="Rectangle 1">
            <a:extLst>
              <a:ext uri="{FF2B5EF4-FFF2-40B4-BE49-F238E27FC236}">
                <a16:creationId xmlns:a16="http://schemas.microsoft.com/office/drawing/2014/main" id="{233DD85C-3279-44AC-A2B5-6F941D1A0266}"/>
              </a:ext>
            </a:extLst>
          </p:cNvPr>
          <p:cNvSpPr/>
          <p:nvPr/>
        </p:nvSpPr>
        <p:spPr>
          <a:xfrm>
            <a:off x="2095592" y="2876714"/>
            <a:ext cx="1520456" cy="307777"/>
          </a:xfrm>
          <a:prstGeom prst="rect">
            <a:avLst/>
          </a:prstGeom>
        </p:spPr>
        <p:txBody>
          <a:bodyPr wrap="square">
            <a:spAutoFit/>
          </a:bodyPr>
          <a:lstStyle/>
          <a:p>
            <a:pPr algn="ctr">
              <a:buClr>
                <a:srgbClr val="FFC101"/>
              </a:buClr>
            </a:pPr>
            <a:r>
              <a:rPr lang="en-US" sz="1400">
                <a:solidFill>
                  <a:schemeClr val="bg1">
                    <a:lumMod val="50000"/>
                  </a:schemeClr>
                </a:solidFill>
              </a:rPr>
              <a:t>Must be </a:t>
            </a:r>
            <a:r>
              <a:rPr lang="en-US" sz="1400" b="1" err="1">
                <a:solidFill>
                  <a:schemeClr val="bg1">
                    <a:lumMod val="50000"/>
                  </a:schemeClr>
                </a:solidFill>
              </a:rPr>
              <a:t>justifie</a:t>
            </a:r>
            <a:r>
              <a:rPr lang="lv-LV" sz="1400" b="1">
                <a:solidFill>
                  <a:schemeClr val="bg1">
                    <a:lumMod val="50000"/>
                  </a:schemeClr>
                </a:solidFill>
              </a:rPr>
              <a:t>d</a:t>
            </a:r>
            <a:endParaRPr lang="en-US" sz="1400" b="1">
              <a:solidFill>
                <a:schemeClr val="bg1">
                  <a:lumMod val="50000"/>
                </a:schemeClr>
              </a:solidFill>
            </a:endParaRPr>
          </a:p>
        </p:txBody>
      </p:sp>
      <p:sp>
        <p:nvSpPr>
          <p:cNvPr id="6" name="Rectangle 5">
            <a:extLst>
              <a:ext uri="{FF2B5EF4-FFF2-40B4-BE49-F238E27FC236}">
                <a16:creationId xmlns:a16="http://schemas.microsoft.com/office/drawing/2014/main" id="{D46E6EC7-B16F-44F3-BA22-CBA15FC1A1F8}"/>
              </a:ext>
            </a:extLst>
          </p:cNvPr>
          <p:cNvSpPr/>
          <p:nvPr/>
        </p:nvSpPr>
        <p:spPr>
          <a:xfrm>
            <a:off x="5039256" y="2880584"/>
            <a:ext cx="1736651" cy="523220"/>
          </a:xfrm>
          <a:prstGeom prst="rect">
            <a:avLst/>
          </a:prstGeom>
        </p:spPr>
        <p:txBody>
          <a:bodyPr wrap="square">
            <a:spAutoFit/>
          </a:bodyPr>
          <a:lstStyle/>
          <a:p>
            <a:pPr algn="ctr">
              <a:buClr>
                <a:srgbClr val="FFC101"/>
              </a:buClr>
            </a:pPr>
            <a:r>
              <a:rPr lang="en-US" sz="1400">
                <a:solidFill>
                  <a:schemeClr val="bg1">
                    <a:lumMod val="50000"/>
                  </a:schemeClr>
                </a:solidFill>
              </a:rPr>
              <a:t>Must be sent in </a:t>
            </a:r>
            <a:r>
              <a:rPr lang="en-US" sz="1400" b="1">
                <a:solidFill>
                  <a:schemeClr val="bg1">
                    <a:lumMod val="50000"/>
                  </a:schemeClr>
                </a:solidFill>
              </a:rPr>
              <a:t>timely fashion</a:t>
            </a:r>
            <a:endParaRPr lang="lv-LV" sz="1400" b="1">
              <a:solidFill>
                <a:schemeClr val="bg1">
                  <a:lumMod val="50000"/>
                </a:schemeClr>
              </a:solidFill>
            </a:endParaRPr>
          </a:p>
        </p:txBody>
      </p:sp>
      <p:grpSp>
        <p:nvGrpSpPr>
          <p:cNvPr id="8" name="Group 7">
            <a:extLst>
              <a:ext uri="{FF2B5EF4-FFF2-40B4-BE49-F238E27FC236}">
                <a16:creationId xmlns:a16="http://schemas.microsoft.com/office/drawing/2014/main" id="{AB0375D8-26F8-4F68-BB2C-F5A51774A31D}"/>
              </a:ext>
            </a:extLst>
          </p:cNvPr>
          <p:cNvGrpSpPr/>
          <p:nvPr/>
        </p:nvGrpSpPr>
        <p:grpSpPr>
          <a:xfrm>
            <a:off x="856814" y="3633470"/>
            <a:ext cx="1097280" cy="1097280"/>
            <a:chOff x="4459207" y="5097511"/>
            <a:chExt cx="1097280" cy="1097280"/>
          </a:xfrm>
        </p:grpSpPr>
        <p:sp>
          <p:nvSpPr>
            <p:cNvPr id="9" name="Oval 79">
              <a:extLst>
                <a:ext uri="{FF2B5EF4-FFF2-40B4-BE49-F238E27FC236}">
                  <a16:creationId xmlns:a16="http://schemas.microsoft.com/office/drawing/2014/main" id="{90D0B289-A90D-4A90-B118-1945318A8643}"/>
                </a:ext>
              </a:extLst>
            </p:cNvPr>
            <p:cNvSpPr>
              <a:spLocks noChangeArrowheads="1"/>
            </p:cNvSpPr>
            <p:nvPr/>
          </p:nvSpPr>
          <p:spPr bwMode="auto">
            <a:xfrm>
              <a:off x="4459207" y="5097511"/>
              <a:ext cx="1097280" cy="1097280"/>
            </a:xfrm>
            <a:prstGeom prst="ellipse">
              <a:avLst/>
            </a:prstGeom>
            <a:solidFill>
              <a:srgbClr val="FFC10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3">
              <a:extLst>
                <a:ext uri="{FF2B5EF4-FFF2-40B4-BE49-F238E27FC236}">
                  <a16:creationId xmlns:a16="http://schemas.microsoft.com/office/drawing/2014/main" id="{D75AD697-81C1-417A-A373-201EFC8D77C7}"/>
                </a:ext>
              </a:extLst>
            </p:cNvPr>
            <p:cNvSpPr>
              <a:spLocks noEditPoints="1"/>
            </p:cNvSpPr>
            <p:nvPr/>
          </p:nvSpPr>
          <p:spPr bwMode="auto">
            <a:xfrm>
              <a:off x="4683434" y="5332472"/>
              <a:ext cx="648826" cy="534328"/>
            </a:xfrm>
            <a:custGeom>
              <a:avLst/>
              <a:gdLst>
                <a:gd name="T0" fmla="*/ 0 w 629"/>
                <a:gd name="T1" fmla="*/ 517 h 517"/>
                <a:gd name="T2" fmla="*/ 315 w 629"/>
                <a:gd name="T3" fmla="*/ 0 h 517"/>
                <a:gd name="T4" fmla="*/ 629 w 629"/>
                <a:gd name="T5" fmla="*/ 517 h 517"/>
                <a:gd name="T6" fmla="*/ 0 w 629"/>
                <a:gd name="T7" fmla="*/ 517 h 517"/>
                <a:gd name="T8" fmla="*/ 315 w 629"/>
                <a:gd name="T9" fmla="*/ 408 h 517"/>
                <a:gd name="T10" fmla="*/ 290 w 629"/>
                <a:gd name="T11" fmla="*/ 433 h 517"/>
                <a:gd name="T12" fmla="*/ 315 w 629"/>
                <a:gd name="T13" fmla="*/ 457 h 517"/>
                <a:gd name="T14" fmla="*/ 339 w 629"/>
                <a:gd name="T15" fmla="*/ 433 h 517"/>
                <a:gd name="T16" fmla="*/ 315 w 629"/>
                <a:gd name="T17" fmla="*/ 408 h 517"/>
                <a:gd name="T18" fmla="*/ 290 w 629"/>
                <a:gd name="T19" fmla="*/ 367 h 517"/>
                <a:gd name="T20" fmla="*/ 315 w 629"/>
                <a:gd name="T21" fmla="*/ 391 h 517"/>
                <a:gd name="T22" fmla="*/ 339 w 629"/>
                <a:gd name="T23" fmla="*/ 367 h 517"/>
                <a:gd name="T24" fmla="*/ 339 w 629"/>
                <a:gd name="T25" fmla="*/ 200 h 517"/>
                <a:gd name="T26" fmla="*/ 315 w 629"/>
                <a:gd name="T27" fmla="*/ 176 h 517"/>
                <a:gd name="T28" fmla="*/ 290 w 629"/>
                <a:gd name="T29" fmla="*/ 200 h 517"/>
                <a:gd name="T30" fmla="*/ 290 w 629"/>
                <a:gd name="T31" fmla="*/ 36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9" h="517">
                  <a:moveTo>
                    <a:pt x="0" y="517"/>
                  </a:moveTo>
                  <a:cubicBezTo>
                    <a:pt x="315" y="0"/>
                    <a:pt x="315" y="0"/>
                    <a:pt x="315" y="0"/>
                  </a:cubicBezTo>
                  <a:cubicBezTo>
                    <a:pt x="629" y="517"/>
                    <a:pt x="629" y="517"/>
                    <a:pt x="629" y="517"/>
                  </a:cubicBezTo>
                  <a:lnTo>
                    <a:pt x="0" y="517"/>
                  </a:lnTo>
                  <a:close/>
                  <a:moveTo>
                    <a:pt x="315" y="408"/>
                  </a:moveTo>
                  <a:cubicBezTo>
                    <a:pt x="301" y="408"/>
                    <a:pt x="290" y="419"/>
                    <a:pt x="290" y="433"/>
                  </a:cubicBezTo>
                  <a:cubicBezTo>
                    <a:pt x="290" y="446"/>
                    <a:pt x="301" y="457"/>
                    <a:pt x="315" y="457"/>
                  </a:cubicBezTo>
                  <a:cubicBezTo>
                    <a:pt x="328" y="457"/>
                    <a:pt x="339" y="446"/>
                    <a:pt x="339" y="433"/>
                  </a:cubicBezTo>
                  <a:cubicBezTo>
                    <a:pt x="339" y="419"/>
                    <a:pt x="328" y="408"/>
                    <a:pt x="315" y="408"/>
                  </a:cubicBezTo>
                  <a:close/>
                  <a:moveTo>
                    <a:pt x="290" y="367"/>
                  </a:moveTo>
                  <a:cubicBezTo>
                    <a:pt x="290" y="380"/>
                    <a:pt x="301" y="391"/>
                    <a:pt x="315" y="391"/>
                  </a:cubicBezTo>
                  <a:cubicBezTo>
                    <a:pt x="328" y="391"/>
                    <a:pt x="339" y="380"/>
                    <a:pt x="339" y="367"/>
                  </a:cubicBezTo>
                  <a:cubicBezTo>
                    <a:pt x="339" y="200"/>
                    <a:pt x="339" y="200"/>
                    <a:pt x="339" y="200"/>
                  </a:cubicBezTo>
                  <a:cubicBezTo>
                    <a:pt x="339" y="187"/>
                    <a:pt x="328" y="176"/>
                    <a:pt x="315" y="176"/>
                  </a:cubicBezTo>
                  <a:cubicBezTo>
                    <a:pt x="301" y="176"/>
                    <a:pt x="290" y="187"/>
                    <a:pt x="290" y="200"/>
                  </a:cubicBezTo>
                  <a:lnTo>
                    <a:pt x="290" y="367"/>
                  </a:lnTo>
                  <a:close/>
                </a:path>
              </a:pathLst>
            </a:custGeom>
            <a:noFill/>
            <a:ln w="190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8F12CEEF-39C4-4960-A467-826C3AE27E23}"/>
              </a:ext>
            </a:extLst>
          </p:cNvPr>
          <p:cNvGrpSpPr/>
          <p:nvPr/>
        </p:nvGrpSpPr>
        <p:grpSpPr>
          <a:xfrm>
            <a:off x="2307180" y="1693627"/>
            <a:ext cx="1097280" cy="1097280"/>
            <a:chOff x="7900624" y="4985423"/>
            <a:chExt cx="1097280" cy="1097280"/>
          </a:xfrm>
        </p:grpSpPr>
        <p:sp>
          <p:nvSpPr>
            <p:cNvPr id="18" name="Oval 75">
              <a:extLst>
                <a:ext uri="{FF2B5EF4-FFF2-40B4-BE49-F238E27FC236}">
                  <a16:creationId xmlns:a16="http://schemas.microsoft.com/office/drawing/2014/main" id="{FF8865AC-BF40-449A-8101-465A2AF1B192}"/>
                </a:ext>
              </a:extLst>
            </p:cNvPr>
            <p:cNvSpPr>
              <a:spLocks noChangeArrowheads="1"/>
            </p:cNvSpPr>
            <p:nvPr/>
          </p:nvSpPr>
          <p:spPr bwMode="auto">
            <a:xfrm>
              <a:off x="7900624" y="498542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1">
              <a:extLst>
                <a:ext uri="{FF2B5EF4-FFF2-40B4-BE49-F238E27FC236}">
                  <a16:creationId xmlns:a16="http://schemas.microsoft.com/office/drawing/2014/main" id="{6E5B4C29-6B3F-4D66-AEAD-7763C7E9154B}"/>
                </a:ext>
              </a:extLst>
            </p:cNvPr>
            <p:cNvSpPr>
              <a:spLocks noEditPoints="1"/>
            </p:cNvSpPr>
            <p:nvPr/>
          </p:nvSpPr>
          <p:spPr bwMode="auto">
            <a:xfrm>
              <a:off x="8246882" y="5181238"/>
              <a:ext cx="404764" cy="639980"/>
            </a:xfrm>
            <a:custGeom>
              <a:avLst/>
              <a:gdLst>
                <a:gd name="T0" fmla="*/ 341 w 392"/>
                <a:gd name="T1" fmla="*/ 317 h 620"/>
                <a:gd name="T2" fmla="*/ 175 w 392"/>
                <a:gd name="T3" fmla="*/ 482 h 620"/>
                <a:gd name="T4" fmla="*/ 170 w 392"/>
                <a:gd name="T5" fmla="*/ 479 h 620"/>
                <a:gd name="T6" fmla="*/ 76 w 392"/>
                <a:gd name="T7" fmla="*/ 374 h 620"/>
                <a:gd name="T8" fmla="*/ 175 w 392"/>
                <a:gd name="T9" fmla="*/ 462 h 620"/>
                <a:gd name="T10" fmla="*/ 341 w 392"/>
                <a:gd name="T11" fmla="*/ 305 h 620"/>
                <a:gd name="T12" fmla="*/ 392 w 392"/>
                <a:gd name="T13" fmla="*/ 585 h 620"/>
                <a:gd name="T14" fmla="*/ 35 w 392"/>
                <a:gd name="T15" fmla="*/ 620 h 620"/>
                <a:gd name="T16" fmla="*/ 0 w 392"/>
                <a:gd name="T17" fmla="*/ 143 h 620"/>
                <a:gd name="T18" fmla="*/ 70 w 392"/>
                <a:gd name="T19" fmla="*/ 107 h 620"/>
                <a:gd name="T20" fmla="*/ 105 w 392"/>
                <a:gd name="T21" fmla="*/ 66 h 620"/>
                <a:gd name="T22" fmla="*/ 133 w 392"/>
                <a:gd name="T23" fmla="*/ 48 h 620"/>
                <a:gd name="T24" fmla="*/ 218 w 392"/>
                <a:gd name="T25" fmla="*/ 0 h 620"/>
                <a:gd name="T26" fmla="*/ 267 w 392"/>
                <a:gd name="T27" fmla="*/ 66 h 620"/>
                <a:gd name="T28" fmla="*/ 330 w 392"/>
                <a:gd name="T29" fmla="*/ 102 h 620"/>
                <a:gd name="T30" fmla="*/ 357 w 392"/>
                <a:gd name="T31" fmla="*/ 107 h 620"/>
                <a:gd name="T32" fmla="*/ 86 w 392"/>
                <a:gd name="T33" fmla="*/ 129 h 620"/>
                <a:gd name="T34" fmla="*/ 294 w 392"/>
                <a:gd name="T35" fmla="*/ 148 h 620"/>
                <a:gd name="T36" fmla="*/ 314 w 392"/>
                <a:gd name="T37" fmla="*/ 102 h 620"/>
                <a:gd name="T38" fmla="*/ 259 w 392"/>
                <a:gd name="T39" fmla="*/ 82 h 620"/>
                <a:gd name="T40" fmla="*/ 251 w 392"/>
                <a:gd name="T41" fmla="*/ 48 h 620"/>
                <a:gd name="T42" fmla="*/ 182 w 392"/>
                <a:gd name="T43" fmla="*/ 16 h 620"/>
                <a:gd name="T44" fmla="*/ 149 w 392"/>
                <a:gd name="T45" fmla="*/ 74 h 620"/>
                <a:gd name="T46" fmla="*/ 105 w 392"/>
                <a:gd name="T47" fmla="*/ 82 h 620"/>
                <a:gd name="T48" fmla="*/ 86 w 392"/>
                <a:gd name="T49" fmla="*/ 129 h 620"/>
                <a:gd name="T50" fmla="*/ 357 w 392"/>
                <a:gd name="T51" fmla="*/ 123 h 620"/>
                <a:gd name="T52" fmla="*/ 330 w 392"/>
                <a:gd name="T53" fmla="*/ 129 h 620"/>
                <a:gd name="T54" fmla="*/ 105 w 392"/>
                <a:gd name="T55" fmla="*/ 164 h 620"/>
                <a:gd name="T56" fmla="*/ 70 w 392"/>
                <a:gd name="T57" fmla="*/ 123 h 620"/>
                <a:gd name="T58" fmla="*/ 16 w 392"/>
                <a:gd name="T59" fmla="*/ 143 h 620"/>
                <a:gd name="T60" fmla="*/ 35 w 392"/>
                <a:gd name="T61" fmla="*/ 604 h 620"/>
                <a:gd name="T62" fmla="*/ 376 w 392"/>
                <a:gd name="T63"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620">
                  <a:moveTo>
                    <a:pt x="341" y="305"/>
                  </a:moveTo>
                  <a:cubicBezTo>
                    <a:pt x="345" y="308"/>
                    <a:pt x="345" y="313"/>
                    <a:pt x="341" y="317"/>
                  </a:cubicBezTo>
                  <a:cubicBezTo>
                    <a:pt x="181" y="479"/>
                    <a:pt x="181" y="479"/>
                    <a:pt x="181" y="479"/>
                  </a:cubicBezTo>
                  <a:cubicBezTo>
                    <a:pt x="180" y="481"/>
                    <a:pt x="178" y="482"/>
                    <a:pt x="175" y="482"/>
                  </a:cubicBezTo>
                  <a:cubicBezTo>
                    <a:pt x="175" y="482"/>
                    <a:pt x="175" y="482"/>
                    <a:pt x="175" y="482"/>
                  </a:cubicBezTo>
                  <a:cubicBezTo>
                    <a:pt x="173" y="482"/>
                    <a:pt x="171" y="481"/>
                    <a:pt x="170" y="479"/>
                  </a:cubicBezTo>
                  <a:cubicBezTo>
                    <a:pt x="76" y="385"/>
                    <a:pt x="76" y="385"/>
                    <a:pt x="76" y="385"/>
                  </a:cubicBezTo>
                  <a:cubicBezTo>
                    <a:pt x="73" y="382"/>
                    <a:pt x="73" y="377"/>
                    <a:pt x="76" y="374"/>
                  </a:cubicBezTo>
                  <a:cubicBezTo>
                    <a:pt x="79" y="371"/>
                    <a:pt x="84" y="371"/>
                    <a:pt x="87" y="374"/>
                  </a:cubicBezTo>
                  <a:cubicBezTo>
                    <a:pt x="175" y="462"/>
                    <a:pt x="175" y="462"/>
                    <a:pt x="175" y="462"/>
                  </a:cubicBezTo>
                  <a:cubicBezTo>
                    <a:pt x="330" y="305"/>
                    <a:pt x="330" y="305"/>
                    <a:pt x="330" y="305"/>
                  </a:cubicBezTo>
                  <a:cubicBezTo>
                    <a:pt x="333" y="302"/>
                    <a:pt x="338" y="302"/>
                    <a:pt x="341" y="305"/>
                  </a:cubicBezTo>
                  <a:close/>
                  <a:moveTo>
                    <a:pt x="392" y="143"/>
                  </a:moveTo>
                  <a:cubicBezTo>
                    <a:pt x="392" y="585"/>
                    <a:pt x="392" y="585"/>
                    <a:pt x="392" y="585"/>
                  </a:cubicBezTo>
                  <a:cubicBezTo>
                    <a:pt x="392" y="604"/>
                    <a:pt x="376" y="620"/>
                    <a:pt x="357" y="620"/>
                  </a:cubicBezTo>
                  <a:cubicBezTo>
                    <a:pt x="35" y="620"/>
                    <a:pt x="35" y="620"/>
                    <a:pt x="35" y="620"/>
                  </a:cubicBezTo>
                  <a:cubicBezTo>
                    <a:pt x="16" y="620"/>
                    <a:pt x="0" y="604"/>
                    <a:pt x="0" y="585"/>
                  </a:cubicBezTo>
                  <a:cubicBezTo>
                    <a:pt x="0" y="143"/>
                    <a:pt x="0" y="143"/>
                    <a:pt x="0" y="143"/>
                  </a:cubicBezTo>
                  <a:cubicBezTo>
                    <a:pt x="0" y="123"/>
                    <a:pt x="16" y="107"/>
                    <a:pt x="35" y="107"/>
                  </a:cubicBezTo>
                  <a:cubicBezTo>
                    <a:pt x="70" y="107"/>
                    <a:pt x="70" y="107"/>
                    <a:pt x="70" y="107"/>
                  </a:cubicBezTo>
                  <a:cubicBezTo>
                    <a:pt x="70" y="102"/>
                    <a:pt x="70" y="102"/>
                    <a:pt x="70" y="102"/>
                  </a:cubicBezTo>
                  <a:cubicBezTo>
                    <a:pt x="70" y="82"/>
                    <a:pt x="86" y="66"/>
                    <a:pt x="105" y="66"/>
                  </a:cubicBezTo>
                  <a:cubicBezTo>
                    <a:pt x="133" y="66"/>
                    <a:pt x="133" y="66"/>
                    <a:pt x="133" y="66"/>
                  </a:cubicBezTo>
                  <a:cubicBezTo>
                    <a:pt x="133" y="48"/>
                    <a:pt x="133" y="48"/>
                    <a:pt x="133" y="48"/>
                  </a:cubicBezTo>
                  <a:cubicBezTo>
                    <a:pt x="133" y="22"/>
                    <a:pt x="155" y="0"/>
                    <a:pt x="182" y="0"/>
                  </a:cubicBezTo>
                  <a:cubicBezTo>
                    <a:pt x="218" y="0"/>
                    <a:pt x="218" y="0"/>
                    <a:pt x="218" y="0"/>
                  </a:cubicBezTo>
                  <a:cubicBezTo>
                    <a:pt x="245" y="0"/>
                    <a:pt x="267" y="22"/>
                    <a:pt x="267" y="48"/>
                  </a:cubicBezTo>
                  <a:cubicBezTo>
                    <a:pt x="267" y="66"/>
                    <a:pt x="267" y="66"/>
                    <a:pt x="267" y="66"/>
                  </a:cubicBezTo>
                  <a:cubicBezTo>
                    <a:pt x="294" y="66"/>
                    <a:pt x="294" y="66"/>
                    <a:pt x="294" y="66"/>
                  </a:cubicBezTo>
                  <a:cubicBezTo>
                    <a:pt x="314" y="66"/>
                    <a:pt x="330" y="82"/>
                    <a:pt x="330" y="102"/>
                  </a:cubicBezTo>
                  <a:cubicBezTo>
                    <a:pt x="330" y="107"/>
                    <a:pt x="330" y="107"/>
                    <a:pt x="330" y="107"/>
                  </a:cubicBezTo>
                  <a:cubicBezTo>
                    <a:pt x="357" y="107"/>
                    <a:pt x="357" y="107"/>
                    <a:pt x="357" y="107"/>
                  </a:cubicBezTo>
                  <a:cubicBezTo>
                    <a:pt x="376" y="107"/>
                    <a:pt x="392" y="123"/>
                    <a:pt x="392" y="143"/>
                  </a:cubicBezTo>
                  <a:close/>
                  <a:moveTo>
                    <a:pt x="86" y="129"/>
                  </a:moveTo>
                  <a:cubicBezTo>
                    <a:pt x="86" y="139"/>
                    <a:pt x="95" y="148"/>
                    <a:pt x="105" y="148"/>
                  </a:cubicBezTo>
                  <a:cubicBezTo>
                    <a:pt x="294" y="148"/>
                    <a:pt x="294" y="148"/>
                    <a:pt x="294" y="148"/>
                  </a:cubicBezTo>
                  <a:cubicBezTo>
                    <a:pt x="305" y="148"/>
                    <a:pt x="314" y="139"/>
                    <a:pt x="314" y="129"/>
                  </a:cubicBezTo>
                  <a:cubicBezTo>
                    <a:pt x="314" y="102"/>
                    <a:pt x="314" y="102"/>
                    <a:pt x="314" y="102"/>
                  </a:cubicBezTo>
                  <a:cubicBezTo>
                    <a:pt x="314" y="91"/>
                    <a:pt x="305" y="82"/>
                    <a:pt x="294" y="82"/>
                  </a:cubicBezTo>
                  <a:cubicBezTo>
                    <a:pt x="259" y="82"/>
                    <a:pt x="259" y="82"/>
                    <a:pt x="259" y="82"/>
                  </a:cubicBezTo>
                  <a:cubicBezTo>
                    <a:pt x="254" y="82"/>
                    <a:pt x="251" y="79"/>
                    <a:pt x="251" y="74"/>
                  </a:cubicBezTo>
                  <a:cubicBezTo>
                    <a:pt x="251" y="48"/>
                    <a:pt x="251" y="48"/>
                    <a:pt x="251" y="48"/>
                  </a:cubicBezTo>
                  <a:cubicBezTo>
                    <a:pt x="251" y="30"/>
                    <a:pt x="236" y="16"/>
                    <a:pt x="218" y="16"/>
                  </a:cubicBezTo>
                  <a:cubicBezTo>
                    <a:pt x="182" y="16"/>
                    <a:pt x="182" y="16"/>
                    <a:pt x="182" y="16"/>
                  </a:cubicBezTo>
                  <a:cubicBezTo>
                    <a:pt x="164" y="16"/>
                    <a:pt x="149" y="30"/>
                    <a:pt x="149" y="48"/>
                  </a:cubicBezTo>
                  <a:cubicBezTo>
                    <a:pt x="149" y="74"/>
                    <a:pt x="149" y="74"/>
                    <a:pt x="149" y="74"/>
                  </a:cubicBezTo>
                  <a:cubicBezTo>
                    <a:pt x="149" y="79"/>
                    <a:pt x="146" y="82"/>
                    <a:pt x="141" y="82"/>
                  </a:cubicBezTo>
                  <a:cubicBezTo>
                    <a:pt x="105" y="82"/>
                    <a:pt x="105" y="82"/>
                    <a:pt x="105" y="82"/>
                  </a:cubicBezTo>
                  <a:cubicBezTo>
                    <a:pt x="95" y="82"/>
                    <a:pt x="86" y="91"/>
                    <a:pt x="86" y="102"/>
                  </a:cubicBezTo>
                  <a:lnTo>
                    <a:pt x="86" y="129"/>
                  </a:lnTo>
                  <a:close/>
                  <a:moveTo>
                    <a:pt x="376" y="143"/>
                  </a:moveTo>
                  <a:cubicBezTo>
                    <a:pt x="376" y="132"/>
                    <a:pt x="368" y="123"/>
                    <a:pt x="357" y="123"/>
                  </a:cubicBezTo>
                  <a:cubicBezTo>
                    <a:pt x="330" y="123"/>
                    <a:pt x="330" y="123"/>
                    <a:pt x="330" y="123"/>
                  </a:cubicBezTo>
                  <a:cubicBezTo>
                    <a:pt x="330" y="129"/>
                    <a:pt x="330" y="129"/>
                    <a:pt x="330" y="129"/>
                  </a:cubicBezTo>
                  <a:cubicBezTo>
                    <a:pt x="330" y="148"/>
                    <a:pt x="314" y="164"/>
                    <a:pt x="294" y="164"/>
                  </a:cubicBezTo>
                  <a:cubicBezTo>
                    <a:pt x="105" y="164"/>
                    <a:pt x="105" y="164"/>
                    <a:pt x="105" y="164"/>
                  </a:cubicBezTo>
                  <a:cubicBezTo>
                    <a:pt x="86" y="164"/>
                    <a:pt x="70" y="148"/>
                    <a:pt x="70" y="129"/>
                  </a:cubicBezTo>
                  <a:cubicBezTo>
                    <a:pt x="70" y="123"/>
                    <a:pt x="70" y="123"/>
                    <a:pt x="70" y="123"/>
                  </a:cubicBezTo>
                  <a:cubicBezTo>
                    <a:pt x="35" y="123"/>
                    <a:pt x="35" y="123"/>
                    <a:pt x="35" y="123"/>
                  </a:cubicBezTo>
                  <a:cubicBezTo>
                    <a:pt x="24" y="123"/>
                    <a:pt x="16" y="132"/>
                    <a:pt x="16" y="143"/>
                  </a:cubicBezTo>
                  <a:cubicBezTo>
                    <a:pt x="16" y="585"/>
                    <a:pt x="16" y="585"/>
                    <a:pt x="16" y="585"/>
                  </a:cubicBezTo>
                  <a:cubicBezTo>
                    <a:pt x="16" y="596"/>
                    <a:pt x="24" y="604"/>
                    <a:pt x="35" y="604"/>
                  </a:cubicBezTo>
                  <a:cubicBezTo>
                    <a:pt x="357" y="604"/>
                    <a:pt x="357" y="604"/>
                    <a:pt x="357" y="604"/>
                  </a:cubicBezTo>
                  <a:cubicBezTo>
                    <a:pt x="368" y="604"/>
                    <a:pt x="376" y="596"/>
                    <a:pt x="376" y="585"/>
                  </a:cubicBezTo>
                  <a:lnTo>
                    <a:pt x="376" y="14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AC4CB102-2CD3-4B57-BD0D-9E3EBEE52460}"/>
              </a:ext>
            </a:extLst>
          </p:cNvPr>
          <p:cNvGrpSpPr/>
          <p:nvPr/>
        </p:nvGrpSpPr>
        <p:grpSpPr>
          <a:xfrm>
            <a:off x="5359518" y="1691410"/>
            <a:ext cx="1097280" cy="1097280"/>
            <a:chOff x="2582623" y="3466243"/>
            <a:chExt cx="1097280" cy="1097280"/>
          </a:xfrm>
        </p:grpSpPr>
        <p:sp>
          <p:nvSpPr>
            <p:cNvPr id="22" name="Oval 20">
              <a:extLst>
                <a:ext uri="{FF2B5EF4-FFF2-40B4-BE49-F238E27FC236}">
                  <a16:creationId xmlns:a16="http://schemas.microsoft.com/office/drawing/2014/main" id="{764E7136-180D-4051-99E9-14B98371EA05}"/>
                </a:ext>
              </a:extLst>
            </p:cNvPr>
            <p:cNvSpPr>
              <a:spLocks noChangeArrowheads="1"/>
            </p:cNvSpPr>
            <p:nvPr/>
          </p:nvSpPr>
          <p:spPr bwMode="auto">
            <a:xfrm>
              <a:off x="2582623" y="3466243"/>
              <a:ext cx="1097280" cy="1097280"/>
            </a:xfrm>
            <a:prstGeom prst="ellipse">
              <a:avLst/>
            </a:prstGeom>
            <a:solidFill>
              <a:srgbClr val="003787"/>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6">
              <a:extLst>
                <a:ext uri="{FF2B5EF4-FFF2-40B4-BE49-F238E27FC236}">
                  <a16:creationId xmlns:a16="http://schemas.microsoft.com/office/drawing/2014/main" id="{B167884E-9A1D-4F99-80EB-27DC77EF888A}"/>
                </a:ext>
              </a:extLst>
            </p:cNvPr>
            <p:cNvSpPr>
              <a:spLocks noEditPoints="1"/>
            </p:cNvSpPr>
            <p:nvPr/>
          </p:nvSpPr>
          <p:spPr bwMode="auto">
            <a:xfrm>
              <a:off x="2876538" y="3681780"/>
              <a:ext cx="508299" cy="666206"/>
            </a:xfrm>
            <a:custGeom>
              <a:avLst/>
              <a:gdLst>
                <a:gd name="T0" fmla="*/ 451 w 493"/>
                <a:gd name="T1" fmla="*/ 579 h 646"/>
                <a:gd name="T2" fmla="*/ 285 w 493"/>
                <a:gd name="T3" fmla="*/ 321 h 646"/>
                <a:gd name="T4" fmla="*/ 419 w 493"/>
                <a:gd name="T5" fmla="*/ 174 h 646"/>
                <a:gd name="T6" fmla="*/ 424 w 493"/>
                <a:gd name="T7" fmla="*/ 165 h 646"/>
                <a:gd name="T8" fmla="*/ 460 w 493"/>
                <a:gd name="T9" fmla="*/ 67 h 646"/>
                <a:gd name="T10" fmla="*/ 460 w 493"/>
                <a:gd name="T11" fmla="*/ 0 h 646"/>
                <a:gd name="T12" fmla="*/ 0 w 493"/>
                <a:gd name="T13" fmla="*/ 33 h 646"/>
                <a:gd name="T14" fmla="*/ 44 w 493"/>
                <a:gd name="T15" fmla="*/ 67 h 646"/>
                <a:gd name="T16" fmla="*/ 73 w 493"/>
                <a:gd name="T17" fmla="*/ 166 h 646"/>
                <a:gd name="T18" fmla="*/ 211 w 493"/>
                <a:gd name="T19" fmla="*/ 317 h 646"/>
                <a:gd name="T20" fmla="*/ 211 w 493"/>
                <a:gd name="T21" fmla="*/ 332 h 646"/>
                <a:gd name="T22" fmla="*/ 34 w 493"/>
                <a:gd name="T23" fmla="*/ 579 h 646"/>
                <a:gd name="T24" fmla="*/ 34 w 493"/>
                <a:gd name="T25" fmla="*/ 646 h 646"/>
                <a:gd name="T26" fmla="*/ 493 w 493"/>
                <a:gd name="T27" fmla="*/ 612 h 646"/>
                <a:gd name="T28" fmla="*/ 404 w 493"/>
                <a:gd name="T29" fmla="*/ 479 h 646"/>
                <a:gd name="T30" fmla="*/ 285 w 493"/>
                <a:gd name="T31" fmla="*/ 348 h 646"/>
                <a:gd name="T32" fmla="*/ 14 w 493"/>
                <a:gd name="T33" fmla="*/ 33 h 646"/>
                <a:gd name="T34" fmla="*/ 460 w 493"/>
                <a:gd name="T35" fmla="*/ 14 h 646"/>
                <a:gd name="T36" fmla="*/ 460 w 493"/>
                <a:gd name="T37" fmla="*/ 53 h 646"/>
                <a:gd name="T38" fmla="*/ 14 w 493"/>
                <a:gd name="T39" fmla="*/ 33 h 646"/>
                <a:gd name="T40" fmla="*/ 412 w 493"/>
                <a:gd name="T41" fmla="*/ 156 h 646"/>
                <a:gd name="T42" fmla="*/ 85 w 493"/>
                <a:gd name="T43" fmla="*/ 156 h 646"/>
                <a:gd name="T44" fmla="*/ 439 w 493"/>
                <a:gd name="T45" fmla="*/ 67 h 646"/>
                <a:gd name="T46" fmla="*/ 211 w 493"/>
                <a:gd name="T47" fmla="*/ 490 h 646"/>
                <a:gd name="T48" fmla="*/ 211 w 493"/>
                <a:gd name="T49" fmla="*/ 348 h 646"/>
                <a:gd name="T50" fmla="*/ 156 w 493"/>
                <a:gd name="T51" fmla="*/ 509 h 646"/>
                <a:gd name="T52" fmla="*/ 219 w 493"/>
                <a:gd name="T53" fmla="*/ 503 h 646"/>
                <a:gd name="T54" fmla="*/ 225 w 493"/>
                <a:gd name="T55" fmla="*/ 336 h 646"/>
                <a:gd name="T56" fmla="*/ 225 w 493"/>
                <a:gd name="T57" fmla="*/ 313 h 646"/>
                <a:gd name="T58" fmla="*/ 94 w 493"/>
                <a:gd name="T59" fmla="*/ 175 h 646"/>
                <a:gd name="T60" fmla="*/ 259 w 493"/>
                <a:gd name="T61" fmla="*/ 169 h 646"/>
                <a:gd name="T62" fmla="*/ 274 w 493"/>
                <a:gd name="T63" fmla="*/ 307 h 646"/>
                <a:gd name="T64" fmla="*/ 271 w 493"/>
                <a:gd name="T65" fmla="*/ 321 h 646"/>
                <a:gd name="T66" fmla="*/ 271 w 493"/>
                <a:gd name="T67" fmla="*/ 483 h 646"/>
                <a:gd name="T68" fmla="*/ 278 w 493"/>
                <a:gd name="T69" fmla="*/ 493 h 646"/>
                <a:gd name="T70" fmla="*/ 437 w 493"/>
                <a:gd name="T71" fmla="*/ 579 h 646"/>
                <a:gd name="T72" fmla="*/ 84 w 493"/>
                <a:gd name="T73" fmla="*/ 495 h 646"/>
                <a:gd name="T74" fmla="*/ 34 w 493"/>
                <a:gd name="T75" fmla="*/ 632 h 646"/>
                <a:gd name="T76" fmla="*/ 34 w 493"/>
                <a:gd name="T77" fmla="*/ 593 h 646"/>
                <a:gd name="T78" fmla="*/ 479 w 493"/>
                <a:gd name="T79" fmla="*/ 61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3" h="646">
                  <a:moveTo>
                    <a:pt x="460" y="579"/>
                  </a:moveTo>
                  <a:cubicBezTo>
                    <a:pt x="451" y="579"/>
                    <a:pt x="451" y="579"/>
                    <a:pt x="451" y="579"/>
                  </a:cubicBezTo>
                  <a:cubicBezTo>
                    <a:pt x="435" y="462"/>
                    <a:pt x="357" y="372"/>
                    <a:pt x="285" y="332"/>
                  </a:cubicBezTo>
                  <a:cubicBezTo>
                    <a:pt x="285" y="321"/>
                    <a:pt x="285" y="321"/>
                    <a:pt x="285" y="321"/>
                  </a:cubicBezTo>
                  <a:cubicBezTo>
                    <a:pt x="285" y="317"/>
                    <a:pt x="285" y="317"/>
                    <a:pt x="285" y="317"/>
                  </a:cubicBezTo>
                  <a:cubicBezTo>
                    <a:pt x="334" y="291"/>
                    <a:pt x="385" y="241"/>
                    <a:pt x="419" y="174"/>
                  </a:cubicBezTo>
                  <a:cubicBezTo>
                    <a:pt x="421" y="174"/>
                    <a:pt x="422" y="173"/>
                    <a:pt x="423" y="172"/>
                  </a:cubicBezTo>
                  <a:cubicBezTo>
                    <a:pt x="424" y="170"/>
                    <a:pt x="424" y="167"/>
                    <a:pt x="424" y="165"/>
                  </a:cubicBezTo>
                  <a:cubicBezTo>
                    <a:pt x="438" y="135"/>
                    <a:pt x="448" y="102"/>
                    <a:pt x="453" y="67"/>
                  </a:cubicBezTo>
                  <a:cubicBezTo>
                    <a:pt x="460" y="67"/>
                    <a:pt x="460" y="67"/>
                    <a:pt x="460" y="67"/>
                  </a:cubicBezTo>
                  <a:cubicBezTo>
                    <a:pt x="478" y="67"/>
                    <a:pt x="493" y="52"/>
                    <a:pt x="493" y="33"/>
                  </a:cubicBezTo>
                  <a:cubicBezTo>
                    <a:pt x="493" y="15"/>
                    <a:pt x="478" y="0"/>
                    <a:pt x="460" y="0"/>
                  </a:cubicBezTo>
                  <a:cubicBezTo>
                    <a:pt x="34" y="0"/>
                    <a:pt x="34" y="0"/>
                    <a:pt x="34" y="0"/>
                  </a:cubicBezTo>
                  <a:cubicBezTo>
                    <a:pt x="15" y="0"/>
                    <a:pt x="0" y="15"/>
                    <a:pt x="0" y="33"/>
                  </a:cubicBezTo>
                  <a:cubicBezTo>
                    <a:pt x="0" y="52"/>
                    <a:pt x="15" y="67"/>
                    <a:pt x="34" y="67"/>
                  </a:cubicBezTo>
                  <a:cubicBezTo>
                    <a:pt x="44" y="67"/>
                    <a:pt x="44" y="67"/>
                    <a:pt x="44" y="67"/>
                  </a:cubicBezTo>
                  <a:cubicBezTo>
                    <a:pt x="48" y="100"/>
                    <a:pt x="58" y="130"/>
                    <a:pt x="70" y="158"/>
                  </a:cubicBezTo>
                  <a:cubicBezTo>
                    <a:pt x="69" y="161"/>
                    <a:pt x="70" y="165"/>
                    <a:pt x="73" y="166"/>
                  </a:cubicBezTo>
                  <a:cubicBezTo>
                    <a:pt x="73" y="166"/>
                    <a:pt x="74" y="167"/>
                    <a:pt x="74" y="167"/>
                  </a:cubicBezTo>
                  <a:cubicBezTo>
                    <a:pt x="107" y="237"/>
                    <a:pt x="160" y="290"/>
                    <a:pt x="211" y="317"/>
                  </a:cubicBezTo>
                  <a:cubicBezTo>
                    <a:pt x="211" y="330"/>
                    <a:pt x="211" y="330"/>
                    <a:pt x="211" y="330"/>
                  </a:cubicBezTo>
                  <a:cubicBezTo>
                    <a:pt x="211" y="332"/>
                    <a:pt x="211" y="332"/>
                    <a:pt x="211" y="332"/>
                  </a:cubicBezTo>
                  <a:cubicBezTo>
                    <a:pt x="140" y="371"/>
                    <a:pt x="62" y="462"/>
                    <a:pt x="44" y="579"/>
                  </a:cubicBezTo>
                  <a:cubicBezTo>
                    <a:pt x="34" y="579"/>
                    <a:pt x="34" y="579"/>
                    <a:pt x="34" y="579"/>
                  </a:cubicBezTo>
                  <a:cubicBezTo>
                    <a:pt x="15" y="579"/>
                    <a:pt x="0" y="594"/>
                    <a:pt x="0" y="612"/>
                  </a:cubicBezTo>
                  <a:cubicBezTo>
                    <a:pt x="0" y="631"/>
                    <a:pt x="15" y="646"/>
                    <a:pt x="34" y="646"/>
                  </a:cubicBezTo>
                  <a:cubicBezTo>
                    <a:pt x="460" y="646"/>
                    <a:pt x="460" y="646"/>
                    <a:pt x="460" y="646"/>
                  </a:cubicBezTo>
                  <a:cubicBezTo>
                    <a:pt x="478" y="646"/>
                    <a:pt x="493" y="631"/>
                    <a:pt x="493" y="612"/>
                  </a:cubicBezTo>
                  <a:cubicBezTo>
                    <a:pt x="493" y="594"/>
                    <a:pt x="478" y="579"/>
                    <a:pt x="460" y="579"/>
                  </a:cubicBezTo>
                  <a:close/>
                  <a:moveTo>
                    <a:pt x="404" y="479"/>
                  </a:moveTo>
                  <a:cubicBezTo>
                    <a:pt x="371" y="466"/>
                    <a:pt x="329" y="470"/>
                    <a:pt x="285" y="478"/>
                  </a:cubicBezTo>
                  <a:cubicBezTo>
                    <a:pt x="285" y="348"/>
                    <a:pt x="285" y="348"/>
                    <a:pt x="285" y="348"/>
                  </a:cubicBezTo>
                  <a:cubicBezTo>
                    <a:pt x="328" y="374"/>
                    <a:pt x="373" y="420"/>
                    <a:pt x="404" y="479"/>
                  </a:cubicBezTo>
                  <a:close/>
                  <a:moveTo>
                    <a:pt x="14" y="33"/>
                  </a:moveTo>
                  <a:cubicBezTo>
                    <a:pt x="14" y="23"/>
                    <a:pt x="23" y="14"/>
                    <a:pt x="34" y="14"/>
                  </a:cubicBezTo>
                  <a:cubicBezTo>
                    <a:pt x="460" y="14"/>
                    <a:pt x="460" y="14"/>
                    <a:pt x="460" y="14"/>
                  </a:cubicBezTo>
                  <a:cubicBezTo>
                    <a:pt x="471" y="14"/>
                    <a:pt x="479" y="23"/>
                    <a:pt x="479" y="33"/>
                  </a:cubicBezTo>
                  <a:cubicBezTo>
                    <a:pt x="479" y="44"/>
                    <a:pt x="471" y="53"/>
                    <a:pt x="460" y="53"/>
                  </a:cubicBezTo>
                  <a:cubicBezTo>
                    <a:pt x="34" y="53"/>
                    <a:pt x="34" y="53"/>
                    <a:pt x="34" y="53"/>
                  </a:cubicBezTo>
                  <a:cubicBezTo>
                    <a:pt x="23" y="53"/>
                    <a:pt x="14" y="44"/>
                    <a:pt x="14" y="33"/>
                  </a:cubicBezTo>
                  <a:close/>
                  <a:moveTo>
                    <a:pt x="439" y="67"/>
                  </a:moveTo>
                  <a:cubicBezTo>
                    <a:pt x="434" y="99"/>
                    <a:pt x="425" y="129"/>
                    <a:pt x="412" y="156"/>
                  </a:cubicBezTo>
                  <a:cubicBezTo>
                    <a:pt x="372" y="134"/>
                    <a:pt x="315" y="145"/>
                    <a:pt x="256" y="156"/>
                  </a:cubicBezTo>
                  <a:cubicBezTo>
                    <a:pt x="196" y="167"/>
                    <a:pt x="134" y="178"/>
                    <a:pt x="85" y="156"/>
                  </a:cubicBezTo>
                  <a:cubicBezTo>
                    <a:pt x="72" y="129"/>
                    <a:pt x="63" y="99"/>
                    <a:pt x="58" y="67"/>
                  </a:cubicBezTo>
                  <a:lnTo>
                    <a:pt x="439" y="67"/>
                  </a:lnTo>
                  <a:close/>
                  <a:moveTo>
                    <a:pt x="211" y="348"/>
                  </a:moveTo>
                  <a:cubicBezTo>
                    <a:pt x="211" y="490"/>
                    <a:pt x="211" y="490"/>
                    <a:pt x="211" y="490"/>
                  </a:cubicBezTo>
                  <a:cubicBezTo>
                    <a:pt x="171" y="496"/>
                    <a:pt x="127" y="499"/>
                    <a:pt x="90" y="483"/>
                  </a:cubicBezTo>
                  <a:cubicBezTo>
                    <a:pt x="121" y="422"/>
                    <a:pt x="168" y="374"/>
                    <a:pt x="211" y="348"/>
                  </a:cubicBezTo>
                  <a:close/>
                  <a:moveTo>
                    <a:pt x="84" y="495"/>
                  </a:moveTo>
                  <a:cubicBezTo>
                    <a:pt x="107" y="505"/>
                    <a:pt x="131" y="509"/>
                    <a:pt x="156" y="509"/>
                  </a:cubicBezTo>
                  <a:cubicBezTo>
                    <a:pt x="178" y="509"/>
                    <a:pt x="199" y="506"/>
                    <a:pt x="219" y="503"/>
                  </a:cubicBezTo>
                  <a:cubicBezTo>
                    <a:pt x="219" y="503"/>
                    <a:pt x="219" y="503"/>
                    <a:pt x="219" y="503"/>
                  </a:cubicBezTo>
                  <a:cubicBezTo>
                    <a:pt x="222" y="503"/>
                    <a:pt x="225" y="500"/>
                    <a:pt x="225" y="496"/>
                  </a:cubicBezTo>
                  <a:cubicBezTo>
                    <a:pt x="225" y="336"/>
                    <a:pt x="225" y="336"/>
                    <a:pt x="225" y="336"/>
                  </a:cubicBezTo>
                  <a:cubicBezTo>
                    <a:pt x="225" y="330"/>
                    <a:pt x="225" y="330"/>
                    <a:pt x="225" y="330"/>
                  </a:cubicBezTo>
                  <a:cubicBezTo>
                    <a:pt x="225" y="313"/>
                    <a:pt x="225" y="313"/>
                    <a:pt x="225" y="313"/>
                  </a:cubicBezTo>
                  <a:cubicBezTo>
                    <a:pt x="225" y="311"/>
                    <a:pt x="224" y="308"/>
                    <a:pt x="221" y="307"/>
                  </a:cubicBezTo>
                  <a:cubicBezTo>
                    <a:pt x="177" y="284"/>
                    <a:pt x="127" y="237"/>
                    <a:pt x="94" y="175"/>
                  </a:cubicBezTo>
                  <a:cubicBezTo>
                    <a:pt x="112" y="180"/>
                    <a:pt x="131" y="183"/>
                    <a:pt x="151" y="183"/>
                  </a:cubicBezTo>
                  <a:cubicBezTo>
                    <a:pt x="186" y="183"/>
                    <a:pt x="223" y="176"/>
                    <a:pt x="259" y="169"/>
                  </a:cubicBezTo>
                  <a:cubicBezTo>
                    <a:pt x="316" y="159"/>
                    <a:pt x="370" y="149"/>
                    <a:pt x="406" y="169"/>
                  </a:cubicBezTo>
                  <a:cubicBezTo>
                    <a:pt x="372" y="234"/>
                    <a:pt x="321" y="283"/>
                    <a:pt x="274" y="307"/>
                  </a:cubicBezTo>
                  <a:cubicBezTo>
                    <a:pt x="272" y="308"/>
                    <a:pt x="271" y="311"/>
                    <a:pt x="271" y="313"/>
                  </a:cubicBezTo>
                  <a:cubicBezTo>
                    <a:pt x="271" y="321"/>
                    <a:pt x="271" y="321"/>
                    <a:pt x="271" y="321"/>
                  </a:cubicBezTo>
                  <a:cubicBezTo>
                    <a:pt x="271" y="336"/>
                    <a:pt x="271" y="336"/>
                    <a:pt x="271" y="336"/>
                  </a:cubicBezTo>
                  <a:cubicBezTo>
                    <a:pt x="271" y="483"/>
                    <a:pt x="271" y="483"/>
                    <a:pt x="271" y="483"/>
                  </a:cubicBezTo>
                  <a:cubicBezTo>
                    <a:pt x="270" y="484"/>
                    <a:pt x="270" y="486"/>
                    <a:pt x="270" y="487"/>
                  </a:cubicBezTo>
                  <a:cubicBezTo>
                    <a:pt x="271" y="491"/>
                    <a:pt x="274" y="494"/>
                    <a:pt x="278" y="493"/>
                  </a:cubicBezTo>
                  <a:cubicBezTo>
                    <a:pt x="331" y="484"/>
                    <a:pt x="381" y="477"/>
                    <a:pt x="414" y="499"/>
                  </a:cubicBezTo>
                  <a:cubicBezTo>
                    <a:pt x="425" y="524"/>
                    <a:pt x="433" y="551"/>
                    <a:pt x="437" y="579"/>
                  </a:cubicBezTo>
                  <a:cubicBezTo>
                    <a:pt x="58" y="579"/>
                    <a:pt x="58" y="579"/>
                    <a:pt x="58" y="579"/>
                  </a:cubicBezTo>
                  <a:cubicBezTo>
                    <a:pt x="63" y="549"/>
                    <a:pt x="72" y="521"/>
                    <a:pt x="84" y="495"/>
                  </a:cubicBezTo>
                  <a:close/>
                  <a:moveTo>
                    <a:pt x="460" y="632"/>
                  </a:moveTo>
                  <a:cubicBezTo>
                    <a:pt x="34" y="632"/>
                    <a:pt x="34" y="632"/>
                    <a:pt x="34" y="632"/>
                  </a:cubicBezTo>
                  <a:cubicBezTo>
                    <a:pt x="23" y="632"/>
                    <a:pt x="14" y="623"/>
                    <a:pt x="14" y="612"/>
                  </a:cubicBezTo>
                  <a:cubicBezTo>
                    <a:pt x="14" y="601"/>
                    <a:pt x="23" y="593"/>
                    <a:pt x="34" y="593"/>
                  </a:cubicBezTo>
                  <a:cubicBezTo>
                    <a:pt x="460" y="593"/>
                    <a:pt x="460" y="593"/>
                    <a:pt x="460" y="593"/>
                  </a:cubicBezTo>
                  <a:cubicBezTo>
                    <a:pt x="471" y="593"/>
                    <a:pt x="479" y="601"/>
                    <a:pt x="479" y="612"/>
                  </a:cubicBezTo>
                  <a:cubicBezTo>
                    <a:pt x="479" y="623"/>
                    <a:pt x="471" y="632"/>
                    <a:pt x="460" y="6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3861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8007D-B636-4A08-8066-D81C34EF536A}"/>
              </a:ext>
            </a:extLst>
          </p:cNvPr>
          <p:cNvSpPr>
            <a:spLocks noGrp="1"/>
          </p:cNvSpPr>
          <p:nvPr>
            <p:ph type="body" sz="quarter" idx="10"/>
          </p:nvPr>
        </p:nvSpPr>
        <p:spPr>
          <a:xfrm>
            <a:off x="412728" y="2077417"/>
            <a:ext cx="5525364" cy="1921705"/>
          </a:xfrm>
        </p:spPr>
        <p:txBody>
          <a:bodyPr>
            <a:normAutofit fontScale="92500" lnSpcReduction="10000"/>
          </a:bodyPr>
          <a:lstStyle/>
          <a:p>
            <a:pPr marL="0" indent="0">
              <a:buNone/>
            </a:pPr>
            <a:r>
              <a:rPr lang="lv-LV" sz="4400"/>
              <a:t>Thank you!</a:t>
            </a:r>
          </a:p>
          <a:p>
            <a:endParaRPr lang="lv-LV" sz="4400"/>
          </a:p>
          <a:p>
            <a:pPr marL="0" indent="0">
              <a:buNone/>
            </a:pPr>
            <a:r>
              <a:rPr lang="lv-LV" sz="4400"/>
              <a:t>Time for Q&amp;A session!</a:t>
            </a:r>
          </a:p>
        </p:txBody>
      </p:sp>
    </p:spTree>
    <p:extLst>
      <p:ext uri="{BB962C8B-B14F-4D97-AF65-F5344CB8AC3E}">
        <p14:creationId xmlns:p14="http://schemas.microsoft.com/office/powerpoint/2010/main" val="326849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333CA-5F04-410F-B07E-D4B57F9B9E9A}"/>
              </a:ext>
            </a:extLst>
          </p:cNvPr>
          <p:cNvSpPr>
            <a:spLocks noGrp="1"/>
          </p:cNvSpPr>
          <p:nvPr>
            <p:ph type="body" sz="quarter" idx="10"/>
          </p:nvPr>
        </p:nvSpPr>
        <p:spPr>
          <a:xfrm>
            <a:off x="1" y="2039490"/>
            <a:ext cx="8874086" cy="3066742"/>
          </a:xfrm>
        </p:spPr>
        <p:txBody>
          <a:bodyPr>
            <a:noAutofit/>
          </a:bodyPr>
          <a:lstStyle/>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latin typeface="Myriad Pro" charset="0"/>
              </a:rPr>
              <a:t>RBR website: </a:t>
            </a:r>
            <a:r>
              <a:rPr lang="en-US" sz="1100">
                <a:solidFill>
                  <a:schemeClr val="bg2"/>
                </a:solidFill>
                <a:latin typeface="Myriad Pro" charset="0"/>
                <a:hlinkClick r:id="rId3">
                  <a:extLst>
                    <a:ext uri="{A12FA001-AC4F-418D-AE19-62706E023703}">
                      <ahyp:hlinkClr xmlns:ahyp="http://schemas.microsoft.com/office/drawing/2018/hyperlinkcolor" val="tx"/>
                    </a:ext>
                  </a:extLst>
                </a:hlinkClick>
              </a:rPr>
              <a:t>https://www.railbaltica.org/tenders/</a:t>
            </a:r>
            <a:endParaRPr lang="en-US" sz="1100">
              <a:solidFill>
                <a:schemeClr val="bg2"/>
              </a:solidFill>
              <a:latin typeface="Myriad Pro" charset="0"/>
            </a:endParaRPr>
          </a:p>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latin typeface="Myriad Pro" charset="0"/>
              </a:rPr>
              <a:t>RBR Procurement plan 202</a:t>
            </a:r>
            <a:r>
              <a:rPr lang="lv-LV" sz="1100">
                <a:solidFill>
                  <a:srgbClr val="FFC101"/>
                </a:solidFill>
                <a:latin typeface="Myriad Pro" charset="0"/>
              </a:rPr>
              <a:t>2</a:t>
            </a:r>
            <a:r>
              <a:rPr lang="lv-LV" sz="1100">
                <a:solidFill>
                  <a:schemeClr val="bg2"/>
                </a:solidFill>
                <a:latin typeface="Myriad Pro" charset="0"/>
              </a:rPr>
              <a:t>: </a:t>
            </a:r>
            <a:r>
              <a:rPr lang="en-US" sz="1100">
                <a:solidFill>
                  <a:schemeClr val="bg2"/>
                </a:solidFill>
                <a:latin typeface="Myriad Pro" charset="0"/>
              </a:rPr>
              <a:t> </a:t>
            </a:r>
            <a:r>
              <a:rPr lang="en-US" sz="1100">
                <a:solidFill>
                  <a:schemeClr val="bg2"/>
                </a:solidFill>
                <a:latin typeface="Myriad Pro" charset="0"/>
                <a:hlinkClick r:id="rId4"/>
              </a:rPr>
              <a:t>https://www.railbaltica.org/procurements/</a:t>
            </a:r>
            <a:r>
              <a:rPr lang="lv-LV" sz="1100">
                <a:solidFill>
                  <a:schemeClr val="bg2"/>
                </a:solidFill>
                <a:latin typeface="Myriad Pro" charset="0"/>
              </a:rPr>
              <a:t> </a:t>
            </a:r>
            <a:endParaRPr lang="en-US" sz="1100">
              <a:solidFill>
                <a:schemeClr val="bg2"/>
              </a:solidFill>
              <a:latin typeface="Myriad Pro" charset="0"/>
            </a:endParaRPr>
          </a:p>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latin typeface="Myriad Pro" charset="0"/>
              </a:rPr>
              <a:t>RBR procurements in E-tendering system: </a:t>
            </a:r>
            <a:r>
              <a:rPr lang="en-US" sz="1100">
                <a:solidFill>
                  <a:schemeClr val="bg2"/>
                </a:solidFill>
                <a:latin typeface="Myriad Pro" charset="0"/>
                <a:hlinkClick r:id="rId5">
                  <a:extLst>
                    <a:ext uri="{A12FA001-AC4F-418D-AE19-62706E023703}">
                      <ahyp:hlinkClr xmlns:ahyp="http://schemas.microsoft.com/office/drawing/2018/hyperlinkcolor" val="tx"/>
                    </a:ext>
                  </a:extLst>
                </a:hlinkClick>
              </a:rPr>
              <a:t>https://www.eis.gov.lv/EKEIS/Supplier/Organizer/3001</a:t>
            </a:r>
            <a:endParaRPr lang="en-US" sz="1100">
              <a:solidFill>
                <a:schemeClr val="bg2"/>
              </a:solidFill>
              <a:latin typeface="Myriad Pro" charset="0"/>
            </a:endParaRPr>
          </a:p>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latin typeface="Myriad Pro" charset="0"/>
              </a:rPr>
              <a:t>Public Procurement Law of the Republic of Latvia: </a:t>
            </a:r>
            <a:r>
              <a:rPr lang="en-US" sz="1100">
                <a:solidFill>
                  <a:schemeClr val="bg2"/>
                </a:solidFill>
                <a:latin typeface="Myriad Pro" charset="0"/>
                <a:hlinkClick r:id="rId6">
                  <a:extLst>
                    <a:ext uri="{A12FA001-AC4F-418D-AE19-62706E023703}">
                      <ahyp:hlinkClr xmlns:ahyp="http://schemas.microsoft.com/office/drawing/2018/hyperlinkcolor" val="tx"/>
                    </a:ext>
                  </a:extLst>
                </a:hlinkClick>
              </a:rPr>
              <a:t>https://likumi.lv/ta/id/287760-publisko-iepirkumu-likums</a:t>
            </a:r>
            <a:r>
              <a:rPr lang="en-US" sz="1100">
                <a:solidFill>
                  <a:schemeClr val="bg2"/>
                </a:solidFill>
                <a:latin typeface="Myriad Pro" charset="0"/>
              </a:rPr>
              <a:t> </a:t>
            </a:r>
          </a:p>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latin typeface="Myriad Pro" charset="0"/>
              </a:rPr>
              <a:t>Cabinet Regulation No. 107 of the Republic of Latvia: </a:t>
            </a:r>
            <a:r>
              <a:rPr lang="en-US" sz="1100">
                <a:solidFill>
                  <a:schemeClr val="bg2"/>
                </a:solidFill>
                <a:latin typeface="Myriad Pro" charset="0"/>
                <a:hlinkClick r:id="rId7">
                  <a:extLst>
                    <a:ext uri="{A12FA001-AC4F-418D-AE19-62706E023703}">
                      <ahyp:hlinkClr xmlns:ahyp="http://schemas.microsoft.com/office/drawing/2018/hyperlinkcolor" val="tx"/>
                    </a:ext>
                  </a:extLst>
                </a:hlinkClick>
              </a:rPr>
              <a:t>https://likumi.lv/ta/id/289086-iepirkuma-proceduru-un-metu-konkursu-norises-kartiba</a:t>
            </a:r>
            <a:r>
              <a:rPr lang="en-US" sz="1100">
                <a:solidFill>
                  <a:schemeClr val="bg2"/>
                </a:solidFill>
                <a:latin typeface="Myriad Pro" charset="0"/>
              </a:rPr>
              <a:t> </a:t>
            </a:r>
          </a:p>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latin typeface="Myriad Pro" charset="0"/>
              </a:rPr>
              <a:t>Procurement Monitoring Bureau</a:t>
            </a:r>
            <a:r>
              <a:rPr lang="lv-LV" sz="1100">
                <a:solidFill>
                  <a:srgbClr val="FFC101"/>
                </a:solidFill>
                <a:latin typeface="Myriad Pro" charset="0"/>
              </a:rPr>
              <a:t> </a:t>
            </a:r>
            <a:r>
              <a:rPr lang="lv-LV" sz="1100" err="1">
                <a:solidFill>
                  <a:srgbClr val="FFC101"/>
                </a:solidFill>
                <a:latin typeface="Myriad Pro" charset="0"/>
              </a:rPr>
              <a:t>of</a:t>
            </a:r>
            <a:r>
              <a:rPr lang="lv-LV" sz="1100">
                <a:solidFill>
                  <a:srgbClr val="FFC101"/>
                </a:solidFill>
                <a:latin typeface="Myriad Pro" charset="0"/>
              </a:rPr>
              <a:t> </a:t>
            </a:r>
            <a:r>
              <a:rPr lang="lv-LV" sz="1100" err="1">
                <a:solidFill>
                  <a:srgbClr val="FFC101"/>
                </a:solidFill>
                <a:latin typeface="Myriad Pro" charset="0"/>
              </a:rPr>
              <a:t>Republic</a:t>
            </a:r>
            <a:r>
              <a:rPr lang="lv-LV" sz="1100">
                <a:solidFill>
                  <a:srgbClr val="FFC101"/>
                </a:solidFill>
                <a:latin typeface="Myriad Pro" charset="0"/>
              </a:rPr>
              <a:t> </a:t>
            </a:r>
            <a:r>
              <a:rPr lang="lv-LV" sz="1100" err="1">
                <a:solidFill>
                  <a:srgbClr val="FFC101"/>
                </a:solidFill>
                <a:latin typeface="Myriad Pro" charset="0"/>
              </a:rPr>
              <a:t>of</a:t>
            </a:r>
            <a:r>
              <a:rPr lang="lv-LV" sz="1100">
                <a:solidFill>
                  <a:srgbClr val="FFC101"/>
                </a:solidFill>
                <a:latin typeface="Myriad Pro" charset="0"/>
              </a:rPr>
              <a:t> Latvia </a:t>
            </a:r>
            <a:r>
              <a:rPr lang="en-US" sz="1100">
                <a:solidFill>
                  <a:srgbClr val="FFC101"/>
                </a:solidFill>
                <a:latin typeface="Myriad Pro" charset="0"/>
              </a:rPr>
              <a:t>website: </a:t>
            </a:r>
            <a:r>
              <a:rPr lang="en-US" sz="1100">
                <a:solidFill>
                  <a:schemeClr val="bg2"/>
                </a:solidFill>
                <a:latin typeface="Myriad Pro" charset="0"/>
                <a:hlinkClick r:id="rId8">
                  <a:extLst>
                    <a:ext uri="{A12FA001-AC4F-418D-AE19-62706E023703}">
                      <ahyp:hlinkClr xmlns:ahyp="http://schemas.microsoft.com/office/drawing/2018/hyperlinkcolor" val="tx"/>
                    </a:ext>
                  </a:extLst>
                </a:hlinkClick>
              </a:rPr>
              <a:t>https://www.iub.gov.lv/en</a:t>
            </a:r>
            <a:r>
              <a:rPr lang="en-US" sz="1100">
                <a:solidFill>
                  <a:schemeClr val="bg2"/>
                </a:solidFill>
                <a:latin typeface="Myriad Pro" charset="0"/>
              </a:rPr>
              <a:t> </a:t>
            </a:r>
            <a:endParaRPr lang="lv-LV" sz="1100">
              <a:solidFill>
                <a:schemeClr val="bg2"/>
              </a:solidFill>
              <a:latin typeface="Myriad Pro" charset="0"/>
            </a:endParaRPr>
          </a:p>
          <a:p>
            <a:pPr marL="0" lvl="1" indent="-180000">
              <a:lnSpc>
                <a:spcPct val="100000"/>
              </a:lnSpc>
              <a:spcBef>
                <a:spcPts val="1000"/>
              </a:spcBef>
              <a:buClr>
                <a:srgbClr val="FFC101"/>
              </a:buClr>
              <a:buFont typeface="Calibri" panose="020F0502020204030204" pitchFamily="34" charset="0"/>
              <a:buChar char="●"/>
            </a:pPr>
            <a:r>
              <a:rPr lang="lv-LV" sz="1100">
                <a:solidFill>
                  <a:srgbClr val="FFC000"/>
                </a:solidFill>
                <a:latin typeface="Arial" panose="020B0604020202020204" pitchFamily="34" charset="0"/>
              </a:rPr>
              <a:t>I</a:t>
            </a:r>
            <a:r>
              <a:rPr lang="en-US" sz="1100" b="0" i="0">
                <a:solidFill>
                  <a:srgbClr val="FFC000"/>
                </a:solidFill>
                <a:effectLst/>
                <a:latin typeface="Arial" panose="020B0604020202020204" pitchFamily="34" charset="0"/>
              </a:rPr>
              <a:t>nformation system </a:t>
            </a:r>
            <a:r>
              <a:rPr lang="lv-LV" sz="1100" b="0" i="0" err="1">
                <a:solidFill>
                  <a:srgbClr val="FFC000"/>
                </a:solidFill>
                <a:effectLst/>
                <a:latin typeface="Arial" panose="020B0604020202020204" pitchFamily="34" charset="0"/>
              </a:rPr>
              <a:t>for</a:t>
            </a:r>
            <a:r>
              <a:rPr lang="en-US" sz="1100" b="0" i="0">
                <a:solidFill>
                  <a:srgbClr val="FFC000"/>
                </a:solidFill>
                <a:effectLst/>
                <a:latin typeface="Arial" panose="020B0604020202020204" pitchFamily="34" charset="0"/>
              </a:rPr>
              <a:t> certificates requested in procurement procedures across the EU</a:t>
            </a:r>
            <a:r>
              <a:rPr lang="lv-LV" sz="1100" b="0" i="0">
                <a:solidFill>
                  <a:srgbClr val="FFC000"/>
                </a:solidFill>
                <a:effectLst/>
                <a:latin typeface="Arial" panose="020B0604020202020204" pitchFamily="34" charset="0"/>
              </a:rPr>
              <a:t>: </a:t>
            </a:r>
            <a:r>
              <a:rPr lang="lv-LV" sz="1100" b="0" i="0">
                <a:solidFill>
                  <a:schemeClr val="bg1"/>
                </a:solidFill>
                <a:effectLst/>
                <a:latin typeface="Arial" panose="020B0604020202020204" pitchFamily="34" charset="0"/>
              </a:rPr>
              <a:t>https://ec.europa.eu/tools/ecertis/#/homePage</a:t>
            </a:r>
            <a:endParaRPr lang="en-US" sz="1100">
              <a:solidFill>
                <a:schemeClr val="bg1"/>
              </a:solidFill>
              <a:latin typeface="Myriad Pro" charset="0"/>
            </a:endParaRPr>
          </a:p>
          <a:p>
            <a:pPr marL="0" lvl="1" indent="-180000">
              <a:lnSpc>
                <a:spcPct val="100000"/>
              </a:lnSpc>
              <a:spcBef>
                <a:spcPts val="1000"/>
              </a:spcBef>
              <a:buClr>
                <a:srgbClr val="FFC101"/>
              </a:buClr>
              <a:buFont typeface="Calibri" panose="020F0502020204030204" pitchFamily="34" charset="0"/>
              <a:buChar char="●"/>
            </a:pPr>
            <a:r>
              <a:rPr lang="en-US" sz="1100">
                <a:solidFill>
                  <a:srgbClr val="FFC101"/>
                </a:solidFill>
              </a:rPr>
              <a:t>EU public procurement directive: </a:t>
            </a:r>
            <a:r>
              <a:rPr lang="en-US" sz="1100">
                <a:solidFill>
                  <a:schemeClr val="bg2"/>
                </a:solidFill>
                <a:latin typeface="Myriad Pro" charset="0"/>
                <a:hlinkClick r:id="rId9">
                  <a:extLst>
                    <a:ext uri="{A12FA001-AC4F-418D-AE19-62706E023703}">
                      <ahyp:hlinkClr xmlns:ahyp="http://schemas.microsoft.com/office/drawing/2018/hyperlinkcolor" val="tx"/>
                    </a:ext>
                  </a:extLst>
                </a:hlinkClick>
              </a:rPr>
              <a:t>https://eur-lex.europa.eu/legal-content/EN/TXT/?uri=celex%3A32014L0024</a:t>
            </a:r>
            <a:r>
              <a:rPr lang="en-US" sz="1100">
                <a:solidFill>
                  <a:schemeClr val="bg2"/>
                </a:solidFill>
                <a:latin typeface="Myriad Pro" charset="0"/>
              </a:rPr>
              <a:t> </a:t>
            </a:r>
          </a:p>
          <a:p>
            <a:pPr>
              <a:lnSpc>
                <a:spcPct val="100000"/>
              </a:lnSpc>
              <a:buClr>
                <a:srgbClr val="FFC101"/>
              </a:buClr>
              <a:buFont typeface="Calibri" panose="020F0502020204030204" pitchFamily="34" charset="0"/>
              <a:buChar char="●"/>
            </a:pPr>
            <a:r>
              <a:rPr lang="en-US" sz="1100">
                <a:solidFill>
                  <a:srgbClr val="FFC101"/>
                </a:solidFill>
              </a:rPr>
              <a:t>European Court of Justice judgements: </a:t>
            </a:r>
            <a:r>
              <a:rPr lang="en-US" sz="1100">
                <a:solidFill>
                  <a:schemeClr val="bg2"/>
                </a:solidFill>
                <a:ea typeface="+mn-ea"/>
                <a:cs typeface="+mn-cs"/>
                <a:hlinkClick r:id="rId10">
                  <a:extLst>
                    <a:ext uri="{A12FA001-AC4F-418D-AE19-62706E023703}">
                      <ahyp:hlinkClr xmlns:ahyp="http://schemas.microsoft.com/office/drawing/2018/hyperlinkcolor" val="tx"/>
                    </a:ext>
                  </a:extLst>
                </a:hlinkClick>
              </a:rPr>
              <a:t>https://curia.europa.eu/jcms/jcms/j_6/en/</a:t>
            </a:r>
            <a:r>
              <a:rPr lang="en-US" sz="1100">
                <a:solidFill>
                  <a:schemeClr val="bg2"/>
                </a:solidFill>
                <a:ea typeface="+mn-ea"/>
                <a:cs typeface="+mn-cs"/>
              </a:rPr>
              <a:t> </a:t>
            </a:r>
          </a:p>
        </p:txBody>
      </p:sp>
      <p:sp>
        <p:nvSpPr>
          <p:cNvPr id="2" name="Title 1">
            <a:extLst>
              <a:ext uri="{FF2B5EF4-FFF2-40B4-BE49-F238E27FC236}">
                <a16:creationId xmlns:a16="http://schemas.microsoft.com/office/drawing/2014/main" id="{813ED6FE-AEAA-4DC4-B372-7B64623D2C50}"/>
              </a:ext>
            </a:extLst>
          </p:cNvPr>
          <p:cNvSpPr>
            <a:spLocks noGrp="1"/>
          </p:cNvSpPr>
          <p:nvPr>
            <p:ph type="title" idx="4294967295"/>
          </p:nvPr>
        </p:nvSpPr>
        <p:spPr>
          <a:xfrm>
            <a:off x="502355" y="574322"/>
            <a:ext cx="7418388" cy="530225"/>
          </a:xfrm>
        </p:spPr>
        <p:txBody>
          <a:bodyPr>
            <a:normAutofit fontScale="90000"/>
          </a:bodyPr>
          <a:lstStyle/>
          <a:p>
            <a:r>
              <a:rPr lang="en-US" b="1">
                <a:solidFill>
                  <a:schemeClr val="bg2"/>
                </a:solidFill>
              </a:rPr>
              <a:t>Useful Information</a:t>
            </a:r>
            <a:br>
              <a:rPr lang="lv-LV" b="1">
                <a:solidFill>
                  <a:schemeClr val="bg2"/>
                </a:solidFill>
              </a:rPr>
            </a:br>
            <a:endParaRPr lang="en-US" b="1">
              <a:solidFill>
                <a:schemeClr val="bg2"/>
              </a:solidFill>
            </a:endParaRPr>
          </a:p>
        </p:txBody>
      </p:sp>
      <p:sp>
        <p:nvSpPr>
          <p:cNvPr id="4" name="Slide Number Placeholder 3">
            <a:extLst>
              <a:ext uri="{FF2B5EF4-FFF2-40B4-BE49-F238E27FC236}">
                <a16:creationId xmlns:a16="http://schemas.microsoft.com/office/drawing/2014/main" id="{F58DBDBC-1177-4C0A-98A8-97810DD61F68}"/>
              </a:ext>
            </a:extLst>
          </p:cNvPr>
          <p:cNvSpPr>
            <a:spLocks noGrp="1"/>
          </p:cNvSpPr>
          <p:nvPr>
            <p:ph type="sldNum" sz="quarter" idx="4294967295"/>
          </p:nvPr>
        </p:nvSpPr>
        <p:spPr>
          <a:xfrm>
            <a:off x="7086600" y="4481513"/>
            <a:ext cx="2057400" cy="249237"/>
          </a:xfrm>
        </p:spPr>
        <p:txBody>
          <a:bodyPr/>
          <a:lstStyle/>
          <a:p>
            <a:fld id="{FB46EC70-82E4-6749-B503-D86A1E0367C5}" type="slidenum">
              <a:rPr lang="en-US" smtClean="0"/>
              <a:pPr/>
              <a:t>28</a:t>
            </a:fld>
            <a:endParaRPr lang="en-US"/>
          </a:p>
        </p:txBody>
      </p:sp>
      <p:sp>
        <p:nvSpPr>
          <p:cNvPr id="5" name="TextBox 4">
            <a:extLst>
              <a:ext uri="{FF2B5EF4-FFF2-40B4-BE49-F238E27FC236}">
                <a16:creationId xmlns:a16="http://schemas.microsoft.com/office/drawing/2014/main" id="{D6D9A3F3-2010-458A-BC6C-E882A374B67D}"/>
              </a:ext>
            </a:extLst>
          </p:cNvPr>
          <p:cNvSpPr txBox="1"/>
          <p:nvPr/>
        </p:nvSpPr>
        <p:spPr>
          <a:xfrm>
            <a:off x="167632" y="962271"/>
            <a:ext cx="9072484" cy="1077218"/>
          </a:xfrm>
          <a:prstGeom prst="rect">
            <a:avLst/>
          </a:prstGeom>
          <a:noFill/>
        </p:spPr>
        <p:txBody>
          <a:bodyPr wrap="none" rtlCol="0">
            <a:spAutoFit/>
          </a:bodyPr>
          <a:lstStyle/>
          <a:p>
            <a:r>
              <a:rPr lang="en-US" sz="1600" b="1">
                <a:solidFill>
                  <a:srgbClr val="FFFF00"/>
                </a:solidFill>
              </a:rPr>
              <a:t>Deadline for the submission of the Applications: </a:t>
            </a:r>
            <a:r>
              <a:rPr lang="lv-LV" sz="1600" b="1" u="sng">
                <a:solidFill>
                  <a:srgbClr val="FFFF00"/>
                </a:solidFill>
              </a:rPr>
              <a:t>21</a:t>
            </a:r>
            <a:r>
              <a:rPr lang="en-US" sz="1600" b="1" u="sng">
                <a:solidFill>
                  <a:srgbClr val="FFFF00"/>
                </a:solidFill>
              </a:rPr>
              <a:t> </a:t>
            </a:r>
            <a:r>
              <a:rPr lang="lv-LV" sz="1600" b="1" u="sng">
                <a:solidFill>
                  <a:srgbClr val="FFFF00"/>
                </a:solidFill>
              </a:rPr>
              <a:t>October</a:t>
            </a:r>
            <a:r>
              <a:rPr lang="en-US" sz="1600" b="1" u="sng">
                <a:solidFill>
                  <a:srgbClr val="FFFF00"/>
                </a:solidFill>
              </a:rPr>
              <a:t> 202</a:t>
            </a:r>
            <a:r>
              <a:rPr lang="lv-LV" sz="1600" b="1" u="sng">
                <a:solidFill>
                  <a:srgbClr val="FFFF00"/>
                </a:solidFill>
              </a:rPr>
              <a:t>2</a:t>
            </a:r>
            <a:r>
              <a:rPr lang="en-US" sz="1600" b="1" u="sng">
                <a:solidFill>
                  <a:srgbClr val="FFFF00"/>
                </a:solidFill>
              </a:rPr>
              <a:t>, 1</a:t>
            </a:r>
            <a:r>
              <a:rPr lang="lv-LV" sz="1600" b="1" u="sng">
                <a:solidFill>
                  <a:srgbClr val="FFFF00"/>
                </a:solidFill>
              </a:rPr>
              <a:t>4</a:t>
            </a:r>
            <a:r>
              <a:rPr lang="en-US" sz="1600" b="1" u="sng">
                <a:solidFill>
                  <a:srgbClr val="FFFF00"/>
                </a:solidFill>
              </a:rPr>
              <a:t>:00 (EET) in E-Tenders system </a:t>
            </a:r>
          </a:p>
          <a:p>
            <a:endParaRPr lang="en-US" sz="1600" b="1" u="sng">
              <a:solidFill>
                <a:srgbClr val="FFFF00"/>
              </a:solidFill>
            </a:endParaRPr>
          </a:p>
          <a:p>
            <a:r>
              <a:rPr lang="en-US" sz="1600" b="1" u="sng">
                <a:solidFill>
                  <a:srgbClr val="FFFF00"/>
                </a:solidFill>
              </a:rPr>
              <a:t>Please note: make sure you submit the Application timely (do not leave to the last day/minute), </a:t>
            </a:r>
          </a:p>
          <a:p>
            <a:r>
              <a:rPr lang="en-US" sz="1600" b="1" u="sng">
                <a:solidFill>
                  <a:srgbClr val="FFFF00"/>
                </a:solidFill>
              </a:rPr>
              <a:t>Applications submitted earlier are not accessible or readable before the opening time!!!</a:t>
            </a:r>
            <a:endParaRPr lang="lv-LV" sz="1600" b="1" u="sng">
              <a:solidFill>
                <a:srgbClr val="FFFF00"/>
              </a:solidFill>
            </a:endParaRPr>
          </a:p>
        </p:txBody>
      </p:sp>
    </p:spTree>
    <p:extLst>
      <p:ext uri="{BB962C8B-B14F-4D97-AF65-F5344CB8AC3E}">
        <p14:creationId xmlns:p14="http://schemas.microsoft.com/office/powerpoint/2010/main" val="5624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3A3132-2607-4445-ADB2-2D4B3D0BA75F}"/>
              </a:ext>
            </a:extLst>
          </p:cNvPr>
          <p:cNvSpPr>
            <a:spLocks noGrp="1"/>
          </p:cNvSpPr>
          <p:nvPr>
            <p:ph type="body" sz="quarter" idx="19"/>
          </p:nvPr>
        </p:nvSpPr>
        <p:spPr>
          <a:xfrm>
            <a:off x="430158" y="1401982"/>
            <a:ext cx="8431536" cy="3197005"/>
          </a:xfrm>
        </p:spPr>
        <p:txBody>
          <a:bodyPr>
            <a:normAutofit/>
          </a:bodyPr>
          <a:lstStyle/>
          <a:p>
            <a:pPr marL="0" indent="0">
              <a:lnSpc>
                <a:spcPct val="107000"/>
              </a:lnSpc>
              <a:spcBef>
                <a:spcPts val="0"/>
              </a:spcBef>
              <a:buNone/>
            </a:pPr>
            <a:r>
              <a:rPr lang="lv-LV"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T</a:t>
            </a:r>
            <a:r>
              <a:rPr lang="en-GB"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he </a:t>
            </a:r>
            <a:r>
              <a:rPr lang="lv-LV"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subject-matter</a:t>
            </a:r>
            <a:r>
              <a:rPr lang="en-GB"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 of </a:t>
            </a:r>
            <a:r>
              <a:rPr lang="lv-LV"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the procurement is</a:t>
            </a:r>
            <a:r>
              <a:rPr lang="en-GB"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 railway fence components – galvanized torsion mesh measured in m</a:t>
            </a:r>
            <a:r>
              <a:rPr lang="lv-LV" sz="1200" baseline="30000">
                <a:solidFill>
                  <a:schemeClr val="tx1">
                    <a:lumMod val="75000"/>
                  </a:schemeClr>
                </a:solidFill>
                <a:ea typeface="Times New Roman" panose="02020603050405020304" pitchFamily="18" charset="0"/>
                <a:cs typeface="Segoe UI" panose="020B0502040204020203" pitchFamily="34" charset="0"/>
              </a:rPr>
              <a:t>2</a:t>
            </a:r>
            <a:r>
              <a:rPr lang="en-GB" sz="1200">
                <a:solidFill>
                  <a:schemeClr val="tx1">
                    <a:lumMod val="75000"/>
                  </a:schemeClr>
                </a:solidFill>
                <a:effectLst/>
                <a:latin typeface="Myriad Pro" panose="020B0503030403020204" pitchFamily="34" charset="0"/>
                <a:ea typeface="Times New Roman" panose="02020603050405020304" pitchFamily="18" charset="0"/>
                <a:cs typeface="Segoe UI" panose="020B0502040204020203" pitchFamily="34" charset="0"/>
              </a:rPr>
              <a:t>, regular, tension and bracing poles measured in m, tension wires and barbed wires measured in m, gates for the fence measured in pc and fencing accessories needed for the installation delivered to the material/construction site. </a:t>
            </a:r>
            <a:endParaRPr lang="lv-LV" sz="1200">
              <a:solidFill>
                <a:schemeClr val="tx1">
                  <a:lumMod val="75000"/>
                </a:schemeClr>
              </a:solidFill>
              <a:effectLst/>
              <a:latin typeface="Times New Roman" panose="02020603050405020304" pitchFamily="18" charset="0"/>
              <a:ea typeface="Times New Roman" panose="02020603050405020304" pitchFamily="18" charset="0"/>
            </a:endParaRPr>
          </a:p>
          <a:p>
            <a:pPr marL="0" indent="0">
              <a:lnSpc>
                <a:spcPct val="107000"/>
              </a:lnSpc>
              <a:spcBef>
                <a:spcPts val="0"/>
              </a:spcBef>
              <a:buNone/>
            </a:pPr>
            <a:endParaRPr lang="lv-LV" sz="1200">
              <a:solidFill>
                <a:schemeClr val="tx1">
                  <a:lumMod val="75000"/>
                </a:schemeClr>
              </a:solidFill>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200">
                <a:solidFill>
                  <a:schemeClr val="tx1">
                    <a:lumMod val="75000"/>
                  </a:schemeClr>
                </a:solidFill>
                <a:ea typeface="Calibri" panose="020F0502020204030204" pitchFamily="34" charset="0"/>
                <a:cs typeface="Times New Roman" panose="02020603050405020304" pitchFamily="18" charset="0"/>
              </a:rPr>
              <a:t>Subject matter is split into 3 lots</a:t>
            </a:r>
            <a:r>
              <a:rPr lang="lv-LV" sz="1200">
                <a:solidFill>
                  <a:schemeClr val="tx1">
                    <a:lumMod val="75000"/>
                  </a:schemeClr>
                </a:solidFill>
                <a:ea typeface="Calibri" panose="020F0502020204030204" pitchFamily="34" charset="0"/>
                <a:cs typeface="Times New Roman" panose="02020603050405020304" pitchFamily="18" charset="0"/>
              </a:rPr>
              <a:t>, according to reagion of the delivery</a:t>
            </a:r>
            <a:r>
              <a:rPr lang="en-US" sz="1200">
                <a:solidFill>
                  <a:schemeClr val="tx1">
                    <a:lumMod val="75000"/>
                  </a:schemeClr>
                </a:solidFill>
                <a:ea typeface="Calibri" panose="020F0502020204030204" pitchFamily="34" charset="0"/>
                <a:cs typeface="Times New Roman" panose="02020603050405020304" pitchFamily="18" charset="0"/>
              </a:rPr>
              <a:t>:</a:t>
            </a:r>
            <a:r>
              <a:rPr lang="lv-LV" sz="1200">
                <a:solidFill>
                  <a:schemeClr val="tx1">
                    <a:lumMod val="75000"/>
                  </a:schemeClr>
                </a:solidFill>
                <a:ea typeface="Calibri" panose="020F0502020204030204" pitchFamily="34" charset="0"/>
                <a:cs typeface="Times New Roman" panose="02020603050405020304" pitchFamily="18" charset="0"/>
              </a:rPr>
              <a:t> </a:t>
            </a:r>
          </a:p>
          <a:p>
            <a:pPr marL="0" indent="0">
              <a:lnSpc>
                <a:spcPct val="107000"/>
              </a:lnSpc>
              <a:spcBef>
                <a:spcPts val="0"/>
              </a:spcBef>
              <a:buNone/>
            </a:pPr>
            <a:endParaRPr lang="lv-LV" sz="10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0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0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0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3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3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3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3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3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35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lv-LV" sz="1350">
              <a:solidFill>
                <a:schemeClr val="tx1"/>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350">
              <a:solidFill>
                <a:schemeClr val="tx1"/>
              </a:solidFill>
              <a:effectLs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67F62BF-0A09-472D-BD7F-734EB8849611}"/>
              </a:ext>
            </a:extLst>
          </p:cNvPr>
          <p:cNvSpPr>
            <a:spLocks noGrp="1"/>
          </p:cNvSpPr>
          <p:nvPr>
            <p:ph type="body" sz="quarter" idx="21"/>
          </p:nvPr>
        </p:nvSpPr>
        <p:spPr/>
        <p:txBody>
          <a:bodyPr/>
          <a:lstStyle/>
          <a:p>
            <a:pPr marL="0" indent="0">
              <a:buNone/>
            </a:pPr>
            <a:r>
              <a:rPr lang="en-US"/>
              <a:t>Description of the subject-matter</a:t>
            </a:r>
          </a:p>
        </p:txBody>
      </p:sp>
      <p:graphicFrame>
        <p:nvGraphicFramePr>
          <p:cNvPr id="8" name="Table 7">
            <a:extLst>
              <a:ext uri="{FF2B5EF4-FFF2-40B4-BE49-F238E27FC236}">
                <a16:creationId xmlns:a16="http://schemas.microsoft.com/office/drawing/2014/main" id="{FAAC8F70-BA89-4AEB-9DDA-987DC68C7229}"/>
              </a:ext>
            </a:extLst>
          </p:cNvPr>
          <p:cNvGraphicFramePr>
            <a:graphicFrameLocks noGrp="1"/>
          </p:cNvGraphicFramePr>
          <p:nvPr>
            <p:extLst>
              <p:ext uri="{D42A27DB-BD31-4B8C-83A1-F6EECF244321}">
                <p14:modId xmlns:p14="http://schemas.microsoft.com/office/powerpoint/2010/main" val="2822686796"/>
              </p:ext>
            </p:extLst>
          </p:nvPr>
        </p:nvGraphicFramePr>
        <p:xfrm>
          <a:off x="430158" y="2507510"/>
          <a:ext cx="8431536" cy="2271360"/>
        </p:xfrm>
        <a:graphic>
          <a:graphicData uri="http://schemas.openxmlformats.org/drawingml/2006/table">
            <a:tbl>
              <a:tblPr firstRow="1" firstCol="1" bandRow="1"/>
              <a:tblGrid>
                <a:gridCol w="3178194">
                  <a:extLst>
                    <a:ext uri="{9D8B030D-6E8A-4147-A177-3AD203B41FA5}">
                      <a16:colId xmlns:a16="http://schemas.microsoft.com/office/drawing/2014/main" val="3364009534"/>
                    </a:ext>
                  </a:extLst>
                </a:gridCol>
                <a:gridCol w="1751114">
                  <a:extLst>
                    <a:ext uri="{9D8B030D-6E8A-4147-A177-3AD203B41FA5}">
                      <a16:colId xmlns:a16="http://schemas.microsoft.com/office/drawing/2014/main" val="2872792295"/>
                    </a:ext>
                  </a:extLst>
                </a:gridCol>
                <a:gridCol w="1751114">
                  <a:extLst>
                    <a:ext uri="{9D8B030D-6E8A-4147-A177-3AD203B41FA5}">
                      <a16:colId xmlns:a16="http://schemas.microsoft.com/office/drawing/2014/main" val="1348448718"/>
                    </a:ext>
                  </a:extLst>
                </a:gridCol>
                <a:gridCol w="1751114">
                  <a:extLst>
                    <a:ext uri="{9D8B030D-6E8A-4147-A177-3AD203B41FA5}">
                      <a16:colId xmlns:a16="http://schemas.microsoft.com/office/drawing/2014/main" val="168338563"/>
                    </a:ext>
                  </a:extLst>
                </a:gridCol>
              </a:tblGrid>
              <a:tr h="324000">
                <a:tc>
                  <a:txBody>
                    <a:bodyPr/>
                    <a:lstStyle/>
                    <a:p>
                      <a:pPr algn="ctr">
                        <a:spcBef>
                          <a:spcPts val="600"/>
                        </a:spcBef>
                        <a:spcAft>
                          <a:spcPts val="600"/>
                        </a:spcAft>
                      </a:pPr>
                      <a:r>
                        <a:rPr lang="en-US" sz="1350" b="1" kern="1200">
                          <a:solidFill>
                            <a:schemeClr val="bg2"/>
                          </a:solidFill>
                          <a:effectLst/>
                          <a:latin typeface="+mn-lt"/>
                          <a:ea typeface="+mn-ea"/>
                          <a:cs typeface="+mn-cs"/>
                        </a:rPr>
                        <a:t>R</a:t>
                      </a:r>
                      <a:r>
                        <a:rPr lang="et-EE" sz="1350" b="1" kern="1200">
                          <a:solidFill>
                            <a:schemeClr val="bg2"/>
                          </a:solidFill>
                          <a:effectLst/>
                          <a:latin typeface="+mn-lt"/>
                          <a:ea typeface="+mn-ea"/>
                          <a:cs typeface="+mn-cs"/>
                        </a:rPr>
                        <a:t>ailway fence components </a:t>
                      </a:r>
                      <a:endParaRPr lang="en-GB" sz="1400" b="1">
                        <a:solidFill>
                          <a:schemeClr val="bg2"/>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spcBef>
                          <a:spcPts val="0"/>
                        </a:spcBef>
                        <a:spcAft>
                          <a:spcPts val="0"/>
                        </a:spcAft>
                      </a:pPr>
                      <a:r>
                        <a:rPr lang="en-GB"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Lot No 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Lithuania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spcBef>
                          <a:spcPts val="0"/>
                        </a:spcBef>
                        <a:spcAft>
                          <a:spcPts val="0"/>
                        </a:spcAft>
                      </a:pPr>
                      <a:r>
                        <a:rPr lang="en-US"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Lot No 2</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Estonia</a:t>
                      </a:r>
                      <a:r>
                        <a:rPr lang="lv-LV"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 </a:t>
                      </a:r>
                      <a:endParaRPr lang="en-US"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spcBef>
                          <a:spcPts val="0"/>
                        </a:spcBef>
                        <a:spcAft>
                          <a:spcPts val="0"/>
                        </a:spcAft>
                      </a:pPr>
                      <a:r>
                        <a:rPr lang="en-US"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Lot No 3</a:t>
                      </a:r>
                    </a:p>
                    <a:p>
                      <a:pPr algn="ctr">
                        <a:spcBef>
                          <a:spcPts val="0"/>
                        </a:spcBef>
                        <a:spcAft>
                          <a:spcPts val="0"/>
                        </a:spcAft>
                      </a:pPr>
                      <a:r>
                        <a:rPr lang="en-US" sz="1400" b="1">
                          <a:solidFill>
                            <a:srgbClr val="FFFFFF"/>
                          </a:solidFill>
                          <a:effectLst/>
                          <a:latin typeface="Myriad Pro" panose="020B0503030403020204" pitchFamily="34" charset="0"/>
                          <a:ea typeface="Times New Roman" panose="02020603050405020304" pitchFamily="18" charset="0"/>
                          <a:cs typeface="Times New Roman" panose="02020603050405020304" pitchFamily="18" charset="0"/>
                        </a:rPr>
                        <a:t>Latvia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1507452509"/>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Galvanized torsion mesh: (5 x 5 cm)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defTabSz="685800" rtl="0" eaLnBrk="1" fontAlgn="base" latinLnBrk="0" hangingPunct="1">
                        <a:lnSpc>
                          <a:spcPct val="107000"/>
                        </a:lnSpc>
                      </a:pPr>
                      <a:r>
                        <a:rPr lang="et-EE" sz="1100" kern="1200">
                          <a:solidFill>
                            <a:schemeClr val="tx1"/>
                          </a:solidFill>
                          <a:effectLst/>
                          <a:latin typeface="Myriad Pro" panose="020B0503030403020204" pitchFamily="34" charset="0"/>
                          <a:ea typeface="Times New Roman" panose="02020603050405020304" pitchFamily="18" charset="0"/>
                          <a:cs typeface="Arial" panose="020B0604020202020204" pitchFamily="34" charset="0"/>
                        </a:rPr>
                        <a:t>2 000 000 </a:t>
                      </a:r>
                      <a:r>
                        <a:rPr lang="et-EE" sz="1100">
                          <a:effectLst/>
                          <a:latin typeface="Myriad Pro" panose="020B0503030403020204" pitchFamily="34" charset="0"/>
                          <a:ea typeface="Calibri" panose="020F0502020204030204" pitchFamily="34" charset="0"/>
                          <a:cs typeface="Arial" panose="020B0604020202020204" pitchFamily="34" charset="0"/>
                        </a:rPr>
                        <a:t>m</a:t>
                      </a:r>
                      <a:r>
                        <a:rPr lang="et-EE" sz="1100" baseline="30000">
                          <a:effectLst/>
                          <a:latin typeface="Myriad Pro" panose="020B0503030403020204" pitchFamily="34" charset="0"/>
                          <a:ea typeface="Calibri" panose="020F0502020204030204" pitchFamily="34" charset="0"/>
                          <a:cs typeface="Arial" panose="020B0604020202020204" pitchFamily="34" charset="0"/>
                        </a:rPr>
                        <a:t>2</a:t>
                      </a:r>
                      <a:endParaRPr lang="lv-LV" sz="1100" kern="1200">
                        <a:solidFill>
                          <a:schemeClr val="tx1"/>
                        </a:solidFill>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1 100 000 m</a:t>
                      </a:r>
                      <a:r>
                        <a:rPr lang="et-EE" sz="1100" baseline="30000">
                          <a:effectLst/>
                          <a:latin typeface="Myriad Pro" panose="020B0503030403020204" pitchFamily="34" charset="0"/>
                          <a:ea typeface="Calibri" panose="020F0502020204030204" pitchFamily="34" charset="0"/>
                          <a:cs typeface="Arial" panose="020B0604020202020204" pitchFamily="34" charset="0"/>
                        </a:rPr>
                        <a:t>2</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1 400 000 m</a:t>
                      </a:r>
                      <a:r>
                        <a:rPr lang="et-EE" sz="1100" baseline="30000">
                          <a:effectLst/>
                          <a:latin typeface="Myriad Pro" panose="020B0503030403020204" pitchFamily="34" charset="0"/>
                          <a:ea typeface="Calibri" panose="020F0502020204030204" pitchFamily="34" charset="0"/>
                          <a:cs typeface="Arial" panose="020B0604020202020204" pitchFamily="34" charset="0"/>
                        </a:rPr>
                        <a:t>2</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074522"/>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Galvanized torsion mesh - (1 X 1 cm)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300 000 m</a:t>
                      </a:r>
                      <a:r>
                        <a:rPr lang="et-EE" sz="1100" baseline="30000">
                          <a:effectLst/>
                          <a:latin typeface="Myriad Pro" panose="020B0503030403020204" pitchFamily="34" charset="0"/>
                          <a:ea typeface="Calibri" panose="020F0502020204030204" pitchFamily="34" charset="0"/>
                          <a:cs typeface="Arial" panose="020B0604020202020204" pitchFamily="34" charset="0"/>
                        </a:rPr>
                        <a:t>2</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160 000 m</a:t>
                      </a:r>
                      <a:r>
                        <a:rPr lang="et-EE" sz="1100" baseline="30000">
                          <a:effectLst/>
                          <a:latin typeface="Myriad Pro" panose="020B0503030403020204" pitchFamily="34" charset="0"/>
                          <a:ea typeface="Calibri" panose="020F0502020204030204" pitchFamily="34" charset="0"/>
                          <a:cs typeface="Arial" panose="020B0604020202020204" pitchFamily="34" charset="0"/>
                        </a:rPr>
                        <a:t>2</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200 000 m</a:t>
                      </a:r>
                      <a:r>
                        <a:rPr lang="et-EE" sz="1100" baseline="30000">
                          <a:effectLst/>
                          <a:latin typeface="Myriad Pro" panose="020B0503030403020204" pitchFamily="34" charset="0"/>
                          <a:ea typeface="Calibri" panose="020F0502020204030204" pitchFamily="34" charset="0"/>
                          <a:cs typeface="Arial" panose="020B0604020202020204" pitchFamily="34" charset="0"/>
                        </a:rPr>
                        <a:t>2</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948563"/>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Regular + tension poles</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730 000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390 000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400 900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991826"/>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Bracing poles</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150 000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80 000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100 000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453210"/>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Tension wire (</a:t>
                      </a:r>
                      <a:r>
                        <a:rPr lang="et-EE" sz="1100">
                          <a:effectLst/>
                          <a:latin typeface="Arial" panose="020B0604020202020204" pitchFamily="34" charset="0"/>
                          <a:ea typeface="Calibri" panose="020F0502020204030204" pitchFamily="34" charset="0"/>
                          <a:cs typeface="Arial" panose="020B0604020202020204" pitchFamily="34" charset="0"/>
                        </a:rPr>
                        <a:t>ᴓ</a:t>
                      </a:r>
                      <a:r>
                        <a:rPr lang="et-EE" sz="1100">
                          <a:effectLst/>
                          <a:latin typeface="Myriad Pro" panose="020B0503030403020204" pitchFamily="34" charset="0"/>
                          <a:ea typeface="Calibri" panose="020F0502020204030204" pitchFamily="34" charset="0"/>
                          <a:cs typeface="Arial" panose="020B0604020202020204" pitchFamily="34" charset="0"/>
                        </a:rPr>
                        <a:t> 2,7 mm)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1 700 000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900 000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1 160 000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826878"/>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Barb wire (</a:t>
                      </a:r>
                      <a:r>
                        <a:rPr lang="et-EE" sz="1100">
                          <a:effectLst/>
                          <a:latin typeface="Arial" panose="020B0604020202020204" pitchFamily="34" charset="0"/>
                          <a:ea typeface="Calibri" panose="020F0502020204030204" pitchFamily="34" charset="0"/>
                          <a:cs typeface="Arial" panose="020B0604020202020204" pitchFamily="34" charset="0"/>
                        </a:rPr>
                        <a:t>ᴓ</a:t>
                      </a:r>
                      <a:r>
                        <a:rPr lang="et-EE" sz="1100">
                          <a:effectLst/>
                          <a:latin typeface="Myriad Pro" panose="020B0503030403020204" pitchFamily="34" charset="0"/>
                          <a:ea typeface="Calibri" panose="020F0502020204030204" pitchFamily="34" charset="0"/>
                          <a:cs typeface="Arial" panose="020B0604020202020204" pitchFamily="34" charset="0"/>
                        </a:rPr>
                        <a:t> 1,7 mm)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4 100 000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2 200 000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2 800 000 m</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668928"/>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Portals</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1 700 pc</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950 pc</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1 100 pc</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479635"/>
                  </a:ext>
                </a:extLst>
              </a:tr>
              <a:tr h="204960">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Safety gates</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900 pc</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500 pc</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Calibri" panose="020F0502020204030204" pitchFamily="34" charset="0"/>
                          <a:cs typeface="Arial" panose="020B0604020202020204" pitchFamily="34" charset="0"/>
                        </a:rPr>
                        <a:t>600 pc</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924248"/>
                  </a:ext>
                </a:extLst>
              </a:tr>
              <a:tr h="204960">
                <a:tc>
                  <a:txBody>
                    <a:bodyPr/>
                    <a:lstStyle/>
                    <a:p>
                      <a:pPr marL="352425" indent="-352425" algn="ctr" fontAlgn="base">
                        <a:lnSpc>
                          <a:spcPct val="107000"/>
                        </a:lnSpc>
                      </a:pPr>
                      <a:r>
                        <a:rPr lang="et-EE" sz="1100">
                          <a:effectLst/>
                          <a:latin typeface="Myriad Pro" panose="020B0503030403020204" pitchFamily="34" charset="0"/>
                          <a:ea typeface="Times New Roman" panose="02020603050405020304" pitchFamily="18" charset="0"/>
                          <a:cs typeface="Calibri" panose="020F0502020204030204" pitchFamily="34" charset="0"/>
                        </a:rPr>
                        <a:t>Railway fence installation components</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et-EE" sz="1100">
                          <a:effectLst/>
                          <a:latin typeface="Myriad Pro" panose="020B0503030403020204" pitchFamily="34" charset="0"/>
                          <a:ea typeface="Times New Roman" panose="02020603050405020304" pitchFamily="18" charset="0"/>
                          <a:cs typeface="Calibri" panose="020F0502020204030204" pitchFamily="34" charset="0"/>
                        </a:rPr>
                        <a:t>Set</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pPr>
                      <a:r>
                        <a:rPr lang="lv-LV" sz="1100">
                          <a:effectLst/>
                          <a:latin typeface="Myriad Pro" panose="020B0503030403020204" pitchFamily="34" charset="0"/>
                          <a:ea typeface="Times New Roman" panose="02020603050405020304" pitchFamily="18" charset="0"/>
                          <a:cs typeface="Calibri" panose="020F0502020204030204" pitchFamily="34" charset="0"/>
                        </a:rPr>
                        <a:t>Set</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2425" indent="-352425" algn="ctr" fontAlgn="base">
                        <a:lnSpc>
                          <a:spcPct val="107000"/>
                        </a:lnSpc>
                      </a:pPr>
                      <a:r>
                        <a:rPr lang="lv-LV" sz="1100">
                          <a:effectLst/>
                          <a:latin typeface="Myriad Pro" panose="020B0503030403020204" pitchFamily="34" charset="0"/>
                          <a:ea typeface="Times New Roman" panose="02020603050405020304" pitchFamily="18" charset="0"/>
                          <a:cs typeface="Times New Roman" panose="02020603050405020304" pitchFamily="18" charset="0"/>
                        </a:rPr>
                        <a:t>Set</a:t>
                      </a:r>
                      <a:endParaRPr lang="lv-LV"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310502"/>
                  </a:ext>
                </a:extLst>
              </a:tr>
            </a:tbl>
          </a:graphicData>
        </a:graphic>
      </p:graphicFrame>
    </p:spTree>
    <p:extLst>
      <p:ext uri="{BB962C8B-B14F-4D97-AF65-F5344CB8AC3E}">
        <p14:creationId xmlns:p14="http://schemas.microsoft.com/office/powerpoint/2010/main" val="331685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3143" y="1834997"/>
            <a:ext cx="3876131" cy="2643159"/>
          </a:xfrm>
          <a:prstGeom prst="rect">
            <a:avLst/>
          </a:prstGeom>
          <a:solidFill>
            <a:schemeClr val="accent1">
              <a:lumMod val="60000"/>
              <a:lumOff val="40000"/>
              <a:alpha val="20000"/>
            </a:schemeClr>
          </a:solidFill>
        </p:spPr>
        <p:txBody>
          <a:bodyPr wrap="square" lIns="137160" tIns="137160" rIns="137160" bIns="137160">
            <a:spAutoFit/>
          </a:bodyPr>
          <a:lstStyle/>
          <a:p>
            <a:pPr marL="128588" indent="-128588">
              <a:lnSpc>
                <a:spcPct val="94000"/>
              </a:lnSpc>
              <a:spcAft>
                <a:spcPts val="600"/>
              </a:spcAft>
              <a:buClr>
                <a:schemeClr val="accent3"/>
              </a:buClr>
              <a:buFont typeface="Arial" panose="020B0604020202020204" pitchFamily="34" charset="0"/>
              <a:buChar char="•"/>
            </a:pPr>
            <a:r>
              <a:rPr lang="en-GB" sz="1100" b="1"/>
              <a:t>Public Procurement Law of the Republic of Latvia</a:t>
            </a:r>
          </a:p>
          <a:p>
            <a:pPr marL="128588" indent="-128588">
              <a:lnSpc>
                <a:spcPct val="94000"/>
              </a:lnSpc>
              <a:spcAft>
                <a:spcPts val="600"/>
              </a:spcAft>
              <a:buClr>
                <a:schemeClr val="accent3"/>
              </a:buClr>
              <a:buFont typeface="Arial" panose="020B0604020202020204" pitchFamily="34" charset="0"/>
              <a:buChar char="•"/>
            </a:pPr>
            <a:r>
              <a:rPr lang="en-US" sz="1100" b="1"/>
              <a:t>Cabinet Regulation No. 107 of the Republic of Latvia</a:t>
            </a:r>
            <a:endParaRPr lang="lv-LV" sz="1100" b="1"/>
          </a:p>
          <a:p>
            <a:pPr marL="128588" indent="-128588">
              <a:lnSpc>
                <a:spcPct val="94000"/>
              </a:lnSpc>
              <a:spcAft>
                <a:spcPts val="600"/>
              </a:spcAft>
              <a:buClr>
                <a:schemeClr val="accent3"/>
              </a:buClr>
              <a:buFont typeface="Arial" panose="020B0604020202020204" pitchFamily="34" charset="0"/>
              <a:buChar char="•"/>
            </a:pPr>
            <a:r>
              <a:rPr lang="en-GB" sz="1100"/>
              <a:t>Law </a:t>
            </a:r>
            <a:r>
              <a:rPr lang="lv-LV" sz="1100"/>
              <a:t>o</a:t>
            </a:r>
            <a:r>
              <a:rPr lang="en-US" sz="1100"/>
              <a:t>n Prevention of Conflict of Interest in Activities of Public Officials</a:t>
            </a:r>
            <a:endParaRPr lang="en-GB" sz="1100"/>
          </a:p>
          <a:p>
            <a:pPr marL="128588" indent="-128588">
              <a:lnSpc>
                <a:spcPct val="94000"/>
              </a:lnSpc>
              <a:spcAft>
                <a:spcPts val="600"/>
              </a:spcAft>
              <a:buClr>
                <a:schemeClr val="accent3"/>
              </a:buClr>
              <a:buFont typeface="Arial" panose="020B0604020202020204" pitchFamily="34" charset="0"/>
              <a:buChar char="•"/>
            </a:pPr>
            <a:r>
              <a:rPr lang="en-GB" sz="1100"/>
              <a:t>Law on Administrative Liability</a:t>
            </a:r>
            <a:endParaRPr lang="lv-LV" sz="1100"/>
          </a:p>
          <a:p>
            <a:pPr marL="128588" indent="-128588">
              <a:lnSpc>
                <a:spcPct val="94000"/>
              </a:lnSpc>
              <a:spcAft>
                <a:spcPts val="600"/>
              </a:spcAft>
              <a:buClr>
                <a:schemeClr val="accent3"/>
              </a:buClr>
              <a:buFont typeface="Arial" panose="020B0604020202020204" pitchFamily="34" charset="0"/>
              <a:buChar char="•"/>
            </a:pPr>
            <a:r>
              <a:rPr lang="en-GB" sz="1100"/>
              <a:t>Latest Latvian Court Practices</a:t>
            </a:r>
          </a:p>
          <a:p>
            <a:pPr marL="128588" indent="-128588">
              <a:lnSpc>
                <a:spcPct val="94000"/>
              </a:lnSpc>
              <a:spcAft>
                <a:spcPts val="600"/>
              </a:spcAft>
              <a:buClr>
                <a:schemeClr val="accent3"/>
              </a:buClr>
              <a:buFont typeface="Arial" panose="020B0604020202020204" pitchFamily="34" charset="0"/>
              <a:buChar char="•"/>
            </a:pPr>
            <a:r>
              <a:rPr lang="en-GB" sz="1100"/>
              <a:t>(EE and LT Court Practices)</a:t>
            </a:r>
          </a:p>
          <a:p>
            <a:pPr marL="128588" indent="-128588">
              <a:lnSpc>
                <a:spcPct val="94000"/>
              </a:lnSpc>
              <a:spcAft>
                <a:spcPts val="600"/>
              </a:spcAft>
              <a:buClr>
                <a:schemeClr val="accent3"/>
              </a:buClr>
              <a:buFont typeface="Arial" panose="020B0604020202020204" pitchFamily="34" charset="0"/>
              <a:buChar char="•"/>
            </a:pPr>
            <a:r>
              <a:rPr lang="en-GB" sz="1100"/>
              <a:t>EU Directives</a:t>
            </a:r>
          </a:p>
          <a:p>
            <a:pPr marL="128588" indent="-128588">
              <a:lnSpc>
                <a:spcPct val="94000"/>
              </a:lnSpc>
              <a:spcAft>
                <a:spcPts val="600"/>
              </a:spcAft>
              <a:buClr>
                <a:schemeClr val="accent3"/>
              </a:buClr>
              <a:buFont typeface="Arial" panose="020B0604020202020204" pitchFamily="34" charset="0"/>
              <a:buChar char="•"/>
            </a:pPr>
            <a:r>
              <a:rPr lang="en-GB" sz="1100"/>
              <a:t>European Court of Justice principles</a:t>
            </a:r>
          </a:p>
          <a:p>
            <a:pPr marL="128588" indent="-128588">
              <a:lnSpc>
                <a:spcPct val="94000"/>
              </a:lnSpc>
              <a:spcAft>
                <a:spcPts val="600"/>
              </a:spcAft>
              <a:buClr>
                <a:schemeClr val="accent3"/>
              </a:buClr>
              <a:buFont typeface="Arial" panose="020B0604020202020204" pitchFamily="34" charset="0"/>
              <a:buChar char="•"/>
            </a:pPr>
            <a:r>
              <a:rPr lang="en-GB" sz="1100" b="1"/>
              <a:t>Procurement Monitoring Bureau</a:t>
            </a:r>
            <a:r>
              <a:rPr lang="lv-LV" sz="1100" b="1"/>
              <a:t> </a:t>
            </a:r>
            <a:r>
              <a:rPr lang="en-US" sz="1100" b="1"/>
              <a:t>of the Republic of Latvia</a:t>
            </a:r>
            <a:r>
              <a:rPr lang="en-GB" sz="1100" b="1"/>
              <a:t> Practices</a:t>
            </a:r>
          </a:p>
        </p:txBody>
      </p:sp>
      <p:sp>
        <p:nvSpPr>
          <p:cNvPr id="13" name="Rectangle 12"/>
          <p:cNvSpPr/>
          <p:nvPr/>
        </p:nvSpPr>
        <p:spPr>
          <a:xfrm>
            <a:off x="4803006" y="1834997"/>
            <a:ext cx="3687851" cy="2560957"/>
          </a:xfrm>
          <a:prstGeom prst="rect">
            <a:avLst/>
          </a:prstGeom>
          <a:solidFill>
            <a:schemeClr val="tx1">
              <a:lumMod val="40000"/>
              <a:lumOff val="60000"/>
              <a:alpha val="20000"/>
            </a:schemeClr>
          </a:solidFill>
        </p:spPr>
        <p:txBody>
          <a:bodyPr wrap="square" lIns="137160" tIns="137160" rIns="137160" bIns="137160">
            <a:spAutoFit/>
          </a:bodyPr>
          <a:lstStyle/>
          <a:p>
            <a:pPr marL="128588" indent="-128588">
              <a:lnSpc>
                <a:spcPct val="94000"/>
              </a:lnSpc>
              <a:spcAft>
                <a:spcPts val="600"/>
              </a:spcAft>
              <a:buClr>
                <a:srgbClr val="FFC101"/>
              </a:buClr>
              <a:buFont typeface="Arial" panose="020B0604020202020204" pitchFamily="34" charset="0"/>
              <a:buChar char="•"/>
            </a:pPr>
            <a:r>
              <a:rPr lang="en-GB" sz="1100"/>
              <a:t>Contracting Scheme Agreement</a:t>
            </a:r>
          </a:p>
          <a:p>
            <a:pPr marL="128588" indent="-128588">
              <a:lnSpc>
                <a:spcPct val="94000"/>
              </a:lnSpc>
              <a:spcAft>
                <a:spcPts val="600"/>
              </a:spcAft>
              <a:buClr>
                <a:srgbClr val="FFC101"/>
              </a:buClr>
              <a:buFont typeface="Arial" panose="020B0604020202020204" pitchFamily="34" charset="0"/>
              <a:buChar char="•"/>
            </a:pPr>
            <a:r>
              <a:rPr lang="en-GB" sz="1100"/>
              <a:t>Shareholders Agreement</a:t>
            </a:r>
          </a:p>
          <a:p>
            <a:pPr marL="128588" indent="-128588">
              <a:lnSpc>
                <a:spcPct val="94000"/>
              </a:lnSpc>
              <a:spcAft>
                <a:spcPts val="600"/>
              </a:spcAft>
              <a:buClr>
                <a:srgbClr val="FFC101"/>
              </a:buClr>
              <a:buFont typeface="Arial" panose="020B0604020202020204" pitchFamily="34" charset="0"/>
              <a:buChar char="•"/>
            </a:pPr>
            <a:r>
              <a:rPr lang="en-GB" sz="1100"/>
              <a:t>Inter-Beneficiary Agreement</a:t>
            </a:r>
          </a:p>
          <a:p>
            <a:pPr marL="128588" indent="-128588">
              <a:lnSpc>
                <a:spcPct val="94000"/>
              </a:lnSpc>
              <a:spcAft>
                <a:spcPts val="600"/>
              </a:spcAft>
              <a:buClr>
                <a:srgbClr val="FFC101"/>
              </a:buClr>
              <a:buFont typeface="Arial" panose="020B0604020202020204" pitchFamily="34" charset="0"/>
              <a:buChar char="•"/>
            </a:pPr>
            <a:r>
              <a:rPr lang="en-GB" sz="1100"/>
              <a:t>RB Rail AS Statutes</a:t>
            </a:r>
          </a:p>
          <a:p>
            <a:pPr marL="128588" indent="-128588">
              <a:lnSpc>
                <a:spcPct val="94000"/>
              </a:lnSpc>
              <a:spcAft>
                <a:spcPts val="600"/>
              </a:spcAft>
              <a:buClr>
                <a:srgbClr val="FFC101"/>
              </a:buClr>
              <a:buFont typeface="Arial" panose="020B0604020202020204" pitchFamily="34" charset="0"/>
              <a:buChar char="•"/>
            </a:pPr>
            <a:r>
              <a:rPr lang="en-GB" sz="1100" b="1"/>
              <a:t>Common Procurement Standards and Guidelines</a:t>
            </a:r>
          </a:p>
          <a:p>
            <a:pPr marL="128588" indent="-128588">
              <a:lnSpc>
                <a:spcPct val="94000"/>
              </a:lnSpc>
              <a:spcAft>
                <a:spcPts val="600"/>
              </a:spcAft>
              <a:buClr>
                <a:srgbClr val="FFC101"/>
              </a:buClr>
              <a:buFont typeface="Arial" panose="020B0604020202020204" pitchFamily="34" charset="0"/>
              <a:buChar char="•"/>
            </a:pPr>
            <a:r>
              <a:rPr lang="en-GB" sz="1100" b="1"/>
              <a:t>In-house Procurement Regulations:</a:t>
            </a:r>
          </a:p>
          <a:p>
            <a:pPr marL="360363" lvl="1" indent="-92075">
              <a:lnSpc>
                <a:spcPct val="94000"/>
              </a:lnSpc>
              <a:spcAft>
                <a:spcPts val="600"/>
              </a:spcAft>
              <a:buClr>
                <a:srgbClr val="FFC101"/>
              </a:buClr>
              <a:buFont typeface="Arial" panose="020B0604020202020204" pitchFamily="34" charset="0"/>
              <a:buChar char="•"/>
            </a:pPr>
            <a:r>
              <a:rPr lang="en-GB" sz="1100" b="1"/>
              <a:t>Regulations for Organisation of Procurements</a:t>
            </a:r>
          </a:p>
          <a:p>
            <a:pPr marL="128588" indent="-128588">
              <a:lnSpc>
                <a:spcPct val="94000"/>
              </a:lnSpc>
              <a:spcAft>
                <a:spcPts val="600"/>
              </a:spcAft>
              <a:buClr>
                <a:srgbClr val="FFC101"/>
              </a:buClr>
              <a:buFont typeface="Arial" panose="020B0604020202020204" pitchFamily="34" charset="0"/>
              <a:buChar char="•"/>
            </a:pPr>
            <a:r>
              <a:rPr lang="en-GB" sz="1100"/>
              <a:t>Regulations on Representation Rights</a:t>
            </a:r>
          </a:p>
          <a:p>
            <a:pPr marL="128588" indent="-128588">
              <a:lnSpc>
                <a:spcPct val="94000"/>
              </a:lnSpc>
              <a:spcAft>
                <a:spcPts val="600"/>
              </a:spcAft>
              <a:buClr>
                <a:srgbClr val="FFC101"/>
              </a:buClr>
              <a:buFont typeface="Arial" panose="020B0604020202020204" pitchFamily="34" charset="0"/>
              <a:buChar char="•"/>
            </a:pPr>
            <a:r>
              <a:rPr lang="en-GB" sz="1100"/>
              <a:t>Other in-house rules &amp; policies</a:t>
            </a:r>
            <a:endParaRPr lang="lv-LV" sz="1100"/>
          </a:p>
          <a:p>
            <a:pPr marL="128588" indent="-128588">
              <a:lnSpc>
                <a:spcPct val="94000"/>
              </a:lnSpc>
              <a:spcAft>
                <a:spcPts val="600"/>
              </a:spcAft>
              <a:buClr>
                <a:srgbClr val="FFC101"/>
              </a:buClr>
              <a:buFont typeface="Arial" panose="020B0604020202020204" pitchFamily="34" charset="0"/>
              <a:buChar char="•"/>
            </a:pPr>
            <a:endParaRPr lang="lv-LV" sz="1100"/>
          </a:p>
        </p:txBody>
      </p:sp>
      <p:sp>
        <p:nvSpPr>
          <p:cNvPr id="6" name="Text Placeholder 5">
            <a:extLst>
              <a:ext uri="{FF2B5EF4-FFF2-40B4-BE49-F238E27FC236}">
                <a16:creationId xmlns:a16="http://schemas.microsoft.com/office/drawing/2014/main" id="{B580FE90-8956-4F32-870F-7C1E643D6E4C}"/>
              </a:ext>
            </a:extLst>
          </p:cNvPr>
          <p:cNvSpPr>
            <a:spLocks noGrp="1"/>
          </p:cNvSpPr>
          <p:nvPr>
            <p:ph type="body" sz="quarter" idx="20"/>
          </p:nvPr>
        </p:nvSpPr>
        <p:spPr/>
        <p:txBody>
          <a:bodyPr/>
          <a:lstStyle/>
          <a:p>
            <a:pPr marL="0" indent="0">
              <a:buNone/>
            </a:pPr>
            <a:r>
              <a:rPr lang="en-US">
                <a:solidFill>
                  <a:schemeClr val="bg2"/>
                </a:solidFill>
              </a:rPr>
              <a:t>Procurement </a:t>
            </a:r>
            <a:r>
              <a:rPr lang="lv-LV">
                <a:solidFill>
                  <a:schemeClr val="bg2"/>
                </a:solidFill>
              </a:rPr>
              <a:t>Legal </a:t>
            </a:r>
            <a:r>
              <a:rPr lang="en-US">
                <a:solidFill>
                  <a:schemeClr val="bg2"/>
                </a:solidFill>
              </a:rPr>
              <a:t>Basis </a:t>
            </a:r>
            <a:endParaRPr lang="lv-LV">
              <a:solidFill>
                <a:schemeClr val="bg2"/>
              </a:solidFill>
            </a:endParaRPr>
          </a:p>
        </p:txBody>
      </p:sp>
      <p:sp>
        <p:nvSpPr>
          <p:cNvPr id="4" name="TextBox 3"/>
          <p:cNvSpPr txBox="1"/>
          <p:nvPr/>
        </p:nvSpPr>
        <p:spPr>
          <a:xfrm>
            <a:off x="665210" y="1353813"/>
            <a:ext cx="3864064" cy="430887"/>
          </a:xfrm>
          <a:prstGeom prst="rect">
            <a:avLst/>
          </a:prstGeom>
          <a:solidFill>
            <a:schemeClr val="accent1"/>
          </a:solidFill>
        </p:spPr>
        <p:txBody>
          <a:bodyPr wrap="square" lIns="182880" tIns="91440" rIns="182880" bIns="91440" rtlCol="0">
            <a:spAutoFit/>
          </a:bodyPr>
          <a:lstStyle/>
          <a:p>
            <a:r>
              <a:rPr lang="en-US" sz="1600">
                <a:solidFill>
                  <a:srgbClr val="FFFFFF"/>
                </a:solidFill>
              </a:rPr>
              <a:t>Legislative Requirements</a:t>
            </a:r>
          </a:p>
        </p:txBody>
      </p:sp>
      <p:sp>
        <p:nvSpPr>
          <p:cNvPr id="5" name="TextBox 4"/>
          <p:cNvSpPr txBox="1"/>
          <p:nvPr/>
        </p:nvSpPr>
        <p:spPr>
          <a:xfrm>
            <a:off x="4803006" y="1353813"/>
            <a:ext cx="3687850" cy="430887"/>
          </a:xfrm>
          <a:prstGeom prst="rect">
            <a:avLst/>
          </a:prstGeom>
          <a:solidFill>
            <a:schemeClr val="tx1"/>
          </a:solidFill>
        </p:spPr>
        <p:txBody>
          <a:bodyPr wrap="square" lIns="182880" tIns="91440" rIns="182880" bIns="91440" rtlCol="0">
            <a:spAutoFit/>
          </a:bodyPr>
          <a:lstStyle/>
          <a:p>
            <a:r>
              <a:rPr lang="en-US" sz="1600">
                <a:solidFill>
                  <a:srgbClr val="FFFFFF"/>
                </a:solidFill>
              </a:rPr>
              <a:t>Company &amp; Project Rules and Policies</a:t>
            </a:r>
          </a:p>
        </p:txBody>
      </p:sp>
      <p:sp useBgFill="1">
        <p:nvSpPr>
          <p:cNvPr id="9" name="Oval 8"/>
          <p:cNvSpPr/>
          <p:nvPr/>
        </p:nvSpPr>
        <p:spPr>
          <a:xfrm>
            <a:off x="427466" y="1149336"/>
            <a:ext cx="403168" cy="403168"/>
          </a:xfrm>
          <a:prstGeom prst="ellipse">
            <a:avLst/>
          </a:prstGeom>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500">
                <a:solidFill>
                  <a:schemeClr val="tx1"/>
                </a:solidFill>
              </a:rPr>
              <a:t>0</a:t>
            </a:r>
            <a:r>
              <a:rPr lang="lv-LV" sz="1500">
                <a:solidFill>
                  <a:schemeClr val="tx1"/>
                </a:solidFill>
              </a:rPr>
              <a:t>1</a:t>
            </a:r>
            <a:endParaRPr lang="en-US" sz="1500">
              <a:solidFill>
                <a:schemeClr val="tx1"/>
              </a:solidFill>
            </a:endParaRPr>
          </a:p>
        </p:txBody>
      </p:sp>
      <p:sp useBgFill="1">
        <p:nvSpPr>
          <p:cNvPr id="10" name="Oval 9"/>
          <p:cNvSpPr/>
          <p:nvPr/>
        </p:nvSpPr>
        <p:spPr>
          <a:xfrm>
            <a:off x="4614727" y="1138823"/>
            <a:ext cx="403168" cy="403168"/>
          </a:xfrm>
          <a:prstGeom prst="ellipse">
            <a:avLst/>
          </a:prstGeom>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500">
                <a:solidFill>
                  <a:schemeClr val="tx1"/>
                </a:solidFill>
              </a:rPr>
              <a:t>0</a:t>
            </a:r>
            <a:r>
              <a:rPr lang="lv-LV" sz="1500">
                <a:solidFill>
                  <a:schemeClr val="tx1"/>
                </a:solidFill>
              </a:rPr>
              <a:t>2</a:t>
            </a:r>
            <a:endParaRPr lang="en-US" sz="1500">
              <a:solidFill>
                <a:schemeClr val="tx1"/>
              </a:solidFill>
            </a:endParaRPr>
          </a:p>
        </p:txBody>
      </p:sp>
      <p:sp>
        <p:nvSpPr>
          <p:cNvPr id="11" name="TextBox 10">
            <a:extLst>
              <a:ext uri="{FF2B5EF4-FFF2-40B4-BE49-F238E27FC236}">
                <a16:creationId xmlns:a16="http://schemas.microsoft.com/office/drawing/2014/main" id="{FAC36D21-26EE-4137-B49F-D4DFADAD18A1}"/>
              </a:ext>
            </a:extLst>
          </p:cNvPr>
          <p:cNvSpPr txBox="1"/>
          <p:nvPr/>
        </p:nvSpPr>
        <p:spPr>
          <a:xfrm>
            <a:off x="665210" y="4564190"/>
            <a:ext cx="7825648" cy="507831"/>
          </a:xfrm>
          <a:prstGeom prst="rect">
            <a:avLst/>
          </a:prstGeom>
          <a:effectLst/>
        </p:spPr>
        <p:style>
          <a:lnRef idx="0">
            <a:schemeClr val="accent4"/>
          </a:lnRef>
          <a:fillRef idx="3">
            <a:schemeClr val="accent4"/>
          </a:fillRef>
          <a:effectRef idx="3">
            <a:schemeClr val="accent4"/>
          </a:effectRef>
          <a:fontRef idx="minor">
            <a:schemeClr val="lt1"/>
          </a:fontRef>
        </p:style>
        <p:txBody>
          <a:bodyPr wrap="square" lIns="182880" tIns="91440" rIns="182880" bIns="91440" rtlCol="0">
            <a:spAutoFit/>
          </a:bodyPr>
          <a:lstStyle/>
          <a:p>
            <a:r>
              <a:rPr lang="en-GB" sz="1050">
                <a:solidFill>
                  <a:srgbClr val="FFFFFF"/>
                </a:solidFill>
              </a:rPr>
              <a:t>Procurement Commissions are safeguarded by Legislation, Corporate Governance and applicable practice, de-politicised and empowered to act based on due professional diligence, following the Rail </a:t>
            </a:r>
            <a:r>
              <a:rPr lang="en-GB" sz="1050" err="1">
                <a:solidFill>
                  <a:srgbClr val="FFFFFF"/>
                </a:solidFill>
              </a:rPr>
              <a:t>Baltica</a:t>
            </a:r>
            <a:r>
              <a:rPr lang="en-GB" sz="1050">
                <a:solidFill>
                  <a:srgbClr val="FFFFFF"/>
                </a:solidFill>
              </a:rPr>
              <a:t> Global Project requirements.</a:t>
            </a:r>
          </a:p>
        </p:txBody>
      </p:sp>
    </p:spTree>
    <p:extLst>
      <p:ext uri="{BB962C8B-B14F-4D97-AF65-F5344CB8AC3E}">
        <p14:creationId xmlns:p14="http://schemas.microsoft.com/office/powerpoint/2010/main" val="420241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53CC6-E74F-492B-9C48-C027080DAF4A}"/>
              </a:ext>
            </a:extLst>
          </p:cNvPr>
          <p:cNvSpPr>
            <a:spLocks noGrp="1"/>
          </p:cNvSpPr>
          <p:nvPr>
            <p:ph type="body" sz="quarter" idx="20"/>
          </p:nvPr>
        </p:nvSpPr>
        <p:spPr/>
        <p:txBody>
          <a:bodyPr/>
          <a:lstStyle/>
          <a:p>
            <a:r>
              <a:rPr lang="lv-LV"/>
              <a:t>Where to find the information</a:t>
            </a:r>
          </a:p>
        </p:txBody>
      </p:sp>
      <p:sp>
        <p:nvSpPr>
          <p:cNvPr id="3" name="Text Placeholder 2">
            <a:extLst>
              <a:ext uri="{FF2B5EF4-FFF2-40B4-BE49-F238E27FC236}">
                <a16:creationId xmlns:a16="http://schemas.microsoft.com/office/drawing/2014/main" id="{60AF33C5-358B-4C72-962C-AB90CC07A3ED}"/>
              </a:ext>
            </a:extLst>
          </p:cNvPr>
          <p:cNvSpPr>
            <a:spLocks noGrp="1"/>
          </p:cNvSpPr>
          <p:nvPr>
            <p:ph type="body" sz="quarter" idx="19"/>
          </p:nvPr>
        </p:nvSpPr>
        <p:spPr>
          <a:xfrm>
            <a:off x="590607" y="1355610"/>
            <a:ext cx="8113776" cy="280137"/>
          </a:xfrm>
        </p:spPr>
        <p:txBody>
          <a:bodyPr>
            <a:normAutofit fontScale="92500" lnSpcReduction="10000"/>
          </a:bodyPr>
          <a:lstStyle/>
          <a:p>
            <a:pPr marL="0" indent="0" algn="ctr">
              <a:buNone/>
            </a:pPr>
            <a:r>
              <a:rPr lang="lv-LV" sz="1600">
                <a:solidFill>
                  <a:srgbClr val="0070C0"/>
                </a:solidFill>
                <a:hlinkClick r:id="rId3">
                  <a:extLst>
                    <a:ext uri="{A12FA001-AC4F-418D-AE19-62706E023703}">
                      <ahyp:hlinkClr xmlns:ahyp="http://schemas.microsoft.com/office/drawing/2018/hyperlinkcolor" val="tx"/>
                    </a:ext>
                  </a:extLst>
                </a:hlinkClick>
              </a:rPr>
              <a:t>www.railbaltica.org/tenders</a:t>
            </a:r>
            <a:r>
              <a:rPr lang="lv-LV" sz="1600">
                <a:solidFill>
                  <a:srgbClr val="0070C0"/>
                </a:solidFill>
              </a:rPr>
              <a:t> </a:t>
            </a:r>
          </a:p>
        </p:txBody>
      </p:sp>
      <p:pic>
        <p:nvPicPr>
          <p:cNvPr id="5" name="Picture 4">
            <a:extLst>
              <a:ext uri="{FF2B5EF4-FFF2-40B4-BE49-F238E27FC236}">
                <a16:creationId xmlns:a16="http://schemas.microsoft.com/office/drawing/2014/main" id="{B8CFA8FF-026C-4497-90A8-37F0E829D4A3}"/>
              </a:ext>
            </a:extLst>
          </p:cNvPr>
          <p:cNvPicPr>
            <a:picLocks noChangeAspect="1"/>
          </p:cNvPicPr>
          <p:nvPr/>
        </p:nvPicPr>
        <p:blipFill rotWithShape="1">
          <a:blip r:embed="rId4"/>
          <a:srcRect b="57516"/>
          <a:stretch/>
        </p:blipFill>
        <p:spPr>
          <a:xfrm>
            <a:off x="668459" y="1876933"/>
            <a:ext cx="3732854" cy="1335960"/>
          </a:xfrm>
          <a:prstGeom prst="rect">
            <a:avLst/>
          </a:prstGeom>
        </p:spPr>
      </p:pic>
      <p:pic>
        <p:nvPicPr>
          <p:cNvPr id="6" name="Picture 5">
            <a:extLst>
              <a:ext uri="{FF2B5EF4-FFF2-40B4-BE49-F238E27FC236}">
                <a16:creationId xmlns:a16="http://schemas.microsoft.com/office/drawing/2014/main" id="{8F39D9B1-436B-4346-8DAE-445E77142FE3}"/>
              </a:ext>
            </a:extLst>
          </p:cNvPr>
          <p:cNvPicPr>
            <a:picLocks noChangeAspect="1"/>
          </p:cNvPicPr>
          <p:nvPr/>
        </p:nvPicPr>
        <p:blipFill>
          <a:blip r:embed="rId5">
            <a:alphaModFix/>
          </a:blip>
          <a:stretch>
            <a:fillRect/>
          </a:stretch>
        </p:blipFill>
        <p:spPr>
          <a:xfrm>
            <a:off x="4893676" y="2565654"/>
            <a:ext cx="3877838" cy="2543759"/>
          </a:xfrm>
          <a:prstGeom prst="rect">
            <a:avLst/>
          </a:prstGeom>
          <a:noFill/>
          <a:effectLst>
            <a:softEdge rad="0"/>
          </a:effectLst>
        </p:spPr>
      </p:pic>
      <p:pic>
        <p:nvPicPr>
          <p:cNvPr id="9" name="Picture 8">
            <a:extLst>
              <a:ext uri="{FF2B5EF4-FFF2-40B4-BE49-F238E27FC236}">
                <a16:creationId xmlns:a16="http://schemas.microsoft.com/office/drawing/2014/main" id="{038FA649-D52D-4C04-9E74-55E4B272877B}"/>
              </a:ext>
            </a:extLst>
          </p:cNvPr>
          <p:cNvPicPr>
            <a:picLocks noChangeAspect="1"/>
          </p:cNvPicPr>
          <p:nvPr/>
        </p:nvPicPr>
        <p:blipFill>
          <a:blip r:embed="rId6"/>
          <a:stretch>
            <a:fillRect/>
          </a:stretch>
        </p:blipFill>
        <p:spPr>
          <a:xfrm>
            <a:off x="719528" y="3494291"/>
            <a:ext cx="3919654" cy="1108386"/>
          </a:xfrm>
          <a:prstGeom prst="rect">
            <a:avLst/>
          </a:prstGeom>
        </p:spPr>
      </p:pic>
      <p:sp>
        <p:nvSpPr>
          <p:cNvPr id="4" name="Arrow: Right 3">
            <a:extLst>
              <a:ext uri="{FF2B5EF4-FFF2-40B4-BE49-F238E27FC236}">
                <a16:creationId xmlns:a16="http://schemas.microsoft.com/office/drawing/2014/main" id="{49E906CD-0ADA-43CD-B148-AEA44A0AB628}"/>
              </a:ext>
            </a:extLst>
          </p:cNvPr>
          <p:cNvSpPr/>
          <p:nvPr/>
        </p:nvSpPr>
        <p:spPr>
          <a:xfrm>
            <a:off x="271320" y="3592693"/>
            <a:ext cx="387428" cy="48967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n>
                <a:solidFill>
                  <a:srgbClr val="FF0000"/>
                </a:solidFill>
              </a:ln>
              <a:noFill/>
            </a:endParaRPr>
          </a:p>
        </p:txBody>
      </p:sp>
      <p:pic>
        <p:nvPicPr>
          <p:cNvPr id="10" name="Picture 9">
            <a:extLst>
              <a:ext uri="{FF2B5EF4-FFF2-40B4-BE49-F238E27FC236}">
                <a16:creationId xmlns:a16="http://schemas.microsoft.com/office/drawing/2014/main" id="{9FDCD542-2ED4-4114-BD66-27805102A858}"/>
              </a:ext>
            </a:extLst>
          </p:cNvPr>
          <p:cNvPicPr>
            <a:picLocks noChangeAspect="1"/>
          </p:cNvPicPr>
          <p:nvPr/>
        </p:nvPicPr>
        <p:blipFill rotWithShape="1">
          <a:blip r:embed="rId7"/>
          <a:srcRect b="79393"/>
          <a:stretch/>
        </p:blipFill>
        <p:spPr>
          <a:xfrm>
            <a:off x="5086662" y="1885917"/>
            <a:ext cx="3632712" cy="717323"/>
          </a:xfrm>
          <a:prstGeom prst="rect">
            <a:avLst/>
          </a:prstGeom>
        </p:spPr>
      </p:pic>
    </p:spTree>
    <p:extLst>
      <p:ext uri="{BB962C8B-B14F-4D97-AF65-F5344CB8AC3E}">
        <p14:creationId xmlns:p14="http://schemas.microsoft.com/office/powerpoint/2010/main" val="413016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53CC6-E74F-492B-9C48-C027080DAF4A}"/>
              </a:ext>
            </a:extLst>
          </p:cNvPr>
          <p:cNvSpPr>
            <a:spLocks noGrp="1"/>
          </p:cNvSpPr>
          <p:nvPr>
            <p:ph type="body" sz="quarter" idx="20"/>
          </p:nvPr>
        </p:nvSpPr>
        <p:spPr/>
        <p:txBody>
          <a:bodyPr/>
          <a:lstStyle/>
          <a:p>
            <a:r>
              <a:rPr lang="lv-LV"/>
              <a:t>Where to find the information</a:t>
            </a:r>
          </a:p>
        </p:txBody>
      </p:sp>
      <p:sp>
        <p:nvSpPr>
          <p:cNvPr id="3" name="Text Placeholder 2">
            <a:extLst>
              <a:ext uri="{FF2B5EF4-FFF2-40B4-BE49-F238E27FC236}">
                <a16:creationId xmlns:a16="http://schemas.microsoft.com/office/drawing/2014/main" id="{60AF33C5-358B-4C72-962C-AB90CC07A3ED}"/>
              </a:ext>
            </a:extLst>
          </p:cNvPr>
          <p:cNvSpPr>
            <a:spLocks noGrp="1"/>
          </p:cNvSpPr>
          <p:nvPr>
            <p:ph type="body" sz="quarter" idx="19"/>
          </p:nvPr>
        </p:nvSpPr>
        <p:spPr>
          <a:xfrm>
            <a:off x="590607" y="1355610"/>
            <a:ext cx="8113776" cy="280137"/>
          </a:xfrm>
        </p:spPr>
        <p:txBody>
          <a:bodyPr>
            <a:normAutofit fontScale="92500" lnSpcReduction="10000"/>
          </a:bodyPr>
          <a:lstStyle/>
          <a:p>
            <a:pPr marL="0" indent="0" algn="ctr">
              <a:buNone/>
            </a:pPr>
            <a:r>
              <a:rPr lang="lv-LV" sz="1600">
                <a:solidFill>
                  <a:srgbClr val="0070C0"/>
                </a:solidFill>
              </a:rPr>
              <a:t>https://www.eis.gov.lv/EKEIS/Supplier</a:t>
            </a:r>
          </a:p>
        </p:txBody>
      </p:sp>
      <p:pic>
        <p:nvPicPr>
          <p:cNvPr id="5" name="Picture 4">
            <a:extLst>
              <a:ext uri="{FF2B5EF4-FFF2-40B4-BE49-F238E27FC236}">
                <a16:creationId xmlns:a16="http://schemas.microsoft.com/office/drawing/2014/main" id="{6B80B957-89EC-4A42-ACE9-19BF15380459}"/>
              </a:ext>
            </a:extLst>
          </p:cNvPr>
          <p:cNvPicPr>
            <a:picLocks noChangeAspect="1"/>
          </p:cNvPicPr>
          <p:nvPr/>
        </p:nvPicPr>
        <p:blipFill>
          <a:blip r:embed="rId3"/>
          <a:stretch>
            <a:fillRect/>
          </a:stretch>
        </p:blipFill>
        <p:spPr>
          <a:xfrm>
            <a:off x="92797" y="1768607"/>
            <a:ext cx="4479203" cy="129362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76EF014-5E05-4AEF-BA18-368B26E6EE1A}"/>
                  </a:ext>
                </a:extLst>
              </p:cNvPr>
              <p:cNvSpPr txBox="1"/>
              <p:nvPr/>
            </p:nvSpPr>
            <p:spPr>
              <a:xfrm>
                <a:off x="2949575" y="2321825"/>
                <a:ext cx="3318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panose="02040503050406030204" pitchFamily="18" charset="0"/>
                          <a:ea typeface="Cambria Math" panose="02040503050406030204" pitchFamily="18" charset="0"/>
                        </a:rPr>
                        <m:t>←</m:t>
                      </m:r>
                    </m:oMath>
                  </m:oMathPara>
                </a14:m>
                <a:endParaRPr lang="en-US" sz="2400" b="1">
                  <a:solidFill>
                    <a:srgbClr val="FF0000"/>
                  </a:solidFill>
                </a:endParaRPr>
              </a:p>
            </p:txBody>
          </p:sp>
        </mc:Choice>
        <mc:Fallback>
          <p:sp>
            <p:nvSpPr>
              <p:cNvPr id="6" name="TextBox 5">
                <a:extLst>
                  <a:ext uri="{FF2B5EF4-FFF2-40B4-BE49-F238E27FC236}">
                    <a16:creationId xmlns:a16="http://schemas.microsoft.com/office/drawing/2014/main" id="{D76EF014-5E05-4AEF-BA18-368B26E6EE1A}"/>
                  </a:ext>
                </a:extLst>
              </p:cNvPr>
              <p:cNvSpPr txBox="1">
                <a:spLocks noRot="1" noChangeAspect="1" noMove="1" noResize="1" noEditPoints="1" noAdjustHandles="1" noChangeArrowheads="1" noChangeShapeType="1" noTextEdit="1"/>
              </p:cNvSpPr>
              <p:nvPr/>
            </p:nvSpPr>
            <p:spPr>
              <a:xfrm>
                <a:off x="2949575" y="2321825"/>
                <a:ext cx="331822" cy="369332"/>
              </a:xfrm>
              <a:prstGeom prst="rect">
                <a:avLst/>
              </a:prstGeom>
              <a:blipFill>
                <a:blip r:embed="rId4"/>
                <a:stretch>
                  <a:fillRect l="-12963" r="-11111" b="-166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5B3B1D3F-0FE3-4911-8439-3E23C444AA1E}"/>
              </a:ext>
            </a:extLst>
          </p:cNvPr>
          <p:cNvPicPr>
            <a:picLocks noChangeAspect="1"/>
          </p:cNvPicPr>
          <p:nvPr/>
        </p:nvPicPr>
        <p:blipFill>
          <a:blip r:embed="rId5"/>
          <a:stretch>
            <a:fillRect/>
          </a:stretch>
        </p:blipFill>
        <p:spPr>
          <a:xfrm>
            <a:off x="18291" y="3195091"/>
            <a:ext cx="4572001" cy="162103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EDF1E06-B5EB-441B-949F-F0D39B0C186D}"/>
                  </a:ext>
                </a:extLst>
              </p:cNvPr>
              <p:cNvSpPr txBox="1"/>
              <p:nvPr/>
            </p:nvSpPr>
            <p:spPr>
              <a:xfrm>
                <a:off x="409468" y="4005610"/>
                <a:ext cx="3318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panose="02040503050406030204" pitchFamily="18" charset="0"/>
                          <a:ea typeface="Cambria Math" panose="02040503050406030204" pitchFamily="18" charset="0"/>
                        </a:rPr>
                        <m:t>→</m:t>
                      </m:r>
                    </m:oMath>
                  </m:oMathPara>
                </a14:m>
                <a:endParaRPr lang="en-US" sz="2400" b="1">
                  <a:solidFill>
                    <a:srgbClr val="FF0000"/>
                  </a:solidFill>
                </a:endParaRPr>
              </a:p>
            </p:txBody>
          </p:sp>
        </mc:Choice>
        <mc:Fallback>
          <p:sp>
            <p:nvSpPr>
              <p:cNvPr id="9" name="TextBox 8">
                <a:extLst>
                  <a:ext uri="{FF2B5EF4-FFF2-40B4-BE49-F238E27FC236}">
                    <a16:creationId xmlns:a16="http://schemas.microsoft.com/office/drawing/2014/main" id="{9EDF1E06-B5EB-441B-949F-F0D39B0C186D}"/>
                  </a:ext>
                </a:extLst>
              </p:cNvPr>
              <p:cNvSpPr txBox="1">
                <a:spLocks noRot="1" noChangeAspect="1" noMove="1" noResize="1" noEditPoints="1" noAdjustHandles="1" noChangeArrowheads="1" noChangeShapeType="1" noTextEdit="1"/>
              </p:cNvSpPr>
              <p:nvPr/>
            </p:nvSpPr>
            <p:spPr>
              <a:xfrm>
                <a:off x="409468" y="4005610"/>
                <a:ext cx="331822" cy="369332"/>
              </a:xfrm>
              <a:prstGeom prst="rect">
                <a:avLst/>
              </a:prstGeom>
              <a:blipFill>
                <a:blip r:embed="rId6"/>
                <a:stretch>
                  <a:fillRect l="-10909" r="-10909" b="-1639"/>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D15D121D-9A14-4E65-9575-9C47C02126E0}"/>
              </a:ext>
            </a:extLst>
          </p:cNvPr>
          <p:cNvPicPr>
            <a:picLocks noChangeAspect="1"/>
          </p:cNvPicPr>
          <p:nvPr/>
        </p:nvPicPr>
        <p:blipFill>
          <a:blip r:embed="rId7"/>
          <a:stretch>
            <a:fillRect/>
          </a:stretch>
        </p:blipFill>
        <p:spPr>
          <a:xfrm>
            <a:off x="4476750" y="1768607"/>
            <a:ext cx="4572001" cy="3047522"/>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E6A2228-B747-49DC-B73B-FBAA387BC348}"/>
                  </a:ext>
                </a:extLst>
              </p:cNvPr>
              <p:cNvSpPr txBox="1"/>
              <p:nvPr/>
            </p:nvSpPr>
            <p:spPr>
              <a:xfrm>
                <a:off x="4892568" y="3786288"/>
                <a:ext cx="32792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panose="02040503050406030204" pitchFamily="18" charset="0"/>
                          <a:ea typeface="Cambria Math" panose="02040503050406030204" pitchFamily="18" charset="0"/>
                        </a:rPr>
                        <m:t>→</m:t>
                      </m:r>
                    </m:oMath>
                  </m:oMathPara>
                </a14:m>
                <a:endParaRPr lang="en-US" sz="2400" b="1">
                  <a:solidFill>
                    <a:srgbClr val="FF0000"/>
                  </a:solidFill>
                </a:endParaRPr>
              </a:p>
            </p:txBody>
          </p:sp>
        </mc:Choice>
        <mc:Fallback>
          <p:sp>
            <p:nvSpPr>
              <p:cNvPr id="15" name="TextBox 14">
                <a:extLst>
                  <a:ext uri="{FF2B5EF4-FFF2-40B4-BE49-F238E27FC236}">
                    <a16:creationId xmlns:a16="http://schemas.microsoft.com/office/drawing/2014/main" id="{FE6A2228-B747-49DC-B73B-FBAA387BC348}"/>
                  </a:ext>
                </a:extLst>
              </p:cNvPr>
              <p:cNvSpPr txBox="1">
                <a:spLocks noRot="1" noChangeAspect="1" noMove="1" noResize="1" noEditPoints="1" noAdjustHandles="1" noChangeArrowheads="1" noChangeShapeType="1" noTextEdit="1"/>
              </p:cNvSpPr>
              <p:nvPr/>
            </p:nvSpPr>
            <p:spPr>
              <a:xfrm>
                <a:off x="4892568" y="3786288"/>
                <a:ext cx="327925" cy="461665"/>
              </a:xfrm>
              <a:prstGeom prst="rect">
                <a:avLst/>
              </a:prstGeom>
              <a:blipFill>
                <a:blip r:embed="rId8"/>
                <a:stretch>
                  <a:fillRect r="-30189"/>
                </a:stretch>
              </a:blipFill>
            </p:spPr>
            <p:txBody>
              <a:bodyPr/>
              <a:lstStyle/>
              <a:p>
                <a:r>
                  <a:rPr lang="en-US">
                    <a:noFill/>
                  </a:rPr>
                  <a:t> </a:t>
                </a:r>
              </a:p>
            </p:txBody>
          </p:sp>
        </mc:Fallback>
      </mc:AlternateContent>
    </p:spTree>
    <p:extLst>
      <p:ext uri="{BB962C8B-B14F-4D97-AF65-F5344CB8AC3E}">
        <p14:creationId xmlns:p14="http://schemas.microsoft.com/office/powerpoint/2010/main" val="301262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A1A3-8B19-4257-A20F-89DD9D40BA47}"/>
              </a:ext>
            </a:extLst>
          </p:cNvPr>
          <p:cNvSpPr>
            <a:spLocks noGrp="1"/>
          </p:cNvSpPr>
          <p:nvPr>
            <p:ph type="body" sz="quarter" idx="20"/>
          </p:nvPr>
        </p:nvSpPr>
        <p:spPr/>
        <p:txBody>
          <a:bodyPr/>
          <a:lstStyle/>
          <a:p>
            <a:pPr marL="0" indent="0">
              <a:buNone/>
            </a:pPr>
            <a:r>
              <a:rPr lang="lv-LV"/>
              <a:t>Registration in E-Tenders system</a:t>
            </a:r>
          </a:p>
        </p:txBody>
      </p:sp>
      <p:pic>
        <p:nvPicPr>
          <p:cNvPr id="4" name="Picture 3">
            <a:extLst>
              <a:ext uri="{FF2B5EF4-FFF2-40B4-BE49-F238E27FC236}">
                <a16:creationId xmlns:a16="http://schemas.microsoft.com/office/drawing/2014/main" id="{3D1AF3CE-40E8-43C6-BC27-348DC767060F}"/>
              </a:ext>
            </a:extLst>
          </p:cNvPr>
          <p:cNvPicPr>
            <a:picLocks noChangeAspect="1"/>
          </p:cNvPicPr>
          <p:nvPr/>
        </p:nvPicPr>
        <p:blipFill rotWithShape="1">
          <a:blip r:embed="rId2"/>
          <a:srcRect l="5058" r="18667"/>
          <a:stretch/>
        </p:blipFill>
        <p:spPr>
          <a:xfrm>
            <a:off x="242683" y="1255989"/>
            <a:ext cx="4626430" cy="38602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0C05BCD-6A7A-4CEF-A6ED-EC6D67637DB4}"/>
              </a:ext>
            </a:extLst>
          </p:cNvPr>
          <p:cNvPicPr>
            <a:picLocks noChangeAspect="1"/>
          </p:cNvPicPr>
          <p:nvPr/>
        </p:nvPicPr>
        <p:blipFill rotWithShape="1">
          <a:blip r:embed="rId3"/>
          <a:srcRect l="18893" r="9617"/>
          <a:stretch/>
        </p:blipFill>
        <p:spPr>
          <a:xfrm>
            <a:off x="5263243" y="1283204"/>
            <a:ext cx="3423557" cy="2412816"/>
          </a:xfrm>
          <a:prstGeom prst="rect">
            <a:avLst/>
          </a:prstGeom>
          <a:effectLst>
            <a:outerShdw blurRad="50800" dist="38100" dir="5400000" algn="t" rotWithShape="0">
              <a:prstClr val="black">
                <a:alpha val="40000"/>
              </a:prstClr>
            </a:outerShdw>
          </a:effectLst>
        </p:spPr>
      </p:pic>
      <p:sp>
        <p:nvSpPr>
          <p:cNvPr id="11" name="Arrow: Down 10">
            <a:extLst>
              <a:ext uri="{FF2B5EF4-FFF2-40B4-BE49-F238E27FC236}">
                <a16:creationId xmlns:a16="http://schemas.microsoft.com/office/drawing/2014/main" id="{4F747274-DAF0-464D-865E-D11D83C9EB50}"/>
              </a:ext>
            </a:extLst>
          </p:cNvPr>
          <p:cNvSpPr/>
          <p:nvPr/>
        </p:nvSpPr>
        <p:spPr>
          <a:xfrm rot="5400000">
            <a:off x="4882881" y="2405087"/>
            <a:ext cx="361149" cy="530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0470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A1A3-8B19-4257-A20F-89DD9D40BA47}"/>
              </a:ext>
            </a:extLst>
          </p:cNvPr>
          <p:cNvSpPr>
            <a:spLocks noGrp="1"/>
          </p:cNvSpPr>
          <p:nvPr>
            <p:ph type="body" sz="quarter" idx="20"/>
          </p:nvPr>
        </p:nvSpPr>
        <p:spPr/>
        <p:txBody>
          <a:bodyPr/>
          <a:lstStyle/>
          <a:p>
            <a:pPr marL="0" indent="0">
              <a:buNone/>
            </a:pPr>
            <a:r>
              <a:rPr lang="lv-LV"/>
              <a:t>Registration in E-Tenders system</a:t>
            </a:r>
          </a:p>
        </p:txBody>
      </p:sp>
      <p:pic>
        <p:nvPicPr>
          <p:cNvPr id="5" name="Picture 4">
            <a:extLst>
              <a:ext uri="{FF2B5EF4-FFF2-40B4-BE49-F238E27FC236}">
                <a16:creationId xmlns:a16="http://schemas.microsoft.com/office/drawing/2014/main" id="{E6C2B7A6-0F3E-4F93-9993-B5CED587F786}"/>
              </a:ext>
            </a:extLst>
          </p:cNvPr>
          <p:cNvPicPr>
            <a:picLocks noChangeAspect="1"/>
          </p:cNvPicPr>
          <p:nvPr/>
        </p:nvPicPr>
        <p:blipFill>
          <a:blip r:embed="rId2"/>
          <a:stretch>
            <a:fillRect/>
          </a:stretch>
        </p:blipFill>
        <p:spPr>
          <a:xfrm>
            <a:off x="762025" y="1933130"/>
            <a:ext cx="3211263" cy="312852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B6E6C9B-2686-4B1D-9271-3BA6E3F524E7}"/>
              </a:ext>
            </a:extLst>
          </p:cNvPr>
          <p:cNvPicPr>
            <a:picLocks noChangeAspect="1"/>
          </p:cNvPicPr>
          <p:nvPr/>
        </p:nvPicPr>
        <p:blipFill rotWithShape="1">
          <a:blip r:embed="rId3"/>
          <a:srcRect b="42574"/>
          <a:stretch/>
        </p:blipFill>
        <p:spPr>
          <a:xfrm>
            <a:off x="4860448" y="1916801"/>
            <a:ext cx="3526970" cy="3194043"/>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F0BF828-D96D-4EC2-AD4F-BBCD2FB89998}"/>
              </a:ext>
            </a:extLst>
          </p:cNvPr>
          <p:cNvSpPr txBox="1"/>
          <p:nvPr/>
        </p:nvSpPr>
        <p:spPr>
          <a:xfrm>
            <a:off x="1467271" y="1215531"/>
            <a:ext cx="6209457" cy="300082"/>
          </a:xfrm>
          <a:prstGeom prst="rect">
            <a:avLst/>
          </a:prstGeom>
          <a:noFill/>
        </p:spPr>
        <p:txBody>
          <a:bodyPr wrap="none" rtlCol="0">
            <a:spAutoFit/>
          </a:bodyPr>
          <a:lstStyle/>
          <a:p>
            <a:r>
              <a:rPr lang="lv-LV"/>
              <a:t>Two registration forms must be submitted to State Regeional developement agency</a:t>
            </a:r>
          </a:p>
        </p:txBody>
      </p:sp>
      <p:sp>
        <p:nvSpPr>
          <p:cNvPr id="3" name="TextBox 2">
            <a:extLst>
              <a:ext uri="{FF2B5EF4-FFF2-40B4-BE49-F238E27FC236}">
                <a16:creationId xmlns:a16="http://schemas.microsoft.com/office/drawing/2014/main" id="{332EC802-D615-4609-9FC3-0A6556C33502}"/>
              </a:ext>
            </a:extLst>
          </p:cNvPr>
          <p:cNvSpPr txBox="1"/>
          <p:nvPr/>
        </p:nvSpPr>
        <p:spPr>
          <a:xfrm>
            <a:off x="538868" y="1616719"/>
            <a:ext cx="3564758" cy="300082"/>
          </a:xfrm>
          <a:prstGeom prst="rect">
            <a:avLst/>
          </a:prstGeom>
          <a:noFill/>
        </p:spPr>
        <p:txBody>
          <a:bodyPr wrap="none" rtlCol="0">
            <a:spAutoFit/>
          </a:bodyPr>
          <a:lstStyle/>
          <a:p>
            <a:r>
              <a:rPr lang="en-US"/>
              <a:t>To Assign the administrator of the of the Profile</a:t>
            </a:r>
          </a:p>
        </p:txBody>
      </p:sp>
      <p:sp>
        <p:nvSpPr>
          <p:cNvPr id="8" name="TextBox 7">
            <a:extLst>
              <a:ext uri="{FF2B5EF4-FFF2-40B4-BE49-F238E27FC236}">
                <a16:creationId xmlns:a16="http://schemas.microsoft.com/office/drawing/2014/main" id="{DEB65FE1-4454-4BC2-AC83-8D01E188876F}"/>
              </a:ext>
            </a:extLst>
          </p:cNvPr>
          <p:cNvSpPr txBox="1"/>
          <p:nvPr/>
        </p:nvSpPr>
        <p:spPr>
          <a:xfrm>
            <a:off x="4800600" y="1616719"/>
            <a:ext cx="3624454" cy="300082"/>
          </a:xfrm>
          <a:prstGeom prst="rect">
            <a:avLst/>
          </a:prstGeom>
          <a:noFill/>
        </p:spPr>
        <p:txBody>
          <a:bodyPr wrap="none" rtlCol="0">
            <a:spAutoFit/>
          </a:bodyPr>
          <a:lstStyle/>
          <a:p>
            <a:r>
              <a:rPr lang="en-US"/>
              <a:t>Registration of the Company in E-Tender system</a:t>
            </a:r>
          </a:p>
        </p:txBody>
      </p:sp>
      <p:sp>
        <p:nvSpPr>
          <p:cNvPr id="4" name="Rectangle 3">
            <a:extLst>
              <a:ext uri="{FF2B5EF4-FFF2-40B4-BE49-F238E27FC236}">
                <a16:creationId xmlns:a16="http://schemas.microsoft.com/office/drawing/2014/main" id="{47804BE1-AD4A-4A22-B004-5B6F64A526D2}"/>
              </a:ext>
            </a:extLst>
          </p:cNvPr>
          <p:cNvSpPr/>
          <p:nvPr/>
        </p:nvSpPr>
        <p:spPr>
          <a:xfrm>
            <a:off x="2103670" y="3927969"/>
            <a:ext cx="4936658" cy="473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Electronically signed and sent to email address: </a:t>
            </a:r>
            <a:r>
              <a:rPr lang="en-US">
                <a:hlinkClick r:id="rId4"/>
              </a:rPr>
              <a:t>pasts@vraa.gov.lv</a:t>
            </a:r>
            <a:r>
              <a:rPr lang="en-US"/>
              <a:t> </a:t>
            </a:r>
            <a:endParaRPr lang="lv-LV"/>
          </a:p>
        </p:txBody>
      </p:sp>
    </p:spTree>
    <p:extLst>
      <p:ext uri="{BB962C8B-B14F-4D97-AF65-F5344CB8AC3E}">
        <p14:creationId xmlns:p14="http://schemas.microsoft.com/office/powerpoint/2010/main" val="339909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A1A3-8B19-4257-A20F-89DD9D40BA47}"/>
              </a:ext>
            </a:extLst>
          </p:cNvPr>
          <p:cNvSpPr>
            <a:spLocks noGrp="1"/>
          </p:cNvSpPr>
          <p:nvPr>
            <p:ph type="body" sz="quarter" idx="20"/>
          </p:nvPr>
        </p:nvSpPr>
        <p:spPr/>
        <p:txBody>
          <a:bodyPr/>
          <a:lstStyle/>
          <a:p>
            <a:pPr marL="0" indent="0">
              <a:buNone/>
            </a:pPr>
            <a:r>
              <a:rPr lang="lv-LV"/>
              <a:t>Registration in E-Tenders system</a:t>
            </a:r>
          </a:p>
        </p:txBody>
      </p:sp>
      <p:sp>
        <p:nvSpPr>
          <p:cNvPr id="7" name="TextBox 6">
            <a:extLst>
              <a:ext uri="{FF2B5EF4-FFF2-40B4-BE49-F238E27FC236}">
                <a16:creationId xmlns:a16="http://schemas.microsoft.com/office/drawing/2014/main" id="{0F0BF828-D96D-4EC2-AD4F-BBCD2FB89998}"/>
              </a:ext>
            </a:extLst>
          </p:cNvPr>
          <p:cNvSpPr txBox="1"/>
          <p:nvPr/>
        </p:nvSpPr>
        <p:spPr>
          <a:xfrm>
            <a:off x="95233" y="1339263"/>
            <a:ext cx="8518569" cy="1338828"/>
          </a:xfrm>
          <a:prstGeom prst="rect">
            <a:avLst/>
          </a:prstGeom>
          <a:noFill/>
        </p:spPr>
        <p:txBody>
          <a:bodyPr wrap="square" rtlCol="0">
            <a:spAutoFit/>
          </a:bodyPr>
          <a:lstStyle/>
          <a:p>
            <a:r>
              <a:rPr lang="lv-LV"/>
              <a:t>1) Please register as soone as possible;</a:t>
            </a:r>
          </a:p>
          <a:p>
            <a:r>
              <a:rPr lang="lv-LV"/>
              <a:t>2) Please specify in registration form e-mail address were incomming mails are checked regulary and check also spam folder before your registration is approved.</a:t>
            </a:r>
          </a:p>
          <a:p>
            <a:r>
              <a:rPr lang="lv-LV"/>
              <a:t>3) If you have any problems with registration or any other questions regarding EPS and E-Tenders subsystem, please contact:</a:t>
            </a:r>
          </a:p>
          <a:p>
            <a:endParaRPr lang="lv-LV"/>
          </a:p>
        </p:txBody>
      </p:sp>
      <p:pic>
        <p:nvPicPr>
          <p:cNvPr id="10" name="Picture 9">
            <a:extLst>
              <a:ext uri="{FF2B5EF4-FFF2-40B4-BE49-F238E27FC236}">
                <a16:creationId xmlns:a16="http://schemas.microsoft.com/office/drawing/2014/main" id="{EE593DA2-FEFF-40AB-A894-C11B23FCE3F8}"/>
              </a:ext>
            </a:extLst>
          </p:cNvPr>
          <p:cNvPicPr>
            <a:picLocks noChangeAspect="1"/>
          </p:cNvPicPr>
          <p:nvPr/>
        </p:nvPicPr>
        <p:blipFill>
          <a:blip r:embed="rId2"/>
          <a:stretch>
            <a:fillRect/>
          </a:stretch>
        </p:blipFill>
        <p:spPr>
          <a:xfrm>
            <a:off x="886689" y="2235627"/>
            <a:ext cx="6634345" cy="2838717"/>
          </a:xfrm>
          <a:prstGeom prst="rect">
            <a:avLst/>
          </a:prstGeom>
        </p:spPr>
      </p:pic>
    </p:spTree>
    <p:extLst>
      <p:ext uri="{BB962C8B-B14F-4D97-AF65-F5344CB8AC3E}">
        <p14:creationId xmlns:p14="http://schemas.microsoft.com/office/powerpoint/2010/main" val="1613676322"/>
      </p:ext>
    </p:extLst>
  </p:cSld>
  <p:clrMapOvr>
    <a:masterClrMapping/>
  </p:clrMapOvr>
</p:sld>
</file>

<file path=ppt/theme/theme1.xml><?xml version="1.0" encoding="utf-8"?>
<a:theme xmlns:a="http://schemas.openxmlformats.org/drawingml/2006/main" name="RB">
  <a:themeElements>
    <a:clrScheme name="RB">
      <a:dk1>
        <a:srgbClr val="5D5D5D"/>
      </a:dk1>
      <a:lt1>
        <a:srgbClr val="E5E5E5"/>
      </a:lt1>
      <a:dk2>
        <a:srgbClr val="353535"/>
      </a:dk2>
      <a:lt2>
        <a:srgbClr val="FFFFFF"/>
      </a:lt2>
      <a:accent1>
        <a:srgbClr val="3398DB"/>
      </a:accent1>
      <a:accent2>
        <a:srgbClr val="003787"/>
      </a:accent2>
      <a:accent3>
        <a:srgbClr val="FFC101"/>
      </a:accent3>
      <a:accent4>
        <a:srgbClr val="039E86"/>
      </a:accent4>
      <a:accent5>
        <a:srgbClr val="FFFFFF"/>
      </a:accent5>
      <a:accent6>
        <a:srgbClr val="FFFFFF"/>
      </a:accent6>
      <a:hlink>
        <a:srgbClr val="FFFFFF"/>
      </a:hlink>
      <a:folHlink>
        <a:srgbClr val="FFFFFF"/>
      </a:folHlink>
    </a:clrScheme>
    <a:fontScheme name="RB">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EA5543A2B1F343ACE50713D8AF7B21" ma:contentTypeVersion="16" ma:contentTypeDescription="Create a new document." ma:contentTypeScope="" ma:versionID="b447125d0fc913b9a37fd2044a1c0991">
  <xsd:schema xmlns:xsd="http://www.w3.org/2001/XMLSchema" xmlns:xs="http://www.w3.org/2001/XMLSchema" xmlns:p="http://schemas.microsoft.com/office/2006/metadata/properties" xmlns:ns2="f032b7a7-f60a-473f-b119-1ef7d8d2b647" xmlns:ns3="f5ec8f0f-a02a-412b-b9de-b02d0101828a" targetNamespace="http://schemas.microsoft.com/office/2006/metadata/properties" ma:root="true" ma:fieldsID="6506b376b94a774033a20ffae6c8de01" ns2:_="" ns3:_="">
    <xsd:import namespace="f032b7a7-f60a-473f-b119-1ef7d8d2b647"/>
    <xsd:import namespace="f5ec8f0f-a02a-412b-b9de-b02d010182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2b7a7-f60a-473f-b119-1ef7d8d2b6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248e91-9b19-45a3-9e60-dfdb4c9043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ec8f0f-a02a-412b-b9de-b02d0101828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405ed0b3-71a4-4911-9977-c5048ab9115b}" ma:internalName="TaxCatchAll" ma:showField="CatchAllData" ma:web="f5ec8f0f-a02a-412b-b9de-b02d01018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5ec8f0f-a02a-412b-b9de-b02d0101828a">
      <UserInfo>
        <DisplayName>EX - Ģirts Rūda</DisplayName>
        <AccountId>59</AccountId>
        <AccountType/>
      </UserInfo>
      <UserInfo>
        <DisplayName>EX - Baiba Rubesa</DisplayName>
        <AccountId>24</AccountId>
        <AccountType/>
      </UserInfo>
      <UserInfo>
        <DisplayName>Kaspars Briškens</DisplayName>
        <AccountId>16</AccountId>
        <AccountType/>
      </UserInfo>
      <UserInfo>
        <DisplayName>Guest Contributor</DisplayName>
        <AccountId>142</AccountId>
        <AccountType/>
      </UserInfo>
      <UserInfo>
        <DisplayName>SharingLinks.8d296ec6-9ee1-42f7-a0cf-7a6283b16ed6.AnonymousEdit.2a95ec3c-7413-4b3a-9599-1fbf45b6f460</DisplayName>
        <AccountId>173</AccountId>
        <AccountType/>
      </UserInfo>
      <UserInfo>
        <DisplayName>SharingLinks.d00a798a-ccb6-4038-a0b7-9da726ee85e1.OrganizationEdit.1c2d8edd-f6b8-4b5a-a2a9-8580b690edc1</DisplayName>
        <AccountId>209</AccountId>
        <AccountType/>
      </UserInfo>
      <UserInfo>
        <DisplayName>SharingLinks.c2ba4595-eefa-450f-8ddd-2889db1c4066.AnonymousEdit.e1e511b5-155c-46c5-a478-a29d4772ba44</DisplayName>
        <AccountId>153</AccountId>
        <AccountType/>
      </UserInfo>
      <UserInfo>
        <DisplayName>EX - Kaido Zimmermann</DisplayName>
        <AccountId>64</AccountId>
        <AccountType/>
      </UserInfo>
      <UserInfo>
        <DisplayName>SharingLinks.154bb8f3-a628-4262-b2d8-33f3308b4d40.AnonymousEdit.383de3f3-693f-46dc-b297-4b47eb8b5186</DisplayName>
        <AccountId>157</AccountId>
        <AccountType/>
      </UserInfo>
      <UserInfo>
        <DisplayName>LV DDB - Madara Ramane</DisplayName>
        <AccountId>265</AccountId>
        <AccountType/>
      </UserInfo>
      <UserInfo>
        <DisplayName>SORAINEN - Raivo Raudzeps</DisplayName>
        <AccountId>124</AccountId>
        <AccountType/>
      </UserInfo>
      <UserInfo>
        <DisplayName>Signe Lonerte</DisplayName>
        <AccountId>8006</AccountId>
        <AccountType/>
      </UserInfo>
    </SharedWithUsers>
    <TaxCatchAll xmlns="f5ec8f0f-a02a-412b-b9de-b02d0101828a" xsi:nil="true"/>
    <lcf76f155ced4ddcb4097134ff3c332f xmlns="f032b7a7-f60a-473f-b119-1ef7d8d2b6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2605E2-786F-4DCC-8C73-308A6E333E89}">
  <ds:schemaRefs>
    <ds:schemaRef ds:uri="http://schemas.microsoft.com/sharepoint/v3/contenttype/forms"/>
  </ds:schemaRefs>
</ds:datastoreItem>
</file>

<file path=customXml/itemProps2.xml><?xml version="1.0" encoding="utf-8"?>
<ds:datastoreItem xmlns:ds="http://schemas.openxmlformats.org/officeDocument/2006/customXml" ds:itemID="{8A4A248A-7FC6-4B88-9F1D-EC21AD8E6E7B}">
  <ds:schemaRefs>
    <ds:schemaRef ds:uri="f032b7a7-f60a-473f-b119-1ef7d8d2b647"/>
    <ds:schemaRef ds:uri="f5ec8f0f-a02a-412b-b9de-b02d010182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36573D-880A-4E2D-BF48-B4672766D727}">
  <ds:schemaRefs>
    <ds:schemaRef ds:uri="f032b7a7-f60a-473f-b119-1ef7d8d2b647"/>
    <ds:schemaRef ds:uri="f5ec8f0f-a02a-412b-b9de-b02d010182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28</Slides>
  <Notes>20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RB</vt:lpstr>
      <vt:lpstr> Briefing on the submission  of the Application    Procurement of Consolidated supply  of Fence components for Rail Baltica railway construction,  RBR 2022/21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of DTD-s</dc:title>
  <dc:creator>Kristjan Piirsalu</dc:creator>
  <cp:revision>1</cp:revision>
  <cp:lastPrinted>2021-03-22T14:26:06Z</cp:lastPrinted>
  <dcterms:created xsi:type="dcterms:W3CDTF">2018-12-10T10:39:30Z</dcterms:created>
  <dcterms:modified xsi:type="dcterms:W3CDTF">2022-09-27T11:27:32Z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536">
    <vt:lpwstr>32</vt:lpwstr>
  </property>
  <property fmtid="{D5CDD505-2E9C-101B-9397-08002B2CF9AE}" pid="3" name="AuthorIds_UIVersion_6656">
    <vt:lpwstr>124</vt:lpwstr>
  </property>
  <property fmtid="{D5CDD505-2E9C-101B-9397-08002B2CF9AE}" pid="4" name="AuthorIds_UIVersion_16384">
    <vt:lpwstr>124</vt:lpwstr>
  </property>
  <property fmtid="{D5CDD505-2E9C-101B-9397-08002B2CF9AE}" pid="5" name="ContentTypeId">
    <vt:lpwstr>0x01010049EA5543A2B1F343ACE50713D8AF7B21</vt:lpwstr>
  </property>
  <property fmtid="{D5CDD505-2E9C-101B-9397-08002B2CF9AE}" pid="6" name="MediaServiceImageTags">
    <vt:lpwstr/>
  </property>
</Properties>
</file>