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bookmarkIdSeed="2">
  <p:sldMasterIdLst>
    <p:sldMasterId id="2147483660" r:id="rId4"/>
  </p:sldMasterIdLst>
  <p:notesMasterIdLst>
    <p:notesMasterId r:id="rId29"/>
  </p:notesMasterIdLst>
  <p:handoutMasterIdLst>
    <p:handoutMasterId r:id="rId30"/>
  </p:handoutMasterIdLst>
  <p:sldIdLst>
    <p:sldId id="450" r:id="rId5"/>
    <p:sldId id="1217" r:id="rId6"/>
    <p:sldId id="1227" r:id="rId7"/>
    <p:sldId id="1228" r:id="rId8"/>
    <p:sldId id="1210" r:id="rId9"/>
    <p:sldId id="1213" r:id="rId10"/>
    <p:sldId id="1214" r:id="rId11"/>
    <p:sldId id="1215" r:id="rId12"/>
    <p:sldId id="1216" r:id="rId13"/>
    <p:sldId id="1218" r:id="rId14"/>
    <p:sldId id="1221" r:id="rId15"/>
    <p:sldId id="1226" r:id="rId16"/>
    <p:sldId id="1223" r:id="rId17"/>
    <p:sldId id="1224" r:id="rId18"/>
    <p:sldId id="1115" r:id="rId19"/>
    <p:sldId id="1186" r:id="rId20"/>
    <p:sldId id="1197" r:id="rId21"/>
    <p:sldId id="1184" r:id="rId22"/>
    <p:sldId id="1084" r:id="rId23"/>
    <p:sldId id="1203" r:id="rId24"/>
    <p:sldId id="1204" r:id="rId25"/>
    <p:sldId id="1206" r:id="rId26"/>
    <p:sldId id="1195" r:id="rId27"/>
    <p:sldId id="447" r:id="rId28"/>
  </p:sldIdLst>
  <p:sldSz cx="9144000" cy="5143500" type="screen16x9"/>
  <p:notesSz cx="9869488" cy="6738938"/>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Madara Zīlmane" initials="MZ" lastIdx="1" clrIdx="6">
    <p:extLst>
      <p:ext uri="{19B8F6BF-5375-455C-9EA6-DF929625EA0E}">
        <p15:presenceInfo xmlns:p15="http://schemas.microsoft.com/office/powerpoint/2012/main" userId="S::Madara.Zilmane@railbaltica.org::ffae92b1-2978-4c3d-adec-f8cbabd465a4" providerId="AD"/>
      </p:ext>
    </p:extLst>
  </p:cmAuthor>
  <p:cmAuthor id="1" name="Ilze Rassa" initials="IR" lastIdx="1" clrIdx="0">
    <p:extLst>
      <p:ext uri="{19B8F6BF-5375-455C-9EA6-DF929625EA0E}">
        <p15:presenceInfo xmlns:p15="http://schemas.microsoft.com/office/powerpoint/2012/main" userId="Ilze Rassa" providerId="None"/>
      </p:ext>
    </p:extLst>
  </p:cmAuthor>
  <p:cmAuthor id="2" name="Kaspars Briškens" initials="KB" lastIdx="1" clrIdx="1">
    <p:extLst>
      <p:ext uri="{19B8F6BF-5375-455C-9EA6-DF929625EA0E}">
        <p15:presenceInfo xmlns:p15="http://schemas.microsoft.com/office/powerpoint/2012/main" userId="Kaspars Briškens" providerId="None"/>
      </p:ext>
    </p:extLst>
  </p:cmAuthor>
  <p:cmAuthor id="3" name="Baiba Gulbe" initials="BG" lastIdx="2" clrIdx="2">
    <p:extLst>
      <p:ext uri="{19B8F6BF-5375-455C-9EA6-DF929625EA0E}">
        <p15:presenceInfo xmlns:p15="http://schemas.microsoft.com/office/powerpoint/2012/main" userId="S::baiba.gulbe@railbaltica.org::5da0b5de-fe28-4f58-a41e-411eab2193cc" providerId="AD"/>
      </p:ext>
    </p:extLst>
  </p:cmAuthor>
  <p:cmAuthor id="4" name="Nataļja Vjatkina" initials="NV" lastIdx="2" clrIdx="3">
    <p:extLst>
      <p:ext uri="{19B8F6BF-5375-455C-9EA6-DF929625EA0E}">
        <p15:presenceInfo xmlns:p15="http://schemas.microsoft.com/office/powerpoint/2012/main" userId="S::natalja.vjatkina@railbaltica.org::fc2c45f5-e416-47c5-a6ab-8a3d43a2991c" providerId="AD"/>
      </p:ext>
    </p:extLst>
  </p:cmAuthor>
  <p:cmAuthor id="5" name="Vineta Ezergaile" initials="VE" lastIdx="19" clrIdx="4">
    <p:extLst>
      <p:ext uri="{19B8F6BF-5375-455C-9EA6-DF929625EA0E}">
        <p15:presenceInfo xmlns:p15="http://schemas.microsoft.com/office/powerpoint/2012/main" userId="S::vineta.ezergaile@railbaltica.org::496b5a66-88d5-418d-b74e-64bbe972d7f2" providerId="AD"/>
      </p:ext>
    </p:extLst>
  </p:cmAuthor>
  <p:cmAuthor id="6" name="Aiga Benfelde" initials="AB" lastIdx="2" clrIdx="5">
    <p:extLst>
      <p:ext uri="{19B8F6BF-5375-455C-9EA6-DF929625EA0E}">
        <p15:presenceInfo xmlns:p15="http://schemas.microsoft.com/office/powerpoint/2012/main" userId="S::aiga.benfelde@railbaltica.org::8fe68fcc-74c1-4093-9668-fb888d06f1a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101"/>
    <a:srgbClr val="003787"/>
    <a:srgbClr val="E6E6E6"/>
    <a:srgbClr val="D6EAF8"/>
    <a:srgbClr val="FFCD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3316460-69A3-4AE6-A9BF-44FA4490D3BF}" v="803" dt="2022-08-17T10:42:09.930"/>
    <p1510:client id="{F9DA51B1-6D4B-43DF-9EEA-E3AF17E7B449}" v="2" dt="2022-08-17T10:33:16.7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74" autoAdjust="0"/>
    <p:restoredTop sz="94660"/>
  </p:normalViewPr>
  <p:slideViewPr>
    <p:cSldViewPr snapToGrid="0">
      <p:cViewPr varScale="1">
        <p:scale>
          <a:sx n="107" d="100"/>
          <a:sy n="107" d="100"/>
        </p:scale>
        <p:origin x="754" y="8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ānis Lukševics" userId="S::janis.luksevics@railbaltica.org::5a7d89b7-ad27-4fdf-9bc9-b4fece310a24" providerId="AD" clId="Web-{ACA4B8AE-F31B-6548-113E-50E10B103D21}"/>
    <pc:docChg chg="addSld delSld modSld">
      <pc:chgData name="Jānis Lukševics" userId="S::janis.luksevics@railbaltica.org::5a7d89b7-ad27-4fdf-9bc9-b4fece310a24" providerId="AD" clId="Web-{ACA4B8AE-F31B-6548-113E-50E10B103D21}" dt="2021-07-13T07:36:47.188" v="10"/>
      <pc:docMkLst>
        <pc:docMk/>
      </pc:docMkLst>
      <pc:sldChg chg="addSp delSp modSp">
        <pc:chgData name="Jānis Lukševics" userId="S::janis.luksevics@railbaltica.org::5a7d89b7-ad27-4fdf-9bc9-b4fece310a24" providerId="AD" clId="Web-{ACA4B8AE-F31B-6548-113E-50E10B103D21}" dt="2021-07-13T07:36:47.188" v="10"/>
        <pc:sldMkLst>
          <pc:docMk/>
          <pc:sldMk cId="2604703872" sldId="1214"/>
        </pc:sldMkLst>
        <pc:spChg chg="del">
          <ac:chgData name="Jānis Lukševics" userId="S::janis.luksevics@railbaltica.org::5a7d89b7-ad27-4fdf-9bc9-b4fece310a24" providerId="AD" clId="Web-{ACA4B8AE-F31B-6548-113E-50E10B103D21}" dt="2021-07-13T07:36:30.421" v="5"/>
          <ac:spMkLst>
            <pc:docMk/>
            <pc:sldMk cId="2604703872" sldId="1214"/>
            <ac:spMk id="7" creationId="{0F0BF828-D96D-4EC2-AD4F-BBCD2FB89998}"/>
          </ac:spMkLst>
        </pc:spChg>
        <pc:picChg chg="add del mod">
          <ac:chgData name="Jānis Lukševics" userId="S::janis.luksevics@railbaltica.org::5a7d89b7-ad27-4fdf-9bc9-b4fece310a24" providerId="AD" clId="Web-{ACA4B8AE-F31B-6548-113E-50E10B103D21}" dt="2021-07-13T07:36:47.188" v="10"/>
          <ac:picMkLst>
            <pc:docMk/>
            <pc:sldMk cId="2604703872" sldId="1214"/>
            <ac:picMk id="3" creationId="{E1D11027-AA3D-4209-84DB-FC6269E50412}"/>
          </ac:picMkLst>
        </pc:picChg>
        <pc:picChg chg="del">
          <ac:chgData name="Jānis Lukševics" userId="S::janis.luksevics@railbaltica.org::5a7d89b7-ad27-4fdf-9bc9-b4fece310a24" providerId="AD" clId="Web-{ACA4B8AE-F31B-6548-113E-50E10B103D21}" dt="2021-07-13T07:36:27.718" v="3"/>
          <ac:picMkLst>
            <pc:docMk/>
            <pc:sldMk cId="2604703872" sldId="1214"/>
            <ac:picMk id="5" creationId="{E6C2B7A6-0F3E-4F93-9993-B5CED587F786}"/>
          </ac:picMkLst>
        </pc:picChg>
        <pc:picChg chg="del">
          <ac:chgData name="Jānis Lukševics" userId="S::janis.luksevics@railbaltica.org::5a7d89b7-ad27-4fdf-9bc9-b4fece310a24" providerId="AD" clId="Web-{ACA4B8AE-F31B-6548-113E-50E10B103D21}" dt="2021-07-13T07:36:27.843" v="4"/>
          <ac:picMkLst>
            <pc:docMk/>
            <pc:sldMk cId="2604703872" sldId="1214"/>
            <ac:picMk id="6" creationId="{3B6E6C9B-2686-4B1D-9271-3BA6E3F524E7}"/>
          </ac:picMkLst>
        </pc:picChg>
      </pc:sldChg>
      <pc:sldChg chg="del">
        <pc:chgData name="Jānis Lukševics" userId="S::janis.luksevics@railbaltica.org::5a7d89b7-ad27-4fdf-9bc9-b4fece310a24" providerId="AD" clId="Web-{ACA4B8AE-F31B-6548-113E-50E10B103D21}" dt="2021-07-13T07:36:08.546" v="0"/>
        <pc:sldMkLst>
          <pc:docMk/>
          <pc:sldMk cId="87701708" sldId="1215"/>
        </pc:sldMkLst>
      </pc:sldChg>
      <pc:sldChg chg="add replId">
        <pc:chgData name="Jānis Lukševics" userId="S::janis.luksevics@railbaltica.org::5a7d89b7-ad27-4fdf-9bc9-b4fece310a24" providerId="AD" clId="Web-{ACA4B8AE-F31B-6548-113E-50E10B103D21}" dt="2021-07-13T07:36:22.827" v="2"/>
        <pc:sldMkLst>
          <pc:docMk/>
          <pc:sldMk cId="3399099482" sldId="1215"/>
        </pc:sldMkLst>
      </pc:sldChg>
      <pc:sldChg chg="del">
        <pc:chgData name="Jānis Lukševics" userId="S::janis.luksevics@railbaltica.org::5a7d89b7-ad27-4fdf-9bc9-b4fece310a24" providerId="AD" clId="Web-{ACA4B8AE-F31B-6548-113E-50E10B103D21}" dt="2021-07-13T07:36:11.327" v="1"/>
        <pc:sldMkLst>
          <pc:docMk/>
          <pc:sldMk cId="690742797" sldId="1216"/>
        </pc:sldMkLst>
      </pc:sldChg>
    </pc:docChg>
  </pc:docChgLst>
  <pc:docChgLst>
    <pc:chgData name="Jānis Lukševics" userId="S::janis.luksevics@railbaltica.org::5a7d89b7-ad27-4fdf-9bc9-b4fece310a24" providerId="AD" clId="Web-{7C56F0A7-F0D8-4017-0C3A-74DB829A206C}"/>
    <pc:docChg chg="addSld modSld">
      <pc:chgData name="Jānis Lukševics" userId="S::janis.luksevics@railbaltica.org::5a7d89b7-ad27-4fdf-9bc9-b4fece310a24" providerId="AD" clId="Web-{7C56F0A7-F0D8-4017-0C3A-74DB829A206C}" dt="2021-07-13T07:26:34.100" v="20" actId="20577"/>
      <pc:docMkLst>
        <pc:docMk/>
      </pc:docMkLst>
      <pc:sldChg chg="addSp delSp modSp new">
        <pc:chgData name="Jānis Lukševics" userId="S::janis.luksevics@railbaltica.org::5a7d89b7-ad27-4fdf-9bc9-b4fece310a24" providerId="AD" clId="Web-{7C56F0A7-F0D8-4017-0C3A-74DB829A206C}" dt="2021-07-13T07:26:34.100" v="20" actId="20577"/>
        <pc:sldMkLst>
          <pc:docMk/>
          <pc:sldMk cId="87701708" sldId="1215"/>
        </pc:sldMkLst>
        <pc:spChg chg="del mod">
          <ac:chgData name="Jānis Lukševics" userId="S::janis.luksevics@railbaltica.org::5a7d89b7-ad27-4fdf-9bc9-b4fece310a24" providerId="AD" clId="Web-{7C56F0A7-F0D8-4017-0C3A-74DB829A206C}" dt="2021-07-13T07:25:34.596" v="4"/>
          <ac:spMkLst>
            <pc:docMk/>
            <pc:sldMk cId="87701708" sldId="1215"/>
            <ac:spMk id="3" creationId="{5BC20716-5D57-48B6-AE1F-FF4A1555A7FE}"/>
          </ac:spMkLst>
        </pc:spChg>
        <pc:spChg chg="mod">
          <ac:chgData name="Jānis Lukševics" userId="S::janis.luksevics@railbaltica.org::5a7d89b7-ad27-4fdf-9bc9-b4fece310a24" providerId="AD" clId="Web-{7C56F0A7-F0D8-4017-0C3A-74DB829A206C}" dt="2021-07-13T07:26:34.100" v="20" actId="20577"/>
          <ac:spMkLst>
            <pc:docMk/>
            <pc:sldMk cId="87701708" sldId="1215"/>
            <ac:spMk id="4" creationId="{CC1036AF-D17B-4AD3-ABDA-97BED0549345}"/>
          </ac:spMkLst>
        </pc:spChg>
        <pc:spChg chg="add del mod">
          <ac:chgData name="Jānis Lukševics" userId="S::janis.luksevics@railbaltica.org::5a7d89b7-ad27-4fdf-9bc9-b4fece310a24" providerId="AD" clId="Web-{7C56F0A7-F0D8-4017-0C3A-74DB829A206C}" dt="2021-07-13T07:25:39.846" v="5"/>
          <ac:spMkLst>
            <pc:docMk/>
            <pc:sldMk cId="87701708" sldId="1215"/>
            <ac:spMk id="6" creationId="{8C5ED62E-1551-48F5-BB95-DC799318AF3B}"/>
          </ac:spMkLst>
        </pc:spChg>
        <pc:picChg chg="add mod">
          <ac:chgData name="Jānis Lukševics" userId="S::janis.luksevics@railbaltica.org::5a7d89b7-ad27-4fdf-9bc9-b4fece310a24" providerId="AD" clId="Web-{7C56F0A7-F0D8-4017-0C3A-74DB829A206C}" dt="2021-07-13T07:26:15.723" v="12" actId="1076"/>
          <ac:picMkLst>
            <pc:docMk/>
            <pc:sldMk cId="87701708" sldId="1215"/>
            <ac:picMk id="7" creationId="{23A36358-BA12-4909-8A8A-5E24D6F16CD1}"/>
          </ac:picMkLst>
        </pc:picChg>
      </pc:sldChg>
    </pc:docChg>
  </pc:docChgLst>
  <pc:docChgLst>
    <pc:chgData name="Elīna Saule" userId="1fe784cf-0d77-40f9-bafc-8f603781e060" providerId="ADAL" clId="{0B0CD4CD-7AED-4C85-86DB-E0CE53C07695}"/>
    <pc:docChg chg="modSld">
      <pc:chgData name="Elīna Saule" userId="1fe784cf-0d77-40f9-bafc-8f603781e060" providerId="ADAL" clId="{0B0CD4CD-7AED-4C85-86DB-E0CE53C07695}" dt="2021-08-16T12:37:26.588" v="68" actId="14100"/>
      <pc:docMkLst>
        <pc:docMk/>
      </pc:docMkLst>
      <pc:sldChg chg="modSp mod">
        <pc:chgData name="Elīna Saule" userId="1fe784cf-0d77-40f9-bafc-8f603781e060" providerId="ADAL" clId="{0B0CD4CD-7AED-4C85-86DB-E0CE53C07695}" dt="2021-08-16T12:20:51.779" v="17" actId="20577"/>
        <pc:sldMkLst>
          <pc:docMk/>
          <pc:sldMk cId="3081869592" sldId="450"/>
        </pc:sldMkLst>
        <pc:spChg chg="mod">
          <ac:chgData name="Elīna Saule" userId="1fe784cf-0d77-40f9-bafc-8f603781e060" providerId="ADAL" clId="{0B0CD4CD-7AED-4C85-86DB-E0CE53C07695}" dt="2021-08-16T12:20:51.779" v="17" actId="20577"/>
          <ac:spMkLst>
            <pc:docMk/>
            <pc:sldMk cId="3081869592" sldId="450"/>
            <ac:spMk id="5" creationId="{3D306813-46E3-4FA1-A0A3-3F540339B82F}"/>
          </ac:spMkLst>
        </pc:spChg>
        <pc:spChg chg="mod">
          <ac:chgData name="Elīna Saule" userId="1fe784cf-0d77-40f9-bafc-8f603781e060" providerId="ADAL" clId="{0B0CD4CD-7AED-4C85-86DB-E0CE53C07695}" dt="2021-08-16T12:20:39.533" v="12" actId="13926"/>
          <ac:spMkLst>
            <pc:docMk/>
            <pc:sldMk cId="3081869592" sldId="450"/>
            <ac:spMk id="6" creationId="{48B0B263-328E-4323-8F5E-1EC475ADB459}"/>
          </ac:spMkLst>
        </pc:spChg>
        <pc:spChg chg="mod">
          <ac:chgData name="Elīna Saule" userId="1fe784cf-0d77-40f9-bafc-8f603781e060" providerId="ADAL" clId="{0B0CD4CD-7AED-4C85-86DB-E0CE53C07695}" dt="2021-08-16T12:20:43.309" v="13" actId="13926"/>
          <ac:spMkLst>
            <pc:docMk/>
            <pc:sldMk cId="3081869592" sldId="450"/>
            <ac:spMk id="7" creationId="{D760A263-8AE2-4253-84F6-34ED73EE57A5}"/>
          </ac:spMkLst>
        </pc:spChg>
      </pc:sldChg>
      <pc:sldChg chg="modSp mod">
        <pc:chgData name="Elīna Saule" userId="1fe784cf-0d77-40f9-bafc-8f603781e060" providerId="ADAL" clId="{0B0CD4CD-7AED-4C85-86DB-E0CE53C07695}" dt="2021-08-16T12:37:26.588" v="68" actId="14100"/>
        <pc:sldMkLst>
          <pc:docMk/>
          <pc:sldMk cId="56243105" sldId="1195"/>
        </pc:sldMkLst>
        <pc:spChg chg="mod">
          <ac:chgData name="Elīna Saule" userId="1fe784cf-0d77-40f9-bafc-8f603781e060" providerId="ADAL" clId="{0B0CD4CD-7AED-4C85-86DB-E0CE53C07695}" dt="2021-08-16T12:37:26.588" v="68" actId="14100"/>
          <ac:spMkLst>
            <pc:docMk/>
            <pc:sldMk cId="56243105" sldId="1195"/>
            <ac:spMk id="5" creationId="{D6D9A3F3-2010-458A-BC6C-E882A374B67D}"/>
          </ac:spMkLst>
        </pc:spChg>
      </pc:sldChg>
      <pc:sldChg chg="modSp mod">
        <pc:chgData name="Elīna Saule" userId="1fe784cf-0d77-40f9-bafc-8f603781e060" providerId="ADAL" clId="{0B0CD4CD-7AED-4C85-86DB-E0CE53C07695}" dt="2021-08-16T12:34:04.346" v="42" actId="115"/>
        <pc:sldMkLst>
          <pc:docMk/>
          <pc:sldMk cId="3047583844" sldId="1197"/>
        </pc:sldMkLst>
        <pc:spChg chg="mod">
          <ac:chgData name="Elīna Saule" userId="1fe784cf-0d77-40f9-bafc-8f603781e060" providerId="ADAL" clId="{0B0CD4CD-7AED-4C85-86DB-E0CE53C07695}" dt="2021-08-16T12:34:04.346" v="42" actId="115"/>
          <ac:spMkLst>
            <pc:docMk/>
            <pc:sldMk cId="3047583844" sldId="1197"/>
            <ac:spMk id="21" creationId="{C95DA37B-F823-41FB-9C47-F6ABA149E815}"/>
          </ac:spMkLst>
        </pc:spChg>
      </pc:sldChg>
      <pc:sldChg chg="modSp mod">
        <pc:chgData name="Elīna Saule" userId="1fe784cf-0d77-40f9-bafc-8f603781e060" providerId="ADAL" clId="{0B0CD4CD-7AED-4C85-86DB-E0CE53C07695}" dt="2021-08-16T12:26:19.338" v="26" actId="20577"/>
        <pc:sldMkLst>
          <pc:docMk/>
          <pc:sldMk cId="2123439310" sldId="1223"/>
        </pc:sldMkLst>
        <pc:spChg chg="mod">
          <ac:chgData name="Elīna Saule" userId="1fe784cf-0d77-40f9-bafc-8f603781e060" providerId="ADAL" clId="{0B0CD4CD-7AED-4C85-86DB-E0CE53C07695}" dt="2021-08-16T12:26:19.338" v="26" actId="20577"/>
          <ac:spMkLst>
            <pc:docMk/>
            <pc:sldMk cId="2123439310" sldId="1223"/>
            <ac:spMk id="5" creationId="{575969A9-3E44-47CD-A992-0AB134C33FED}"/>
          </ac:spMkLst>
        </pc:spChg>
      </pc:sldChg>
    </pc:docChg>
  </pc:docChgLst>
  <pc:docChgLst>
    <pc:chgData name="Jānis Lukševics" userId="5a7d89b7-ad27-4fdf-9bc9-b4fece310a24" providerId="ADAL" clId="{6CA50A55-1C75-4285-B345-C24445EE89C2}"/>
    <pc:docChg chg="undo custSel addSld modSld sldOrd">
      <pc:chgData name="Jānis Lukševics" userId="5a7d89b7-ad27-4fdf-9bc9-b4fece310a24" providerId="ADAL" clId="{6CA50A55-1C75-4285-B345-C24445EE89C2}" dt="2021-07-15T08:23:52.887" v="2439" actId="20577"/>
      <pc:docMkLst>
        <pc:docMk/>
      </pc:docMkLst>
      <pc:sldChg chg="modSp mod">
        <pc:chgData name="Jānis Lukševics" userId="5a7d89b7-ad27-4fdf-9bc9-b4fece310a24" providerId="ADAL" clId="{6CA50A55-1C75-4285-B345-C24445EE89C2}" dt="2021-07-15T08:23:52.887" v="2439" actId="20577"/>
        <pc:sldMkLst>
          <pc:docMk/>
          <pc:sldMk cId="3081869592" sldId="450"/>
        </pc:sldMkLst>
        <pc:spChg chg="mod">
          <ac:chgData name="Jānis Lukševics" userId="5a7d89b7-ad27-4fdf-9bc9-b4fece310a24" providerId="ADAL" clId="{6CA50A55-1C75-4285-B345-C24445EE89C2}" dt="2021-07-15T08:23:52.887" v="2439" actId="20577"/>
          <ac:spMkLst>
            <pc:docMk/>
            <pc:sldMk cId="3081869592" sldId="450"/>
            <ac:spMk id="5" creationId="{3D306813-46E3-4FA1-A0A3-3F540339B82F}"/>
          </ac:spMkLst>
        </pc:spChg>
      </pc:sldChg>
      <pc:sldChg chg="addSp delSp modSp mod">
        <pc:chgData name="Jānis Lukševics" userId="5a7d89b7-ad27-4fdf-9bc9-b4fece310a24" providerId="ADAL" clId="{6CA50A55-1C75-4285-B345-C24445EE89C2}" dt="2021-07-15T08:15:06.448" v="2377" actId="1076"/>
        <pc:sldMkLst>
          <pc:docMk/>
          <pc:sldMk cId="2706659258" sldId="1186"/>
        </pc:sldMkLst>
        <pc:spChg chg="del mod">
          <ac:chgData name="Jānis Lukševics" userId="5a7d89b7-ad27-4fdf-9bc9-b4fece310a24" providerId="ADAL" clId="{6CA50A55-1C75-4285-B345-C24445EE89C2}" dt="2021-07-13T08:20:42.636" v="612" actId="478"/>
          <ac:spMkLst>
            <pc:docMk/>
            <pc:sldMk cId="2706659258" sldId="1186"/>
            <ac:spMk id="6" creationId="{78857A3D-B727-45DC-A174-0D63F3E33B64}"/>
          </ac:spMkLst>
        </pc:spChg>
        <pc:graphicFrameChg chg="del">
          <ac:chgData name="Jānis Lukševics" userId="5a7d89b7-ad27-4fdf-9bc9-b4fece310a24" providerId="ADAL" clId="{6CA50A55-1C75-4285-B345-C24445EE89C2}" dt="2021-07-13T08:20:37.450" v="610" actId="478"/>
          <ac:graphicFrameMkLst>
            <pc:docMk/>
            <pc:sldMk cId="2706659258" sldId="1186"/>
            <ac:graphicFrameMk id="5" creationId="{D91E116D-BACB-41D6-A376-970BB18137C5}"/>
          </ac:graphicFrameMkLst>
        </pc:graphicFrameChg>
        <pc:picChg chg="add del mod">
          <ac:chgData name="Jānis Lukševics" userId="5a7d89b7-ad27-4fdf-9bc9-b4fece310a24" providerId="ADAL" clId="{6CA50A55-1C75-4285-B345-C24445EE89C2}" dt="2021-07-15T08:03:04.398" v="2375" actId="478"/>
          <ac:picMkLst>
            <pc:docMk/>
            <pc:sldMk cId="2706659258" sldId="1186"/>
            <ac:picMk id="2" creationId="{B210235D-C51F-4A37-9ABD-85A43BDCB5C2}"/>
          </ac:picMkLst>
        </pc:picChg>
        <pc:picChg chg="add mod">
          <ac:chgData name="Jānis Lukševics" userId="5a7d89b7-ad27-4fdf-9bc9-b4fece310a24" providerId="ADAL" clId="{6CA50A55-1C75-4285-B345-C24445EE89C2}" dt="2021-07-15T08:15:06.448" v="2377" actId="1076"/>
          <ac:picMkLst>
            <pc:docMk/>
            <pc:sldMk cId="2706659258" sldId="1186"/>
            <ac:picMk id="3" creationId="{14D69408-36C8-48C9-BAAB-E6C70CACA580}"/>
          </ac:picMkLst>
        </pc:picChg>
      </pc:sldChg>
      <pc:sldChg chg="addSp delSp modSp mod">
        <pc:chgData name="Jānis Lukševics" userId="5a7d89b7-ad27-4fdf-9bc9-b4fece310a24" providerId="ADAL" clId="{6CA50A55-1C75-4285-B345-C24445EE89C2}" dt="2021-07-13T07:51:39.384" v="112" actId="1076"/>
        <pc:sldMkLst>
          <pc:docMk/>
          <pc:sldMk cId="2604703872" sldId="1214"/>
        </pc:sldMkLst>
        <pc:spChg chg="mod">
          <ac:chgData name="Jānis Lukševics" userId="5a7d89b7-ad27-4fdf-9bc9-b4fece310a24" providerId="ADAL" clId="{6CA50A55-1C75-4285-B345-C24445EE89C2}" dt="2021-07-13T07:30:59.613" v="84" actId="20577"/>
          <ac:spMkLst>
            <pc:docMk/>
            <pc:sldMk cId="2604703872" sldId="1214"/>
            <ac:spMk id="7" creationId="{0F0BF828-D96D-4EC2-AD4F-BBCD2FB89998}"/>
          </ac:spMkLst>
        </pc:spChg>
        <pc:spChg chg="add del">
          <ac:chgData name="Jānis Lukševics" userId="5a7d89b7-ad27-4fdf-9bc9-b4fece310a24" providerId="ADAL" clId="{6CA50A55-1C75-4285-B345-C24445EE89C2}" dt="2021-07-13T07:48:17.664" v="98" actId="478"/>
          <ac:spMkLst>
            <pc:docMk/>
            <pc:sldMk cId="2604703872" sldId="1214"/>
            <ac:spMk id="9" creationId="{B981B8E0-6FBF-47CB-89B6-A58764598EBC}"/>
          </ac:spMkLst>
        </pc:spChg>
        <pc:spChg chg="add del">
          <ac:chgData name="Jānis Lukševics" userId="5a7d89b7-ad27-4fdf-9bc9-b4fece310a24" providerId="ADAL" clId="{6CA50A55-1C75-4285-B345-C24445EE89C2}" dt="2021-07-13T07:49:11.172" v="102" actId="478"/>
          <ac:spMkLst>
            <pc:docMk/>
            <pc:sldMk cId="2604703872" sldId="1214"/>
            <ac:spMk id="10" creationId="{C13324BE-9012-4112-838B-1EE9DE128E84}"/>
          </ac:spMkLst>
        </pc:spChg>
        <pc:spChg chg="add mod">
          <ac:chgData name="Jānis Lukševics" userId="5a7d89b7-ad27-4fdf-9bc9-b4fece310a24" providerId="ADAL" clId="{6CA50A55-1C75-4285-B345-C24445EE89C2}" dt="2021-07-13T07:51:39.384" v="112" actId="1076"/>
          <ac:spMkLst>
            <pc:docMk/>
            <pc:sldMk cId="2604703872" sldId="1214"/>
            <ac:spMk id="11" creationId="{4F747274-DAF0-464D-865E-D11D83C9EB50}"/>
          </ac:spMkLst>
        </pc:spChg>
        <pc:picChg chg="add mod">
          <ac:chgData name="Jānis Lukševics" userId="5a7d89b7-ad27-4fdf-9bc9-b4fece310a24" providerId="ADAL" clId="{6CA50A55-1C75-4285-B345-C24445EE89C2}" dt="2021-07-13T07:42:55.274" v="93" actId="14100"/>
          <ac:picMkLst>
            <pc:docMk/>
            <pc:sldMk cId="2604703872" sldId="1214"/>
            <ac:picMk id="4" creationId="{3D1AF3CE-40E8-43C6-BC27-348DC767060F}"/>
          </ac:picMkLst>
        </pc:picChg>
        <pc:picChg chg="add mod">
          <ac:chgData name="Jānis Lukševics" userId="5a7d89b7-ad27-4fdf-9bc9-b4fece310a24" providerId="ADAL" clId="{6CA50A55-1C75-4285-B345-C24445EE89C2}" dt="2021-07-13T07:51:36.285" v="111" actId="14100"/>
          <ac:picMkLst>
            <pc:docMk/>
            <pc:sldMk cId="2604703872" sldId="1214"/>
            <ac:picMk id="8" creationId="{40C05BCD-6A7A-4CEF-A6ED-EC6D67637DB4}"/>
          </ac:picMkLst>
        </pc:picChg>
      </pc:sldChg>
      <pc:sldChg chg="delSp modSp mod ord">
        <pc:chgData name="Jānis Lukševics" userId="5a7d89b7-ad27-4fdf-9bc9-b4fece310a24" providerId="ADAL" clId="{6CA50A55-1C75-4285-B345-C24445EE89C2}" dt="2021-07-13T07:28:33.410" v="61" actId="20577"/>
        <pc:sldMkLst>
          <pc:docMk/>
          <pc:sldMk cId="87701708" sldId="1215"/>
        </pc:sldMkLst>
        <pc:spChg chg="mod">
          <ac:chgData name="Jānis Lukševics" userId="5a7d89b7-ad27-4fdf-9bc9-b4fece310a24" providerId="ADAL" clId="{6CA50A55-1C75-4285-B345-C24445EE89C2}" dt="2021-07-13T07:28:33.410" v="61" actId="20577"/>
          <ac:spMkLst>
            <pc:docMk/>
            <pc:sldMk cId="87701708" sldId="1215"/>
            <ac:spMk id="2" creationId="{9BA9FFC2-2B2F-4D6D-BE60-ABCDB59ECF7E}"/>
          </ac:spMkLst>
        </pc:spChg>
        <pc:spChg chg="del mod">
          <ac:chgData name="Jānis Lukševics" userId="5a7d89b7-ad27-4fdf-9bc9-b4fece310a24" providerId="ADAL" clId="{6CA50A55-1C75-4285-B345-C24445EE89C2}" dt="2021-07-13T07:28:02.455" v="17" actId="478"/>
          <ac:spMkLst>
            <pc:docMk/>
            <pc:sldMk cId="87701708" sldId="1215"/>
            <ac:spMk id="4" creationId="{CC1036AF-D17B-4AD3-ABDA-97BED0549345}"/>
          </ac:spMkLst>
        </pc:spChg>
      </pc:sldChg>
      <pc:sldChg chg="addSp delSp modSp add mod">
        <pc:chgData name="Jānis Lukševics" userId="5a7d89b7-ad27-4fdf-9bc9-b4fece310a24" providerId="ADAL" clId="{6CA50A55-1C75-4285-B345-C24445EE89C2}" dt="2021-07-13T07:30:08.406" v="65" actId="1076"/>
        <pc:sldMkLst>
          <pc:docMk/>
          <pc:sldMk cId="690742797" sldId="1216"/>
        </pc:sldMkLst>
        <pc:picChg chg="add mod">
          <ac:chgData name="Jānis Lukševics" userId="5a7d89b7-ad27-4fdf-9bc9-b4fece310a24" providerId="ADAL" clId="{6CA50A55-1C75-4285-B345-C24445EE89C2}" dt="2021-07-13T07:30:08.406" v="65" actId="1076"/>
          <ac:picMkLst>
            <pc:docMk/>
            <pc:sldMk cId="690742797" sldId="1216"/>
            <ac:picMk id="3" creationId="{F66406C0-1014-4EAE-9E53-6CB3C8B9D060}"/>
          </ac:picMkLst>
        </pc:picChg>
        <pc:picChg chg="del">
          <ac:chgData name="Jānis Lukševics" userId="5a7d89b7-ad27-4fdf-9bc9-b4fece310a24" providerId="ADAL" clId="{6CA50A55-1C75-4285-B345-C24445EE89C2}" dt="2021-07-13T07:30:03.438" v="63" actId="478"/>
          <ac:picMkLst>
            <pc:docMk/>
            <pc:sldMk cId="690742797" sldId="1216"/>
            <ac:picMk id="7" creationId="{23A36358-BA12-4909-8A8A-5E24D6F16CD1}"/>
          </ac:picMkLst>
        </pc:picChg>
      </pc:sldChg>
      <pc:sldChg chg="addSp delSp modSp add mod">
        <pc:chgData name="Jānis Lukševics" userId="5a7d89b7-ad27-4fdf-9bc9-b4fece310a24" providerId="ADAL" clId="{6CA50A55-1C75-4285-B345-C24445EE89C2}" dt="2021-07-13T09:03:51.143" v="2374" actId="20577"/>
        <pc:sldMkLst>
          <pc:docMk/>
          <pc:sldMk cId="1613676322" sldId="1216"/>
        </pc:sldMkLst>
        <pc:spChg chg="mod">
          <ac:chgData name="Jānis Lukševics" userId="5a7d89b7-ad27-4fdf-9bc9-b4fece310a24" providerId="ADAL" clId="{6CA50A55-1C75-4285-B345-C24445EE89C2}" dt="2021-07-13T09:03:51.143" v="2374" actId="20577"/>
          <ac:spMkLst>
            <pc:docMk/>
            <pc:sldMk cId="1613676322" sldId="1216"/>
            <ac:spMk id="7" creationId="{0F0BF828-D96D-4EC2-AD4F-BBCD2FB89998}"/>
          </ac:spMkLst>
        </pc:spChg>
        <pc:graphicFrameChg chg="add del mod modGraphic">
          <ac:chgData name="Jānis Lukševics" userId="5a7d89b7-ad27-4fdf-9bc9-b4fece310a24" providerId="ADAL" clId="{6CA50A55-1C75-4285-B345-C24445EE89C2}" dt="2021-07-13T08:03:38.846" v="431" actId="21"/>
          <ac:graphicFrameMkLst>
            <pc:docMk/>
            <pc:sldMk cId="1613676322" sldId="1216"/>
            <ac:graphicFrameMk id="3" creationId="{B2963104-A576-46AA-8F03-F8E17E0AA57A}"/>
          </ac:graphicFrameMkLst>
        </pc:graphicFrameChg>
        <pc:picChg chg="add del mod">
          <ac:chgData name="Jānis Lukševics" userId="5a7d89b7-ad27-4fdf-9bc9-b4fece310a24" providerId="ADAL" clId="{6CA50A55-1C75-4285-B345-C24445EE89C2}" dt="2021-07-13T07:59:45.982" v="413" actId="478"/>
          <ac:picMkLst>
            <pc:docMk/>
            <pc:sldMk cId="1613676322" sldId="1216"/>
            <ac:picMk id="4" creationId="{7D4D3BD4-4262-4EBE-83E8-C1B3635449B0}"/>
          </ac:picMkLst>
        </pc:picChg>
        <pc:picChg chg="del">
          <ac:chgData name="Jānis Lukševics" userId="5a7d89b7-ad27-4fdf-9bc9-b4fece310a24" providerId="ADAL" clId="{6CA50A55-1C75-4285-B345-C24445EE89C2}" dt="2021-07-13T07:52:35.060" v="114" actId="478"/>
          <ac:picMkLst>
            <pc:docMk/>
            <pc:sldMk cId="1613676322" sldId="1216"/>
            <ac:picMk id="5" creationId="{E6C2B7A6-0F3E-4F93-9993-B5CED587F786}"/>
          </ac:picMkLst>
        </pc:picChg>
        <pc:picChg chg="del">
          <ac:chgData name="Jānis Lukševics" userId="5a7d89b7-ad27-4fdf-9bc9-b4fece310a24" providerId="ADAL" clId="{6CA50A55-1C75-4285-B345-C24445EE89C2}" dt="2021-07-13T07:52:35.648" v="115" actId="478"/>
          <ac:picMkLst>
            <pc:docMk/>
            <pc:sldMk cId="1613676322" sldId="1216"/>
            <ac:picMk id="6" creationId="{3B6E6C9B-2686-4B1D-9271-3BA6E3F524E7}"/>
          </ac:picMkLst>
        </pc:picChg>
        <pc:picChg chg="add del">
          <ac:chgData name="Jānis Lukševics" userId="5a7d89b7-ad27-4fdf-9bc9-b4fece310a24" providerId="ADAL" clId="{6CA50A55-1C75-4285-B345-C24445EE89C2}" dt="2021-07-13T08:01:27.249" v="416" actId="478"/>
          <ac:picMkLst>
            <pc:docMk/>
            <pc:sldMk cId="1613676322" sldId="1216"/>
            <ac:picMk id="8" creationId="{D4AAC7C3-8C79-470B-8489-EBB3664978CA}"/>
          </ac:picMkLst>
        </pc:picChg>
        <pc:picChg chg="add del mod">
          <ac:chgData name="Jānis Lukševics" userId="5a7d89b7-ad27-4fdf-9bc9-b4fece310a24" providerId="ADAL" clId="{6CA50A55-1C75-4285-B345-C24445EE89C2}" dt="2021-07-13T08:02:44.778" v="429" actId="478"/>
          <ac:picMkLst>
            <pc:docMk/>
            <pc:sldMk cId="1613676322" sldId="1216"/>
            <ac:picMk id="9" creationId="{B9EAD25B-2E60-4178-8C7A-9FCDE8F43346}"/>
          </ac:picMkLst>
        </pc:picChg>
        <pc:picChg chg="add mod">
          <ac:chgData name="Jānis Lukševics" userId="5a7d89b7-ad27-4fdf-9bc9-b4fece310a24" providerId="ADAL" clId="{6CA50A55-1C75-4285-B345-C24445EE89C2}" dt="2021-07-13T08:04:35.398" v="498" actId="1076"/>
          <ac:picMkLst>
            <pc:docMk/>
            <pc:sldMk cId="1613676322" sldId="1216"/>
            <ac:picMk id="10" creationId="{EE593DA2-FEFF-40AB-A894-C11B23FCE3F8}"/>
          </ac:picMkLst>
        </pc:picChg>
        <pc:picChg chg="add del mod">
          <ac:chgData name="Jānis Lukševics" userId="5a7d89b7-ad27-4fdf-9bc9-b4fece310a24" providerId="ADAL" clId="{6CA50A55-1C75-4285-B345-C24445EE89C2}" dt="2021-07-13T08:05:54.649" v="507" actId="21"/>
          <ac:picMkLst>
            <pc:docMk/>
            <pc:sldMk cId="1613676322" sldId="1216"/>
            <ac:picMk id="11" creationId="{313E05BE-4D1C-4B1A-960E-9841C96C644E}"/>
          </ac:picMkLst>
        </pc:picChg>
      </pc:sldChg>
      <pc:sldChg chg="addSp delSp modSp add mod">
        <pc:chgData name="Jānis Lukševics" userId="5a7d89b7-ad27-4fdf-9bc9-b4fece310a24" providerId="ADAL" clId="{6CA50A55-1C75-4285-B345-C24445EE89C2}" dt="2021-07-13T09:01:32.053" v="2264" actId="478"/>
        <pc:sldMkLst>
          <pc:docMk/>
          <pc:sldMk cId="214244008" sldId="1218"/>
        </pc:sldMkLst>
        <pc:spChg chg="add mod">
          <ac:chgData name="Jānis Lukševics" userId="5a7d89b7-ad27-4fdf-9bc9-b4fece310a24" providerId="ADAL" clId="{6CA50A55-1C75-4285-B345-C24445EE89C2}" dt="2021-07-13T09:00:51.969" v="2261" actId="20577"/>
          <ac:spMkLst>
            <pc:docMk/>
            <pc:sldMk cId="214244008" sldId="1218"/>
            <ac:spMk id="3" creationId="{B5FDB74B-3C24-4F42-855C-727EA034DA80}"/>
          </ac:spMkLst>
        </pc:spChg>
        <pc:spChg chg="mod">
          <ac:chgData name="Jānis Lukševics" userId="5a7d89b7-ad27-4fdf-9bc9-b4fece310a24" providerId="ADAL" clId="{6CA50A55-1C75-4285-B345-C24445EE89C2}" dt="2021-07-13T08:06:53.981" v="547" actId="20577"/>
          <ac:spMkLst>
            <pc:docMk/>
            <pc:sldMk cId="214244008" sldId="1218"/>
            <ac:spMk id="7" creationId="{0F0BF828-D96D-4EC2-AD4F-BBCD2FB89998}"/>
          </ac:spMkLst>
        </pc:spChg>
        <pc:picChg chg="add del mod">
          <ac:chgData name="Jānis Lukševics" userId="5a7d89b7-ad27-4fdf-9bc9-b4fece310a24" providerId="ADAL" clId="{6CA50A55-1C75-4285-B345-C24445EE89C2}" dt="2021-07-13T09:01:32.053" v="2264" actId="478"/>
          <ac:picMkLst>
            <pc:docMk/>
            <pc:sldMk cId="214244008" sldId="1218"/>
            <ac:picMk id="4" creationId="{11CF56F7-45D1-4C96-A10C-6E0C31884CD6}"/>
          </ac:picMkLst>
        </pc:picChg>
        <pc:picChg chg="add del mod">
          <ac:chgData name="Jānis Lukševics" userId="5a7d89b7-ad27-4fdf-9bc9-b4fece310a24" providerId="ADAL" clId="{6CA50A55-1C75-4285-B345-C24445EE89C2}" dt="2021-07-13T08:59:52.351" v="2246" actId="478"/>
          <ac:picMkLst>
            <pc:docMk/>
            <pc:sldMk cId="214244008" sldId="1218"/>
            <ac:picMk id="5" creationId="{67309837-46A3-42C7-8767-E8EB0B1889F8}"/>
          </ac:picMkLst>
        </pc:picChg>
        <pc:picChg chg="del">
          <ac:chgData name="Jānis Lukševics" userId="5a7d89b7-ad27-4fdf-9bc9-b4fece310a24" providerId="ADAL" clId="{6CA50A55-1C75-4285-B345-C24445EE89C2}" dt="2021-07-13T08:06:03.410" v="509" actId="478"/>
          <ac:picMkLst>
            <pc:docMk/>
            <pc:sldMk cId="214244008" sldId="1218"/>
            <ac:picMk id="10" creationId="{EE593DA2-FEFF-40AB-A894-C11B23FCE3F8}"/>
          </ac:picMkLst>
        </pc:picChg>
      </pc:sldChg>
      <pc:sldChg chg="addSp delSp modSp add mod">
        <pc:chgData name="Jānis Lukševics" userId="5a7d89b7-ad27-4fdf-9bc9-b4fece310a24" providerId="ADAL" clId="{6CA50A55-1C75-4285-B345-C24445EE89C2}" dt="2021-07-13T08:16:48.716" v="598" actId="14100"/>
        <pc:sldMkLst>
          <pc:docMk/>
          <pc:sldMk cId="1142918026" sldId="1219"/>
        </pc:sldMkLst>
        <pc:spChg chg="mod">
          <ac:chgData name="Jānis Lukševics" userId="5a7d89b7-ad27-4fdf-9bc9-b4fece310a24" providerId="ADAL" clId="{6CA50A55-1C75-4285-B345-C24445EE89C2}" dt="2021-07-13T08:13:20.864" v="585" actId="20577"/>
          <ac:spMkLst>
            <pc:docMk/>
            <pc:sldMk cId="1142918026" sldId="1219"/>
            <ac:spMk id="5" creationId="{2C9652D0-1E26-4F19-AD76-4DD9FADC6EAD}"/>
          </ac:spMkLst>
        </pc:spChg>
        <pc:spChg chg="del mod">
          <ac:chgData name="Jānis Lukševics" userId="5a7d89b7-ad27-4fdf-9bc9-b4fece310a24" providerId="ADAL" clId="{6CA50A55-1C75-4285-B345-C24445EE89C2}" dt="2021-07-13T08:13:56.305" v="592" actId="478"/>
          <ac:spMkLst>
            <pc:docMk/>
            <pc:sldMk cId="1142918026" sldId="1219"/>
            <ac:spMk id="14" creationId="{2D511752-FFA4-4855-9B94-4E37AC5BB805}"/>
          </ac:spMkLst>
        </pc:spChg>
        <pc:spChg chg="del mod">
          <ac:chgData name="Jānis Lukševics" userId="5a7d89b7-ad27-4fdf-9bc9-b4fece310a24" providerId="ADAL" clId="{6CA50A55-1C75-4285-B345-C24445EE89C2}" dt="2021-07-13T08:13:57.459" v="593" actId="478"/>
          <ac:spMkLst>
            <pc:docMk/>
            <pc:sldMk cId="1142918026" sldId="1219"/>
            <ac:spMk id="16" creationId="{A1C57B55-1F2A-4112-B4BD-872A1851DC33}"/>
          </ac:spMkLst>
        </pc:spChg>
        <pc:spChg chg="del mod">
          <ac:chgData name="Jānis Lukševics" userId="5a7d89b7-ad27-4fdf-9bc9-b4fece310a24" providerId="ADAL" clId="{6CA50A55-1C75-4285-B345-C24445EE89C2}" dt="2021-07-13T08:13:53.747" v="589" actId="478"/>
          <ac:spMkLst>
            <pc:docMk/>
            <pc:sldMk cId="1142918026" sldId="1219"/>
            <ac:spMk id="17" creationId="{FC78AD9A-AF04-4566-84B2-219A7E587A80}"/>
          </ac:spMkLst>
        </pc:spChg>
        <pc:grpChg chg="del">
          <ac:chgData name="Jānis Lukševics" userId="5a7d89b7-ad27-4fdf-9bc9-b4fece310a24" providerId="ADAL" clId="{6CA50A55-1C75-4285-B345-C24445EE89C2}" dt="2021-07-13T08:13:50.068" v="586" actId="478"/>
          <ac:grpSpMkLst>
            <pc:docMk/>
            <pc:sldMk cId="1142918026" sldId="1219"/>
            <ac:grpSpMk id="6" creationId="{AD1F566A-9417-4AB4-8E3E-F0C8A1EBF3E1}"/>
          </ac:grpSpMkLst>
        </pc:grpChg>
        <pc:grpChg chg="del">
          <ac:chgData name="Jānis Lukševics" userId="5a7d89b7-ad27-4fdf-9bc9-b4fece310a24" providerId="ADAL" clId="{6CA50A55-1C75-4285-B345-C24445EE89C2}" dt="2021-07-13T08:13:59.067" v="594" actId="478"/>
          <ac:grpSpMkLst>
            <pc:docMk/>
            <pc:sldMk cId="1142918026" sldId="1219"/>
            <ac:grpSpMk id="11" creationId="{2DAA86E2-E727-4687-84CF-DB6306082EDB}"/>
          </ac:grpSpMkLst>
        </pc:grpChg>
        <pc:picChg chg="add mod">
          <ac:chgData name="Jānis Lukševics" userId="5a7d89b7-ad27-4fdf-9bc9-b4fece310a24" providerId="ADAL" clId="{6CA50A55-1C75-4285-B345-C24445EE89C2}" dt="2021-07-13T08:16:48.716" v="598" actId="14100"/>
          <ac:picMkLst>
            <pc:docMk/>
            <pc:sldMk cId="1142918026" sldId="1219"/>
            <ac:picMk id="3" creationId="{8EA659C5-2CAD-4D1C-9AA5-6F65095ED829}"/>
          </ac:picMkLst>
        </pc:picChg>
      </pc:sldChg>
      <pc:sldChg chg="addSp delSp modSp add mod">
        <pc:chgData name="Jānis Lukševics" userId="5a7d89b7-ad27-4fdf-9bc9-b4fece310a24" providerId="ADAL" clId="{6CA50A55-1C75-4285-B345-C24445EE89C2}" dt="2021-07-13T08:18:28.667" v="609" actId="1076"/>
        <pc:sldMkLst>
          <pc:docMk/>
          <pc:sldMk cId="705838191" sldId="1220"/>
        </pc:sldMkLst>
        <pc:picChg chg="add mod">
          <ac:chgData name="Jānis Lukševics" userId="5a7d89b7-ad27-4fdf-9bc9-b4fece310a24" providerId="ADAL" clId="{6CA50A55-1C75-4285-B345-C24445EE89C2}" dt="2021-07-13T08:18:28.667" v="609" actId="1076"/>
          <ac:picMkLst>
            <pc:docMk/>
            <pc:sldMk cId="705838191" sldId="1220"/>
            <ac:picMk id="2" creationId="{77217CCA-8CC4-47CD-951D-83EFBECD0C20}"/>
          </ac:picMkLst>
        </pc:picChg>
        <pc:picChg chg="del">
          <ac:chgData name="Jānis Lukševics" userId="5a7d89b7-ad27-4fdf-9bc9-b4fece310a24" providerId="ADAL" clId="{6CA50A55-1C75-4285-B345-C24445EE89C2}" dt="2021-07-13T08:17:58.015" v="600" actId="478"/>
          <ac:picMkLst>
            <pc:docMk/>
            <pc:sldMk cId="705838191" sldId="1220"/>
            <ac:picMk id="3" creationId="{8EA659C5-2CAD-4D1C-9AA5-6F65095ED829}"/>
          </ac:picMkLst>
        </pc:picChg>
      </pc:sldChg>
      <pc:sldChg chg="delSp modSp add mod">
        <pc:chgData name="Jānis Lukševics" userId="5a7d89b7-ad27-4fdf-9bc9-b4fece310a24" providerId="ADAL" clId="{6CA50A55-1C75-4285-B345-C24445EE89C2}" dt="2021-07-15T08:22:14.292" v="2383" actId="20577"/>
        <pc:sldMkLst>
          <pc:docMk/>
          <pc:sldMk cId="628501978" sldId="1221"/>
        </pc:sldMkLst>
        <pc:spChg chg="mod">
          <ac:chgData name="Jānis Lukševics" userId="5a7d89b7-ad27-4fdf-9bc9-b4fece310a24" providerId="ADAL" clId="{6CA50A55-1C75-4285-B345-C24445EE89C2}" dt="2021-07-15T08:22:14.292" v="2383" actId="20577"/>
          <ac:spMkLst>
            <pc:docMk/>
            <pc:sldMk cId="628501978" sldId="1221"/>
            <ac:spMk id="7" creationId="{0F0BF828-D96D-4EC2-AD4F-BBCD2FB89998}"/>
          </ac:spMkLst>
        </pc:spChg>
        <pc:picChg chg="del">
          <ac:chgData name="Jānis Lukševics" userId="5a7d89b7-ad27-4fdf-9bc9-b4fece310a24" providerId="ADAL" clId="{6CA50A55-1C75-4285-B345-C24445EE89C2}" dt="2021-07-13T08:21:51.782" v="616" actId="478"/>
          <ac:picMkLst>
            <pc:docMk/>
            <pc:sldMk cId="628501978" sldId="1221"/>
            <ac:picMk id="5" creationId="{67309837-46A3-42C7-8767-E8EB0B1889F8}"/>
          </ac:picMkLst>
        </pc:picChg>
      </pc:sldChg>
    </pc:docChg>
  </pc:docChgLst>
  <pc:docChgLst>
    <pc:chgData name="Elīna Saule" userId="1fe784cf-0d77-40f9-bafc-8f603781e060" providerId="ADAL" clId="{83316460-69A3-4AE6-A9BF-44FA4490D3BF}"/>
    <pc:docChg chg="undo redo custSel addSld delSld modSld sldOrd">
      <pc:chgData name="Elīna Saule" userId="1fe784cf-0d77-40f9-bafc-8f603781e060" providerId="ADAL" clId="{83316460-69A3-4AE6-A9BF-44FA4490D3BF}" dt="2022-08-17T13:36:44.928" v="3011" actId="20577"/>
      <pc:docMkLst>
        <pc:docMk/>
      </pc:docMkLst>
      <pc:sldChg chg="modSp mod modNotesTx">
        <pc:chgData name="Elīna Saule" userId="1fe784cf-0d77-40f9-bafc-8f603781e060" providerId="ADAL" clId="{83316460-69A3-4AE6-A9BF-44FA4490D3BF}" dt="2022-08-15T08:46:23.575" v="49" actId="20577"/>
        <pc:sldMkLst>
          <pc:docMk/>
          <pc:sldMk cId="3081869592" sldId="450"/>
        </pc:sldMkLst>
        <pc:spChg chg="mod">
          <ac:chgData name="Elīna Saule" userId="1fe784cf-0d77-40f9-bafc-8f603781e060" providerId="ADAL" clId="{83316460-69A3-4AE6-A9BF-44FA4490D3BF}" dt="2022-08-01T15:15:40.832" v="11" actId="20577"/>
          <ac:spMkLst>
            <pc:docMk/>
            <pc:sldMk cId="3081869592" sldId="450"/>
            <ac:spMk id="5" creationId="{3D306813-46E3-4FA1-A0A3-3F540339B82F}"/>
          </ac:spMkLst>
        </pc:spChg>
        <pc:spChg chg="mod">
          <ac:chgData name="Elīna Saule" userId="1fe784cf-0d77-40f9-bafc-8f603781e060" providerId="ADAL" clId="{83316460-69A3-4AE6-A9BF-44FA4490D3BF}" dt="2022-08-15T08:46:12.283" v="41" actId="13926"/>
          <ac:spMkLst>
            <pc:docMk/>
            <pc:sldMk cId="3081869592" sldId="450"/>
            <ac:spMk id="6" creationId="{48B0B263-328E-4323-8F5E-1EC475ADB459}"/>
          </ac:spMkLst>
        </pc:spChg>
        <pc:spChg chg="mod">
          <ac:chgData name="Elīna Saule" userId="1fe784cf-0d77-40f9-bafc-8f603781e060" providerId="ADAL" clId="{83316460-69A3-4AE6-A9BF-44FA4490D3BF}" dt="2022-08-15T08:46:23.575" v="49" actId="20577"/>
          <ac:spMkLst>
            <pc:docMk/>
            <pc:sldMk cId="3081869592" sldId="450"/>
            <ac:spMk id="7" creationId="{D760A263-8AE2-4253-84F6-34ED73EE57A5}"/>
          </ac:spMkLst>
        </pc:spChg>
      </pc:sldChg>
      <pc:sldChg chg="del">
        <pc:chgData name="Elīna Saule" userId="1fe784cf-0d77-40f9-bafc-8f603781e060" providerId="ADAL" clId="{83316460-69A3-4AE6-A9BF-44FA4490D3BF}" dt="2022-08-15T11:09:56.525" v="2478" actId="2696"/>
        <pc:sldMkLst>
          <pc:docMk/>
          <pc:sldMk cId="3647481192" sldId="697"/>
        </pc:sldMkLst>
      </pc:sldChg>
      <pc:sldChg chg="del">
        <pc:chgData name="Elīna Saule" userId="1fe784cf-0d77-40f9-bafc-8f603781e060" providerId="ADAL" clId="{83316460-69A3-4AE6-A9BF-44FA4490D3BF}" dt="2022-08-16T10:17:55.674" v="2945" actId="2696"/>
        <pc:sldMkLst>
          <pc:docMk/>
          <pc:sldMk cId="4202413066" sldId="1075"/>
        </pc:sldMkLst>
      </pc:sldChg>
      <pc:sldChg chg="del">
        <pc:chgData name="Elīna Saule" userId="1fe784cf-0d77-40f9-bafc-8f603781e060" providerId="ADAL" clId="{83316460-69A3-4AE6-A9BF-44FA4490D3BF}" dt="2022-08-17T10:42:09.930" v="3008" actId="2696"/>
        <pc:sldMkLst>
          <pc:docMk/>
          <pc:sldMk cId="3566291676" sldId="1081"/>
        </pc:sldMkLst>
      </pc:sldChg>
      <pc:sldChg chg="del">
        <pc:chgData name="Elīna Saule" userId="1fe784cf-0d77-40f9-bafc-8f603781e060" providerId="ADAL" clId="{83316460-69A3-4AE6-A9BF-44FA4490D3BF}" dt="2022-08-16T10:15:20.949" v="2944" actId="2696"/>
        <pc:sldMkLst>
          <pc:docMk/>
          <pc:sldMk cId="4083861256" sldId="1113"/>
        </pc:sldMkLst>
      </pc:sldChg>
      <pc:sldChg chg="addSp delSp modSp mod">
        <pc:chgData name="Elīna Saule" userId="1fe784cf-0d77-40f9-bafc-8f603781e060" providerId="ADAL" clId="{83316460-69A3-4AE6-A9BF-44FA4490D3BF}" dt="2022-08-16T09:42:51.976" v="2943" actId="14100"/>
        <pc:sldMkLst>
          <pc:docMk/>
          <pc:sldMk cId="2706659258" sldId="1186"/>
        </pc:sldMkLst>
        <pc:spChg chg="add del mod">
          <ac:chgData name="Elīna Saule" userId="1fe784cf-0d77-40f9-bafc-8f603781e060" providerId="ADAL" clId="{83316460-69A3-4AE6-A9BF-44FA4490D3BF}" dt="2022-08-15T10:55:49.890" v="2398"/>
          <ac:spMkLst>
            <pc:docMk/>
            <pc:sldMk cId="2706659258" sldId="1186"/>
            <ac:spMk id="5" creationId="{814D1E91-6F16-439B-8E19-133898F3539F}"/>
          </ac:spMkLst>
        </pc:spChg>
        <pc:spChg chg="add del mod">
          <ac:chgData name="Elīna Saule" userId="1fe784cf-0d77-40f9-bafc-8f603781e060" providerId="ADAL" clId="{83316460-69A3-4AE6-A9BF-44FA4490D3BF}" dt="2022-08-15T10:55:49.890" v="2398"/>
          <ac:spMkLst>
            <pc:docMk/>
            <pc:sldMk cId="2706659258" sldId="1186"/>
            <ac:spMk id="6" creationId="{5EE6D7E9-E3FF-4CE5-ACC3-5CDE178CAC2E}"/>
          </ac:spMkLst>
        </pc:spChg>
        <pc:spChg chg="add del mod">
          <ac:chgData name="Elīna Saule" userId="1fe784cf-0d77-40f9-bafc-8f603781e060" providerId="ADAL" clId="{83316460-69A3-4AE6-A9BF-44FA4490D3BF}" dt="2022-08-15T10:55:49.890" v="2398"/>
          <ac:spMkLst>
            <pc:docMk/>
            <pc:sldMk cId="2706659258" sldId="1186"/>
            <ac:spMk id="8" creationId="{1E602435-F2D2-4444-9407-002B66258F06}"/>
          </ac:spMkLst>
        </pc:spChg>
        <pc:graphicFrameChg chg="add del mod">
          <ac:chgData name="Elīna Saule" userId="1fe784cf-0d77-40f9-bafc-8f603781e060" providerId="ADAL" clId="{83316460-69A3-4AE6-A9BF-44FA4490D3BF}" dt="2022-08-15T10:55:49.890" v="2398"/>
          <ac:graphicFrameMkLst>
            <pc:docMk/>
            <pc:sldMk cId="2706659258" sldId="1186"/>
            <ac:graphicFrameMk id="2" creationId="{DB97A855-285E-4E81-9EE1-EDC75C583FCA}"/>
          </ac:graphicFrameMkLst>
        </pc:graphicFrameChg>
        <pc:picChg chg="add del mod">
          <ac:chgData name="Elīna Saule" userId="1fe784cf-0d77-40f9-bafc-8f603781e060" providerId="ADAL" clId="{83316460-69A3-4AE6-A9BF-44FA4490D3BF}" dt="2022-08-15T10:56:19.946" v="2400" actId="478"/>
          <ac:picMkLst>
            <pc:docMk/>
            <pc:sldMk cId="2706659258" sldId="1186"/>
            <ac:picMk id="3" creationId="{1CECC93D-688E-4442-950D-0108021007FD}"/>
          </ac:picMkLst>
        </pc:picChg>
        <pc:picChg chg="add del mod">
          <ac:chgData name="Elīna Saule" userId="1fe784cf-0d77-40f9-bafc-8f603781e060" providerId="ADAL" clId="{83316460-69A3-4AE6-A9BF-44FA4490D3BF}" dt="2022-08-16T09:42:01.400" v="2937" actId="478"/>
          <ac:picMkLst>
            <pc:docMk/>
            <pc:sldMk cId="2706659258" sldId="1186"/>
            <ac:picMk id="3" creationId="{F6C6EEC4-971D-4E24-9444-A639908FC422}"/>
          </ac:picMkLst>
        </pc:picChg>
        <pc:picChg chg="add mod">
          <ac:chgData name="Elīna Saule" userId="1fe784cf-0d77-40f9-bafc-8f603781e060" providerId="ADAL" clId="{83316460-69A3-4AE6-A9BF-44FA4490D3BF}" dt="2022-08-16T09:42:51.976" v="2943" actId="14100"/>
          <ac:picMkLst>
            <pc:docMk/>
            <pc:sldMk cId="2706659258" sldId="1186"/>
            <ac:picMk id="6" creationId="{5D5EE771-C822-40D9-90D2-05B87BA20E61}"/>
          </ac:picMkLst>
        </pc:picChg>
        <pc:picChg chg="add del mod">
          <ac:chgData name="Elīna Saule" userId="1fe784cf-0d77-40f9-bafc-8f603781e060" providerId="ADAL" clId="{83316460-69A3-4AE6-A9BF-44FA4490D3BF}" dt="2022-08-16T09:41:33.531" v="2922" actId="478"/>
          <ac:picMkLst>
            <pc:docMk/>
            <pc:sldMk cId="2706659258" sldId="1186"/>
            <ac:picMk id="10" creationId="{D70BDD1D-26C4-4CA9-BFCB-A02A73A0003F}"/>
          </ac:picMkLst>
        </pc:picChg>
      </pc:sldChg>
      <pc:sldChg chg="modSp mod ord">
        <pc:chgData name="Elīna Saule" userId="1fe784cf-0d77-40f9-bafc-8f603781e060" providerId="ADAL" clId="{83316460-69A3-4AE6-A9BF-44FA4490D3BF}" dt="2022-08-17T10:13:39.899" v="3007"/>
        <pc:sldMkLst>
          <pc:docMk/>
          <pc:sldMk cId="56243105" sldId="1195"/>
        </pc:sldMkLst>
        <pc:spChg chg="mod">
          <ac:chgData name="Elīna Saule" userId="1fe784cf-0d77-40f9-bafc-8f603781e060" providerId="ADAL" clId="{83316460-69A3-4AE6-A9BF-44FA4490D3BF}" dt="2022-08-17T09:52:24.059" v="2977" actId="108"/>
          <ac:spMkLst>
            <pc:docMk/>
            <pc:sldMk cId="56243105" sldId="1195"/>
            <ac:spMk id="5" creationId="{D6D9A3F3-2010-458A-BC6C-E882A374B67D}"/>
          </ac:spMkLst>
        </pc:spChg>
      </pc:sldChg>
      <pc:sldChg chg="modSp mod ord">
        <pc:chgData name="Elīna Saule" userId="1fe784cf-0d77-40f9-bafc-8f603781e060" providerId="ADAL" clId="{83316460-69A3-4AE6-A9BF-44FA4490D3BF}" dt="2022-08-16T08:11:06.040" v="2480" actId="13926"/>
        <pc:sldMkLst>
          <pc:docMk/>
          <pc:sldMk cId="2154387995" sldId="1217"/>
        </pc:sldMkLst>
        <pc:spChg chg="mod">
          <ac:chgData name="Elīna Saule" userId="1fe784cf-0d77-40f9-bafc-8f603781e060" providerId="ADAL" clId="{83316460-69A3-4AE6-A9BF-44FA4490D3BF}" dt="2022-08-16T08:11:06.040" v="2480" actId="13926"/>
          <ac:spMkLst>
            <pc:docMk/>
            <pc:sldMk cId="2154387995" sldId="1217"/>
            <ac:spMk id="3" creationId="{CAF78D5A-2152-4D58-A139-4ACF72F3D582}"/>
          </ac:spMkLst>
        </pc:spChg>
      </pc:sldChg>
      <pc:sldChg chg="del">
        <pc:chgData name="Elīna Saule" userId="1fe784cf-0d77-40f9-bafc-8f603781e060" providerId="ADAL" clId="{83316460-69A3-4AE6-A9BF-44FA4490D3BF}" dt="2022-08-17T09:29:04.428" v="2947" actId="2696"/>
        <pc:sldMkLst>
          <pc:docMk/>
          <pc:sldMk cId="1142918026" sldId="1219"/>
        </pc:sldMkLst>
      </pc:sldChg>
      <pc:sldChg chg="del">
        <pc:chgData name="Elīna Saule" userId="1fe784cf-0d77-40f9-bafc-8f603781e060" providerId="ADAL" clId="{83316460-69A3-4AE6-A9BF-44FA4490D3BF}" dt="2022-08-17T09:29:01.022" v="2946" actId="2696"/>
        <pc:sldMkLst>
          <pc:docMk/>
          <pc:sldMk cId="705838191" sldId="1220"/>
        </pc:sldMkLst>
      </pc:sldChg>
      <pc:sldChg chg="ord">
        <pc:chgData name="Elīna Saule" userId="1fe784cf-0d77-40f9-bafc-8f603781e060" providerId="ADAL" clId="{83316460-69A3-4AE6-A9BF-44FA4490D3BF}" dt="2022-08-15T11:09:11.968" v="2477"/>
        <pc:sldMkLst>
          <pc:docMk/>
          <pc:sldMk cId="628501978" sldId="1221"/>
        </pc:sldMkLst>
      </pc:sldChg>
      <pc:sldChg chg="ord">
        <pc:chgData name="Elīna Saule" userId="1fe784cf-0d77-40f9-bafc-8f603781e060" providerId="ADAL" clId="{83316460-69A3-4AE6-A9BF-44FA4490D3BF}" dt="2022-08-17T10:07:11.520" v="3005"/>
        <pc:sldMkLst>
          <pc:docMk/>
          <pc:sldMk cId="2123439310" sldId="1223"/>
        </pc:sldMkLst>
      </pc:sldChg>
      <pc:sldChg chg="addSp delSp modSp mod">
        <pc:chgData name="Elīna Saule" userId="1fe784cf-0d77-40f9-bafc-8f603781e060" providerId="ADAL" clId="{83316460-69A3-4AE6-A9BF-44FA4490D3BF}" dt="2022-08-17T10:07:04.732" v="3003" actId="1076"/>
        <pc:sldMkLst>
          <pc:docMk/>
          <pc:sldMk cId="3782039373" sldId="1224"/>
        </pc:sldMkLst>
        <pc:picChg chg="add del mod">
          <ac:chgData name="Elīna Saule" userId="1fe784cf-0d77-40f9-bafc-8f603781e060" providerId="ADAL" clId="{83316460-69A3-4AE6-A9BF-44FA4490D3BF}" dt="2022-08-17T10:04:08.367" v="2987" actId="478"/>
          <ac:picMkLst>
            <pc:docMk/>
            <pc:sldMk cId="3782039373" sldId="1224"/>
            <ac:picMk id="4" creationId="{867BE586-9063-4B1D-A2B5-04B873370301}"/>
          </ac:picMkLst>
        </pc:picChg>
        <pc:picChg chg="add del mod">
          <ac:chgData name="Elīna Saule" userId="1fe784cf-0d77-40f9-bafc-8f603781e060" providerId="ADAL" clId="{83316460-69A3-4AE6-A9BF-44FA4490D3BF}" dt="2022-08-17T10:05:37.744" v="2994" actId="478"/>
          <ac:picMkLst>
            <pc:docMk/>
            <pc:sldMk cId="3782039373" sldId="1224"/>
            <ac:picMk id="6" creationId="{7FD02917-B5B2-45D1-90F1-2EC1A943AA38}"/>
          </ac:picMkLst>
        </pc:picChg>
        <pc:picChg chg="del">
          <ac:chgData name="Elīna Saule" userId="1fe784cf-0d77-40f9-bafc-8f603781e060" providerId="ADAL" clId="{83316460-69A3-4AE6-A9BF-44FA4490D3BF}" dt="2022-08-17T10:03:45.886" v="2978" actId="478"/>
          <ac:picMkLst>
            <pc:docMk/>
            <pc:sldMk cId="3782039373" sldId="1224"/>
            <ac:picMk id="9" creationId="{B072D4B2-BAA5-4DF6-9BF5-AFA3C77D8568}"/>
          </ac:picMkLst>
        </pc:picChg>
        <pc:picChg chg="del">
          <ac:chgData name="Elīna Saule" userId="1fe784cf-0d77-40f9-bafc-8f603781e060" providerId="ADAL" clId="{83316460-69A3-4AE6-A9BF-44FA4490D3BF}" dt="2022-08-15T09:51:59.805" v="775" actId="478"/>
          <ac:picMkLst>
            <pc:docMk/>
            <pc:sldMk cId="3782039373" sldId="1224"/>
            <ac:picMk id="10" creationId="{28A92BC6-ED9C-4896-BF46-73F857205C00}"/>
          </ac:picMkLst>
        </pc:picChg>
        <pc:picChg chg="add mod">
          <ac:chgData name="Elīna Saule" userId="1fe784cf-0d77-40f9-bafc-8f603781e060" providerId="ADAL" clId="{83316460-69A3-4AE6-A9BF-44FA4490D3BF}" dt="2022-08-17T10:07:04.732" v="3003" actId="1076"/>
          <ac:picMkLst>
            <pc:docMk/>
            <pc:sldMk cId="3782039373" sldId="1224"/>
            <ac:picMk id="11" creationId="{2CF18B20-1DC6-439A-B92C-49BA65A72ACF}"/>
          </ac:picMkLst>
        </pc:picChg>
        <pc:picChg chg="del">
          <ac:chgData name="Elīna Saule" userId="1fe784cf-0d77-40f9-bafc-8f603781e060" providerId="ADAL" clId="{83316460-69A3-4AE6-A9BF-44FA4490D3BF}" dt="2022-08-15T09:51:57.568" v="774" actId="478"/>
          <ac:picMkLst>
            <pc:docMk/>
            <pc:sldMk cId="3782039373" sldId="1224"/>
            <ac:picMk id="11" creationId="{B6C53F38-CA4B-4E31-9A1B-8F6AFF93BC1D}"/>
          </ac:picMkLst>
        </pc:picChg>
      </pc:sldChg>
      <pc:sldChg chg="addSp delSp modSp new del mod">
        <pc:chgData name="Elīna Saule" userId="1fe784cf-0d77-40f9-bafc-8f603781e060" providerId="ADAL" clId="{83316460-69A3-4AE6-A9BF-44FA4490D3BF}" dt="2022-08-15T10:40:20.740" v="2271" actId="2696"/>
        <pc:sldMkLst>
          <pc:docMk/>
          <pc:sldMk cId="3339409564" sldId="1225"/>
        </pc:sldMkLst>
        <pc:spChg chg="add del mod">
          <ac:chgData name="Elīna Saule" userId="1fe784cf-0d77-40f9-bafc-8f603781e060" providerId="ADAL" clId="{83316460-69A3-4AE6-A9BF-44FA4490D3BF}" dt="2022-08-15T09:18:50.924" v="608" actId="20577"/>
          <ac:spMkLst>
            <pc:docMk/>
            <pc:sldMk cId="3339409564" sldId="1225"/>
            <ac:spMk id="2" creationId="{F98052AF-CA2C-441C-8F2D-66769A3F0157}"/>
          </ac:spMkLst>
        </pc:spChg>
        <pc:spChg chg="mod">
          <ac:chgData name="Elīna Saule" userId="1fe784cf-0d77-40f9-bafc-8f603781e060" providerId="ADAL" clId="{83316460-69A3-4AE6-A9BF-44FA4490D3BF}" dt="2022-08-15T10:28:27.228" v="2033" actId="1076"/>
          <ac:spMkLst>
            <pc:docMk/>
            <pc:sldMk cId="3339409564" sldId="1225"/>
            <ac:spMk id="3" creationId="{8D7886AE-48EA-4D09-BC06-79044452BF0F}"/>
          </ac:spMkLst>
        </pc:spChg>
        <pc:spChg chg="del mod">
          <ac:chgData name="Elīna Saule" userId="1fe784cf-0d77-40f9-bafc-8f603781e060" providerId="ADAL" clId="{83316460-69A3-4AE6-A9BF-44FA4490D3BF}" dt="2022-08-15T09:16:27.993" v="324" actId="478"/>
          <ac:spMkLst>
            <pc:docMk/>
            <pc:sldMk cId="3339409564" sldId="1225"/>
            <ac:spMk id="4" creationId="{CABA5CA4-F742-46C7-A27F-007FF47EC1C3}"/>
          </ac:spMkLst>
        </pc:spChg>
        <pc:spChg chg="add del mod">
          <ac:chgData name="Elīna Saule" userId="1fe784cf-0d77-40f9-bafc-8f603781e060" providerId="ADAL" clId="{83316460-69A3-4AE6-A9BF-44FA4490D3BF}" dt="2022-08-15T09:16:42.753" v="336" actId="478"/>
          <ac:spMkLst>
            <pc:docMk/>
            <pc:sldMk cId="3339409564" sldId="1225"/>
            <ac:spMk id="6" creationId="{674FA1FC-779C-4D0D-9AB3-8C4C8B2C2E07}"/>
          </ac:spMkLst>
        </pc:spChg>
        <pc:spChg chg="add del mod">
          <ac:chgData name="Elīna Saule" userId="1fe784cf-0d77-40f9-bafc-8f603781e060" providerId="ADAL" clId="{83316460-69A3-4AE6-A9BF-44FA4490D3BF}" dt="2022-08-15T09:54:13.961" v="783" actId="478"/>
          <ac:spMkLst>
            <pc:docMk/>
            <pc:sldMk cId="3339409564" sldId="1225"/>
            <ac:spMk id="7" creationId="{E1E4A58F-43D6-4FF1-B274-24ADE04804F0}"/>
          </ac:spMkLst>
        </pc:spChg>
        <pc:spChg chg="add del mod">
          <ac:chgData name="Elīna Saule" userId="1fe784cf-0d77-40f9-bafc-8f603781e060" providerId="ADAL" clId="{83316460-69A3-4AE6-A9BF-44FA4490D3BF}" dt="2022-08-15T09:42:31.637" v="756" actId="478"/>
          <ac:spMkLst>
            <pc:docMk/>
            <pc:sldMk cId="3339409564" sldId="1225"/>
            <ac:spMk id="9" creationId="{E4F45129-DC4C-41C9-B301-6A4C945D0258}"/>
          </ac:spMkLst>
        </pc:spChg>
        <pc:spChg chg="add del mod">
          <ac:chgData name="Elīna Saule" userId="1fe784cf-0d77-40f9-bafc-8f603781e060" providerId="ADAL" clId="{83316460-69A3-4AE6-A9BF-44FA4490D3BF}" dt="2022-08-15T09:39:05.983" v="689" actId="11529"/>
          <ac:spMkLst>
            <pc:docMk/>
            <pc:sldMk cId="3339409564" sldId="1225"/>
            <ac:spMk id="10" creationId="{F86B080D-1DB0-41C8-B152-5A8A7EB35895}"/>
          </ac:spMkLst>
        </pc:spChg>
        <pc:spChg chg="add del mod topLvl">
          <ac:chgData name="Elīna Saule" userId="1fe784cf-0d77-40f9-bafc-8f603781e060" providerId="ADAL" clId="{83316460-69A3-4AE6-A9BF-44FA4490D3BF}" dt="2022-08-15T10:19:39.208" v="1710" actId="478"/>
          <ac:spMkLst>
            <pc:docMk/>
            <pc:sldMk cId="3339409564" sldId="1225"/>
            <ac:spMk id="21" creationId="{C0AC43A3-6ED4-47E7-986E-BEFAF4D20920}"/>
          </ac:spMkLst>
        </pc:spChg>
        <pc:spChg chg="add del mod topLvl">
          <ac:chgData name="Elīna Saule" userId="1fe784cf-0d77-40f9-bafc-8f603781e060" providerId="ADAL" clId="{83316460-69A3-4AE6-A9BF-44FA4490D3BF}" dt="2022-08-15T10:11:54.500" v="953" actId="478"/>
          <ac:spMkLst>
            <pc:docMk/>
            <pc:sldMk cId="3339409564" sldId="1225"/>
            <ac:spMk id="22" creationId="{1C30494D-AFA0-41FB-A779-B41FDD22CB49}"/>
          </ac:spMkLst>
        </pc:spChg>
        <pc:spChg chg="add mod">
          <ac:chgData name="Elīna Saule" userId="1fe784cf-0d77-40f9-bafc-8f603781e060" providerId="ADAL" clId="{83316460-69A3-4AE6-A9BF-44FA4490D3BF}" dt="2022-08-15T10:35:36.807" v="2115"/>
          <ac:spMkLst>
            <pc:docMk/>
            <pc:sldMk cId="3339409564" sldId="1225"/>
            <ac:spMk id="23" creationId="{7DEFEBA6-6FDD-411E-96D7-3969160C2201}"/>
          </ac:spMkLst>
        </pc:spChg>
        <pc:spChg chg="add del mod">
          <ac:chgData name="Elīna Saule" userId="1fe784cf-0d77-40f9-bafc-8f603781e060" providerId="ADAL" clId="{83316460-69A3-4AE6-A9BF-44FA4490D3BF}" dt="2022-08-15T10:17:44.812" v="1375"/>
          <ac:spMkLst>
            <pc:docMk/>
            <pc:sldMk cId="3339409564" sldId="1225"/>
            <ac:spMk id="24" creationId="{FB8D7E42-34C1-4CF0-94A5-4965DB490EE1}"/>
          </ac:spMkLst>
        </pc:spChg>
        <pc:spChg chg="add del mod">
          <ac:chgData name="Elīna Saule" userId="1fe784cf-0d77-40f9-bafc-8f603781e060" providerId="ADAL" clId="{83316460-69A3-4AE6-A9BF-44FA4490D3BF}" dt="2022-08-15T10:17:49.680" v="1377"/>
          <ac:spMkLst>
            <pc:docMk/>
            <pc:sldMk cId="3339409564" sldId="1225"/>
            <ac:spMk id="25" creationId="{48D0420E-C17A-4963-B8D1-AA30B43188D4}"/>
          </ac:spMkLst>
        </pc:spChg>
        <pc:spChg chg="add del mod">
          <ac:chgData name="Elīna Saule" userId="1fe784cf-0d77-40f9-bafc-8f603781e060" providerId="ADAL" clId="{83316460-69A3-4AE6-A9BF-44FA4490D3BF}" dt="2022-08-15T10:18:14.024" v="1381"/>
          <ac:spMkLst>
            <pc:docMk/>
            <pc:sldMk cId="3339409564" sldId="1225"/>
            <ac:spMk id="26" creationId="{9574C9B9-30A1-46DB-8D27-DDEB20096EEF}"/>
          </ac:spMkLst>
        </pc:spChg>
        <pc:spChg chg="add del mod">
          <ac:chgData name="Elīna Saule" userId="1fe784cf-0d77-40f9-bafc-8f603781e060" providerId="ADAL" clId="{83316460-69A3-4AE6-A9BF-44FA4490D3BF}" dt="2022-08-15T10:18:20.282" v="1386"/>
          <ac:spMkLst>
            <pc:docMk/>
            <pc:sldMk cId="3339409564" sldId="1225"/>
            <ac:spMk id="27" creationId="{180F4FD8-BD56-482B-9CBD-A8F9EB16CE39}"/>
          </ac:spMkLst>
        </pc:spChg>
        <pc:spChg chg="add mod">
          <ac:chgData name="Elīna Saule" userId="1fe784cf-0d77-40f9-bafc-8f603781e060" providerId="ADAL" clId="{83316460-69A3-4AE6-A9BF-44FA4490D3BF}" dt="2022-08-15T10:27:33.429" v="2022"/>
          <ac:spMkLst>
            <pc:docMk/>
            <pc:sldMk cId="3339409564" sldId="1225"/>
            <ac:spMk id="28" creationId="{DCBE7838-ED30-4B90-A84F-1564E0F02152}"/>
          </ac:spMkLst>
        </pc:spChg>
        <pc:spChg chg="add mod">
          <ac:chgData name="Elīna Saule" userId="1fe784cf-0d77-40f9-bafc-8f603781e060" providerId="ADAL" clId="{83316460-69A3-4AE6-A9BF-44FA4490D3BF}" dt="2022-08-15T10:32:51.277" v="2050"/>
          <ac:spMkLst>
            <pc:docMk/>
            <pc:sldMk cId="3339409564" sldId="1225"/>
            <ac:spMk id="29" creationId="{3001343E-4081-404A-A90C-BF533A14291E}"/>
          </ac:spMkLst>
        </pc:spChg>
        <pc:grpChg chg="add del mod">
          <ac:chgData name="Elīna Saule" userId="1fe784cf-0d77-40f9-bafc-8f603781e060" providerId="ADAL" clId="{83316460-69A3-4AE6-A9BF-44FA4490D3BF}" dt="2022-08-15T10:11:54.500" v="953" actId="478"/>
          <ac:grpSpMkLst>
            <pc:docMk/>
            <pc:sldMk cId="3339409564" sldId="1225"/>
            <ac:grpSpMk id="20" creationId="{1CE30EC5-D755-4E21-92CD-15265B9EC3A9}"/>
          </ac:grpSpMkLst>
        </pc:grpChg>
        <pc:graphicFrameChg chg="add mod modGraphic">
          <ac:chgData name="Elīna Saule" userId="1fe784cf-0d77-40f9-bafc-8f603781e060" providerId="ADAL" clId="{83316460-69A3-4AE6-A9BF-44FA4490D3BF}" dt="2022-08-15T10:28:35.634" v="2035"/>
          <ac:graphicFrameMkLst>
            <pc:docMk/>
            <pc:sldMk cId="3339409564" sldId="1225"/>
            <ac:graphicFrameMk id="17" creationId="{6BC1E15A-83A6-43A9-8A10-734B051005A7}"/>
          </ac:graphicFrameMkLst>
        </pc:graphicFrameChg>
        <pc:graphicFrameChg chg="add del modGraphic">
          <ac:chgData name="Elīna Saule" userId="1fe784cf-0d77-40f9-bafc-8f603781e060" providerId="ADAL" clId="{83316460-69A3-4AE6-A9BF-44FA4490D3BF}" dt="2022-08-15T09:58:31.338" v="816" actId="1032"/>
          <ac:graphicFrameMkLst>
            <pc:docMk/>
            <pc:sldMk cId="3339409564" sldId="1225"/>
            <ac:graphicFrameMk id="18" creationId="{2D19D7EB-D2F2-41FC-A0D8-071A1922B8EA}"/>
          </ac:graphicFrameMkLst>
        </pc:graphicFrameChg>
        <pc:graphicFrameChg chg="add del mod modGraphic">
          <ac:chgData name="Elīna Saule" userId="1fe784cf-0d77-40f9-bafc-8f603781e060" providerId="ADAL" clId="{83316460-69A3-4AE6-A9BF-44FA4490D3BF}" dt="2022-08-15T10:06:51.187" v="820" actId="1032"/>
          <ac:graphicFrameMkLst>
            <pc:docMk/>
            <pc:sldMk cId="3339409564" sldId="1225"/>
            <ac:graphicFrameMk id="19" creationId="{F747CE97-78EF-49BF-9BA9-AA89F03372A8}"/>
          </ac:graphicFrameMkLst>
        </pc:graphicFrameChg>
        <pc:picChg chg="add del">
          <ac:chgData name="Elīna Saule" userId="1fe784cf-0d77-40f9-bafc-8f603781e060" providerId="ADAL" clId="{83316460-69A3-4AE6-A9BF-44FA4490D3BF}" dt="2022-08-15T09:27:34.279" v="633"/>
          <ac:picMkLst>
            <pc:docMk/>
            <pc:sldMk cId="3339409564" sldId="1225"/>
            <ac:picMk id="8" creationId="{CE28AB66-395C-43BD-A711-08B9F1CDEA79}"/>
          </ac:picMkLst>
        </pc:picChg>
        <pc:cxnChg chg="add del">
          <ac:chgData name="Elīna Saule" userId="1fe784cf-0d77-40f9-bafc-8f603781e060" providerId="ADAL" clId="{83316460-69A3-4AE6-A9BF-44FA4490D3BF}" dt="2022-08-15T09:45:40.094" v="773" actId="11529"/>
          <ac:cxnSpMkLst>
            <pc:docMk/>
            <pc:sldMk cId="3339409564" sldId="1225"/>
            <ac:cxnSpMk id="12" creationId="{C0E4F086-5C30-4593-A362-6F39EF540D23}"/>
          </ac:cxnSpMkLst>
        </pc:cxnChg>
        <pc:cxnChg chg="add del">
          <ac:chgData name="Elīna Saule" userId="1fe784cf-0d77-40f9-bafc-8f603781e060" providerId="ADAL" clId="{83316460-69A3-4AE6-A9BF-44FA4490D3BF}" dt="2022-08-15T09:45:14.092" v="770" actId="11529"/>
          <ac:cxnSpMkLst>
            <pc:docMk/>
            <pc:sldMk cId="3339409564" sldId="1225"/>
            <ac:cxnSpMk id="14" creationId="{E132F89A-9F21-415D-A5AC-C31A882F3091}"/>
          </ac:cxnSpMkLst>
        </pc:cxnChg>
        <pc:cxnChg chg="add del">
          <ac:chgData name="Elīna Saule" userId="1fe784cf-0d77-40f9-bafc-8f603781e060" providerId="ADAL" clId="{83316460-69A3-4AE6-A9BF-44FA4490D3BF}" dt="2022-08-15T09:45:39.616" v="772" actId="11529"/>
          <ac:cxnSpMkLst>
            <pc:docMk/>
            <pc:sldMk cId="3339409564" sldId="1225"/>
            <ac:cxnSpMk id="16" creationId="{93799858-830A-4D34-AFD6-2CC427CC402E}"/>
          </ac:cxnSpMkLst>
        </pc:cxnChg>
      </pc:sldChg>
      <pc:sldChg chg="addSp delSp modSp new mod modNotesTx">
        <pc:chgData name="Elīna Saule" userId="1fe784cf-0d77-40f9-bafc-8f603781e060" providerId="ADAL" clId="{83316460-69A3-4AE6-A9BF-44FA4490D3BF}" dt="2022-08-17T13:36:44.928" v="3011" actId="20577"/>
        <pc:sldMkLst>
          <pc:docMk/>
          <pc:sldMk cId="1377918124" sldId="1226"/>
        </pc:sldMkLst>
        <pc:spChg chg="del mod">
          <ac:chgData name="Elīna Saule" userId="1fe784cf-0d77-40f9-bafc-8f603781e060" providerId="ADAL" clId="{83316460-69A3-4AE6-A9BF-44FA4490D3BF}" dt="2022-08-15T10:38:59.061" v="2158" actId="478"/>
          <ac:spMkLst>
            <pc:docMk/>
            <pc:sldMk cId="1377918124" sldId="1226"/>
            <ac:spMk id="2" creationId="{2F8F6908-7397-4E11-BFC0-3DBF16F17ED8}"/>
          </ac:spMkLst>
        </pc:spChg>
        <pc:spChg chg="del mod">
          <ac:chgData name="Elīna Saule" userId="1fe784cf-0d77-40f9-bafc-8f603781e060" providerId="ADAL" clId="{83316460-69A3-4AE6-A9BF-44FA4490D3BF}" dt="2022-08-15T10:34:47.274" v="2105" actId="478"/>
          <ac:spMkLst>
            <pc:docMk/>
            <pc:sldMk cId="1377918124" sldId="1226"/>
            <ac:spMk id="3" creationId="{7E9C359F-DAC2-4A0B-BEA1-89F10B0F06DD}"/>
          </ac:spMkLst>
        </pc:spChg>
        <pc:spChg chg="del mod">
          <ac:chgData name="Elīna Saule" userId="1fe784cf-0d77-40f9-bafc-8f603781e060" providerId="ADAL" clId="{83316460-69A3-4AE6-A9BF-44FA4490D3BF}" dt="2022-08-15T10:38:55.586" v="2154" actId="478"/>
          <ac:spMkLst>
            <pc:docMk/>
            <pc:sldMk cId="1377918124" sldId="1226"/>
            <ac:spMk id="4" creationId="{F77BAB90-8597-40A6-9293-12901E1C0A5B}"/>
          </ac:spMkLst>
        </pc:spChg>
        <pc:spChg chg="add del mod">
          <ac:chgData name="Elīna Saule" userId="1fe784cf-0d77-40f9-bafc-8f603781e060" providerId="ADAL" clId="{83316460-69A3-4AE6-A9BF-44FA4490D3BF}" dt="2022-08-15T10:37:03.093" v="2132" actId="478"/>
          <ac:spMkLst>
            <pc:docMk/>
            <pc:sldMk cId="1377918124" sldId="1226"/>
            <ac:spMk id="9" creationId="{6D9D90E9-C37B-44C2-BD03-7F4959B74F54}"/>
          </ac:spMkLst>
        </pc:spChg>
        <pc:spChg chg="add mod">
          <ac:chgData name="Elīna Saule" userId="1fe784cf-0d77-40f9-bafc-8f603781e060" providerId="ADAL" clId="{83316460-69A3-4AE6-A9BF-44FA4490D3BF}" dt="2022-08-15T10:35:08.065" v="2108"/>
          <ac:spMkLst>
            <pc:docMk/>
            <pc:sldMk cId="1377918124" sldId="1226"/>
            <ac:spMk id="11" creationId="{AAA56B26-E234-4603-B48F-648E8787FACB}"/>
          </ac:spMkLst>
        </pc:spChg>
        <pc:spChg chg="add mod">
          <ac:chgData name="Elīna Saule" userId="1fe784cf-0d77-40f9-bafc-8f603781e060" providerId="ADAL" clId="{83316460-69A3-4AE6-A9BF-44FA4490D3BF}" dt="2022-08-15T10:35:08.065" v="2108"/>
          <ac:spMkLst>
            <pc:docMk/>
            <pc:sldMk cId="1377918124" sldId="1226"/>
            <ac:spMk id="12" creationId="{98DE2E35-C709-4C8C-8B81-A2F077EA9ADA}"/>
          </ac:spMkLst>
        </pc:spChg>
        <pc:spChg chg="add mod">
          <ac:chgData name="Elīna Saule" userId="1fe784cf-0d77-40f9-bafc-8f603781e060" providerId="ADAL" clId="{83316460-69A3-4AE6-A9BF-44FA4490D3BF}" dt="2022-08-15T10:53:59.258" v="2394" actId="14100"/>
          <ac:spMkLst>
            <pc:docMk/>
            <pc:sldMk cId="1377918124" sldId="1226"/>
            <ac:spMk id="14" creationId="{D1DA8CC7-7E36-4639-A17A-F426B373D269}"/>
          </ac:spMkLst>
        </pc:spChg>
        <pc:spChg chg="add mod">
          <ac:chgData name="Elīna Saule" userId="1fe784cf-0d77-40f9-bafc-8f603781e060" providerId="ADAL" clId="{83316460-69A3-4AE6-A9BF-44FA4490D3BF}" dt="2022-08-15T10:38:22.045" v="2142" actId="14100"/>
          <ac:spMkLst>
            <pc:docMk/>
            <pc:sldMk cId="1377918124" sldId="1226"/>
            <ac:spMk id="15" creationId="{F0F4AEC9-A40C-4671-AA92-DF0A785CF105}"/>
          </ac:spMkLst>
        </pc:spChg>
        <pc:spChg chg="add del">
          <ac:chgData name="Elīna Saule" userId="1fe784cf-0d77-40f9-bafc-8f603781e060" providerId="ADAL" clId="{83316460-69A3-4AE6-A9BF-44FA4490D3BF}" dt="2022-08-15T10:35:44.668" v="2117" actId="22"/>
          <ac:spMkLst>
            <pc:docMk/>
            <pc:sldMk cId="1377918124" sldId="1226"/>
            <ac:spMk id="17" creationId="{529BA9E7-05E1-4DDA-B712-F2E19F93250A}"/>
          </ac:spMkLst>
        </pc:spChg>
        <pc:spChg chg="add mod">
          <ac:chgData name="Elīna Saule" userId="1fe784cf-0d77-40f9-bafc-8f603781e060" providerId="ADAL" clId="{83316460-69A3-4AE6-A9BF-44FA4490D3BF}" dt="2022-08-16T08:36:55.495" v="2921" actId="20577"/>
          <ac:spMkLst>
            <pc:docMk/>
            <pc:sldMk cId="1377918124" sldId="1226"/>
            <ac:spMk id="19" creationId="{84BA8C07-D744-4EBD-ADBC-265C283DBAD8}"/>
          </ac:spMkLst>
        </pc:spChg>
        <pc:spChg chg="add mod">
          <ac:chgData name="Elīna Saule" userId="1fe784cf-0d77-40f9-bafc-8f603781e060" providerId="ADAL" clId="{83316460-69A3-4AE6-A9BF-44FA4490D3BF}" dt="2022-08-15T10:40:08.664" v="2270" actId="20577"/>
          <ac:spMkLst>
            <pc:docMk/>
            <pc:sldMk cId="1377918124" sldId="1226"/>
            <ac:spMk id="21" creationId="{41C986EA-61BF-427B-A8C3-9DC7D6F650FC}"/>
          </ac:spMkLst>
        </pc:spChg>
        <pc:grpChg chg="add mod">
          <ac:chgData name="Elīna Saule" userId="1fe784cf-0d77-40f9-bafc-8f603781e060" providerId="ADAL" clId="{83316460-69A3-4AE6-A9BF-44FA4490D3BF}" dt="2022-08-15T10:35:08.065" v="2108"/>
          <ac:grpSpMkLst>
            <pc:docMk/>
            <pc:sldMk cId="1377918124" sldId="1226"/>
            <ac:grpSpMk id="10" creationId="{B5E4E262-31FF-4E00-B411-F401DF755450}"/>
          </ac:grpSpMkLst>
        </pc:grpChg>
        <pc:grpChg chg="add mod">
          <ac:chgData name="Elīna Saule" userId="1fe784cf-0d77-40f9-bafc-8f603781e060" providerId="ADAL" clId="{83316460-69A3-4AE6-A9BF-44FA4490D3BF}" dt="2022-08-16T08:35:47.758" v="2911" actId="1076"/>
          <ac:grpSpMkLst>
            <pc:docMk/>
            <pc:sldMk cId="1377918124" sldId="1226"/>
            <ac:grpSpMk id="13" creationId="{2CC50092-F1DA-4DF3-8B6F-BBA6E4B6A259}"/>
          </ac:grpSpMkLst>
        </pc:grpChg>
        <pc:graphicFrameChg chg="add del mod modGraphic">
          <ac:chgData name="Elīna Saule" userId="1fe784cf-0d77-40f9-bafc-8f603781e060" providerId="ADAL" clId="{83316460-69A3-4AE6-A9BF-44FA4490D3BF}" dt="2022-08-15T10:31:22.939" v="2039" actId="1032"/>
          <ac:graphicFrameMkLst>
            <pc:docMk/>
            <pc:sldMk cId="1377918124" sldId="1226"/>
            <ac:graphicFrameMk id="5" creationId="{764CECA5-2B47-4023-98E7-B74EE3F4D4E2}"/>
          </ac:graphicFrameMkLst>
        </pc:graphicFrameChg>
        <pc:graphicFrameChg chg="add del modGraphic">
          <ac:chgData name="Elīna Saule" userId="1fe784cf-0d77-40f9-bafc-8f603781e060" providerId="ADAL" clId="{83316460-69A3-4AE6-A9BF-44FA4490D3BF}" dt="2022-08-15T10:31:51.232" v="2041" actId="1032"/>
          <ac:graphicFrameMkLst>
            <pc:docMk/>
            <pc:sldMk cId="1377918124" sldId="1226"/>
            <ac:graphicFrameMk id="6" creationId="{6627F0A0-7A8F-4FE2-B60B-20F0162708AC}"/>
          </ac:graphicFrameMkLst>
        </pc:graphicFrameChg>
        <pc:graphicFrameChg chg="add mod modGraphic">
          <ac:chgData name="Elīna Saule" userId="1fe784cf-0d77-40f9-bafc-8f603781e060" providerId="ADAL" clId="{83316460-69A3-4AE6-A9BF-44FA4490D3BF}" dt="2022-08-15T10:40:45.717" v="2273" actId="255"/>
          <ac:graphicFrameMkLst>
            <pc:docMk/>
            <pc:sldMk cId="1377918124" sldId="1226"/>
            <ac:graphicFrameMk id="7" creationId="{BDF8FCCA-468A-4990-A9D1-9E88E50B4F67}"/>
          </ac:graphicFrameMkLst>
        </pc:graphicFrameChg>
      </pc:sldChg>
      <pc:sldChg chg="new">
        <pc:chgData name="Elīna Saule" userId="1fe784cf-0d77-40f9-bafc-8f603781e060" providerId="ADAL" clId="{83316460-69A3-4AE6-A9BF-44FA4490D3BF}" dt="2022-08-15T11:22:38.311" v="2479" actId="680"/>
        <pc:sldMkLst>
          <pc:docMk/>
          <pc:sldMk cId="3316856656" sldId="1227"/>
        </pc:sldMkLst>
      </pc:sldChg>
      <pc:sldChg chg="new del">
        <pc:chgData name="Elīna Saule" userId="1fe784cf-0d77-40f9-bafc-8f603781e060" providerId="ADAL" clId="{83316460-69A3-4AE6-A9BF-44FA4490D3BF}" dt="2022-08-17T10:56:37.552" v="3010" actId="2696"/>
        <pc:sldMkLst>
          <pc:docMk/>
          <pc:sldMk cId="901212610" sldId="1229"/>
        </pc:sldMkLst>
      </pc:sldChg>
    </pc:docChg>
  </pc:docChgLst>
  <pc:docChgLst>
    <pc:chgData name="Jānis Lukševics" userId="S::janis.luksevics@railbaltica.org::5a7d89b7-ad27-4fdf-9bc9-b4fece310a24" providerId="AD" clId="Web-{F9DA51B1-6D4B-43DF-9EEA-E3AF17E7B449}"/>
    <pc:docChg chg="modSld sldOrd">
      <pc:chgData name="Jānis Lukševics" userId="S::janis.luksevics@railbaltica.org::5a7d89b7-ad27-4fdf-9bc9-b4fece310a24" providerId="AD" clId="Web-{F9DA51B1-6D4B-43DF-9EEA-E3AF17E7B449}" dt="2022-08-17T10:33:16.740" v="1"/>
      <pc:docMkLst>
        <pc:docMk/>
      </pc:docMkLst>
      <pc:sldChg chg="modSp">
        <pc:chgData name="Jānis Lukševics" userId="S::janis.luksevics@railbaltica.org::5a7d89b7-ad27-4fdf-9bc9-b4fece310a24" providerId="AD" clId="Web-{F9DA51B1-6D4B-43DF-9EEA-E3AF17E7B449}" dt="2022-08-17T10:32:51.443" v="0" actId="1076"/>
        <pc:sldMkLst>
          <pc:docMk/>
          <pc:sldMk cId="1613676322" sldId="1216"/>
        </pc:sldMkLst>
        <pc:picChg chg="mod">
          <ac:chgData name="Jānis Lukševics" userId="S::janis.luksevics@railbaltica.org::5a7d89b7-ad27-4fdf-9bc9-b4fece310a24" providerId="AD" clId="Web-{F9DA51B1-6D4B-43DF-9EEA-E3AF17E7B449}" dt="2022-08-17T10:32:51.443" v="0" actId="1076"/>
          <ac:picMkLst>
            <pc:docMk/>
            <pc:sldMk cId="1613676322" sldId="1216"/>
            <ac:picMk id="10" creationId="{EE593DA2-FEFF-40AB-A894-C11B23FCE3F8}"/>
          </ac:picMkLst>
        </pc:picChg>
      </pc:sldChg>
      <pc:sldChg chg="ord">
        <pc:chgData name="Jānis Lukševics" userId="S::janis.luksevics@railbaltica.org::5a7d89b7-ad27-4fdf-9bc9-b4fece310a24" providerId="AD" clId="Web-{F9DA51B1-6D4B-43DF-9EEA-E3AF17E7B449}" dt="2022-08-17T10:33:16.740" v="1"/>
        <pc:sldMkLst>
          <pc:docMk/>
          <pc:sldMk cId="214244008" sldId="1218"/>
        </pc:sldMkLst>
      </pc:sldChg>
    </pc:docChg>
  </pc:docChgLst>
  <pc:docChgLst>
    <pc:chgData name="Elīna Saule" userId="1fe784cf-0d77-40f9-bafc-8f603781e060" providerId="ADAL" clId="{497E725B-B408-4543-B6AB-8CD42B631AFB}"/>
    <pc:docChg chg="modSld">
      <pc:chgData name="Elīna Saule" userId="1fe784cf-0d77-40f9-bafc-8f603781e060" providerId="ADAL" clId="{497E725B-B408-4543-B6AB-8CD42B631AFB}" dt="2021-08-20T07:28:59.192" v="3" actId="20577"/>
      <pc:docMkLst>
        <pc:docMk/>
      </pc:docMkLst>
      <pc:sldChg chg="modSp mod">
        <pc:chgData name="Elīna Saule" userId="1fe784cf-0d77-40f9-bafc-8f603781e060" providerId="ADAL" clId="{497E725B-B408-4543-B6AB-8CD42B631AFB}" dt="2021-08-20T07:28:59.192" v="3" actId="20577"/>
        <pc:sldMkLst>
          <pc:docMk/>
          <pc:sldMk cId="3399099482" sldId="1215"/>
        </pc:sldMkLst>
        <pc:spChg chg="mod">
          <ac:chgData name="Elīna Saule" userId="1fe784cf-0d77-40f9-bafc-8f603781e060" providerId="ADAL" clId="{497E725B-B408-4543-B6AB-8CD42B631AFB}" dt="2021-08-20T07:28:59.192" v="3" actId="20577"/>
          <ac:spMkLst>
            <pc:docMk/>
            <pc:sldMk cId="3399099482" sldId="1215"/>
            <ac:spMk id="7" creationId="{0F0BF828-D96D-4EC2-AD4F-BBCD2FB89998}"/>
          </ac:spMkLst>
        </pc:spChg>
      </pc:sldChg>
      <pc:sldChg chg="modSp mod">
        <pc:chgData name="Elīna Saule" userId="1fe784cf-0d77-40f9-bafc-8f603781e060" providerId="ADAL" clId="{497E725B-B408-4543-B6AB-8CD42B631AFB}" dt="2021-08-16T12:40:18.398" v="0" actId="20577"/>
        <pc:sldMkLst>
          <pc:docMk/>
          <pc:sldMk cId="1613676322" sldId="1216"/>
        </pc:sldMkLst>
        <pc:spChg chg="mod">
          <ac:chgData name="Elīna Saule" userId="1fe784cf-0d77-40f9-bafc-8f603781e060" providerId="ADAL" clId="{497E725B-B408-4543-B6AB-8CD42B631AFB}" dt="2021-08-16T12:40:18.398" v="0" actId="20577"/>
          <ac:spMkLst>
            <pc:docMk/>
            <pc:sldMk cId="1613676322" sldId="1216"/>
            <ac:spMk id="7" creationId="{0F0BF828-D96D-4EC2-AD4F-BBCD2FB89998}"/>
          </ac:spMkLst>
        </pc:spChg>
      </pc:sldChg>
    </pc:docChg>
  </pc:docChgLst>
  <pc:docChgLst>
    <pc:chgData name="Jānis Oga" userId="59901f1b-0e24-40d0-83a1-708aaf2ada1b" providerId="ADAL" clId="{C0632018-6E4D-41FE-9E40-FB1F6BA0C5E3}"/>
    <pc:docChg chg="undo custSel addSld modSld">
      <pc:chgData name="Jānis Oga" userId="59901f1b-0e24-40d0-83a1-708aaf2ada1b" providerId="ADAL" clId="{C0632018-6E4D-41FE-9E40-FB1F6BA0C5E3}" dt="2022-08-17T06:15:56.623" v="1939" actId="113"/>
      <pc:docMkLst>
        <pc:docMk/>
      </pc:docMkLst>
      <pc:sldChg chg="addSp delSp modSp mod modNotesTx">
        <pc:chgData name="Jānis Oga" userId="59901f1b-0e24-40d0-83a1-708aaf2ada1b" providerId="ADAL" clId="{C0632018-6E4D-41FE-9E40-FB1F6BA0C5E3}" dt="2022-08-17T06:15:56.623" v="1939" actId="113"/>
        <pc:sldMkLst>
          <pc:docMk/>
          <pc:sldMk cId="3316856656" sldId="1227"/>
        </pc:sldMkLst>
        <pc:spChg chg="del">
          <ac:chgData name="Jānis Oga" userId="59901f1b-0e24-40d0-83a1-708aaf2ada1b" providerId="ADAL" clId="{C0632018-6E4D-41FE-9E40-FB1F6BA0C5E3}" dt="2022-08-16T08:58:10.141" v="5" actId="478"/>
          <ac:spMkLst>
            <pc:docMk/>
            <pc:sldMk cId="3316856656" sldId="1227"/>
            <ac:spMk id="2" creationId="{9ECA3A5C-B8AB-43CE-9BC7-7ACF8C55E7D6}"/>
          </ac:spMkLst>
        </pc:spChg>
        <pc:spChg chg="mod">
          <ac:chgData name="Jānis Oga" userId="59901f1b-0e24-40d0-83a1-708aaf2ada1b" providerId="ADAL" clId="{C0632018-6E4D-41FE-9E40-FB1F6BA0C5E3}" dt="2022-08-17T06:15:56.623" v="1939" actId="113"/>
          <ac:spMkLst>
            <pc:docMk/>
            <pc:sldMk cId="3316856656" sldId="1227"/>
            <ac:spMk id="3" creationId="{073A3132-2607-4445-ADB2-2D4B3D0BA75F}"/>
          </ac:spMkLst>
        </pc:spChg>
        <pc:spChg chg="mod">
          <ac:chgData name="Jānis Oga" userId="59901f1b-0e24-40d0-83a1-708aaf2ada1b" providerId="ADAL" clId="{C0632018-6E4D-41FE-9E40-FB1F6BA0C5E3}" dt="2022-08-16T08:58:37.776" v="56" actId="790"/>
          <ac:spMkLst>
            <pc:docMk/>
            <pc:sldMk cId="3316856656" sldId="1227"/>
            <ac:spMk id="4" creationId="{867F62BF-0A09-472D-BD7F-734EB8849611}"/>
          </ac:spMkLst>
        </pc:spChg>
        <pc:spChg chg="add mod">
          <ac:chgData name="Jānis Oga" userId="59901f1b-0e24-40d0-83a1-708aaf2ada1b" providerId="ADAL" clId="{C0632018-6E4D-41FE-9E40-FB1F6BA0C5E3}" dt="2022-08-16T09:52:36.370" v="1354" actId="123"/>
          <ac:spMkLst>
            <pc:docMk/>
            <pc:sldMk cId="3316856656" sldId="1227"/>
            <ac:spMk id="9" creationId="{BCE0790F-0B1A-4D68-AF71-4959D61F8955}"/>
          </ac:spMkLst>
        </pc:spChg>
        <pc:graphicFrameChg chg="add del mod">
          <ac:chgData name="Jānis Oga" userId="59901f1b-0e24-40d0-83a1-708aaf2ada1b" providerId="ADAL" clId="{C0632018-6E4D-41FE-9E40-FB1F6BA0C5E3}" dt="2022-08-16T09:03:43.769" v="166"/>
          <ac:graphicFrameMkLst>
            <pc:docMk/>
            <pc:sldMk cId="3316856656" sldId="1227"/>
            <ac:graphicFrameMk id="7" creationId="{46945C1C-05AE-4E23-B207-47C14CDC6A35}"/>
          </ac:graphicFrameMkLst>
        </pc:graphicFrameChg>
        <pc:graphicFrameChg chg="add mod modGraphic">
          <ac:chgData name="Jānis Oga" userId="59901f1b-0e24-40d0-83a1-708aaf2ada1b" providerId="ADAL" clId="{C0632018-6E4D-41FE-9E40-FB1F6BA0C5E3}" dt="2022-08-16T09:31:24.296" v="753" actId="1076"/>
          <ac:graphicFrameMkLst>
            <pc:docMk/>
            <pc:sldMk cId="3316856656" sldId="1227"/>
            <ac:graphicFrameMk id="8" creationId="{FAAC8F70-BA89-4AEB-9DDA-987DC68C7229}"/>
          </ac:graphicFrameMkLst>
        </pc:graphicFrameChg>
        <pc:picChg chg="add del mod">
          <ac:chgData name="Jānis Oga" userId="59901f1b-0e24-40d0-83a1-708aaf2ada1b" providerId="ADAL" clId="{C0632018-6E4D-41FE-9E40-FB1F6BA0C5E3}" dt="2022-08-16T09:03:34.464" v="164" actId="22"/>
          <ac:picMkLst>
            <pc:docMk/>
            <pc:sldMk cId="3316856656" sldId="1227"/>
            <ac:picMk id="6" creationId="{52720088-03CB-4747-B897-8EB5C7DD756B}"/>
          </ac:picMkLst>
        </pc:picChg>
      </pc:sldChg>
      <pc:sldChg chg="addSp delSp modSp new mod modNotesTx">
        <pc:chgData name="Jānis Oga" userId="59901f1b-0e24-40d0-83a1-708aaf2ada1b" providerId="ADAL" clId="{C0632018-6E4D-41FE-9E40-FB1F6BA0C5E3}" dt="2022-08-16T10:45:59.885" v="1938" actId="478"/>
        <pc:sldMkLst>
          <pc:docMk/>
          <pc:sldMk cId="1090743268" sldId="1228"/>
        </pc:sldMkLst>
        <pc:spChg chg="mod">
          <ac:chgData name="Jānis Oga" userId="59901f1b-0e24-40d0-83a1-708aaf2ada1b" providerId="ADAL" clId="{C0632018-6E4D-41FE-9E40-FB1F6BA0C5E3}" dt="2022-08-16T09:11:24.293" v="495" actId="20577"/>
          <ac:spMkLst>
            <pc:docMk/>
            <pc:sldMk cId="1090743268" sldId="1228"/>
            <ac:spMk id="2" creationId="{FD1ECC54-B004-4E29-A4BE-22AA8E5D12BE}"/>
          </ac:spMkLst>
        </pc:spChg>
        <pc:spChg chg="del mod">
          <ac:chgData name="Jānis Oga" userId="59901f1b-0e24-40d0-83a1-708aaf2ada1b" providerId="ADAL" clId="{C0632018-6E4D-41FE-9E40-FB1F6BA0C5E3}" dt="2022-08-16T09:15:01.741" v="562" actId="478"/>
          <ac:spMkLst>
            <pc:docMk/>
            <pc:sldMk cId="1090743268" sldId="1228"/>
            <ac:spMk id="3" creationId="{5147BC1C-750A-490F-8629-C1C55288F457}"/>
          </ac:spMkLst>
        </pc:spChg>
        <pc:spChg chg="del">
          <ac:chgData name="Jānis Oga" userId="59901f1b-0e24-40d0-83a1-708aaf2ada1b" providerId="ADAL" clId="{C0632018-6E4D-41FE-9E40-FB1F6BA0C5E3}" dt="2022-08-16T09:10:15.924" v="459" actId="478"/>
          <ac:spMkLst>
            <pc:docMk/>
            <pc:sldMk cId="1090743268" sldId="1228"/>
            <ac:spMk id="4" creationId="{8B0E9170-CE2C-4099-A770-91D349023DE2}"/>
          </ac:spMkLst>
        </pc:spChg>
        <pc:spChg chg="add mod">
          <ac:chgData name="Jānis Oga" userId="59901f1b-0e24-40d0-83a1-708aaf2ada1b" providerId="ADAL" clId="{C0632018-6E4D-41FE-9E40-FB1F6BA0C5E3}" dt="2022-08-16T09:20:17.417" v="590" actId="122"/>
          <ac:spMkLst>
            <pc:docMk/>
            <pc:sldMk cId="1090743268" sldId="1228"/>
            <ac:spMk id="17" creationId="{CD742F74-1D7B-4B41-AEA0-8FA68944AA65}"/>
          </ac:spMkLst>
        </pc:spChg>
        <pc:spChg chg="add mod">
          <ac:chgData name="Jānis Oga" userId="59901f1b-0e24-40d0-83a1-708aaf2ada1b" providerId="ADAL" clId="{C0632018-6E4D-41FE-9E40-FB1F6BA0C5E3}" dt="2022-08-16T09:20:29.398" v="598" actId="20577"/>
          <ac:spMkLst>
            <pc:docMk/>
            <pc:sldMk cId="1090743268" sldId="1228"/>
            <ac:spMk id="18" creationId="{10AEA093-2FAE-47A7-83B1-7A0C52B59FA3}"/>
          </ac:spMkLst>
        </pc:spChg>
        <pc:spChg chg="add mod">
          <ac:chgData name="Jānis Oga" userId="59901f1b-0e24-40d0-83a1-708aaf2ada1b" providerId="ADAL" clId="{C0632018-6E4D-41FE-9E40-FB1F6BA0C5E3}" dt="2022-08-16T09:20:51.455" v="611" actId="790"/>
          <ac:spMkLst>
            <pc:docMk/>
            <pc:sldMk cId="1090743268" sldId="1228"/>
            <ac:spMk id="19" creationId="{01801490-DA2A-4B05-8552-6923079B8983}"/>
          </ac:spMkLst>
        </pc:spChg>
        <pc:spChg chg="add mod">
          <ac:chgData name="Jānis Oga" userId="59901f1b-0e24-40d0-83a1-708aaf2ada1b" providerId="ADAL" clId="{C0632018-6E4D-41FE-9E40-FB1F6BA0C5E3}" dt="2022-08-16T09:24:16.155" v="686" actId="207"/>
          <ac:spMkLst>
            <pc:docMk/>
            <pc:sldMk cId="1090743268" sldId="1228"/>
            <ac:spMk id="20" creationId="{DB036F7F-36A2-491F-A216-3F5E6FE92E6F}"/>
          </ac:spMkLst>
        </pc:spChg>
        <pc:spChg chg="add mod">
          <ac:chgData name="Jānis Oga" userId="59901f1b-0e24-40d0-83a1-708aaf2ada1b" providerId="ADAL" clId="{C0632018-6E4D-41FE-9E40-FB1F6BA0C5E3}" dt="2022-08-16T09:24:18.087" v="687" actId="207"/>
          <ac:spMkLst>
            <pc:docMk/>
            <pc:sldMk cId="1090743268" sldId="1228"/>
            <ac:spMk id="21" creationId="{EFEE6C9A-375E-45EB-AD89-4BF0C5D327A1}"/>
          </ac:spMkLst>
        </pc:spChg>
        <pc:spChg chg="add mod">
          <ac:chgData name="Jānis Oga" userId="59901f1b-0e24-40d0-83a1-708aaf2ada1b" providerId="ADAL" clId="{C0632018-6E4D-41FE-9E40-FB1F6BA0C5E3}" dt="2022-08-16T09:24:19.626" v="688" actId="207"/>
          <ac:spMkLst>
            <pc:docMk/>
            <pc:sldMk cId="1090743268" sldId="1228"/>
            <ac:spMk id="22" creationId="{B0406CAB-8A71-41A2-AE9F-CB5E9A0B77FC}"/>
          </ac:spMkLst>
        </pc:spChg>
        <pc:spChg chg="add mod">
          <ac:chgData name="Jānis Oga" userId="59901f1b-0e24-40d0-83a1-708aaf2ada1b" providerId="ADAL" clId="{C0632018-6E4D-41FE-9E40-FB1F6BA0C5E3}" dt="2022-08-16T09:24:21.463" v="689" actId="207"/>
          <ac:spMkLst>
            <pc:docMk/>
            <pc:sldMk cId="1090743268" sldId="1228"/>
            <ac:spMk id="23" creationId="{1EDAE324-4FEB-456C-9936-8AE7BDD9AF20}"/>
          </ac:spMkLst>
        </pc:spChg>
        <pc:spChg chg="add mod">
          <ac:chgData name="Jānis Oga" userId="59901f1b-0e24-40d0-83a1-708aaf2ada1b" providerId="ADAL" clId="{C0632018-6E4D-41FE-9E40-FB1F6BA0C5E3}" dt="2022-08-16T09:24:01.108" v="678" actId="20577"/>
          <ac:spMkLst>
            <pc:docMk/>
            <pc:sldMk cId="1090743268" sldId="1228"/>
            <ac:spMk id="24" creationId="{0CC0DFB4-2C8F-4C3E-A2C0-43ACD226D5A2}"/>
          </ac:spMkLst>
        </pc:spChg>
        <pc:spChg chg="add mod">
          <ac:chgData name="Jānis Oga" userId="59901f1b-0e24-40d0-83a1-708aaf2ada1b" providerId="ADAL" clId="{C0632018-6E4D-41FE-9E40-FB1F6BA0C5E3}" dt="2022-08-16T09:24:09.599" v="685" actId="20577"/>
          <ac:spMkLst>
            <pc:docMk/>
            <pc:sldMk cId="1090743268" sldId="1228"/>
            <ac:spMk id="25" creationId="{919CEC00-78F8-4C02-94F4-96E161C674A5}"/>
          </ac:spMkLst>
        </pc:spChg>
        <pc:spChg chg="add del mod">
          <ac:chgData name="Jānis Oga" userId="59901f1b-0e24-40d0-83a1-708aaf2ada1b" providerId="ADAL" clId="{C0632018-6E4D-41FE-9E40-FB1F6BA0C5E3}" dt="2022-08-16T10:45:59.885" v="1938" actId="478"/>
          <ac:spMkLst>
            <pc:docMk/>
            <pc:sldMk cId="1090743268" sldId="1228"/>
            <ac:spMk id="26" creationId="{159D8A9F-F470-49E5-9DEE-8A3ABEC81F72}"/>
          </ac:spMkLst>
        </pc:spChg>
        <pc:picChg chg="add mod">
          <ac:chgData name="Jānis Oga" userId="59901f1b-0e24-40d0-83a1-708aaf2ada1b" providerId="ADAL" clId="{C0632018-6E4D-41FE-9E40-FB1F6BA0C5E3}" dt="2022-08-16T09:14:52.969" v="561" actId="1076"/>
          <ac:picMkLst>
            <pc:docMk/>
            <pc:sldMk cId="1090743268" sldId="1228"/>
            <ac:picMk id="6" creationId="{A1EDF77F-163E-4606-B753-86E3C64BBEAC}"/>
          </ac:picMkLst>
        </pc:picChg>
        <pc:picChg chg="add mod">
          <ac:chgData name="Jānis Oga" userId="59901f1b-0e24-40d0-83a1-708aaf2ada1b" providerId="ADAL" clId="{C0632018-6E4D-41FE-9E40-FB1F6BA0C5E3}" dt="2022-08-16T09:19:48.091" v="569" actId="1076"/>
          <ac:picMkLst>
            <pc:docMk/>
            <pc:sldMk cId="1090743268" sldId="1228"/>
            <ac:picMk id="8" creationId="{B7133171-9BEA-4BC7-92A0-775FFB0AC8E0}"/>
          </ac:picMkLst>
        </pc:picChg>
        <pc:picChg chg="add mod">
          <ac:chgData name="Jānis Oga" userId="59901f1b-0e24-40d0-83a1-708aaf2ada1b" providerId="ADAL" clId="{C0632018-6E4D-41FE-9E40-FB1F6BA0C5E3}" dt="2022-08-16T09:19:37.263" v="568" actId="1076"/>
          <ac:picMkLst>
            <pc:docMk/>
            <pc:sldMk cId="1090743268" sldId="1228"/>
            <ac:picMk id="10" creationId="{D98D3B82-EFF8-4B2B-948F-A79AF38D4DEB}"/>
          </ac:picMkLst>
        </pc:picChg>
        <pc:picChg chg="add mod">
          <ac:chgData name="Jānis Oga" userId="59901f1b-0e24-40d0-83a1-708aaf2ada1b" providerId="ADAL" clId="{C0632018-6E4D-41FE-9E40-FB1F6BA0C5E3}" dt="2022-08-16T09:19:34.201" v="567" actId="1076"/>
          <ac:picMkLst>
            <pc:docMk/>
            <pc:sldMk cId="1090743268" sldId="1228"/>
            <ac:picMk id="12" creationId="{89F93D38-A442-41D8-BF49-6603712C528E}"/>
          </ac:picMkLst>
        </pc:picChg>
        <pc:picChg chg="add mod">
          <ac:chgData name="Jānis Oga" userId="59901f1b-0e24-40d0-83a1-708aaf2ada1b" providerId="ADAL" clId="{C0632018-6E4D-41FE-9E40-FB1F6BA0C5E3}" dt="2022-08-16T09:19:26.540" v="565" actId="1076"/>
          <ac:picMkLst>
            <pc:docMk/>
            <pc:sldMk cId="1090743268" sldId="1228"/>
            <ac:picMk id="14" creationId="{A40FE992-6A14-45AB-A3A1-E63E5D6E6FFB}"/>
          </ac:picMkLst>
        </pc:picChg>
        <pc:picChg chg="add mod">
          <ac:chgData name="Jānis Oga" userId="59901f1b-0e24-40d0-83a1-708aaf2ada1b" providerId="ADAL" clId="{C0632018-6E4D-41FE-9E40-FB1F6BA0C5E3}" dt="2022-08-16T09:19:25.429" v="564" actId="1076"/>
          <ac:picMkLst>
            <pc:docMk/>
            <pc:sldMk cId="1090743268" sldId="1228"/>
            <ac:picMk id="16" creationId="{7915F0A8-0871-4572-90D6-8D1E4FF49942}"/>
          </ac:picMkLst>
        </pc:picChg>
      </pc:sldChg>
    </pc:docChg>
  </pc:docChgLst>
  <pc:docChgLst>
    <pc:chgData name="Elīna Saule" userId="1fe784cf-0d77-40f9-bafc-8f603781e060" providerId="ADAL" clId="{083F6D9D-A239-4D1F-8C5E-DD55AFDF68F3}"/>
    <pc:docChg chg="undo custSel modSld">
      <pc:chgData name="Elīna Saule" userId="1fe784cf-0d77-40f9-bafc-8f603781e060" providerId="ADAL" clId="{083F6D9D-A239-4D1F-8C5E-DD55AFDF68F3}" dt="2021-10-26T10:45:02.145" v="146"/>
      <pc:docMkLst>
        <pc:docMk/>
      </pc:docMkLst>
      <pc:sldChg chg="modSp mod modNotesTx">
        <pc:chgData name="Elīna Saule" userId="1fe784cf-0d77-40f9-bafc-8f603781e060" providerId="ADAL" clId="{083F6D9D-A239-4D1F-8C5E-DD55AFDF68F3}" dt="2021-10-26T09:55:09.720" v="145" actId="20577"/>
        <pc:sldMkLst>
          <pc:docMk/>
          <pc:sldMk cId="3081869592" sldId="450"/>
        </pc:sldMkLst>
        <pc:spChg chg="mod">
          <ac:chgData name="Elīna Saule" userId="1fe784cf-0d77-40f9-bafc-8f603781e060" providerId="ADAL" clId="{083F6D9D-A239-4D1F-8C5E-DD55AFDF68F3}" dt="2021-10-26T06:25:15.101" v="20" actId="20577"/>
          <ac:spMkLst>
            <pc:docMk/>
            <pc:sldMk cId="3081869592" sldId="450"/>
            <ac:spMk id="5" creationId="{3D306813-46E3-4FA1-A0A3-3F540339B82F}"/>
          </ac:spMkLst>
        </pc:spChg>
        <pc:spChg chg="mod">
          <ac:chgData name="Elīna Saule" userId="1fe784cf-0d77-40f9-bafc-8f603781e060" providerId="ADAL" clId="{083F6D9D-A239-4D1F-8C5E-DD55AFDF68F3}" dt="2021-10-26T06:28:44.270" v="102" actId="20577"/>
          <ac:spMkLst>
            <pc:docMk/>
            <pc:sldMk cId="3081869592" sldId="450"/>
            <ac:spMk id="6" creationId="{48B0B263-328E-4323-8F5E-1EC475ADB459}"/>
          </ac:spMkLst>
        </pc:spChg>
        <pc:spChg chg="mod">
          <ac:chgData name="Elīna Saule" userId="1fe784cf-0d77-40f9-bafc-8f603781e060" providerId="ADAL" clId="{083F6D9D-A239-4D1F-8C5E-DD55AFDF68F3}" dt="2021-10-26T06:26:11.769" v="79" actId="20577"/>
          <ac:spMkLst>
            <pc:docMk/>
            <pc:sldMk cId="3081869592" sldId="450"/>
            <ac:spMk id="7" creationId="{D760A263-8AE2-4253-84F6-34ED73EE57A5}"/>
          </ac:spMkLst>
        </pc:spChg>
      </pc:sldChg>
      <pc:sldChg chg="addSp delSp modSp mod">
        <pc:chgData name="Elīna Saule" userId="1fe784cf-0d77-40f9-bafc-8f603781e060" providerId="ADAL" clId="{083F6D9D-A239-4D1F-8C5E-DD55AFDF68F3}" dt="2021-10-26T09:39:14.085" v="123" actId="1076"/>
        <pc:sldMkLst>
          <pc:docMk/>
          <pc:sldMk cId="2706659258" sldId="1186"/>
        </pc:sldMkLst>
        <pc:picChg chg="add mod">
          <ac:chgData name="Elīna Saule" userId="1fe784cf-0d77-40f9-bafc-8f603781e060" providerId="ADAL" clId="{083F6D9D-A239-4D1F-8C5E-DD55AFDF68F3}" dt="2021-10-26T09:39:14.085" v="123" actId="1076"/>
          <ac:picMkLst>
            <pc:docMk/>
            <pc:sldMk cId="2706659258" sldId="1186"/>
            <ac:picMk id="3" creationId="{1CECC93D-688E-4442-950D-0108021007FD}"/>
          </ac:picMkLst>
        </pc:picChg>
        <pc:picChg chg="add del">
          <ac:chgData name="Elīna Saule" userId="1fe784cf-0d77-40f9-bafc-8f603781e060" providerId="ADAL" clId="{083F6D9D-A239-4D1F-8C5E-DD55AFDF68F3}" dt="2021-10-26T09:37:07.907" v="120" actId="478"/>
          <ac:picMkLst>
            <pc:docMk/>
            <pc:sldMk cId="2706659258" sldId="1186"/>
            <ac:picMk id="5" creationId="{D663F053-0A59-4220-9032-A1504EC4640C}"/>
          </ac:picMkLst>
        </pc:picChg>
      </pc:sldChg>
      <pc:sldChg chg="modSp mod">
        <pc:chgData name="Elīna Saule" userId="1fe784cf-0d77-40f9-bafc-8f603781e060" providerId="ADAL" clId="{083F6D9D-A239-4D1F-8C5E-DD55AFDF68F3}" dt="2021-10-26T06:27:26.265" v="93" actId="20577"/>
        <pc:sldMkLst>
          <pc:docMk/>
          <pc:sldMk cId="56243105" sldId="1195"/>
        </pc:sldMkLst>
        <pc:spChg chg="mod">
          <ac:chgData name="Elīna Saule" userId="1fe784cf-0d77-40f9-bafc-8f603781e060" providerId="ADAL" clId="{083F6D9D-A239-4D1F-8C5E-DD55AFDF68F3}" dt="2021-10-26T06:27:26.265" v="93" actId="20577"/>
          <ac:spMkLst>
            <pc:docMk/>
            <pc:sldMk cId="56243105" sldId="1195"/>
            <ac:spMk id="5" creationId="{D6D9A3F3-2010-458A-BC6C-E882A374B67D}"/>
          </ac:spMkLst>
        </pc:spChg>
      </pc:sldChg>
      <pc:sldChg chg="modSp mod">
        <pc:chgData name="Elīna Saule" userId="1fe784cf-0d77-40f9-bafc-8f603781e060" providerId="ADAL" clId="{083F6D9D-A239-4D1F-8C5E-DD55AFDF68F3}" dt="2021-10-26T06:45:37.668" v="117" actId="20577"/>
        <pc:sldMkLst>
          <pc:docMk/>
          <pc:sldMk cId="3047583844" sldId="1197"/>
        </pc:sldMkLst>
        <pc:spChg chg="mod">
          <ac:chgData name="Elīna Saule" userId="1fe784cf-0d77-40f9-bafc-8f603781e060" providerId="ADAL" clId="{083F6D9D-A239-4D1F-8C5E-DD55AFDF68F3}" dt="2021-10-26T06:45:37.668" v="117" actId="20577"/>
          <ac:spMkLst>
            <pc:docMk/>
            <pc:sldMk cId="3047583844" sldId="1197"/>
            <ac:spMk id="21" creationId="{C95DA37B-F823-41FB-9C47-F6ABA149E815}"/>
          </ac:spMkLst>
        </pc:spChg>
      </pc:sldChg>
      <pc:sldChg chg="modSp mod">
        <pc:chgData name="Elīna Saule" userId="1fe784cf-0d77-40f9-bafc-8f603781e060" providerId="ADAL" clId="{083F6D9D-A239-4D1F-8C5E-DD55AFDF68F3}" dt="2021-10-26T10:45:02.145" v="146"/>
        <pc:sldMkLst>
          <pc:docMk/>
          <pc:sldMk cId="2154387995" sldId="1217"/>
        </pc:sldMkLst>
        <pc:spChg chg="mod">
          <ac:chgData name="Elīna Saule" userId="1fe784cf-0d77-40f9-bafc-8f603781e060" providerId="ADAL" clId="{083F6D9D-A239-4D1F-8C5E-DD55AFDF68F3}" dt="2021-10-26T10:45:02.145" v="146"/>
          <ac:spMkLst>
            <pc:docMk/>
            <pc:sldMk cId="2154387995" sldId="1217"/>
            <ac:spMk id="3" creationId="{CAF78D5A-2152-4D58-A139-4ACF72F3D582}"/>
          </ac:spMkLst>
        </pc:spChg>
      </pc:sldChg>
      <pc:sldChg chg="modSp mod">
        <pc:chgData name="Elīna Saule" userId="1fe784cf-0d77-40f9-bafc-8f603781e060" providerId="ADAL" clId="{083F6D9D-A239-4D1F-8C5E-DD55AFDF68F3}" dt="2021-10-26T06:39:50.111" v="103" actId="20577"/>
        <pc:sldMkLst>
          <pc:docMk/>
          <pc:sldMk cId="628501978" sldId="1221"/>
        </pc:sldMkLst>
        <pc:spChg chg="mod">
          <ac:chgData name="Elīna Saule" userId="1fe784cf-0d77-40f9-bafc-8f603781e060" providerId="ADAL" clId="{083F6D9D-A239-4D1F-8C5E-DD55AFDF68F3}" dt="2021-10-26T06:39:50.111" v="103" actId="20577"/>
          <ac:spMkLst>
            <pc:docMk/>
            <pc:sldMk cId="628501978" sldId="1221"/>
            <ac:spMk id="7" creationId="{0F0BF828-D96D-4EC2-AD4F-BBCD2FB89998}"/>
          </ac:spMkLst>
        </pc:spChg>
      </pc:sldChg>
      <pc:sldChg chg="modSp mod">
        <pc:chgData name="Elīna Saule" userId="1fe784cf-0d77-40f9-bafc-8f603781e060" providerId="ADAL" clId="{083F6D9D-A239-4D1F-8C5E-DD55AFDF68F3}" dt="2021-10-26T06:40:28.672" v="110" actId="20577"/>
        <pc:sldMkLst>
          <pc:docMk/>
          <pc:sldMk cId="2123439310" sldId="1223"/>
        </pc:sldMkLst>
        <pc:spChg chg="mod">
          <ac:chgData name="Elīna Saule" userId="1fe784cf-0d77-40f9-bafc-8f603781e060" providerId="ADAL" clId="{083F6D9D-A239-4D1F-8C5E-DD55AFDF68F3}" dt="2021-10-26T06:40:28.672" v="110" actId="20577"/>
          <ac:spMkLst>
            <pc:docMk/>
            <pc:sldMk cId="2123439310" sldId="1223"/>
            <ac:spMk id="5" creationId="{575969A9-3E44-47CD-A992-0AB134C33FED}"/>
          </ac:spMkLst>
        </pc:spChg>
      </pc:sldChg>
    </pc:docChg>
  </pc:docChgLst>
  <pc:docChgLst>
    <pc:chgData name="Mārtiņš Blaus" userId="33cd47b9-f052-472a-86e7-c637e22acb14" providerId="ADAL" clId="{F18D48EB-C83E-4108-8226-4F0C14BDA078}"/>
    <pc:docChg chg="undo custSel addSld delSld modSld sldOrd">
      <pc:chgData name="Mārtiņš Blaus" userId="33cd47b9-f052-472a-86e7-c637e22acb14" providerId="ADAL" clId="{F18D48EB-C83E-4108-8226-4F0C14BDA078}" dt="2021-07-14T16:47:19.892" v="3390" actId="20577"/>
      <pc:docMkLst>
        <pc:docMk/>
      </pc:docMkLst>
      <pc:sldChg chg="modSp mod">
        <pc:chgData name="Mārtiņš Blaus" userId="33cd47b9-f052-472a-86e7-c637e22acb14" providerId="ADAL" clId="{F18D48EB-C83E-4108-8226-4F0C14BDA078}" dt="2021-07-13T08:54:37.138" v="2007" actId="1076"/>
        <pc:sldMkLst>
          <pc:docMk/>
          <pc:sldMk cId="3081869592" sldId="450"/>
        </pc:sldMkLst>
        <pc:spChg chg="mod">
          <ac:chgData name="Mārtiņš Blaus" userId="33cd47b9-f052-472a-86e7-c637e22acb14" providerId="ADAL" clId="{F18D48EB-C83E-4108-8226-4F0C14BDA078}" dt="2021-07-13T08:18:45.296" v="1714" actId="1076"/>
          <ac:spMkLst>
            <pc:docMk/>
            <pc:sldMk cId="3081869592" sldId="450"/>
            <ac:spMk id="5" creationId="{3D306813-46E3-4FA1-A0A3-3F540339B82F}"/>
          </ac:spMkLst>
        </pc:spChg>
        <pc:spChg chg="mod">
          <ac:chgData name="Mārtiņš Blaus" userId="33cd47b9-f052-472a-86e7-c637e22acb14" providerId="ADAL" clId="{F18D48EB-C83E-4108-8226-4F0C14BDA078}" dt="2021-07-13T08:54:37.138" v="2007" actId="1076"/>
          <ac:spMkLst>
            <pc:docMk/>
            <pc:sldMk cId="3081869592" sldId="450"/>
            <ac:spMk id="6" creationId="{48B0B263-328E-4323-8F5E-1EC475ADB459}"/>
          </ac:spMkLst>
        </pc:spChg>
        <pc:spChg chg="mod">
          <ac:chgData name="Mārtiņš Blaus" userId="33cd47b9-f052-472a-86e7-c637e22acb14" providerId="ADAL" clId="{F18D48EB-C83E-4108-8226-4F0C14BDA078}" dt="2021-07-12T20:26:56.109" v="804" actId="20577"/>
          <ac:spMkLst>
            <pc:docMk/>
            <pc:sldMk cId="3081869592" sldId="450"/>
            <ac:spMk id="7" creationId="{D760A263-8AE2-4253-84F6-34ED73EE57A5}"/>
          </ac:spMkLst>
        </pc:spChg>
      </pc:sldChg>
      <pc:sldChg chg="ord">
        <pc:chgData name="Mārtiņš Blaus" userId="33cd47b9-f052-472a-86e7-c637e22acb14" providerId="ADAL" clId="{F18D48EB-C83E-4108-8226-4F0C14BDA078}" dt="2021-07-13T09:50:49.037" v="3073"/>
        <pc:sldMkLst>
          <pc:docMk/>
          <pc:sldMk cId="3647481192" sldId="697"/>
        </pc:sldMkLst>
      </pc:sldChg>
      <pc:sldChg chg="ord">
        <pc:chgData name="Mārtiņš Blaus" userId="33cd47b9-f052-472a-86e7-c637e22acb14" providerId="ADAL" clId="{F18D48EB-C83E-4108-8226-4F0C14BDA078}" dt="2021-07-13T09:18:22.621" v="2129"/>
        <pc:sldMkLst>
          <pc:docMk/>
          <pc:sldMk cId="4202413066" sldId="1075"/>
        </pc:sldMkLst>
      </pc:sldChg>
      <pc:sldChg chg="addSp delSp modSp mod ord">
        <pc:chgData name="Mārtiņš Blaus" userId="33cd47b9-f052-472a-86e7-c637e22acb14" providerId="ADAL" clId="{F18D48EB-C83E-4108-8226-4F0C14BDA078}" dt="2021-07-13T08:56:35.926" v="2009" actId="1076"/>
        <pc:sldMkLst>
          <pc:docMk/>
          <pc:sldMk cId="3566291676" sldId="1081"/>
        </pc:sldMkLst>
        <pc:spChg chg="add del">
          <ac:chgData name="Mārtiņš Blaus" userId="33cd47b9-f052-472a-86e7-c637e22acb14" providerId="ADAL" clId="{F18D48EB-C83E-4108-8226-4F0C14BDA078}" dt="2021-07-13T08:06:39.340" v="1213" actId="478"/>
          <ac:spMkLst>
            <pc:docMk/>
            <pc:sldMk cId="3566291676" sldId="1081"/>
            <ac:spMk id="4" creationId="{1BA5CCD4-BEF1-4D34-8BAC-837DCDAFA73C}"/>
          </ac:spMkLst>
        </pc:spChg>
        <pc:spChg chg="mod">
          <ac:chgData name="Mārtiņš Blaus" userId="33cd47b9-f052-472a-86e7-c637e22acb14" providerId="ADAL" clId="{F18D48EB-C83E-4108-8226-4F0C14BDA078}" dt="2021-07-13T08:56:35.926" v="2009" actId="1076"/>
          <ac:spMkLst>
            <pc:docMk/>
            <pc:sldMk cId="3566291676" sldId="1081"/>
            <ac:spMk id="6" creationId="{5C1D7DE8-5851-4201-895A-008DA35F56F4}"/>
          </ac:spMkLst>
        </pc:spChg>
        <pc:spChg chg="mod">
          <ac:chgData name="Mārtiņš Blaus" userId="33cd47b9-f052-472a-86e7-c637e22acb14" providerId="ADAL" clId="{F18D48EB-C83E-4108-8226-4F0C14BDA078}" dt="2021-07-13T08:06:11.568" v="1199" actId="1076"/>
          <ac:spMkLst>
            <pc:docMk/>
            <pc:sldMk cId="3566291676" sldId="1081"/>
            <ac:spMk id="7" creationId="{4E192104-E0AC-4F9B-A65F-78696C6397C1}"/>
          </ac:spMkLst>
        </pc:spChg>
        <pc:spChg chg="mod">
          <ac:chgData name="Mārtiņš Blaus" userId="33cd47b9-f052-472a-86e7-c637e22acb14" providerId="ADAL" clId="{F18D48EB-C83E-4108-8226-4F0C14BDA078}" dt="2021-07-13T08:10:44.278" v="1407" actId="1076"/>
          <ac:spMkLst>
            <pc:docMk/>
            <pc:sldMk cId="3566291676" sldId="1081"/>
            <ac:spMk id="24" creationId="{175AAD89-F5AB-47EA-92EE-3A2543F7E819}"/>
          </ac:spMkLst>
        </pc:spChg>
        <pc:spChg chg="mod">
          <ac:chgData name="Mārtiņš Blaus" userId="33cd47b9-f052-472a-86e7-c637e22acb14" providerId="ADAL" clId="{F18D48EB-C83E-4108-8226-4F0C14BDA078}" dt="2021-07-13T08:10:56.803" v="1427" actId="1036"/>
          <ac:spMkLst>
            <pc:docMk/>
            <pc:sldMk cId="3566291676" sldId="1081"/>
            <ac:spMk id="25" creationId="{BC5E1EA7-E51E-40ED-8FB8-4F70952D5296}"/>
          </ac:spMkLst>
        </pc:spChg>
        <pc:spChg chg="mod">
          <ac:chgData name="Mārtiņš Blaus" userId="33cd47b9-f052-472a-86e7-c637e22acb14" providerId="ADAL" clId="{F18D48EB-C83E-4108-8226-4F0C14BDA078}" dt="2021-07-13T08:11:49.334" v="1454" actId="113"/>
          <ac:spMkLst>
            <pc:docMk/>
            <pc:sldMk cId="3566291676" sldId="1081"/>
            <ac:spMk id="26" creationId="{3C91B9ED-32D2-453A-B95E-087B2727679D}"/>
          </ac:spMkLst>
        </pc:spChg>
        <pc:spChg chg="mod">
          <ac:chgData name="Mārtiņš Blaus" userId="33cd47b9-f052-472a-86e7-c637e22acb14" providerId="ADAL" clId="{F18D48EB-C83E-4108-8226-4F0C14BDA078}" dt="2021-07-13T08:11:42.757" v="1453" actId="403"/>
          <ac:spMkLst>
            <pc:docMk/>
            <pc:sldMk cId="3566291676" sldId="1081"/>
            <ac:spMk id="27" creationId="{CAF7207E-854F-48A1-B2A9-0579C494ADC4}"/>
          </ac:spMkLst>
        </pc:spChg>
        <pc:spChg chg="mod">
          <ac:chgData name="Mārtiņš Blaus" userId="33cd47b9-f052-472a-86e7-c637e22acb14" providerId="ADAL" clId="{F18D48EB-C83E-4108-8226-4F0C14BDA078}" dt="2021-07-13T08:12:00.826" v="1455" actId="404"/>
          <ac:spMkLst>
            <pc:docMk/>
            <pc:sldMk cId="3566291676" sldId="1081"/>
            <ac:spMk id="28" creationId="{49374F6D-B075-4208-BE53-33B663DC4249}"/>
          </ac:spMkLst>
        </pc:spChg>
        <pc:grpChg chg="mod">
          <ac:chgData name="Mārtiņš Blaus" userId="33cd47b9-f052-472a-86e7-c637e22acb14" providerId="ADAL" clId="{F18D48EB-C83E-4108-8226-4F0C14BDA078}" dt="2021-07-13T08:06:17.264" v="1207" actId="1035"/>
          <ac:grpSpMkLst>
            <pc:docMk/>
            <pc:sldMk cId="3566291676" sldId="1081"/>
            <ac:grpSpMk id="16" creationId="{2DAA86E2-E727-4687-84CF-DB6306082EDB}"/>
          </ac:grpSpMkLst>
        </pc:grpChg>
        <pc:grpChg chg="mod">
          <ac:chgData name="Mārtiņš Blaus" userId="33cd47b9-f052-472a-86e7-c637e22acb14" providerId="ADAL" clId="{F18D48EB-C83E-4108-8226-4F0C14BDA078}" dt="2021-07-13T08:10:21.347" v="1401" actId="1076"/>
          <ac:grpSpMkLst>
            <pc:docMk/>
            <pc:sldMk cId="3566291676" sldId="1081"/>
            <ac:grpSpMk id="20" creationId="{D4BDD397-E327-4955-BC24-A431A592AA6F}"/>
          </ac:grpSpMkLst>
        </pc:grpChg>
      </pc:sldChg>
      <pc:sldChg chg="ord">
        <pc:chgData name="Mārtiņš Blaus" userId="33cd47b9-f052-472a-86e7-c637e22acb14" providerId="ADAL" clId="{F18D48EB-C83E-4108-8226-4F0C14BDA078}" dt="2021-07-13T09:32:57.609" v="2437"/>
        <pc:sldMkLst>
          <pc:docMk/>
          <pc:sldMk cId="4090934874" sldId="1115"/>
        </pc:sldMkLst>
      </pc:sldChg>
      <pc:sldChg chg="del">
        <pc:chgData name="Mārtiņš Blaus" userId="33cd47b9-f052-472a-86e7-c637e22acb14" providerId="ADAL" clId="{F18D48EB-C83E-4108-8226-4F0C14BDA078}" dt="2021-07-13T08:19:32.995" v="1726" actId="47"/>
        <pc:sldMkLst>
          <pc:docMk/>
          <pc:sldMk cId="3789235237" sldId="1116"/>
        </pc:sldMkLst>
      </pc:sldChg>
      <pc:sldChg chg="ord">
        <pc:chgData name="Mārtiņš Blaus" userId="33cd47b9-f052-472a-86e7-c637e22acb14" providerId="ADAL" clId="{F18D48EB-C83E-4108-8226-4F0C14BDA078}" dt="2021-07-13T09:31:29.113" v="2431"/>
        <pc:sldMkLst>
          <pc:docMk/>
          <pc:sldMk cId="2706659258" sldId="1186"/>
        </pc:sldMkLst>
      </pc:sldChg>
      <pc:sldChg chg="del ord">
        <pc:chgData name="Mārtiņš Blaus" userId="33cd47b9-f052-472a-86e7-c637e22acb14" providerId="ADAL" clId="{F18D48EB-C83E-4108-8226-4F0C14BDA078}" dt="2021-07-13T09:42:40.769" v="2742" actId="47"/>
        <pc:sldMkLst>
          <pc:docMk/>
          <pc:sldMk cId="3543703901" sldId="1193"/>
        </pc:sldMkLst>
      </pc:sldChg>
      <pc:sldChg chg="addSp modSp mod">
        <pc:chgData name="Mārtiņš Blaus" userId="33cd47b9-f052-472a-86e7-c637e22acb14" providerId="ADAL" clId="{F18D48EB-C83E-4108-8226-4F0C14BDA078}" dt="2021-07-13T09:47:32.854" v="3070" actId="1076"/>
        <pc:sldMkLst>
          <pc:docMk/>
          <pc:sldMk cId="56243105" sldId="1195"/>
        </pc:sldMkLst>
        <pc:spChg chg="mod">
          <ac:chgData name="Mārtiņš Blaus" userId="33cd47b9-f052-472a-86e7-c637e22acb14" providerId="ADAL" clId="{F18D48EB-C83E-4108-8226-4F0C14BDA078}" dt="2021-07-13T09:46:50.371" v="3064" actId="20577"/>
          <ac:spMkLst>
            <pc:docMk/>
            <pc:sldMk cId="56243105" sldId="1195"/>
            <ac:spMk id="2" creationId="{813ED6FE-AEAA-4DC4-B372-7B64623D2C50}"/>
          </ac:spMkLst>
        </pc:spChg>
        <pc:spChg chg="mod">
          <ac:chgData name="Mārtiņš Blaus" userId="33cd47b9-f052-472a-86e7-c637e22acb14" providerId="ADAL" clId="{F18D48EB-C83E-4108-8226-4F0C14BDA078}" dt="2021-07-13T09:47:32.854" v="3070" actId="1076"/>
          <ac:spMkLst>
            <pc:docMk/>
            <pc:sldMk cId="56243105" sldId="1195"/>
            <ac:spMk id="3" creationId="{3AB333CA-5F04-410F-B07E-D4B57F9B9E9A}"/>
          </ac:spMkLst>
        </pc:spChg>
        <pc:spChg chg="add mod">
          <ac:chgData name="Mārtiņš Blaus" userId="33cd47b9-f052-472a-86e7-c637e22acb14" providerId="ADAL" clId="{F18D48EB-C83E-4108-8226-4F0C14BDA078}" dt="2021-07-13T09:47:10.004" v="3068" actId="115"/>
          <ac:spMkLst>
            <pc:docMk/>
            <pc:sldMk cId="56243105" sldId="1195"/>
            <ac:spMk id="5" creationId="{D6D9A3F3-2010-458A-BC6C-E882A374B67D}"/>
          </ac:spMkLst>
        </pc:spChg>
      </pc:sldChg>
      <pc:sldChg chg="addSp delSp modSp mod">
        <pc:chgData name="Mārtiņš Blaus" userId="33cd47b9-f052-472a-86e7-c637e22acb14" providerId="ADAL" clId="{F18D48EB-C83E-4108-8226-4F0C14BDA078}" dt="2021-07-14T16:47:19.892" v="3390" actId="20577"/>
        <pc:sldMkLst>
          <pc:docMk/>
          <pc:sldMk cId="3047583844" sldId="1197"/>
        </pc:sldMkLst>
        <pc:spChg chg="del">
          <ac:chgData name="Mārtiņš Blaus" userId="33cd47b9-f052-472a-86e7-c637e22acb14" providerId="ADAL" clId="{F18D48EB-C83E-4108-8226-4F0C14BDA078}" dt="2021-07-13T09:38:03.409" v="2579" actId="478"/>
          <ac:spMkLst>
            <pc:docMk/>
            <pc:sldMk cId="3047583844" sldId="1197"/>
            <ac:spMk id="4" creationId="{BA69067C-D63E-490A-A0A5-7BFB685AC40A}"/>
          </ac:spMkLst>
        </pc:spChg>
        <pc:spChg chg="mod">
          <ac:chgData name="Mārtiņš Blaus" userId="33cd47b9-f052-472a-86e7-c637e22acb14" providerId="ADAL" clId="{F18D48EB-C83E-4108-8226-4F0C14BDA078}" dt="2021-07-13T09:38:10.913" v="2580" actId="1076"/>
          <ac:spMkLst>
            <pc:docMk/>
            <pc:sldMk cId="3047583844" sldId="1197"/>
            <ac:spMk id="6" creationId="{344C4DDA-81FA-450F-8F24-471426557B28}"/>
          </ac:spMkLst>
        </pc:spChg>
        <pc:spChg chg="del">
          <ac:chgData name="Mārtiņš Blaus" userId="33cd47b9-f052-472a-86e7-c637e22acb14" providerId="ADAL" clId="{F18D48EB-C83E-4108-8226-4F0C14BDA078}" dt="2021-07-13T09:37:51.018" v="2512" actId="478"/>
          <ac:spMkLst>
            <pc:docMk/>
            <pc:sldMk cId="3047583844" sldId="1197"/>
            <ac:spMk id="7" creationId="{8CF9BA62-AC63-4FB8-B829-2BEF0C040AFB}"/>
          </ac:spMkLst>
        </pc:spChg>
        <pc:spChg chg="add mod">
          <ac:chgData name="Mārtiņš Blaus" userId="33cd47b9-f052-472a-86e7-c637e22acb14" providerId="ADAL" clId="{F18D48EB-C83E-4108-8226-4F0C14BDA078}" dt="2021-07-14T16:47:19.892" v="3390" actId="20577"/>
          <ac:spMkLst>
            <pc:docMk/>
            <pc:sldMk cId="3047583844" sldId="1197"/>
            <ac:spMk id="21" creationId="{C95DA37B-F823-41FB-9C47-F6ABA149E815}"/>
          </ac:spMkLst>
        </pc:spChg>
        <pc:spChg chg="mod">
          <ac:chgData name="Mārtiņš Blaus" userId="33cd47b9-f052-472a-86e7-c637e22acb14" providerId="ADAL" clId="{F18D48EB-C83E-4108-8226-4F0C14BDA078}" dt="2021-07-13T09:37:58.306" v="2578" actId="1038"/>
          <ac:spMkLst>
            <pc:docMk/>
            <pc:sldMk cId="3047583844" sldId="1197"/>
            <ac:spMk id="22" creationId="{6937626A-8611-4CDF-8B8C-2F5D73B202E3}"/>
          </ac:spMkLst>
        </pc:spChg>
        <pc:spChg chg="mod">
          <ac:chgData name="Mārtiņš Blaus" userId="33cd47b9-f052-472a-86e7-c637e22acb14" providerId="ADAL" clId="{F18D48EB-C83E-4108-8226-4F0C14BDA078}" dt="2021-07-13T09:37:47.026" v="2511" actId="1038"/>
          <ac:spMkLst>
            <pc:docMk/>
            <pc:sldMk cId="3047583844" sldId="1197"/>
            <ac:spMk id="23" creationId="{DA73A050-F22F-4722-A8E0-0AF43E367EDB}"/>
          </ac:spMkLst>
        </pc:spChg>
        <pc:spChg chg="del">
          <ac:chgData name="Mārtiņš Blaus" userId="33cd47b9-f052-472a-86e7-c637e22acb14" providerId="ADAL" clId="{F18D48EB-C83E-4108-8226-4F0C14BDA078}" dt="2021-07-13T09:37:34.210" v="2447" actId="478"/>
          <ac:spMkLst>
            <pc:docMk/>
            <pc:sldMk cId="3047583844" sldId="1197"/>
            <ac:spMk id="25" creationId="{51390D98-E7D7-4B0F-9A70-47ABD37DBFF0}"/>
          </ac:spMkLst>
        </pc:spChg>
        <pc:grpChg chg="mod">
          <ac:chgData name="Mārtiņš Blaus" userId="33cd47b9-f052-472a-86e7-c637e22acb14" providerId="ADAL" clId="{F18D48EB-C83E-4108-8226-4F0C14BDA078}" dt="2021-07-13T09:37:47.026" v="2511" actId="1038"/>
          <ac:grpSpMkLst>
            <pc:docMk/>
            <pc:sldMk cId="3047583844" sldId="1197"/>
            <ac:grpSpMk id="12" creationId="{44633F00-6D3F-4959-9EC6-6D79798DA7A0}"/>
          </ac:grpSpMkLst>
        </pc:grpChg>
        <pc:grpChg chg="del">
          <ac:chgData name="Mārtiņš Blaus" userId="33cd47b9-f052-472a-86e7-c637e22acb14" providerId="ADAL" clId="{F18D48EB-C83E-4108-8226-4F0C14BDA078}" dt="2021-07-13T09:37:34.210" v="2447" actId="478"/>
          <ac:grpSpMkLst>
            <pc:docMk/>
            <pc:sldMk cId="3047583844" sldId="1197"/>
            <ac:grpSpMk id="15" creationId="{AD1F566A-9417-4AB4-8E3E-F0C8A1EBF3E1}"/>
          </ac:grpSpMkLst>
        </pc:grpChg>
        <pc:cxnChg chg="mod">
          <ac:chgData name="Mārtiņš Blaus" userId="33cd47b9-f052-472a-86e7-c637e22acb14" providerId="ADAL" clId="{F18D48EB-C83E-4108-8226-4F0C14BDA078}" dt="2021-07-13T09:37:58.306" v="2578" actId="1038"/>
          <ac:cxnSpMkLst>
            <pc:docMk/>
            <pc:sldMk cId="3047583844" sldId="1197"/>
            <ac:cxnSpMk id="20" creationId="{52809AAA-9927-4A45-B7D7-8EFF869F51E7}"/>
          </ac:cxnSpMkLst>
        </pc:cxnChg>
      </pc:sldChg>
      <pc:sldChg chg="modSp del mod">
        <pc:chgData name="Mārtiņš Blaus" userId="33cd47b9-f052-472a-86e7-c637e22acb14" providerId="ADAL" clId="{F18D48EB-C83E-4108-8226-4F0C14BDA078}" dt="2021-07-13T08:33:16.165" v="1881" actId="47"/>
        <pc:sldMkLst>
          <pc:docMk/>
          <pc:sldMk cId="2019925523" sldId="1199"/>
        </pc:sldMkLst>
        <pc:spChg chg="mod">
          <ac:chgData name="Mārtiņš Blaus" userId="33cd47b9-f052-472a-86e7-c637e22acb14" providerId="ADAL" clId="{F18D48EB-C83E-4108-8226-4F0C14BDA078}" dt="2021-07-13T08:32:05.232" v="1880" actId="20577"/>
          <ac:spMkLst>
            <pc:docMk/>
            <pc:sldMk cId="2019925523" sldId="1199"/>
            <ac:spMk id="5" creationId="{BA80F0A8-8A9A-4CC4-BD10-338A9E2FCAEF}"/>
          </ac:spMkLst>
        </pc:spChg>
      </pc:sldChg>
      <pc:sldChg chg="del">
        <pc:chgData name="Mārtiņš Blaus" userId="33cd47b9-f052-472a-86e7-c637e22acb14" providerId="ADAL" clId="{F18D48EB-C83E-4108-8226-4F0C14BDA078}" dt="2021-07-13T08:33:17.877" v="1882" actId="47"/>
        <pc:sldMkLst>
          <pc:docMk/>
          <pc:sldMk cId="241075785" sldId="1200"/>
        </pc:sldMkLst>
      </pc:sldChg>
      <pc:sldChg chg="del">
        <pc:chgData name="Mārtiņš Blaus" userId="33cd47b9-f052-472a-86e7-c637e22acb14" providerId="ADAL" clId="{F18D48EB-C83E-4108-8226-4F0C14BDA078}" dt="2021-07-13T09:33:33.528" v="2438" actId="47"/>
        <pc:sldMkLst>
          <pc:docMk/>
          <pc:sldMk cId="303234746" sldId="1201"/>
        </pc:sldMkLst>
      </pc:sldChg>
      <pc:sldChg chg="del">
        <pc:chgData name="Mārtiņš Blaus" userId="33cd47b9-f052-472a-86e7-c637e22acb14" providerId="ADAL" clId="{F18D48EB-C83E-4108-8226-4F0C14BDA078}" dt="2021-07-13T09:33:36.052" v="2439" actId="47"/>
        <pc:sldMkLst>
          <pc:docMk/>
          <pc:sldMk cId="1009815059" sldId="1202"/>
        </pc:sldMkLst>
      </pc:sldChg>
      <pc:sldChg chg="modSp mod">
        <pc:chgData name="Mārtiņš Blaus" userId="33cd47b9-f052-472a-86e7-c637e22acb14" providerId="ADAL" clId="{F18D48EB-C83E-4108-8226-4F0C14BDA078}" dt="2021-07-13T08:37:31.472" v="1883" actId="14100"/>
        <pc:sldMkLst>
          <pc:docMk/>
          <pc:sldMk cId="1647956175" sldId="1204"/>
        </pc:sldMkLst>
        <pc:spChg chg="mod">
          <ac:chgData name="Mārtiņš Blaus" userId="33cd47b9-f052-472a-86e7-c637e22acb14" providerId="ADAL" clId="{F18D48EB-C83E-4108-8226-4F0C14BDA078}" dt="2021-07-13T08:37:31.472" v="1883" actId="14100"/>
          <ac:spMkLst>
            <pc:docMk/>
            <pc:sldMk cId="1647956175" sldId="1204"/>
            <ac:spMk id="5" creationId="{E0E985D5-E3B7-4934-B0E3-CF621F381B78}"/>
          </ac:spMkLst>
        </pc:spChg>
      </pc:sldChg>
      <pc:sldChg chg="modSp del mod">
        <pc:chgData name="Mārtiņš Blaus" userId="33cd47b9-f052-472a-86e7-c637e22acb14" providerId="ADAL" clId="{F18D48EB-C83E-4108-8226-4F0C14BDA078}" dt="2021-07-13T09:34:15.158" v="2440" actId="47"/>
        <pc:sldMkLst>
          <pc:docMk/>
          <pc:sldMk cId="1625763916" sldId="1205"/>
        </pc:sldMkLst>
        <pc:spChg chg="mod">
          <ac:chgData name="Mārtiņš Blaus" userId="33cd47b9-f052-472a-86e7-c637e22acb14" providerId="ADAL" clId="{F18D48EB-C83E-4108-8226-4F0C14BDA078}" dt="2021-07-13T08:54:25.105" v="2005" actId="20577"/>
          <ac:spMkLst>
            <pc:docMk/>
            <pc:sldMk cId="1625763916" sldId="1205"/>
            <ac:spMk id="6" creationId="{75A28F12-BE83-4866-A2FB-5B4DD483CACE}"/>
          </ac:spMkLst>
        </pc:spChg>
        <pc:spChg chg="mod">
          <ac:chgData name="Mārtiņš Blaus" userId="33cd47b9-f052-472a-86e7-c637e22acb14" providerId="ADAL" clId="{F18D48EB-C83E-4108-8226-4F0C14BDA078}" dt="2021-07-13T08:40:49.056" v="1889" actId="207"/>
          <ac:spMkLst>
            <pc:docMk/>
            <pc:sldMk cId="1625763916" sldId="1205"/>
            <ac:spMk id="7" creationId="{B47C7018-AE32-411F-85A6-F7E320B79AED}"/>
          </ac:spMkLst>
        </pc:spChg>
        <pc:graphicFrameChg chg="mod">
          <ac:chgData name="Mārtiņš Blaus" userId="33cd47b9-f052-472a-86e7-c637e22acb14" providerId="ADAL" clId="{F18D48EB-C83E-4108-8226-4F0C14BDA078}" dt="2021-07-13T08:53:09.557" v="1907" actId="478"/>
          <ac:graphicFrameMkLst>
            <pc:docMk/>
            <pc:sldMk cId="1625763916" sldId="1205"/>
            <ac:graphicFrameMk id="5" creationId="{8DB0B2D7-4744-46CF-A792-AB0AF9F9F606}"/>
          </ac:graphicFrameMkLst>
        </pc:graphicFrameChg>
        <pc:graphicFrameChg chg="mod">
          <ac:chgData name="Mārtiņš Blaus" userId="33cd47b9-f052-472a-86e7-c637e22acb14" providerId="ADAL" clId="{F18D48EB-C83E-4108-8226-4F0C14BDA078}" dt="2021-07-13T09:06:15.962" v="2126" actId="20577"/>
          <ac:graphicFrameMkLst>
            <pc:docMk/>
            <pc:sldMk cId="1625763916" sldId="1205"/>
            <ac:graphicFrameMk id="9" creationId="{E568BC11-1DFA-4FD4-ACBD-49981D3807A4}"/>
          </ac:graphicFrameMkLst>
        </pc:graphicFrameChg>
      </pc:sldChg>
      <pc:sldChg chg="del">
        <pc:chgData name="Mārtiņš Blaus" userId="33cd47b9-f052-472a-86e7-c637e22acb14" providerId="ADAL" clId="{F18D48EB-C83E-4108-8226-4F0C14BDA078}" dt="2021-07-13T09:35:08.095" v="2441" actId="47"/>
        <pc:sldMkLst>
          <pc:docMk/>
          <pc:sldMk cId="1256930638" sldId="1207"/>
        </pc:sldMkLst>
      </pc:sldChg>
      <pc:sldChg chg="del">
        <pc:chgData name="Mārtiņš Blaus" userId="33cd47b9-f052-472a-86e7-c637e22acb14" providerId="ADAL" clId="{F18D48EB-C83E-4108-8226-4F0C14BDA078}" dt="2021-07-13T09:35:12.928" v="2442" actId="47"/>
        <pc:sldMkLst>
          <pc:docMk/>
          <pc:sldMk cId="2069757100" sldId="1208"/>
        </pc:sldMkLst>
      </pc:sldChg>
      <pc:sldChg chg="del ord">
        <pc:chgData name="Mārtiņš Blaus" userId="33cd47b9-f052-472a-86e7-c637e22acb14" providerId="ADAL" clId="{F18D48EB-C83E-4108-8226-4F0C14BDA078}" dt="2021-07-13T09:36:05.271" v="2445" actId="47"/>
        <pc:sldMkLst>
          <pc:docMk/>
          <pc:sldMk cId="3044448351" sldId="1209"/>
        </pc:sldMkLst>
      </pc:sldChg>
      <pc:sldChg chg="addSp delSp modSp new mod">
        <pc:chgData name="Mārtiņš Blaus" userId="33cd47b9-f052-472a-86e7-c637e22acb14" providerId="ADAL" clId="{F18D48EB-C83E-4108-8226-4F0C14BDA078}" dt="2021-07-12T20:08:46.293" v="639" actId="1076"/>
        <pc:sldMkLst>
          <pc:docMk/>
          <pc:sldMk cId="4234212762" sldId="1210"/>
        </pc:sldMkLst>
        <pc:spChg chg="mod">
          <ac:chgData name="Mārtiņš Blaus" userId="33cd47b9-f052-472a-86e7-c637e22acb14" providerId="ADAL" clId="{F18D48EB-C83E-4108-8226-4F0C14BDA078}" dt="2021-07-12T19:45:22.959" v="37" actId="20577"/>
          <ac:spMkLst>
            <pc:docMk/>
            <pc:sldMk cId="4234212762" sldId="1210"/>
            <ac:spMk id="2" creationId="{CD653CC6-E74F-492B-9C48-C027080DAF4A}"/>
          </ac:spMkLst>
        </pc:spChg>
        <pc:spChg chg="mod">
          <ac:chgData name="Mārtiņš Blaus" userId="33cd47b9-f052-472a-86e7-c637e22acb14" providerId="ADAL" clId="{F18D48EB-C83E-4108-8226-4F0C14BDA078}" dt="2021-07-12T20:08:46.293" v="639" actId="1076"/>
          <ac:spMkLst>
            <pc:docMk/>
            <pc:sldMk cId="4234212762" sldId="1210"/>
            <ac:spMk id="3" creationId="{60AF33C5-358B-4C72-962C-AB90CC07A3ED}"/>
          </ac:spMkLst>
        </pc:spChg>
        <pc:spChg chg="del mod">
          <ac:chgData name="Mārtiņš Blaus" userId="33cd47b9-f052-472a-86e7-c637e22acb14" providerId="ADAL" clId="{F18D48EB-C83E-4108-8226-4F0C14BDA078}" dt="2021-07-12T19:45:08.962" v="4" actId="478"/>
          <ac:spMkLst>
            <pc:docMk/>
            <pc:sldMk cId="4234212762" sldId="1210"/>
            <ac:spMk id="4" creationId="{BDB2FF0A-F24E-4312-818C-8158108F4BB2}"/>
          </ac:spMkLst>
        </pc:spChg>
        <pc:picChg chg="add mod">
          <ac:chgData name="Mārtiņš Blaus" userId="33cd47b9-f052-472a-86e7-c637e22acb14" providerId="ADAL" clId="{F18D48EB-C83E-4108-8226-4F0C14BDA078}" dt="2021-07-12T20:06:48.382" v="586" actId="1037"/>
          <ac:picMkLst>
            <pc:docMk/>
            <pc:sldMk cId="4234212762" sldId="1210"/>
            <ac:picMk id="5" creationId="{B8CFA8FF-026C-4497-90A8-37F0E829D4A3}"/>
          </ac:picMkLst>
        </pc:picChg>
        <pc:picChg chg="add mod">
          <ac:chgData name="Mārtiņš Blaus" userId="33cd47b9-f052-472a-86e7-c637e22acb14" providerId="ADAL" clId="{F18D48EB-C83E-4108-8226-4F0C14BDA078}" dt="2021-07-12T20:06:38.208" v="556" actId="1037"/>
          <ac:picMkLst>
            <pc:docMk/>
            <pc:sldMk cId="4234212762" sldId="1210"/>
            <ac:picMk id="6" creationId="{8F39D9B1-436B-4346-8DAE-445E77142FE3}"/>
          </ac:picMkLst>
        </pc:picChg>
        <pc:picChg chg="add mod">
          <ac:chgData name="Mārtiņš Blaus" userId="33cd47b9-f052-472a-86e7-c637e22acb14" providerId="ADAL" clId="{F18D48EB-C83E-4108-8226-4F0C14BDA078}" dt="2021-07-12T20:08:41.217" v="638" actId="1076"/>
          <ac:picMkLst>
            <pc:docMk/>
            <pc:sldMk cId="4234212762" sldId="1210"/>
            <ac:picMk id="7" creationId="{CD1FB274-1A29-4EC8-B43C-5EC3A025A847}"/>
          </ac:picMkLst>
        </pc:picChg>
      </pc:sldChg>
      <pc:sldChg chg="addSp delSp modSp add del mod ord">
        <pc:chgData name="Mārtiņš Blaus" userId="33cd47b9-f052-472a-86e7-c637e22acb14" providerId="ADAL" clId="{F18D48EB-C83E-4108-8226-4F0C14BDA078}" dt="2021-07-13T09:01:37.099" v="2063" actId="47"/>
        <pc:sldMkLst>
          <pc:docMk/>
          <pc:sldMk cId="2342784914" sldId="1211"/>
        </pc:sldMkLst>
        <pc:picChg chg="add mod">
          <ac:chgData name="Mārtiņš Blaus" userId="33cd47b9-f052-472a-86e7-c637e22acb14" providerId="ADAL" clId="{F18D48EB-C83E-4108-8226-4F0C14BDA078}" dt="2021-07-12T19:47:27.360" v="52" actId="1076"/>
          <ac:picMkLst>
            <pc:docMk/>
            <pc:sldMk cId="2342784914" sldId="1211"/>
            <ac:picMk id="4" creationId="{18E2412F-8770-4052-BC71-9C02962009CE}"/>
          </ac:picMkLst>
        </pc:picChg>
        <pc:picChg chg="del">
          <ac:chgData name="Mārtiņš Blaus" userId="33cd47b9-f052-472a-86e7-c637e22acb14" providerId="ADAL" clId="{F18D48EB-C83E-4108-8226-4F0C14BDA078}" dt="2021-07-12T19:46:17.341" v="44" actId="478"/>
          <ac:picMkLst>
            <pc:docMk/>
            <pc:sldMk cId="2342784914" sldId="1211"/>
            <ac:picMk id="5" creationId="{B8CFA8FF-026C-4497-90A8-37F0E829D4A3}"/>
          </ac:picMkLst>
        </pc:picChg>
      </pc:sldChg>
      <pc:sldChg chg="new del">
        <pc:chgData name="Mārtiņš Blaus" userId="33cd47b9-f052-472a-86e7-c637e22acb14" providerId="ADAL" clId="{F18D48EB-C83E-4108-8226-4F0C14BDA078}" dt="2021-07-12T20:09:35.389" v="642" actId="47"/>
        <pc:sldMkLst>
          <pc:docMk/>
          <pc:sldMk cId="282340466" sldId="1212"/>
        </pc:sldMkLst>
      </pc:sldChg>
      <pc:sldChg chg="addSp delSp modSp add mod">
        <pc:chgData name="Mārtiņš Blaus" userId="33cd47b9-f052-472a-86e7-c637e22acb14" providerId="ADAL" clId="{F18D48EB-C83E-4108-8226-4F0C14BDA078}" dt="2021-07-12T20:23:00.059" v="767" actId="1035"/>
        <pc:sldMkLst>
          <pc:docMk/>
          <pc:sldMk cId="3012629041" sldId="1213"/>
        </pc:sldMkLst>
        <pc:spChg chg="mod">
          <ac:chgData name="Mārtiņš Blaus" userId="33cd47b9-f052-472a-86e7-c637e22acb14" providerId="ADAL" clId="{F18D48EB-C83E-4108-8226-4F0C14BDA078}" dt="2021-07-12T20:11:00.341" v="643"/>
          <ac:spMkLst>
            <pc:docMk/>
            <pc:sldMk cId="3012629041" sldId="1213"/>
            <ac:spMk id="3" creationId="{60AF33C5-358B-4C72-962C-AB90CC07A3ED}"/>
          </ac:spMkLst>
        </pc:spChg>
        <pc:picChg chg="add del mod">
          <ac:chgData name="Mārtiņš Blaus" userId="33cd47b9-f052-472a-86e7-c637e22acb14" providerId="ADAL" clId="{F18D48EB-C83E-4108-8226-4F0C14BDA078}" dt="2021-07-12T20:16:06.529" v="654" actId="478"/>
          <ac:picMkLst>
            <pc:docMk/>
            <pc:sldMk cId="3012629041" sldId="1213"/>
            <ac:picMk id="4" creationId="{5654522B-BAE4-40E4-9602-6B122773B9B9}"/>
          </ac:picMkLst>
        </pc:picChg>
        <pc:picChg chg="del">
          <ac:chgData name="Mārtiņš Blaus" userId="33cd47b9-f052-472a-86e7-c637e22acb14" providerId="ADAL" clId="{F18D48EB-C83E-4108-8226-4F0C14BDA078}" dt="2021-07-12T20:12:34.107" v="644" actId="478"/>
          <ac:picMkLst>
            <pc:docMk/>
            <pc:sldMk cId="3012629041" sldId="1213"/>
            <ac:picMk id="5" creationId="{B8CFA8FF-026C-4497-90A8-37F0E829D4A3}"/>
          </ac:picMkLst>
        </pc:picChg>
        <pc:picChg chg="del">
          <ac:chgData name="Mārtiņš Blaus" userId="33cd47b9-f052-472a-86e7-c637e22acb14" providerId="ADAL" clId="{F18D48EB-C83E-4108-8226-4F0C14BDA078}" dt="2021-07-12T20:12:34.812" v="645" actId="478"/>
          <ac:picMkLst>
            <pc:docMk/>
            <pc:sldMk cId="3012629041" sldId="1213"/>
            <ac:picMk id="6" creationId="{8F39D9B1-436B-4346-8DAE-445E77142FE3}"/>
          </ac:picMkLst>
        </pc:picChg>
        <pc:picChg chg="del">
          <ac:chgData name="Mārtiņš Blaus" userId="33cd47b9-f052-472a-86e7-c637e22acb14" providerId="ADAL" clId="{F18D48EB-C83E-4108-8226-4F0C14BDA078}" dt="2021-07-12T20:12:36.192" v="646" actId="478"/>
          <ac:picMkLst>
            <pc:docMk/>
            <pc:sldMk cId="3012629041" sldId="1213"/>
            <ac:picMk id="7" creationId="{CD1FB274-1A29-4EC8-B43C-5EC3A025A847}"/>
          </ac:picMkLst>
        </pc:picChg>
        <pc:picChg chg="add del mod">
          <ac:chgData name="Mārtiņš Blaus" userId="33cd47b9-f052-472a-86e7-c637e22acb14" providerId="ADAL" clId="{F18D48EB-C83E-4108-8226-4F0C14BDA078}" dt="2021-07-12T20:20:00.155" v="665" actId="478"/>
          <ac:picMkLst>
            <pc:docMk/>
            <pc:sldMk cId="3012629041" sldId="1213"/>
            <ac:picMk id="8" creationId="{EE5ADA8B-CFBF-45BA-BA06-92EFCDEF58B3}"/>
          </ac:picMkLst>
        </pc:picChg>
        <pc:picChg chg="add del mod">
          <ac:chgData name="Mārtiņš Blaus" userId="33cd47b9-f052-472a-86e7-c637e22acb14" providerId="ADAL" clId="{F18D48EB-C83E-4108-8226-4F0C14BDA078}" dt="2021-07-12T20:18:26.756" v="664" actId="478"/>
          <ac:picMkLst>
            <pc:docMk/>
            <pc:sldMk cId="3012629041" sldId="1213"/>
            <ac:picMk id="9" creationId="{2472672E-18DE-452D-A8F0-CB5401F62789}"/>
          </ac:picMkLst>
        </pc:picChg>
        <pc:picChg chg="add mod">
          <ac:chgData name="Mārtiņš Blaus" userId="33cd47b9-f052-472a-86e7-c637e22acb14" providerId="ADAL" clId="{F18D48EB-C83E-4108-8226-4F0C14BDA078}" dt="2021-07-12T20:23:00.059" v="767" actId="1035"/>
          <ac:picMkLst>
            <pc:docMk/>
            <pc:sldMk cId="3012629041" sldId="1213"/>
            <ac:picMk id="10" creationId="{2BB0F29E-A299-42E4-BD5E-3A13FC131085}"/>
          </ac:picMkLst>
        </pc:picChg>
        <pc:picChg chg="add mod">
          <ac:chgData name="Mārtiņš Blaus" userId="33cd47b9-f052-472a-86e7-c637e22acb14" providerId="ADAL" clId="{F18D48EB-C83E-4108-8226-4F0C14BDA078}" dt="2021-07-12T20:23:00.059" v="767" actId="1035"/>
          <ac:picMkLst>
            <pc:docMk/>
            <pc:sldMk cId="3012629041" sldId="1213"/>
            <ac:picMk id="11" creationId="{D847438F-65E6-48A1-B8BB-46517B89B4EE}"/>
          </ac:picMkLst>
        </pc:picChg>
      </pc:sldChg>
      <pc:sldChg chg="addSp delSp modSp new mod">
        <pc:chgData name="Mārtiņš Blaus" userId="33cd47b9-f052-472a-86e7-c637e22acb14" providerId="ADAL" clId="{F18D48EB-C83E-4108-8226-4F0C14BDA078}" dt="2021-07-13T08:59:33.303" v="2044" actId="1037"/>
        <pc:sldMkLst>
          <pc:docMk/>
          <pc:sldMk cId="2604703872" sldId="1214"/>
        </pc:sldMkLst>
        <pc:spChg chg="mod">
          <ac:chgData name="Mārtiņš Blaus" userId="33cd47b9-f052-472a-86e7-c637e22acb14" providerId="ADAL" clId="{F18D48EB-C83E-4108-8226-4F0C14BDA078}" dt="2021-07-13T07:04:21.148" v="869" actId="5793"/>
          <ac:spMkLst>
            <pc:docMk/>
            <pc:sldMk cId="2604703872" sldId="1214"/>
            <ac:spMk id="2" creationId="{03E3A1A3-8B19-4257-A20F-89DD9D40BA47}"/>
          </ac:spMkLst>
        </pc:spChg>
        <pc:spChg chg="del">
          <ac:chgData name="Mārtiņš Blaus" userId="33cd47b9-f052-472a-86e7-c637e22acb14" providerId="ADAL" clId="{F18D48EB-C83E-4108-8226-4F0C14BDA078}" dt="2021-07-13T07:00:34.581" v="806" actId="478"/>
          <ac:spMkLst>
            <pc:docMk/>
            <pc:sldMk cId="2604703872" sldId="1214"/>
            <ac:spMk id="3" creationId="{7755BB7C-508C-4BC9-AC30-90396E07DA20}"/>
          </ac:spMkLst>
        </pc:spChg>
        <pc:spChg chg="del mod">
          <ac:chgData name="Mārtiņš Blaus" userId="33cd47b9-f052-472a-86e7-c637e22acb14" providerId="ADAL" clId="{F18D48EB-C83E-4108-8226-4F0C14BDA078}" dt="2021-07-13T07:04:03.934" v="836" actId="478"/>
          <ac:spMkLst>
            <pc:docMk/>
            <pc:sldMk cId="2604703872" sldId="1214"/>
            <ac:spMk id="4" creationId="{ADAAE37A-E8EB-4FA5-9277-BCF5B77E5123}"/>
          </ac:spMkLst>
        </pc:spChg>
        <pc:spChg chg="add mod">
          <ac:chgData name="Mārtiņš Blaus" userId="33cd47b9-f052-472a-86e7-c637e22acb14" providerId="ADAL" clId="{F18D48EB-C83E-4108-8226-4F0C14BDA078}" dt="2021-07-13T07:05:37.145" v="912" actId="1076"/>
          <ac:spMkLst>
            <pc:docMk/>
            <pc:sldMk cId="2604703872" sldId="1214"/>
            <ac:spMk id="7" creationId="{0F0BF828-D96D-4EC2-AD4F-BBCD2FB89998}"/>
          </ac:spMkLst>
        </pc:spChg>
        <pc:spChg chg="mod">
          <ac:chgData name="Mārtiņš Blaus" userId="33cd47b9-f052-472a-86e7-c637e22acb14" providerId="ADAL" clId="{F18D48EB-C83E-4108-8226-4F0C14BDA078}" dt="2021-07-13T08:59:33.303" v="2044" actId="1037"/>
          <ac:spMkLst>
            <pc:docMk/>
            <pc:sldMk cId="2604703872" sldId="1214"/>
            <ac:spMk id="11" creationId="{4F747274-DAF0-464D-865E-D11D83C9EB50}"/>
          </ac:spMkLst>
        </pc:spChg>
        <pc:picChg chg="mod modCrop">
          <ac:chgData name="Mārtiņš Blaus" userId="33cd47b9-f052-472a-86e7-c637e22acb14" providerId="ADAL" clId="{F18D48EB-C83E-4108-8226-4F0C14BDA078}" dt="2021-07-13T08:59:21.015" v="2039" actId="14861"/>
          <ac:picMkLst>
            <pc:docMk/>
            <pc:sldMk cId="2604703872" sldId="1214"/>
            <ac:picMk id="4" creationId="{3D1AF3CE-40E8-43C6-BC27-348DC767060F}"/>
          </ac:picMkLst>
        </pc:picChg>
        <pc:picChg chg="add mod">
          <ac:chgData name="Mārtiņš Blaus" userId="33cd47b9-f052-472a-86e7-c637e22acb14" providerId="ADAL" clId="{F18D48EB-C83E-4108-8226-4F0C14BDA078}" dt="2021-07-13T07:03:45.874" v="832" actId="1076"/>
          <ac:picMkLst>
            <pc:docMk/>
            <pc:sldMk cId="2604703872" sldId="1214"/>
            <ac:picMk id="5" creationId="{E6C2B7A6-0F3E-4F93-9993-B5CED587F786}"/>
          </ac:picMkLst>
        </pc:picChg>
        <pc:picChg chg="add mod modCrop">
          <ac:chgData name="Mārtiņš Blaus" userId="33cd47b9-f052-472a-86e7-c637e22acb14" providerId="ADAL" clId="{F18D48EB-C83E-4108-8226-4F0C14BDA078}" dt="2021-07-13T07:03:48.011" v="833" actId="1076"/>
          <ac:picMkLst>
            <pc:docMk/>
            <pc:sldMk cId="2604703872" sldId="1214"/>
            <ac:picMk id="6" creationId="{3B6E6C9B-2686-4B1D-9271-3BA6E3F524E7}"/>
          </ac:picMkLst>
        </pc:picChg>
        <pc:picChg chg="mod modCrop">
          <ac:chgData name="Mārtiņš Blaus" userId="33cd47b9-f052-472a-86e7-c637e22acb14" providerId="ADAL" clId="{F18D48EB-C83E-4108-8226-4F0C14BDA078}" dt="2021-07-13T08:58:41.046" v="2023" actId="14861"/>
          <ac:picMkLst>
            <pc:docMk/>
            <pc:sldMk cId="2604703872" sldId="1214"/>
            <ac:picMk id="8" creationId="{40C05BCD-6A7A-4CEF-A6ED-EC6D67637DB4}"/>
          </ac:picMkLst>
        </pc:picChg>
      </pc:sldChg>
      <pc:sldChg chg="addSp modSp mod">
        <pc:chgData name="Mārtiņš Blaus" userId="33cd47b9-f052-472a-86e7-c637e22acb14" providerId="ADAL" clId="{F18D48EB-C83E-4108-8226-4F0C14BDA078}" dt="2021-07-13T09:27:24.679" v="2415" actId="1076"/>
        <pc:sldMkLst>
          <pc:docMk/>
          <pc:sldMk cId="3399099482" sldId="1215"/>
        </pc:sldMkLst>
        <pc:spChg chg="add mod">
          <ac:chgData name="Mārtiņš Blaus" userId="33cd47b9-f052-472a-86e7-c637e22acb14" providerId="ADAL" clId="{F18D48EB-C83E-4108-8226-4F0C14BDA078}" dt="2021-07-13T09:22:23.037" v="2301" actId="1076"/>
          <ac:spMkLst>
            <pc:docMk/>
            <pc:sldMk cId="3399099482" sldId="1215"/>
            <ac:spMk id="3" creationId="{332EC802-D615-4609-9FC3-0A6556C33502}"/>
          </ac:spMkLst>
        </pc:spChg>
        <pc:spChg chg="add mod">
          <ac:chgData name="Mārtiņš Blaus" userId="33cd47b9-f052-472a-86e7-c637e22acb14" providerId="ADAL" clId="{F18D48EB-C83E-4108-8226-4F0C14BDA078}" dt="2021-07-13T09:27:24.679" v="2415" actId="1076"/>
          <ac:spMkLst>
            <pc:docMk/>
            <pc:sldMk cId="3399099482" sldId="1215"/>
            <ac:spMk id="4" creationId="{47804BE1-AD4A-4A22-B004-5B6F64A526D2}"/>
          </ac:spMkLst>
        </pc:spChg>
        <pc:spChg chg="mod">
          <ac:chgData name="Mārtiņš Blaus" userId="33cd47b9-f052-472a-86e7-c637e22acb14" providerId="ADAL" clId="{F18D48EB-C83E-4108-8226-4F0C14BDA078}" dt="2021-07-13T09:22:06.772" v="2299" actId="1076"/>
          <ac:spMkLst>
            <pc:docMk/>
            <pc:sldMk cId="3399099482" sldId="1215"/>
            <ac:spMk id="7" creationId="{0F0BF828-D96D-4EC2-AD4F-BBCD2FB89998}"/>
          </ac:spMkLst>
        </pc:spChg>
        <pc:spChg chg="add mod">
          <ac:chgData name="Mārtiņš Blaus" userId="33cd47b9-f052-472a-86e7-c637e22acb14" providerId="ADAL" clId="{F18D48EB-C83E-4108-8226-4F0C14BDA078}" dt="2021-07-13T09:23:36.468" v="2353" actId="20577"/>
          <ac:spMkLst>
            <pc:docMk/>
            <pc:sldMk cId="3399099482" sldId="1215"/>
            <ac:spMk id="8" creationId="{DEB65FE1-4454-4BC2-AC83-8D01E188876F}"/>
          </ac:spMkLst>
        </pc:spChg>
        <pc:picChg chg="mod">
          <ac:chgData name="Mārtiņš Blaus" userId="33cd47b9-f052-472a-86e7-c637e22acb14" providerId="ADAL" clId="{F18D48EB-C83E-4108-8226-4F0C14BDA078}" dt="2021-07-13T09:20:19.702" v="2209" actId="1037"/>
          <ac:picMkLst>
            <pc:docMk/>
            <pc:sldMk cId="3399099482" sldId="1215"/>
            <ac:picMk id="5" creationId="{E6C2B7A6-0F3E-4F93-9993-B5CED587F786}"/>
          </ac:picMkLst>
        </pc:picChg>
        <pc:picChg chg="mod">
          <ac:chgData name="Mārtiņš Blaus" userId="33cd47b9-f052-472a-86e7-c637e22acb14" providerId="ADAL" clId="{F18D48EB-C83E-4108-8226-4F0C14BDA078}" dt="2021-07-13T09:20:09.083" v="2199" actId="1036"/>
          <ac:picMkLst>
            <pc:docMk/>
            <pc:sldMk cId="3399099482" sldId="1215"/>
            <ac:picMk id="6" creationId="{3B6E6C9B-2686-4B1D-9271-3BA6E3F524E7}"/>
          </ac:picMkLst>
        </pc:picChg>
      </pc:sldChg>
      <pc:sldChg chg="delSp modSp new mod ord">
        <pc:chgData name="Mārtiņš Blaus" userId="33cd47b9-f052-472a-86e7-c637e22acb14" providerId="ADAL" clId="{F18D48EB-C83E-4108-8226-4F0C14BDA078}" dt="2021-07-13T08:19:19.694" v="1725" actId="6549"/>
        <pc:sldMkLst>
          <pc:docMk/>
          <pc:sldMk cId="2154387995" sldId="1217"/>
        </pc:sldMkLst>
        <pc:spChg chg="mod">
          <ac:chgData name="Mārtiņš Blaus" userId="33cd47b9-f052-472a-86e7-c637e22acb14" providerId="ADAL" clId="{F18D48EB-C83E-4108-8226-4F0C14BDA078}" dt="2021-07-13T08:19:11.565" v="1724" actId="20577"/>
          <ac:spMkLst>
            <pc:docMk/>
            <pc:sldMk cId="2154387995" sldId="1217"/>
            <ac:spMk id="2" creationId="{9B7B5342-9E77-44B4-9699-4621E8429661}"/>
          </ac:spMkLst>
        </pc:spChg>
        <pc:spChg chg="mod">
          <ac:chgData name="Mārtiņš Blaus" userId="33cd47b9-f052-472a-86e7-c637e22acb14" providerId="ADAL" clId="{F18D48EB-C83E-4108-8226-4F0C14BDA078}" dt="2021-07-13T08:19:19.694" v="1725" actId="6549"/>
          <ac:spMkLst>
            <pc:docMk/>
            <pc:sldMk cId="2154387995" sldId="1217"/>
            <ac:spMk id="3" creationId="{CAF78D5A-2152-4D58-A139-4ACF72F3D582}"/>
          </ac:spMkLst>
        </pc:spChg>
        <pc:spChg chg="del">
          <ac:chgData name="Mārtiņš Blaus" userId="33cd47b9-f052-472a-86e7-c637e22acb14" providerId="ADAL" clId="{F18D48EB-C83E-4108-8226-4F0C14BDA078}" dt="2021-07-13T08:19:05.399" v="1715" actId="478"/>
          <ac:spMkLst>
            <pc:docMk/>
            <pc:sldMk cId="2154387995" sldId="1217"/>
            <ac:spMk id="4" creationId="{42168409-E5B9-445D-BE3F-29CBF04FCBF9}"/>
          </ac:spMkLst>
        </pc:spChg>
      </pc:sldChg>
      <pc:sldChg chg="new del">
        <pc:chgData name="Mārtiņš Blaus" userId="33cd47b9-f052-472a-86e7-c637e22acb14" providerId="ADAL" clId="{F18D48EB-C83E-4108-8226-4F0C14BDA078}" dt="2021-07-13T08:00:55.271" v="914" actId="680"/>
        <pc:sldMkLst>
          <pc:docMk/>
          <pc:sldMk cId="2264695409" sldId="1217"/>
        </pc:sldMkLst>
      </pc:sldChg>
      <pc:sldChg chg="modSp mod">
        <pc:chgData name="Mārtiņš Blaus" userId="33cd47b9-f052-472a-86e7-c637e22acb14" providerId="ADAL" clId="{F18D48EB-C83E-4108-8226-4F0C14BDA078}" dt="2021-07-13T09:28:47.595" v="2421" actId="20577"/>
        <pc:sldMkLst>
          <pc:docMk/>
          <pc:sldMk cId="214244008" sldId="1218"/>
        </pc:sldMkLst>
        <pc:spChg chg="mod">
          <ac:chgData name="Mārtiņš Blaus" userId="33cd47b9-f052-472a-86e7-c637e22acb14" providerId="ADAL" clId="{F18D48EB-C83E-4108-8226-4F0C14BDA078}" dt="2021-07-13T09:28:47.595" v="2421" actId="20577"/>
          <ac:spMkLst>
            <pc:docMk/>
            <pc:sldMk cId="214244008" sldId="1218"/>
            <ac:spMk id="3" creationId="{B5FDB74B-3C24-4F42-855C-727EA034DA80}"/>
          </ac:spMkLst>
        </pc:spChg>
        <pc:spChg chg="mod">
          <ac:chgData name="Mārtiņš Blaus" userId="33cd47b9-f052-472a-86e7-c637e22acb14" providerId="ADAL" clId="{F18D48EB-C83E-4108-8226-4F0C14BDA078}" dt="2021-07-13T09:28:43.829" v="2420" actId="14861"/>
          <ac:spMkLst>
            <pc:docMk/>
            <pc:sldMk cId="214244008" sldId="1218"/>
            <ac:spMk id="7" creationId="{0F0BF828-D96D-4EC2-AD4F-BBCD2FB89998}"/>
          </ac:spMkLst>
        </pc:spChg>
      </pc:sldChg>
      <pc:sldChg chg="ord">
        <pc:chgData name="Mārtiņš Blaus" userId="33cd47b9-f052-472a-86e7-c637e22acb14" providerId="ADAL" clId="{F18D48EB-C83E-4108-8226-4F0C14BDA078}" dt="2021-07-13T09:31:13.655" v="2427"/>
        <pc:sldMkLst>
          <pc:docMk/>
          <pc:sldMk cId="1142918026" sldId="1219"/>
        </pc:sldMkLst>
      </pc:sldChg>
      <pc:sldChg chg="ord">
        <pc:chgData name="Mārtiņš Blaus" userId="33cd47b9-f052-472a-86e7-c637e22acb14" providerId="ADAL" clId="{F18D48EB-C83E-4108-8226-4F0C14BDA078}" dt="2021-07-13T09:31:16.344" v="2429"/>
        <pc:sldMkLst>
          <pc:docMk/>
          <pc:sldMk cId="705838191" sldId="1220"/>
        </pc:sldMkLst>
      </pc:sldChg>
      <pc:sldChg chg="new del ord">
        <pc:chgData name="Mārtiņš Blaus" userId="33cd47b9-f052-472a-86e7-c637e22acb14" providerId="ADAL" clId="{F18D48EB-C83E-4108-8226-4F0C14BDA078}" dt="2021-07-13T09:18:03.816" v="2127" actId="47"/>
        <pc:sldMkLst>
          <pc:docMk/>
          <pc:sldMk cId="1504479640" sldId="1222"/>
        </pc:sldMkLst>
      </pc:sldChg>
      <pc:sldChg chg="addSp delSp modSp new mod ord">
        <pc:chgData name="Mārtiņš Blaus" userId="33cd47b9-f052-472a-86e7-c637e22acb14" providerId="ADAL" clId="{F18D48EB-C83E-4108-8226-4F0C14BDA078}" dt="2021-07-13T10:11:19.001" v="3382"/>
        <pc:sldMkLst>
          <pc:docMk/>
          <pc:sldMk cId="2123439310" sldId="1223"/>
        </pc:sldMkLst>
        <pc:spChg chg="mod">
          <ac:chgData name="Mārtiņš Blaus" userId="33cd47b9-f052-472a-86e7-c637e22acb14" providerId="ADAL" clId="{F18D48EB-C83E-4108-8226-4F0C14BDA078}" dt="2021-07-13T09:51:08.024" v="3074" actId="14100"/>
          <ac:spMkLst>
            <pc:docMk/>
            <pc:sldMk cId="2123439310" sldId="1223"/>
            <ac:spMk id="2" creationId="{4EBC17B1-9093-4579-9F81-825D1335D8C2}"/>
          </ac:spMkLst>
        </pc:spChg>
        <pc:spChg chg="del">
          <ac:chgData name="Mārtiņš Blaus" userId="33cd47b9-f052-472a-86e7-c637e22acb14" providerId="ADAL" clId="{F18D48EB-C83E-4108-8226-4F0C14BDA078}" dt="2021-07-13T09:47:56.955" v="3071" actId="478"/>
          <ac:spMkLst>
            <pc:docMk/>
            <pc:sldMk cId="2123439310" sldId="1223"/>
            <ac:spMk id="3" creationId="{8525EB87-4BEE-48A1-9B32-A6F2E0FB4825}"/>
          </ac:spMkLst>
        </pc:spChg>
        <pc:spChg chg="del">
          <ac:chgData name="Mārtiņš Blaus" userId="33cd47b9-f052-472a-86e7-c637e22acb14" providerId="ADAL" clId="{F18D48EB-C83E-4108-8226-4F0C14BDA078}" dt="2021-07-13T09:03:39.744" v="2068" actId="478"/>
          <ac:spMkLst>
            <pc:docMk/>
            <pc:sldMk cId="2123439310" sldId="1223"/>
            <ac:spMk id="4" creationId="{033CB704-9152-439F-9FD3-79B87F7943F3}"/>
          </ac:spMkLst>
        </pc:spChg>
        <pc:spChg chg="add mod">
          <ac:chgData name="Mārtiņš Blaus" userId="33cd47b9-f052-472a-86e7-c637e22acb14" providerId="ADAL" clId="{F18D48EB-C83E-4108-8226-4F0C14BDA078}" dt="2021-07-13T10:00:16.367" v="3169" actId="20577"/>
          <ac:spMkLst>
            <pc:docMk/>
            <pc:sldMk cId="2123439310" sldId="1223"/>
            <ac:spMk id="5" creationId="{575969A9-3E44-47CD-A992-0AB134C33FED}"/>
          </ac:spMkLst>
        </pc:spChg>
      </pc:sldChg>
      <pc:sldChg chg="new del">
        <pc:chgData name="Mārtiņš Blaus" userId="33cd47b9-f052-472a-86e7-c637e22acb14" providerId="ADAL" clId="{F18D48EB-C83E-4108-8226-4F0C14BDA078}" dt="2021-07-13T09:40:52.651" v="2741" actId="47"/>
        <pc:sldMkLst>
          <pc:docMk/>
          <pc:sldMk cId="2082211065" sldId="1224"/>
        </pc:sldMkLst>
      </pc:sldChg>
      <pc:sldChg chg="addSp delSp modSp new mod">
        <pc:chgData name="Mārtiņš Blaus" userId="33cd47b9-f052-472a-86e7-c637e22acb14" providerId="ADAL" clId="{F18D48EB-C83E-4108-8226-4F0C14BDA078}" dt="2021-07-13T10:10:27.870" v="3380" actId="1036"/>
        <pc:sldMkLst>
          <pc:docMk/>
          <pc:sldMk cId="3782039373" sldId="1224"/>
        </pc:sldMkLst>
        <pc:spChg chg="mod">
          <ac:chgData name="Mārtiņš Blaus" userId="33cd47b9-f052-472a-86e7-c637e22acb14" providerId="ADAL" clId="{F18D48EB-C83E-4108-8226-4F0C14BDA078}" dt="2021-07-13T09:57:53.737" v="3139" actId="1036"/>
          <ac:spMkLst>
            <pc:docMk/>
            <pc:sldMk cId="3782039373" sldId="1224"/>
            <ac:spMk id="2" creationId="{F4D47595-DC5B-49B8-B836-05DFFB296AE5}"/>
          </ac:spMkLst>
        </pc:spChg>
        <pc:spChg chg="del mod">
          <ac:chgData name="Mārtiņš Blaus" userId="33cd47b9-f052-472a-86e7-c637e22acb14" providerId="ADAL" clId="{F18D48EB-C83E-4108-8226-4F0C14BDA078}" dt="2021-07-13T09:58:31.302" v="3142" actId="478"/>
          <ac:spMkLst>
            <pc:docMk/>
            <pc:sldMk cId="3782039373" sldId="1224"/>
            <ac:spMk id="3" creationId="{40C513D4-8C87-480F-8D98-07610E608641}"/>
          </ac:spMkLst>
        </pc:spChg>
        <pc:spChg chg="del">
          <ac:chgData name="Mārtiņš Blaus" userId="33cd47b9-f052-472a-86e7-c637e22acb14" providerId="ADAL" clId="{F18D48EB-C83E-4108-8226-4F0C14BDA078}" dt="2021-07-13T09:57:40.123" v="3122" actId="478"/>
          <ac:spMkLst>
            <pc:docMk/>
            <pc:sldMk cId="3782039373" sldId="1224"/>
            <ac:spMk id="4" creationId="{73B50899-0699-4803-89D3-5A5A1EFEC45C}"/>
          </ac:spMkLst>
        </pc:spChg>
        <pc:spChg chg="add del mod">
          <ac:chgData name="Mārtiņš Blaus" userId="33cd47b9-f052-472a-86e7-c637e22acb14" providerId="ADAL" clId="{F18D48EB-C83E-4108-8226-4F0C14BDA078}" dt="2021-07-13T09:58:32.740" v="3143" actId="478"/>
          <ac:spMkLst>
            <pc:docMk/>
            <pc:sldMk cId="3782039373" sldId="1224"/>
            <ac:spMk id="6" creationId="{9621EE13-6379-4EC9-AD46-29526B182453}"/>
          </ac:spMkLst>
        </pc:spChg>
        <pc:spChg chg="add mod">
          <ac:chgData name="Mārtiņš Blaus" userId="33cd47b9-f052-472a-86e7-c637e22acb14" providerId="ADAL" clId="{F18D48EB-C83E-4108-8226-4F0C14BDA078}" dt="2021-07-13T10:08:35.334" v="3242" actId="404"/>
          <ac:spMkLst>
            <pc:docMk/>
            <pc:sldMk cId="3782039373" sldId="1224"/>
            <ac:spMk id="7" creationId="{7FB10C3B-2A53-42FE-9D5E-6BAF73AC7A03}"/>
          </ac:spMkLst>
        </pc:spChg>
        <pc:picChg chg="add mod">
          <ac:chgData name="Mārtiņš Blaus" userId="33cd47b9-f052-472a-86e7-c637e22acb14" providerId="ADAL" clId="{F18D48EB-C83E-4108-8226-4F0C14BDA078}" dt="2021-07-13T10:09:43.963" v="3344" actId="1036"/>
          <ac:picMkLst>
            <pc:docMk/>
            <pc:sldMk cId="3782039373" sldId="1224"/>
            <ac:picMk id="8" creationId="{CC57C89B-0FB9-4CB8-8DF5-43FC0FD65BBD}"/>
          </ac:picMkLst>
        </pc:picChg>
        <pc:picChg chg="add mod">
          <ac:chgData name="Mārtiņš Blaus" userId="33cd47b9-f052-472a-86e7-c637e22acb14" providerId="ADAL" clId="{F18D48EB-C83E-4108-8226-4F0C14BDA078}" dt="2021-07-13T10:09:43.963" v="3344" actId="1036"/>
          <ac:picMkLst>
            <pc:docMk/>
            <pc:sldMk cId="3782039373" sldId="1224"/>
            <ac:picMk id="9" creationId="{B072D4B2-BAA5-4DF6-9BF5-AFA3C77D8568}"/>
          </ac:picMkLst>
        </pc:picChg>
        <pc:picChg chg="add mod">
          <ac:chgData name="Mārtiņš Blaus" userId="33cd47b9-f052-472a-86e7-c637e22acb14" providerId="ADAL" clId="{F18D48EB-C83E-4108-8226-4F0C14BDA078}" dt="2021-07-13T10:09:43.963" v="3344" actId="1036"/>
          <ac:picMkLst>
            <pc:docMk/>
            <pc:sldMk cId="3782039373" sldId="1224"/>
            <ac:picMk id="10" creationId="{28A92BC6-ED9C-4896-BF46-73F857205C00}"/>
          </ac:picMkLst>
        </pc:picChg>
        <pc:picChg chg="add mod modCrop">
          <ac:chgData name="Mārtiņš Blaus" userId="33cd47b9-f052-472a-86e7-c637e22acb14" providerId="ADAL" clId="{F18D48EB-C83E-4108-8226-4F0C14BDA078}" dt="2021-07-13T10:09:43.963" v="3344" actId="1036"/>
          <ac:picMkLst>
            <pc:docMk/>
            <pc:sldMk cId="3782039373" sldId="1224"/>
            <ac:picMk id="11" creationId="{B6C53F38-CA4B-4E31-9A1B-8F6AFF93BC1D}"/>
          </ac:picMkLst>
        </pc:picChg>
        <pc:picChg chg="add mod">
          <ac:chgData name="Mārtiņš Blaus" userId="33cd47b9-f052-472a-86e7-c637e22acb14" providerId="ADAL" clId="{F18D48EB-C83E-4108-8226-4F0C14BDA078}" dt="2021-07-13T10:10:27.870" v="3380" actId="1036"/>
          <ac:picMkLst>
            <pc:docMk/>
            <pc:sldMk cId="3782039373" sldId="1224"/>
            <ac:picMk id="12" creationId="{DCD159DC-7FA9-4359-8FA8-A2913653BB4E}"/>
          </ac:picMkLst>
        </pc:picChg>
        <pc:picChg chg="add mod">
          <ac:chgData name="Mārtiņš Blaus" userId="33cd47b9-f052-472a-86e7-c637e22acb14" providerId="ADAL" clId="{F18D48EB-C83E-4108-8226-4F0C14BDA078}" dt="2021-07-13T10:10:25.297" v="3374" actId="1036"/>
          <ac:picMkLst>
            <pc:docMk/>
            <pc:sldMk cId="3782039373" sldId="1224"/>
            <ac:picMk id="13" creationId="{34DDCBFC-F1B7-4092-BBD8-37A4CC8364ED}"/>
          </ac:picMkLst>
        </pc:picChg>
      </pc:sldChg>
    </pc:docChg>
  </pc:docChgLst>
  <pc:docChgLst>
    <pc:chgData name="Jānis Lukševics" userId="5a7d89b7-ad27-4fdf-9bc9-b4fece310a24" providerId="ADAL" clId="{156DB374-639E-4C2E-A269-A22BB8D6BF27}"/>
    <pc:docChg chg="custSel modSld">
      <pc:chgData name="Jānis Lukševics" userId="5a7d89b7-ad27-4fdf-9bc9-b4fece310a24" providerId="ADAL" clId="{156DB374-639E-4C2E-A269-A22BB8D6BF27}" dt="2021-08-25T10:15:55.393" v="10" actId="1076"/>
      <pc:docMkLst>
        <pc:docMk/>
      </pc:docMkLst>
      <pc:sldChg chg="modSp mod">
        <pc:chgData name="Jānis Lukševics" userId="5a7d89b7-ad27-4fdf-9bc9-b4fece310a24" providerId="ADAL" clId="{156DB374-639E-4C2E-A269-A22BB8D6BF27}" dt="2021-08-25T05:56:03.605" v="7" actId="13926"/>
        <pc:sldMkLst>
          <pc:docMk/>
          <pc:sldMk cId="3081869592" sldId="450"/>
        </pc:sldMkLst>
        <pc:spChg chg="mod">
          <ac:chgData name="Jānis Lukševics" userId="5a7d89b7-ad27-4fdf-9bc9-b4fece310a24" providerId="ADAL" clId="{156DB374-639E-4C2E-A269-A22BB8D6BF27}" dt="2021-08-25T05:55:45.146" v="0" actId="13926"/>
          <ac:spMkLst>
            <pc:docMk/>
            <pc:sldMk cId="3081869592" sldId="450"/>
            <ac:spMk id="6" creationId="{48B0B263-328E-4323-8F5E-1EC475ADB459}"/>
          </ac:spMkLst>
        </pc:spChg>
        <pc:spChg chg="mod">
          <ac:chgData name="Jānis Lukševics" userId="5a7d89b7-ad27-4fdf-9bc9-b4fece310a24" providerId="ADAL" clId="{156DB374-639E-4C2E-A269-A22BB8D6BF27}" dt="2021-08-25T05:56:03.605" v="7" actId="13926"/>
          <ac:spMkLst>
            <pc:docMk/>
            <pc:sldMk cId="3081869592" sldId="450"/>
            <ac:spMk id="7" creationId="{D760A263-8AE2-4253-84F6-34ED73EE57A5}"/>
          </ac:spMkLst>
        </pc:spChg>
      </pc:sldChg>
      <pc:sldChg chg="addSp delSp modSp mod">
        <pc:chgData name="Jānis Lukševics" userId="5a7d89b7-ad27-4fdf-9bc9-b4fece310a24" providerId="ADAL" clId="{156DB374-639E-4C2E-A269-A22BB8D6BF27}" dt="2021-08-25T10:15:55.393" v="10" actId="1076"/>
        <pc:sldMkLst>
          <pc:docMk/>
          <pc:sldMk cId="2706659258" sldId="1186"/>
        </pc:sldMkLst>
        <pc:picChg chg="del">
          <ac:chgData name="Jānis Lukševics" userId="5a7d89b7-ad27-4fdf-9bc9-b4fece310a24" providerId="ADAL" clId="{156DB374-639E-4C2E-A269-A22BB8D6BF27}" dt="2021-08-25T10:14:12.595" v="8" actId="478"/>
          <ac:picMkLst>
            <pc:docMk/>
            <pc:sldMk cId="2706659258" sldId="1186"/>
            <ac:picMk id="3" creationId="{14D69408-36C8-48C9-BAAB-E6C70CACA580}"/>
          </ac:picMkLst>
        </pc:picChg>
        <pc:picChg chg="add mod">
          <ac:chgData name="Jānis Lukševics" userId="5a7d89b7-ad27-4fdf-9bc9-b4fece310a24" providerId="ADAL" clId="{156DB374-639E-4C2E-A269-A22BB8D6BF27}" dt="2021-08-25T10:15:55.393" v="10" actId="1076"/>
          <ac:picMkLst>
            <pc:docMk/>
            <pc:sldMk cId="2706659258" sldId="1186"/>
            <ac:picMk id="5" creationId="{D663F053-0A59-4220-9032-A1504EC4640C}"/>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50BAC93-5258-4743-AA17-E116EE8E6A19}" type="doc">
      <dgm:prSet loTypeId="urn:microsoft.com/office/officeart/2009/3/layout/IncreasingArrowsProcess" loCatId="process" qsTypeId="urn:microsoft.com/office/officeart/2005/8/quickstyle/simple1" qsCatId="simple" csTypeId="urn:microsoft.com/office/officeart/2005/8/colors/accent1_2" csCatId="accent1" phldr="1"/>
      <dgm:spPr/>
      <dgm:t>
        <a:bodyPr/>
        <a:lstStyle/>
        <a:p>
          <a:endParaRPr lang="en-US"/>
        </a:p>
      </dgm:t>
    </dgm:pt>
    <dgm:pt modelId="{3CEE129F-894D-4D08-9EDD-C63974A21DFD}">
      <dgm:prSet phldrT="[Text]"/>
      <dgm:spPr/>
      <dgm:t>
        <a:bodyPr/>
        <a:lstStyle/>
        <a:p>
          <a:r>
            <a:rPr lang="lv-LV" err="1"/>
            <a:t>Requirement</a:t>
          </a:r>
          <a:endParaRPr lang="en-US"/>
        </a:p>
      </dgm:t>
    </dgm:pt>
    <dgm:pt modelId="{81A73C0E-3ED2-4745-9CBB-8314C63065EC}" type="parTrans" cxnId="{124D7D0C-0262-4107-927D-57824A37B099}">
      <dgm:prSet/>
      <dgm:spPr/>
      <dgm:t>
        <a:bodyPr/>
        <a:lstStyle/>
        <a:p>
          <a:endParaRPr lang="en-US"/>
        </a:p>
      </dgm:t>
    </dgm:pt>
    <dgm:pt modelId="{A20DF486-0AEE-459C-90E1-700BA28FC0D4}" type="sibTrans" cxnId="{124D7D0C-0262-4107-927D-57824A37B099}">
      <dgm:prSet/>
      <dgm:spPr/>
      <dgm:t>
        <a:bodyPr/>
        <a:lstStyle/>
        <a:p>
          <a:endParaRPr lang="en-US"/>
        </a:p>
      </dgm:t>
    </dgm:pt>
    <dgm:pt modelId="{F848793F-6998-41D5-9B3A-30FECC30B6DE}">
      <dgm:prSet phldrT="[Text]"/>
      <dgm:spPr/>
      <dgm:t>
        <a:bodyPr/>
        <a:lstStyle/>
        <a:p>
          <a:r>
            <a:rPr lang="lv-LV" err="1"/>
            <a:t>Requirement</a:t>
          </a:r>
          <a:endParaRPr lang="en-US"/>
        </a:p>
      </dgm:t>
    </dgm:pt>
    <dgm:pt modelId="{19812622-4F0E-4AEB-B451-31F6845A1DAF}" type="parTrans" cxnId="{DDA7EF13-A5AA-4CAE-8A1D-94C9BCF6085D}">
      <dgm:prSet/>
      <dgm:spPr/>
      <dgm:t>
        <a:bodyPr/>
        <a:lstStyle/>
        <a:p>
          <a:endParaRPr lang="en-US"/>
        </a:p>
      </dgm:t>
    </dgm:pt>
    <dgm:pt modelId="{1054D5A3-93BD-41DD-8DF0-4B18B0721EB8}" type="sibTrans" cxnId="{DDA7EF13-A5AA-4CAE-8A1D-94C9BCF6085D}">
      <dgm:prSet/>
      <dgm:spPr/>
      <dgm:t>
        <a:bodyPr/>
        <a:lstStyle/>
        <a:p>
          <a:endParaRPr lang="en-US"/>
        </a:p>
      </dgm:t>
    </dgm:pt>
    <dgm:pt modelId="{B6211AA5-FEC9-445F-8A95-557814401404}">
      <dgm:prSet phldrT="[Text]" custT="1"/>
      <dgm:spPr/>
      <dgm:t>
        <a:bodyPr/>
        <a:lstStyle/>
        <a:p>
          <a:r>
            <a:rPr kumimoji="0" lang="lv-LV" sz="1200" b="1" i="0" u="none" strike="noStrike" cap="none" spc="0" normalizeH="0" baseline="0" noProof="0">
              <a:ln>
                <a:noFill/>
              </a:ln>
              <a:solidFill>
                <a:srgbClr val="000000">
                  <a:lumMod val="65000"/>
                  <a:lumOff val="35000"/>
                </a:srgbClr>
              </a:solidFill>
              <a:effectLst/>
              <a:uLnTx/>
              <a:uFillTx/>
              <a:latin typeface="Myriad Pro" panose="020B0503030403020204" pitchFamily="34" charset="0"/>
              <a:ea typeface="+mn-ea"/>
              <a:cs typeface="+mn-cs"/>
            </a:rPr>
            <a:t>1) </a:t>
          </a:r>
          <a:r>
            <a:rPr kumimoji="0" lang="lv-LV" sz="1200" b="1" i="0" u="none" strike="noStrike" cap="none" spc="0" normalizeH="0" baseline="0" noProof="0" err="1">
              <a:ln>
                <a:noFill/>
              </a:ln>
              <a:solidFill>
                <a:srgbClr val="000000">
                  <a:lumMod val="65000"/>
                  <a:lumOff val="35000"/>
                </a:srgbClr>
              </a:solidFill>
              <a:effectLst/>
              <a:uLnTx/>
              <a:uFillTx/>
              <a:latin typeface="Myriad Pro" panose="020B0503030403020204" pitchFamily="34" charset="0"/>
              <a:ea typeface="+mn-ea"/>
              <a:cs typeface="+mn-cs"/>
            </a:rPr>
            <a:t>Quality</a:t>
          </a:r>
          <a:r>
            <a:rPr kumimoji="0" lang="lv-LV" sz="1200" b="1" i="0" u="none" strike="noStrike" cap="none" spc="0" normalizeH="0" baseline="0" noProof="0">
              <a:ln>
                <a:noFill/>
              </a:ln>
              <a:solidFill>
                <a:srgbClr val="000000">
                  <a:lumMod val="65000"/>
                  <a:lumOff val="35000"/>
                </a:srgbClr>
              </a:solidFill>
              <a:effectLst/>
              <a:uLnTx/>
              <a:uFillTx/>
              <a:latin typeface="Myriad Pro" panose="020B0503030403020204" pitchFamily="34" charset="0"/>
              <a:ea typeface="+mn-ea"/>
              <a:cs typeface="+mn-cs"/>
            </a:rPr>
            <a:t> </a:t>
          </a:r>
          <a:r>
            <a:rPr kumimoji="0" lang="lv-LV" sz="1200" b="1" i="0" u="none" strike="noStrike" cap="none" spc="0" normalizeH="0" baseline="0" noProof="0" err="1">
              <a:ln>
                <a:noFill/>
              </a:ln>
              <a:solidFill>
                <a:srgbClr val="000000">
                  <a:lumMod val="65000"/>
                  <a:lumOff val="35000"/>
                </a:srgbClr>
              </a:solidFill>
              <a:effectLst/>
              <a:uLnTx/>
              <a:uFillTx/>
              <a:latin typeface="Myriad Pro" panose="020B0503030403020204" pitchFamily="34" charset="0"/>
              <a:ea typeface="+mn-ea"/>
              <a:cs typeface="+mn-cs"/>
            </a:rPr>
            <a:t>Management</a:t>
          </a:r>
          <a:r>
            <a:rPr kumimoji="0" lang="lv-LV" sz="1200" b="1" i="0" u="none" strike="noStrike" cap="none" spc="0" normalizeH="0" baseline="0" noProof="0">
              <a:ln>
                <a:noFill/>
              </a:ln>
              <a:solidFill>
                <a:srgbClr val="000000">
                  <a:lumMod val="65000"/>
                  <a:lumOff val="35000"/>
                </a:srgbClr>
              </a:solidFill>
              <a:effectLst/>
              <a:uLnTx/>
              <a:uFillTx/>
              <a:latin typeface="Myriad Pro" panose="020B0503030403020204" pitchFamily="34" charset="0"/>
              <a:ea typeface="+mn-ea"/>
              <a:cs typeface="+mn-cs"/>
            </a:rPr>
            <a:t> </a:t>
          </a:r>
          <a:r>
            <a:rPr kumimoji="0" lang="lv-LV" sz="1200" b="1" i="0" u="none" strike="noStrike" cap="none" spc="0" normalizeH="0" baseline="0" noProof="0" err="1">
              <a:ln>
                <a:noFill/>
              </a:ln>
              <a:solidFill>
                <a:srgbClr val="000000">
                  <a:lumMod val="65000"/>
                  <a:lumOff val="35000"/>
                </a:srgbClr>
              </a:solidFill>
              <a:effectLst/>
              <a:uLnTx/>
              <a:uFillTx/>
              <a:latin typeface="Myriad Pro" panose="020B0503030403020204" pitchFamily="34" charset="0"/>
              <a:ea typeface="+mn-ea"/>
              <a:cs typeface="+mn-cs"/>
            </a:rPr>
            <a:t>standards</a:t>
          </a:r>
          <a:endParaRPr lang="en-US" sz="1200"/>
        </a:p>
      </dgm:t>
    </dgm:pt>
    <dgm:pt modelId="{9C84D5A4-7B47-4001-9075-A32A53A59C32}" type="sibTrans" cxnId="{8C2711AF-FF2E-4EBE-9A23-54578632D6EB}">
      <dgm:prSet/>
      <dgm:spPr/>
      <dgm:t>
        <a:bodyPr/>
        <a:lstStyle/>
        <a:p>
          <a:endParaRPr lang="en-US"/>
        </a:p>
      </dgm:t>
    </dgm:pt>
    <dgm:pt modelId="{7969F17E-4211-4073-B507-9F0446F4C7F6}" type="parTrans" cxnId="{8C2711AF-FF2E-4EBE-9A23-54578632D6EB}">
      <dgm:prSet/>
      <dgm:spPr/>
      <dgm:t>
        <a:bodyPr/>
        <a:lstStyle/>
        <a:p>
          <a:endParaRPr lang="en-US"/>
        </a:p>
      </dgm:t>
    </dgm:pt>
    <dgm:pt modelId="{8B733AAE-43E8-40EF-B94D-3DBE57E02789}">
      <dgm:prSet custT="1"/>
      <dgm:spPr/>
      <dgm:t>
        <a:bodyPr/>
        <a:lstStyle/>
        <a:p>
          <a:pPr>
            <a:buClrTx/>
            <a:buSzTx/>
            <a:buFont typeface="Arial"/>
            <a:buNone/>
          </a:pPr>
          <a:r>
            <a:rPr kumimoji="0" lang="lv-LV" sz="1200" b="0" i="0" u="none" strike="noStrike" cap="none" spc="0" normalizeH="0" baseline="0" noProof="0">
              <a:ln>
                <a:noFill/>
              </a:ln>
              <a:solidFill>
                <a:srgbClr val="000000">
                  <a:lumMod val="65000"/>
                  <a:lumOff val="35000"/>
                </a:srgbClr>
              </a:solidFill>
              <a:effectLst/>
              <a:uLnTx/>
              <a:uFillTx/>
              <a:latin typeface="Myriad Pro" panose="020B0503030403020204" pitchFamily="34" charset="0"/>
              <a:ea typeface="+mn-ea"/>
              <a:cs typeface="+mn-cs"/>
            </a:rPr>
            <a:t>T</a:t>
          </a:r>
          <a:r>
            <a:rPr kumimoji="0" lang="en-GB" sz="1200" b="0" i="0" u="none" strike="noStrike" cap="none" spc="0" normalizeH="0" baseline="0" noProof="0">
              <a:ln>
                <a:noFill/>
              </a:ln>
              <a:solidFill>
                <a:srgbClr val="000000">
                  <a:lumMod val="65000"/>
                  <a:lumOff val="35000"/>
                </a:srgbClr>
              </a:solidFill>
              <a:effectLst/>
              <a:uLnTx/>
              <a:uFillTx/>
              <a:latin typeface="Myriad Pro" panose="020B0503030403020204" pitchFamily="34" charset="0"/>
              <a:ea typeface="+mn-ea"/>
              <a:cs typeface="+mn-cs"/>
            </a:rPr>
            <a:t>he manufacturer of the products shall have valid quality management system that complies with ISO 9001:2015</a:t>
          </a:r>
          <a:r>
            <a:rPr kumimoji="0" lang="lv-LV" sz="1200" b="0" i="0" u="none" strike="noStrike" cap="none" spc="0" normalizeH="0" baseline="0" noProof="0">
              <a:ln>
                <a:noFill/>
              </a:ln>
              <a:solidFill>
                <a:srgbClr val="000000">
                  <a:lumMod val="65000"/>
                  <a:lumOff val="35000"/>
                </a:srgbClr>
              </a:solidFill>
              <a:effectLst/>
              <a:uLnTx/>
              <a:uFillTx/>
              <a:latin typeface="Myriad Pro" panose="020B0503030403020204" pitchFamily="34" charset="0"/>
              <a:ea typeface="+mn-ea"/>
              <a:cs typeface="+mn-cs"/>
            </a:rPr>
            <a:t>/</a:t>
          </a:r>
          <a:r>
            <a:rPr kumimoji="0" lang="en-GB" sz="1200" b="0" i="0" u="none" strike="noStrike" cap="none" spc="0" normalizeH="0" baseline="0" noProof="0">
              <a:ln>
                <a:noFill/>
              </a:ln>
              <a:solidFill>
                <a:srgbClr val="000000">
                  <a:lumMod val="65000"/>
                  <a:lumOff val="35000"/>
                </a:srgbClr>
              </a:solidFill>
              <a:effectLst/>
              <a:uLnTx/>
              <a:uFillTx/>
              <a:latin typeface="Myriad Pro" panose="020B0503030403020204" pitchFamily="34" charset="0"/>
              <a:ea typeface="Calibri" panose="020F0502020204030204" pitchFamily="34" charset="0"/>
              <a:cs typeface="Times New Roman" panose="02020603050405020304" pitchFamily="18" charset="0"/>
            </a:rPr>
            <a:t>ISO 14001:2015 </a:t>
          </a:r>
          <a:r>
            <a:rPr kumimoji="0" lang="en-GB" sz="1200" b="0" i="0" u="none" strike="noStrike" cap="none" spc="0" normalizeH="0" baseline="0" noProof="0">
              <a:ln>
                <a:noFill/>
              </a:ln>
              <a:solidFill>
                <a:srgbClr val="000000">
                  <a:lumMod val="65000"/>
                  <a:lumOff val="35000"/>
                </a:srgbClr>
              </a:solidFill>
              <a:effectLst/>
              <a:uLnTx/>
              <a:uFillTx/>
              <a:latin typeface="Myriad Pro" panose="020B0503030403020204" pitchFamily="34" charset="0"/>
              <a:ea typeface="+mn-ea"/>
              <a:cs typeface="+mn-cs"/>
            </a:rPr>
            <a:t> standard or equivalent and which is approved by competent and independent authority. </a:t>
          </a:r>
          <a:endParaRPr lang="en-US" sz="1200"/>
        </a:p>
      </dgm:t>
    </dgm:pt>
    <dgm:pt modelId="{71D6D483-DE65-4E49-BE2C-2BF3B0B35C83}" type="parTrans" cxnId="{32C302FB-FF8B-482C-BEDC-0D94F24058BA}">
      <dgm:prSet/>
      <dgm:spPr/>
      <dgm:t>
        <a:bodyPr/>
        <a:lstStyle/>
        <a:p>
          <a:endParaRPr lang="en-US"/>
        </a:p>
      </dgm:t>
    </dgm:pt>
    <dgm:pt modelId="{E6268246-3960-4938-B575-2B45F556A00B}" type="sibTrans" cxnId="{32C302FB-FF8B-482C-BEDC-0D94F24058BA}">
      <dgm:prSet/>
      <dgm:spPr/>
      <dgm:t>
        <a:bodyPr/>
        <a:lstStyle/>
        <a:p>
          <a:endParaRPr lang="en-US"/>
        </a:p>
      </dgm:t>
    </dgm:pt>
    <dgm:pt modelId="{94E845EA-E9DA-4CA1-9175-9195FC2549EB}">
      <dgm:prSet phldrT="[Text]" custT="1"/>
      <dgm:spPr/>
      <dgm:t>
        <a:bodyPr/>
        <a:lstStyle/>
        <a:p>
          <a:r>
            <a:rPr kumimoji="0" lang="lv-LV" sz="1200" b="1" i="0" u="none" strike="noStrike" cap="none" spc="0" normalizeH="0" baseline="0" noProof="0">
              <a:ln>
                <a:noFill/>
              </a:ln>
              <a:solidFill>
                <a:srgbClr val="000000">
                  <a:lumMod val="65000"/>
                  <a:lumOff val="35000"/>
                </a:srgbClr>
              </a:solidFill>
              <a:effectLst/>
              <a:uLnTx/>
              <a:uFillTx/>
              <a:latin typeface="Myriad Pro" panose="020B0503030403020204" pitchFamily="34" charset="0"/>
              <a:ea typeface="+mn-ea"/>
              <a:cs typeface="+mn-cs"/>
            </a:rPr>
            <a:t>2) </a:t>
          </a:r>
          <a:r>
            <a:rPr kumimoji="0" lang="lv-LV" sz="1200" b="1" i="0" u="none" strike="noStrike" cap="none" spc="0" normalizeH="0" baseline="0" noProof="0" err="1">
              <a:ln>
                <a:noFill/>
              </a:ln>
              <a:solidFill>
                <a:srgbClr val="000000">
                  <a:lumMod val="65000"/>
                  <a:lumOff val="35000"/>
                </a:srgbClr>
              </a:solidFill>
              <a:effectLst/>
              <a:uLnTx/>
              <a:uFillTx/>
              <a:latin typeface="Myriad Pro" panose="020B0503030403020204" pitchFamily="34" charset="0"/>
              <a:ea typeface="+mn-ea"/>
              <a:cs typeface="+mn-cs"/>
            </a:rPr>
            <a:t>Technical</a:t>
          </a:r>
          <a:r>
            <a:rPr kumimoji="0" lang="lv-LV" sz="1200" b="1" i="0" u="none" strike="noStrike" cap="none" spc="0" normalizeH="0" baseline="0" noProof="0">
              <a:ln>
                <a:noFill/>
              </a:ln>
              <a:solidFill>
                <a:srgbClr val="000000">
                  <a:lumMod val="65000"/>
                  <a:lumOff val="35000"/>
                </a:srgbClr>
              </a:solidFill>
              <a:effectLst/>
              <a:uLnTx/>
              <a:uFillTx/>
              <a:latin typeface="Myriad Pro" panose="020B0503030403020204" pitchFamily="34" charset="0"/>
              <a:ea typeface="+mn-ea"/>
              <a:cs typeface="+mn-cs"/>
            </a:rPr>
            <a:t> and </a:t>
          </a:r>
          <a:r>
            <a:rPr kumimoji="0" lang="lv-LV" sz="1200" b="1" i="0" u="none" strike="noStrike" cap="none" spc="0" normalizeH="0" baseline="0" noProof="0" err="1">
              <a:ln>
                <a:noFill/>
              </a:ln>
              <a:solidFill>
                <a:srgbClr val="000000">
                  <a:lumMod val="65000"/>
                  <a:lumOff val="35000"/>
                </a:srgbClr>
              </a:solidFill>
              <a:effectLst/>
              <a:uLnTx/>
              <a:uFillTx/>
              <a:latin typeface="Myriad Pro" panose="020B0503030403020204" pitchFamily="34" charset="0"/>
              <a:ea typeface="+mn-ea"/>
              <a:cs typeface="+mn-cs"/>
            </a:rPr>
            <a:t>professional</a:t>
          </a:r>
          <a:r>
            <a:rPr kumimoji="0" lang="lv-LV" sz="1200" b="1" i="0" u="none" strike="noStrike" cap="none" spc="0" normalizeH="0" baseline="0" noProof="0">
              <a:ln>
                <a:noFill/>
              </a:ln>
              <a:solidFill>
                <a:srgbClr val="000000">
                  <a:lumMod val="65000"/>
                  <a:lumOff val="35000"/>
                </a:srgbClr>
              </a:solidFill>
              <a:effectLst/>
              <a:uLnTx/>
              <a:uFillTx/>
              <a:latin typeface="Myriad Pro" panose="020B0503030403020204" pitchFamily="34" charset="0"/>
              <a:ea typeface="+mn-ea"/>
              <a:cs typeface="+mn-cs"/>
            </a:rPr>
            <a:t> </a:t>
          </a:r>
          <a:r>
            <a:rPr kumimoji="0" lang="lv-LV" sz="1200" b="1" i="0" u="none" strike="noStrike" cap="none" spc="0" normalizeH="0" baseline="0" noProof="0" err="1">
              <a:ln>
                <a:noFill/>
              </a:ln>
              <a:solidFill>
                <a:srgbClr val="000000">
                  <a:lumMod val="65000"/>
                  <a:lumOff val="35000"/>
                </a:srgbClr>
              </a:solidFill>
              <a:effectLst/>
              <a:uLnTx/>
              <a:uFillTx/>
              <a:latin typeface="Myriad Pro" panose="020B0503030403020204" pitchFamily="34" charset="0"/>
              <a:ea typeface="+mn-ea"/>
              <a:cs typeface="+mn-cs"/>
            </a:rPr>
            <a:t>ability</a:t>
          </a:r>
          <a:endParaRPr lang="en-US" sz="1200"/>
        </a:p>
      </dgm:t>
    </dgm:pt>
    <dgm:pt modelId="{1B1C931E-B306-4CD5-BBD7-7E0E237AEECE}" type="sibTrans" cxnId="{7844CB03-769A-459F-B4A9-FE48D57B7FB4}">
      <dgm:prSet/>
      <dgm:spPr/>
      <dgm:t>
        <a:bodyPr/>
        <a:lstStyle/>
        <a:p>
          <a:endParaRPr lang="en-US"/>
        </a:p>
      </dgm:t>
    </dgm:pt>
    <dgm:pt modelId="{1FCC4DA1-10EA-437B-8EF2-1D6600FAAF0E}" type="parTrans" cxnId="{7844CB03-769A-459F-B4A9-FE48D57B7FB4}">
      <dgm:prSet/>
      <dgm:spPr/>
      <dgm:t>
        <a:bodyPr/>
        <a:lstStyle/>
        <a:p>
          <a:endParaRPr lang="en-US"/>
        </a:p>
      </dgm:t>
    </dgm:pt>
    <dgm:pt modelId="{CA7CDE80-3FC5-493C-8521-305AF40CBFDB}">
      <dgm:prSet custT="1"/>
      <dgm:spPr/>
      <dgm:t>
        <a:bodyPr/>
        <a:lstStyle/>
        <a:p>
          <a:pPr>
            <a:buClrTx/>
            <a:buSzTx/>
            <a:buFont typeface="Arial"/>
            <a:buNone/>
          </a:pPr>
          <a:r>
            <a:rPr kumimoji="0" lang="lv-LV" sz="1200" b="0" i="0" u="none" strike="noStrike" cap="none" spc="0" normalizeH="0" baseline="0" noProof="0" err="1">
              <a:ln>
                <a:noFill/>
              </a:ln>
              <a:solidFill>
                <a:srgbClr val="000000">
                  <a:lumMod val="65000"/>
                  <a:lumOff val="35000"/>
                </a:srgbClr>
              </a:solidFill>
              <a:effectLst/>
              <a:uLnTx/>
              <a:uFillTx/>
              <a:latin typeface="Myriad Pro" panose="020B0503030403020204" pitchFamily="34" charset="0"/>
              <a:ea typeface="+mn-ea"/>
              <a:cs typeface="+mn-cs"/>
            </a:rPr>
            <a:t>The</a:t>
          </a:r>
          <a:r>
            <a:rPr kumimoji="0" lang="en-GB" sz="1200" b="0" i="0" u="none" strike="noStrike" cap="none" spc="0" normalizeH="0" baseline="0" noProof="0">
              <a:ln>
                <a:noFill/>
              </a:ln>
              <a:solidFill>
                <a:srgbClr val="000000">
                  <a:lumMod val="65000"/>
                  <a:lumOff val="35000"/>
                </a:srgbClr>
              </a:solidFill>
              <a:effectLst/>
              <a:uLnTx/>
              <a:uFillTx/>
              <a:latin typeface="Myriad Pro" panose="020B0503030403020204" pitchFamily="34" charset="0"/>
              <a:ea typeface="+mn-ea"/>
              <a:cs typeface="+mn-cs"/>
            </a:rPr>
            <a:t> Candidate shall have right, capabilities and capacity to supply ballast according to the requirements specified in Annex No 2 of Regulation for respective region (Latvia, Lithuania or Estonia) according to relevant lot where Candidate has applied</a:t>
          </a:r>
          <a:r>
            <a:rPr kumimoji="0" lang="lv-LV" sz="1200" b="0" i="0" u="none" strike="noStrike" cap="none" spc="0" normalizeH="0" baseline="0" noProof="0">
              <a:ln>
                <a:noFill/>
              </a:ln>
              <a:solidFill>
                <a:srgbClr val="000000">
                  <a:lumMod val="65000"/>
                  <a:lumOff val="35000"/>
                </a:srgbClr>
              </a:solidFill>
              <a:effectLst/>
              <a:uLnTx/>
              <a:uFillTx/>
              <a:latin typeface="Myriad Pro" panose="020B0503030403020204" pitchFamily="34" charset="0"/>
              <a:ea typeface="+mn-ea"/>
              <a:cs typeface="+mn-cs"/>
            </a:rPr>
            <a:t>).</a:t>
          </a:r>
          <a:endParaRPr lang="en-US" sz="1200"/>
        </a:p>
      </dgm:t>
    </dgm:pt>
    <dgm:pt modelId="{ED0970DF-C2B2-47EC-9FD2-4826F7252C7F}" type="parTrans" cxnId="{3D889C38-08B7-4277-A5D0-1763CF0FC2F4}">
      <dgm:prSet/>
      <dgm:spPr/>
      <dgm:t>
        <a:bodyPr/>
        <a:lstStyle/>
        <a:p>
          <a:endParaRPr lang="en-US"/>
        </a:p>
      </dgm:t>
    </dgm:pt>
    <dgm:pt modelId="{53374697-BEEA-42AF-8B5D-C0D2641CAC0F}" type="sibTrans" cxnId="{3D889C38-08B7-4277-A5D0-1763CF0FC2F4}">
      <dgm:prSet/>
      <dgm:spPr/>
      <dgm:t>
        <a:bodyPr/>
        <a:lstStyle/>
        <a:p>
          <a:endParaRPr lang="en-US"/>
        </a:p>
      </dgm:t>
    </dgm:pt>
    <dgm:pt modelId="{6449328B-D760-43D9-976E-85BDE9138F53}" type="pres">
      <dgm:prSet presAssocID="{350BAC93-5258-4743-AA17-E116EE8E6A19}" presName="Name0" presStyleCnt="0">
        <dgm:presLayoutVars>
          <dgm:chMax val="5"/>
          <dgm:chPref val="5"/>
          <dgm:dir/>
          <dgm:animLvl val="lvl"/>
        </dgm:presLayoutVars>
      </dgm:prSet>
      <dgm:spPr/>
    </dgm:pt>
    <dgm:pt modelId="{F7FC8410-FBD1-4D0F-8178-1C2493321FFC}" type="pres">
      <dgm:prSet presAssocID="{3CEE129F-894D-4D08-9EDD-C63974A21DFD}" presName="parentText1" presStyleLbl="node1" presStyleIdx="0" presStyleCnt="2" custLinFactNeighborY="2810">
        <dgm:presLayoutVars>
          <dgm:chMax/>
          <dgm:chPref val="3"/>
          <dgm:bulletEnabled val="1"/>
        </dgm:presLayoutVars>
      </dgm:prSet>
      <dgm:spPr/>
    </dgm:pt>
    <dgm:pt modelId="{E11065F3-665C-4D05-9237-CDD692DE470E}" type="pres">
      <dgm:prSet presAssocID="{3CEE129F-894D-4D08-9EDD-C63974A21DFD}" presName="childText1" presStyleLbl="solidAlignAcc1" presStyleIdx="0" presStyleCnt="2">
        <dgm:presLayoutVars>
          <dgm:chMax val="0"/>
          <dgm:chPref val="0"/>
          <dgm:bulletEnabled val="1"/>
        </dgm:presLayoutVars>
      </dgm:prSet>
      <dgm:spPr/>
    </dgm:pt>
    <dgm:pt modelId="{4E81B5AC-F33F-4C94-AE78-9CF80E4AF433}" type="pres">
      <dgm:prSet presAssocID="{F848793F-6998-41D5-9B3A-30FECC30B6DE}" presName="parentText2" presStyleLbl="node1" presStyleIdx="1" presStyleCnt="2">
        <dgm:presLayoutVars>
          <dgm:chMax/>
          <dgm:chPref val="3"/>
          <dgm:bulletEnabled val="1"/>
        </dgm:presLayoutVars>
      </dgm:prSet>
      <dgm:spPr/>
    </dgm:pt>
    <dgm:pt modelId="{CFADDA89-A14C-4F7E-8BEC-6FA602009679}" type="pres">
      <dgm:prSet presAssocID="{F848793F-6998-41D5-9B3A-30FECC30B6DE}" presName="childText2" presStyleLbl="solidAlignAcc1" presStyleIdx="1" presStyleCnt="2">
        <dgm:presLayoutVars>
          <dgm:chMax val="0"/>
          <dgm:chPref val="0"/>
          <dgm:bulletEnabled val="1"/>
        </dgm:presLayoutVars>
      </dgm:prSet>
      <dgm:spPr/>
    </dgm:pt>
  </dgm:ptLst>
  <dgm:cxnLst>
    <dgm:cxn modelId="{7844CB03-769A-459F-B4A9-FE48D57B7FB4}" srcId="{F848793F-6998-41D5-9B3A-30FECC30B6DE}" destId="{94E845EA-E9DA-4CA1-9175-9195FC2549EB}" srcOrd="0" destOrd="0" parTransId="{1FCC4DA1-10EA-437B-8EF2-1D6600FAAF0E}" sibTransId="{1B1C931E-B306-4CD5-BBD7-7E0E237AEECE}"/>
    <dgm:cxn modelId="{124D7D0C-0262-4107-927D-57824A37B099}" srcId="{350BAC93-5258-4743-AA17-E116EE8E6A19}" destId="{3CEE129F-894D-4D08-9EDD-C63974A21DFD}" srcOrd="0" destOrd="0" parTransId="{81A73C0E-3ED2-4745-9CBB-8314C63065EC}" sibTransId="{A20DF486-0AEE-459C-90E1-700BA28FC0D4}"/>
    <dgm:cxn modelId="{DDA7EF13-A5AA-4CAE-8A1D-94C9BCF6085D}" srcId="{350BAC93-5258-4743-AA17-E116EE8E6A19}" destId="{F848793F-6998-41D5-9B3A-30FECC30B6DE}" srcOrd="1" destOrd="0" parTransId="{19812622-4F0E-4AEB-B451-31F6845A1DAF}" sibTransId="{1054D5A3-93BD-41DD-8DF0-4B18B0721EB8}"/>
    <dgm:cxn modelId="{3D889C38-08B7-4277-A5D0-1763CF0FC2F4}" srcId="{F848793F-6998-41D5-9B3A-30FECC30B6DE}" destId="{CA7CDE80-3FC5-493C-8521-305AF40CBFDB}" srcOrd="1" destOrd="0" parTransId="{ED0970DF-C2B2-47EC-9FD2-4826F7252C7F}" sibTransId="{53374697-BEEA-42AF-8B5D-C0D2641CAC0F}"/>
    <dgm:cxn modelId="{7E989161-AE5C-4A4A-A321-ACF2D0F01BB3}" type="presOf" srcId="{B6211AA5-FEC9-445F-8A95-557814401404}" destId="{E11065F3-665C-4D05-9237-CDD692DE470E}" srcOrd="0" destOrd="0" presId="urn:microsoft.com/office/officeart/2009/3/layout/IncreasingArrowsProcess"/>
    <dgm:cxn modelId="{129A026A-884C-4F46-97AB-C16BEFDBB4E9}" type="presOf" srcId="{350BAC93-5258-4743-AA17-E116EE8E6A19}" destId="{6449328B-D760-43D9-976E-85BDE9138F53}" srcOrd="0" destOrd="0" presId="urn:microsoft.com/office/officeart/2009/3/layout/IncreasingArrowsProcess"/>
    <dgm:cxn modelId="{DECFD16F-921A-4FD3-98D7-8BFE7CB40468}" type="presOf" srcId="{8B733AAE-43E8-40EF-B94D-3DBE57E02789}" destId="{E11065F3-665C-4D05-9237-CDD692DE470E}" srcOrd="0" destOrd="1" presId="urn:microsoft.com/office/officeart/2009/3/layout/IncreasingArrowsProcess"/>
    <dgm:cxn modelId="{2C86C297-1F85-410E-B4E9-1781A6E4DDE4}" type="presOf" srcId="{94E845EA-E9DA-4CA1-9175-9195FC2549EB}" destId="{CFADDA89-A14C-4F7E-8BEC-6FA602009679}" srcOrd="0" destOrd="0" presId="urn:microsoft.com/office/officeart/2009/3/layout/IncreasingArrowsProcess"/>
    <dgm:cxn modelId="{8C2711AF-FF2E-4EBE-9A23-54578632D6EB}" srcId="{3CEE129F-894D-4D08-9EDD-C63974A21DFD}" destId="{B6211AA5-FEC9-445F-8A95-557814401404}" srcOrd="0" destOrd="0" parTransId="{7969F17E-4211-4073-B507-9F0446F4C7F6}" sibTransId="{9C84D5A4-7B47-4001-9075-A32A53A59C32}"/>
    <dgm:cxn modelId="{7B5C34C6-D917-4D3F-8FAA-96D4665C77B7}" type="presOf" srcId="{3CEE129F-894D-4D08-9EDD-C63974A21DFD}" destId="{F7FC8410-FBD1-4D0F-8178-1C2493321FFC}" srcOrd="0" destOrd="0" presId="urn:microsoft.com/office/officeart/2009/3/layout/IncreasingArrowsProcess"/>
    <dgm:cxn modelId="{C85BE7E8-07D3-4C9D-8BC6-1BA9D51B9837}" type="presOf" srcId="{CA7CDE80-3FC5-493C-8521-305AF40CBFDB}" destId="{CFADDA89-A14C-4F7E-8BEC-6FA602009679}" srcOrd="0" destOrd="1" presId="urn:microsoft.com/office/officeart/2009/3/layout/IncreasingArrowsProcess"/>
    <dgm:cxn modelId="{6996D8FA-A702-45CD-853F-9D611C7F68CB}" type="presOf" srcId="{F848793F-6998-41D5-9B3A-30FECC30B6DE}" destId="{4E81B5AC-F33F-4C94-AE78-9CF80E4AF433}" srcOrd="0" destOrd="0" presId="urn:microsoft.com/office/officeart/2009/3/layout/IncreasingArrowsProcess"/>
    <dgm:cxn modelId="{32C302FB-FF8B-482C-BEDC-0D94F24058BA}" srcId="{3CEE129F-894D-4D08-9EDD-C63974A21DFD}" destId="{8B733AAE-43E8-40EF-B94D-3DBE57E02789}" srcOrd="1" destOrd="0" parTransId="{71D6D483-DE65-4E49-BE2C-2BF3B0B35C83}" sibTransId="{E6268246-3960-4938-B575-2B45F556A00B}"/>
    <dgm:cxn modelId="{E9AC4D37-360A-4557-99FC-93254043CEEB}" type="presParOf" srcId="{6449328B-D760-43D9-976E-85BDE9138F53}" destId="{F7FC8410-FBD1-4D0F-8178-1C2493321FFC}" srcOrd="0" destOrd="0" presId="urn:microsoft.com/office/officeart/2009/3/layout/IncreasingArrowsProcess"/>
    <dgm:cxn modelId="{F488723D-C834-43F5-A1E9-4209B77A5B41}" type="presParOf" srcId="{6449328B-D760-43D9-976E-85BDE9138F53}" destId="{E11065F3-665C-4D05-9237-CDD692DE470E}" srcOrd="1" destOrd="0" presId="urn:microsoft.com/office/officeart/2009/3/layout/IncreasingArrowsProcess"/>
    <dgm:cxn modelId="{8D3CD0A1-97E6-4E10-9245-263C94E7CF8F}" type="presParOf" srcId="{6449328B-D760-43D9-976E-85BDE9138F53}" destId="{4E81B5AC-F33F-4C94-AE78-9CF80E4AF433}" srcOrd="2" destOrd="0" presId="urn:microsoft.com/office/officeart/2009/3/layout/IncreasingArrowsProcess"/>
    <dgm:cxn modelId="{C8DEA35A-3449-43D1-8A70-5A3FF01315E3}" type="presParOf" srcId="{6449328B-D760-43D9-976E-85BDE9138F53}" destId="{CFADDA89-A14C-4F7E-8BEC-6FA602009679}" srcOrd="3" destOrd="0" presId="urn:microsoft.com/office/officeart/2009/3/layout/IncreasingArrows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8797812-C048-4B47-B16E-01FCCE6ABC69}" type="doc">
      <dgm:prSet loTypeId="urn:microsoft.com/office/officeart/2005/8/layout/arrow1" loCatId="relationship" qsTypeId="urn:microsoft.com/office/officeart/2005/8/quickstyle/simple1" qsCatId="simple" csTypeId="urn:microsoft.com/office/officeart/2005/8/colors/accent1_2" csCatId="accent1" phldr="1"/>
      <dgm:spPr/>
      <dgm:t>
        <a:bodyPr/>
        <a:lstStyle/>
        <a:p>
          <a:endParaRPr lang="lv-LV"/>
        </a:p>
      </dgm:t>
    </dgm:pt>
    <dgm:pt modelId="{96F484F5-321E-4060-A64A-92BD65E99B97}">
      <dgm:prSet phldrT="[Text]"/>
      <dgm:spPr/>
      <dgm:t>
        <a:bodyPr/>
        <a:lstStyle/>
        <a:p>
          <a:r>
            <a:rPr lang="lv-LV" b="1">
              <a:solidFill>
                <a:schemeClr val="bg1"/>
              </a:solidFill>
              <a:latin typeface="Myriad Pro" charset="0"/>
            </a:rPr>
            <a:t>N</a:t>
          </a:r>
          <a:r>
            <a:rPr lang="en-US" b="1" err="1">
              <a:solidFill>
                <a:schemeClr val="bg1"/>
              </a:solidFill>
              <a:latin typeface="Myriad Pro" charset="0"/>
            </a:rPr>
            <a:t>ot</a:t>
          </a:r>
          <a:r>
            <a:rPr lang="en-US" b="1">
              <a:solidFill>
                <a:schemeClr val="bg1"/>
              </a:solidFill>
              <a:latin typeface="Myriad Pro" charset="0"/>
            </a:rPr>
            <a:t> allowed </a:t>
          </a:r>
          <a:r>
            <a:rPr lang="en-US">
              <a:solidFill>
                <a:schemeClr val="bg1"/>
              </a:solidFill>
              <a:latin typeface="Myriad Pro" charset="0"/>
            </a:rPr>
            <a:t>to add new projects to comply with </a:t>
          </a:r>
          <a:r>
            <a:rPr lang="en-US" b="1">
              <a:solidFill>
                <a:schemeClr val="bg1"/>
              </a:solidFill>
              <a:latin typeface="Myriad Pro" charset="0"/>
            </a:rPr>
            <a:t>company experience </a:t>
          </a:r>
          <a:r>
            <a:rPr lang="en-US">
              <a:solidFill>
                <a:schemeClr val="bg1"/>
              </a:solidFill>
              <a:latin typeface="Myriad Pro" charset="0"/>
            </a:rPr>
            <a:t>requirement </a:t>
          </a:r>
          <a:endParaRPr lang="lv-LV">
            <a:solidFill>
              <a:schemeClr val="bg1"/>
            </a:solidFill>
          </a:endParaRPr>
        </a:p>
      </dgm:t>
    </dgm:pt>
    <dgm:pt modelId="{DD36EA93-FC60-4364-85B8-D40C31958494}" type="parTrans" cxnId="{41BD05AC-B419-4FC7-B353-D694DF2250F2}">
      <dgm:prSet/>
      <dgm:spPr/>
      <dgm:t>
        <a:bodyPr/>
        <a:lstStyle/>
        <a:p>
          <a:endParaRPr lang="lv-LV"/>
        </a:p>
      </dgm:t>
    </dgm:pt>
    <dgm:pt modelId="{46168754-7E22-45F0-830F-C95DD9A87894}" type="sibTrans" cxnId="{41BD05AC-B419-4FC7-B353-D694DF2250F2}">
      <dgm:prSet/>
      <dgm:spPr/>
      <dgm:t>
        <a:bodyPr/>
        <a:lstStyle/>
        <a:p>
          <a:endParaRPr lang="lv-LV"/>
        </a:p>
      </dgm:t>
    </dgm:pt>
    <dgm:pt modelId="{F3E1EF39-852B-4620-BBCB-BA4CDBFD9D05}">
      <dgm:prSet phldrT="[Text]"/>
      <dgm:spPr/>
      <dgm:t>
        <a:bodyPr/>
        <a:lstStyle/>
        <a:p>
          <a:r>
            <a:rPr lang="lv-LV" b="1">
              <a:solidFill>
                <a:schemeClr val="bg1"/>
              </a:solidFill>
              <a:latin typeface="Myriad Pro" charset="0"/>
            </a:rPr>
            <a:t>I</a:t>
          </a:r>
          <a:r>
            <a:rPr lang="en-US" b="1">
              <a:solidFill>
                <a:schemeClr val="bg1"/>
              </a:solidFill>
              <a:latin typeface="Myriad Pro" charset="0"/>
            </a:rPr>
            <a:t>s allowed </a:t>
          </a:r>
          <a:r>
            <a:rPr lang="en-US">
              <a:solidFill>
                <a:schemeClr val="bg1"/>
              </a:solidFill>
              <a:latin typeface="Myriad Pro" charset="0"/>
            </a:rPr>
            <a:t>to add new projects to comply with </a:t>
          </a:r>
          <a:r>
            <a:rPr lang="en-US" b="1">
              <a:solidFill>
                <a:schemeClr val="bg1"/>
              </a:solidFill>
              <a:latin typeface="Myriad Pro" charset="0"/>
            </a:rPr>
            <a:t>expert experience</a:t>
          </a:r>
          <a:endParaRPr lang="lv-LV">
            <a:solidFill>
              <a:schemeClr val="bg1"/>
            </a:solidFill>
          </a:endParaRPr>
        </a:p>
      </dgm:t>
    </dgm:pt>
    <dgm:pt modelId="{072D8523-5D05-4A9F-B873-8ED2EC73A26A}" type="parTrans" cxnId="{B346E6C9-5AE4-4C43-96D0-65A4ABAADFA9}">
      <dgm:prSet/>
      <dgm:spPr/>
      <dgm:t>
        <a:bodyPr/>
        <a:lstStyle/>
        <a:p>
          <a:endParaRPr lang="lv-LV"/>
        </a:p>
      </dgm:t>
    </dgm:pt>
    <dgm:pt modelId="{F9FC40FB-E31F-40DB-80D4-7AF12BAD95AD}" type="sibTrans" cxnId="{B346E6C9-5AE4-4C43-96D0-65A4ABAADFA9}">
      <dgm:prSet/>
      <dgm:spPr/>
      <dgm:t>
        <a:bodyPr/>
        <a:lstStyle/>
        <a:p>
          <a:endParaRPr lang="lv-LV"/>
        </a:p>
      </dgm:t>
    </dgm:pt>
    <dgm:pt modelId="{664D65EC-2602-48C5-97B8-C133BAD7F7A6}" type="pres">
      <dgm:prSet presAssocID="{D8797812-C048-4B47-B16E-01FCCE6ABC69}" presName="cycle" presStyleCnt="0">
        <dgm:presLayoutVars>
          <dgm:dir/>
          <dgm:resizeHandles val="exact"/>
        </dgm:presLayoutVars>
      </dgm:prSet>
      <dgm:spPr/>
    </dgm:pt>
    <dgm:pt modelId="{C7D96432-5248-4818-B75D-7A0E49DEDA60}" type="pres">
      <dgm:prSet presAssocID="{96F484F5-321E-4060-A64A-92BD65E99B97}" presName="arrow" presStyleLbl="node1" presStyleIdx="0" presStyleCnt="2" custScaleY="100033">
        <dgm:presLayoutVars>
          <dgm:bulletEnabled val="1"/>
        </dgm:presLayoutVars>
      </dgm:prSet>
      <dgm:spPr/>
    </dgm:pt>
    <dgm:pt modelId="{2DB2D87C-6847-4BB8-977F-7DF800578394}" type="pres">
      <dgm:prSet presAssocID="{F3E1EF39-852B-4620-BBCB-BA4CDBFD9D05}" presName="arrow" presStyleLbl="node1" presStyleIdx="1" presStyleCnt="2">
        <dgm:presLayoutVars>
          <dgm:bulletEnabled val="1"/>
        </dgm:presLayoutVars>
      </dgm:prSet>
      <dgm:spPr/>
    </dgm:pt>
  </dgm:ptLst>
  <dgm:cxnLst>
    <dgm:cxn modelId="{41BD05AC-B419-4FC7-B353-D694DF2250F2}" srcId="{D8797812-C048-4B47-B16E-01FCCE6ABC69}" destId="{96F484F5-321E-4060-A64A-92BD65E99B97}" srcOrd="0" destOrd="0" parTransId="{DD36EA93-FC60-4364-85B8-D40C31958494}" sibTransId="{46168754-7E22-45F0-830F-C95DD9A87894}"/>
    <dgm:cxn modelId="{E6BFC3AF-FD73-4A96-9EE5-7C2DE5EAFD79}" type="presOf" srcId="{D8797812-C048-4B47-B16E-01FCCE6ABC69}" destId="{664D65EC-2602-48C5-97B8-C133BAD7F7A6}" srcOrd="0" destOrd="0" presId="urn:microsoft.com/office/officeart/2005/8/layout/arrow1"/>
    <dgm:cxn modelId="{B346E6C9-5AE4-4C43-96D0-65A4ABAADFA9}" srcId="{D8797812-C048-4B47-B16E-01FCCE6ABC69}" destId="{F3E1EF39-852B-4620-BBCB-BA4CDBFD9D05}" srcOrd="1" destOrd="0" parTransId="{072D8523-5D05-4A9F-B873-8ED2EC73A26A}" sibTransId="{F9FC40FB-E31F-40DB-80D4-7AF12BAD95AD}"/>
    <dgm:cxn modelId="{EC4790E4-59D2-49F2-81EE-98760E47AB66}" type="presOf" srcId="{F3E1EF39-852B-4620-BBCB-BA4CDBFD9D05}" destId="{2DB2D87C-6847-4BB8-977F-7DF800578394}" srcOrd="0" destOrd="0" presId="urn:microsoft.com/office/officeart/2005/8/layout/arrow1"/>
    <dgm:cxn modelId="{1986C4FC-63B0-43DB-BCB8-EF24B30AB713}" type="presOf" srcId="{96F484F5-321E-4060-A64A-92BD65E99B97}" destId="{C7D96432-5248-4818-B75D-7A0E49DEDA60}" srcOrd="0" destOrd="0" presId="urn:microsoft.com/office/officeart/2005/8/layout/arrow1"/>
    <dgm:cxn modelId="{01F53A7C-E579-4849-BB47-78A4BE4448A8}" type="presParOf" srcId="{664D65EC-2602-48C5-97B8-C133BAD7F7A6}" destId="{C7D96432-5248-4818-B75D-7A0E49DEDA60}" srcOrd="0" destOrd="0" presId="urn:microsoft.com/office/officeart/2005/8/layout/arrow1"/>
    <dgm:cxn modelId="{F56364F6-87E2-4117-9D14-BD5ED0D2CC86}" type="presParOf" srcId="{664D65EC-2602-48C5-97B8-C133BAD7F7A6}" destId="{2DB2D87C-6847-4BB8-977F-7DF800578394}" srcOrd="1" destOrd="0" presId="urn:microsoft.com/office/officeart/2005/8/layout/arrow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FC8410-FBD1-4D0F-8178-1C2493321FFC}">
      <dsp:nvSpPr>
        <dsp:cNvPr id="0" name=""/>
        <dsp:cNvSpPr/>
      </dsp:nvSpPr>
      <dsp:spPr>
        <a:xfrm>
          <a:off x="0" y="587540"/>
          <a:ext cx="5693083" cy="829197"/>
        </a:xfrm>
        <a:prstGeom prst="rightArrow">
          <a:avLst>
            <a:gd name="adj1" fmla="val 50000"/>
            <a:gd name="adj2" fmla="val 5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254000" bIns="131635" numCol="1" spcCol="1270" anchor="ctr" anchorCtr="0">
          <a:noAutofit/>
        </a:bodyPr>
        <a:lstStyle/>
        <a:p>
          <a:pPr marL="0" lvl="0" indent="0" algn="l" defTabSz="711200">
            <a:lnSpc>
              <a:spcPct val="90000"/>
            </a:lnSpc>
            <a:spcBef>
              <a:spcPct val="0"/>
            </a:spcBef>
            <a:spcAft>
              <a:spcPct val="35000"/>
            </a:spcAft>
            <a:buNone/>
          </a:pPr>
          <a:r>
            <a:rPr lang="lv-LV" sz="1600" kern="1200" err="1"/>
            <a:t>Requirement</a:t>
          </a:r>
          <a:endParaRPr lang="en-US" sz="1600" kern="1200"/>
        </a:p>
      </dsp:txBody>
      <dsp:txXfrm>
        <a:off x="0" y="794839"/>
        <a:ext cx="5485784" cy="414599"/>
      </dsp:txXfrm>
    </dsp:sp>
    <dsp:sp modelId="{E11065F3-665C-4D05-9237-CDD692DE470E}">
      <dsp:nvSpPr>
        <dsp:cNvPr id="0" name=""/>
        <dsp:cNvSpPr/>
      </dsp:nvSpPr>
      <dsp:spPr>
        <a:xfrm>
          <a:off x="0" y="1205726"/>
          <a:ext cx="2630204" cy="1850812"/>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kumimoji="0" lang="lv-LV" sz="1200" b="1" i="0" u="none" strike="noStrike" kern="1200" cap="none" spc="0" normalizeH="0" baseline="0" noProof="0">
              <a:ln>
                <a:noFill/>
              </a:ln>
              <a:solidFill>
                <a:srgbClr val="000000">
                  <a:lumMod val="65000"/>
                  <a:lumOff val="35000"/>
                </a:srgbClr>
              </a:solidFill>
              <a:effectLst/>
              <a:uLnTx/>
              <a:uFillTx/>
              <a:latin typeface="Myriad Pro" panose="020B0503030403020204" pitchFamily="34" charset="0"/>
              <a:ea typeface="+mn-ea"/>
              <a:cs typeface="+mn-cs"/>
            </a:rPr>
            <a:t>1) </a:t>
          </a:r>
          <a:r>
            <a:rPr kumimoji="0" lang="lv-LV" sz="1200" b="1" i="0" u="none" strike="noStrike" kern="1200" cap="none" spc="0" normalizeH="0" baseline="0" noProof="0" err="1">
              <a:ln>
                <a:noFill/>
              </a:ln>
              <a:solidFill>
                <a:srgbClr val="000000">
                  <a:lumMod val="65000"/>
                  <a:lumOff val="35000"/>
                </a:srgbClr>
              </a:solidFill>
              <a:effectLst/>
              <a:uLnTx/>
              <a:uFillTx/>
              <a:latin typeface="Myriad Pro" panose="020B0503030403020204" pitchFamily="34" charset="0"/>
              <a:ea typeface="+mn-ea"/>
              <a:cs typeface="+mn-cs"/>
            </a:rPr>
            <a:t>Quality</a:t>
          </a:r>
          <a:r>
            <a:rPr kumimoji="0" lang="lv-LV" sz="1200" b="1" i="0" u="none" strike="noStrike" kern="1200" cap="none" spc="0" normalizeH="0" baseline="0" noProof="0">
              <a:ln>
                <a:noFill/>
              </a:ln>
              <a:solidFill>
                <a:srgbClr val="000000">
                  <a:lumMod val="65000"/>
                  <a:lumOff val="35000"/>
                </a:srgbClr>
              </a:solidFill>
              <a:effectLst/>
              <a:uLnTx/>
              <a:uFillTx/>
              <a:latin typeface="Myriad Pro" panose="020B0503030403020204" pitchFamily="34" charset="0"/>
              <a:ea typeface="+mn-ea"/>
              <a:cs typeface="+mn-cs"/>
            </a:rPr>
            <a:t> </a:t>
          </a:r>
          <a:r>
            <a:rPr kumimoji="0" lang="lv-LV" sz="1200" b="1" i="0" u="none" strike="noStrike" kern="1200" cap="none" spc="0" normalizeH="0" baseline="0" noProof="0" err="1">
              <a:ln>
                <a:noFill/>
              </a:ln>
              <a:solidFill>
                <a:srgbClr val="000000">
                  <a:lumMod val="65000"/>
                  <a:lumOff val="35000"/>
                </a:srgbClr>
              </a:solidFill>
              <a:effectLst/>
              <a:uLnTx/>
              <a:uFillTx/>
              <a:latin typeface="Myriad Pro" panose="020B0503030403020204" pitchFamily="34" charset="0"/>
              <a:ea typeface="+mn-ea"/>
              <a:cs typeface="+mn-cs"/>
            </a:rPr>
            <a:t>Management</a:t>
          </a:r>
          <a:r>
            <a:rPr kumimoji="0" lang="lv-LV" sz="1200" b="1" i="0" u="none" strike="noStrike" kern="1200" cap="none" spc="0" normalizeH="0" baseline="0" noProof="0">
              <a:ln>
                <a:noFill/>
              </a:ln>
              <a:solidFill>
                <a:srgbClr val="000000">
                  <a:lumMod val="65000"/>
                  <a:lumOff val="35000"/>
                </a:srgbClr>
              </a:solidFill>
              <a:effectLst/>
              <a:uLnTx/>
              <a:uFillTx/>
              <a:latin typeface="Myriad Pro" panose="020B0503030403020204" pitchFamily="34" charset="0"/>
              <a:ea typeface="+mn-ea"/>
              <a:cs typeface="+mn-cs"/>
            </a:rPr>
            <a:t> </a:t>
          </a:r>
          <a:r>
            <a:rPr kumimoji="0" lang="lv-LV" sz="1200" b="1" i="0" u="none" strike="noStrike" kern="1200" cap="none" spc="0" normalizeH="0" baseline="0" noProof="0" err="1">
              <a:ln>
                <a:noFill/>
              </a:ln>
              <a:solidFill>
                <a:srgbClr val="000000">
                  <a:lumMod val="65000"/>
                  <a:lumOff val="35000"/>
                </a:srgbClr>
              </a:solidFill>
              <a:effectLst/>
              <a:uLnTx/>
              <a:uFillTx/>
              <a:latin typeface="Myriad Pro" panose="020B0503030403020204" pitchFamily="34" charset="0"/>
              <a:ea typeface="+mn-ea"/>
              <a:cs typeface="+mn-cs"/>
            </a:rPr>
            <a:t>standards</a:t>
          </a:r>
          <a:endParaRPr lang="en-US" sz="1200" kern="1200"/>
        </a:p>
        <a:p>
          <a:pPr marL="0" lvl="0" indent="0" algn="l" defTabSz="533400">
            <a:lnSpc>
              <a:spcPct val="90000"/>
            </a:lnSpc>
            <a:spcBef>
              <a:spcPct val="0"/>
            </a:spcBef>
            <a:spcAft>
              <a:spcPct val="35000"/>
            </a:spcAft>
            <a:buClrTx/>
            <a:buSzTx/>
            <a:buFont typeface="Arial"/>
            <a:buNone/>
          </a:pPr>
          <a:r>
            <a:rPr kumimoji="0" lang="lv-LV" sz="1200" b="0" i="0" u="none" strike="noStrike" kern="1200" cap="none" spc="0" normalizeH="0" baseline="0" noProof="0">
              <a:ln>
                <a:noFill/>
              </a:ln>
              <a:solidFill>
                <a:srgbClr val="000000">
                  <a:lumMod val="65000"/>
                  <a:lumOff val="35000"/>
                </a:srgbClr>
              </a:solidFill>
              <a:effectLst/>
              <a:uLnTx/>
              <a:uFillTx/>
              <a:latin typeface="Myriad Pro" panose="020B0503030403020204" pitchFamily="34" charset="0"/>
              <a:ea typeface="+mn-ea"/>
              <a:cs typeface="+mn-cs"/>
            </a:rPr>
            <a:t>T</a:t>
          </a:r>
          <a:r>
            <a:rPr kumimoji="0" lang="en-GB" sz="1200" b="0" i="0" u="none" strike="noStrike" kern="1200" cap="none" spc="0" normalizeH="0" baseline="0" noProof="0">
              <a:ln>
                <a:noFill/>
              </a:ln>
              <a:solidFill>
                <a:srgbClr val="000000">
                  <a:lumMod val="65000"/>
                  <a:lumOff val="35000"/>
                </a:srgbClr>
              </a:solidFill>
              <a:effectLst/>
              <a:uLnTx/>
              <a:uFillTx/>
              <a:latin typeface="Myriad Pro" panose="020B0503030403020204" pitchFamily="34" charset="0"/>
              <a:ea typeface="+mn-ea"/>
              <a:cs typeface="+mn-cs"/>
            </a:rPr>
            <a:t>he manufacturer of the products shall have valid quality management system that complies with ISO 9001:2015</a:t>
          </a:r>
          <a:r>
            <a:rPr kumimoji="0" lang="lv-LV" sz="1200" b="0" i="0" u="none" strike="noStrike" kern="1200" cap="none" spc="0" normalizeH="0" baseline="0" noProof="0">
              <a:ln>
                <a:noFill/>
              </a:ln>
              <a:solidFill>
                <a:srgbClr val="000000">
                  <a:lumMod val="65000"/>
                  <a:lumOff val="35000"/>
                </a:srgbClr>
              </a:solidFill>
              <a:effectLst/>
              <a:uLnTx/>
              <a:uFillTx/>
              <a:latin typeface="Myriad Pro" panose="020B0503030403020204" pitchFamily="34" charset="0"/>
              <a:ea typeface="+mn-ea"/>
              <a:cs typeface="+mn-cs"/>
            </a:rPr>
            <a:t>/</a:t>
          </a:r>
          <a:r>
            <a:rPr kumimoji="0" lang="en-GB" sz="1200" b="0" i="0" u="none" strike="noStrike" kern="1200" cap="none" spc="0" normalizeH="0" baseline="0" noProof="0">
              <a:ln>
                <a:noFill/>
              </a:ln>
              <a:solidFill>
                <a:srgbClr val="000000">
                  <a:lumMod val="65000"/>
                  <a:lumOff val="35000"/>
                </a:srgbClr>
              </a:solidFill>
              <a:effectLst/>
              <a:uLnTx/>
              <a:uFillTx/>
              <a:latin typeface="Myriad Pro" panose="020B0503030403020204" pitchFamily="34" charset="0"/>
              <a:ea typeface="Calibri" panose="020F0502020204030204" pitchFamily="34" charset="0"/>
              <a:cs typeface="Times New Roman" panose="02020603050405020304" pitchFamily="18" charset="0"/>
            </a:rPr>
            <a:t>ISO 14001:2015 </a:t>
          </a:r>
          <a:r>
            <a:rPr kumimoji="0" lang="en-GB" sz="1200" b="0" i="0" u="none" strike="noStrike" kern="1200" cap="none" spc="0" normalizeH="0" baseline="0" noProof="0">
              <a:ln>
                <a:noFill/>
              </a:ln>
              <a:solidFill>
                <a:srgbClr val="000000">
                  <a:lumMod val="65000"/>
                  <a:lumOff val="35000"/>
                </a:srgbClr>
              </a:solidFill>
              <a:effectLst/>
              <a:uLnTx/>
              <a:uFillTx/>
              <a:latin typeface="Myriad Pro" panose="020B0503030403020204" pitchFamily="34" charset="0"/>
              <a:ea typeface="+mn-ea"/>
              <a:cs typeface="+mn-cs"/>
            </a:rPr>
            <a:t> standard or equivalent and which is approved by competent and independent authority. </a:t>
          </a:r>
          <a:endParaRPr lang="en-US" sz="1200" kern="1200"/>
        </a:p>
      </dsp:txBody>
      <dsp:txXfrm>
        <a:off x="0" y="1205726"/>
        <a:ext cx="2630204" cy="1850812"/>
      </dsp:txXfrm>
    </dsp:sp>
    <dsp:sp modelId="{4E81B5AC-F33F-4C94-AE78-9CF80E4AF433}">
      <dsp:nvSpPr>
        <dsp:cNvPr id="0" name=""/>
        <dsp:cNvSpPr/>
      </dsp:nvSpPr>
      <dsp:spPr>
        <a:xfrm>
          <a:off x="2630204" y="840546"/>
          <a:ext cx="3062879" cy="829197"/>
        </a:xfrm>
        <a:prstGeom prst="rightArrow">
          <a:avLst>
            <a:gd name="adj1" fmla="val 50000"/>
            <a:gd name="adj2" fmla="val 5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254000" bIns="131635" numCol="1" spcCol="1270" anchor="ctr" anchorCtr="0">
          <a:noAutofit/>
        </a:bodyPr>
        <a:lstStyle/>
        <a:p>
          <a:pPr marL="0" lvl="0" indent="0" algn="l" defTabSz="711200">
            <a:lnSpc>
              <a:spcPct val="90000"/>
            </a:lnSpc>
            <a:spcBef>
              <a:spcPct val="0"/>
            </a:spcBef>
            <a:spcAft>
              <a:spcPct val="35000"/>
            </a:spcAft>
            <a:buNone/>
          </a:pPr>
          <a:r>
            <a:rPr lang="lv-LV" sz="1600" kern="1200" err="1"/>
            <a:t>Requirement</a:t>
          </a:r>
          <a:endParaRPr lang="en-US" sz="1600" kern="1200"/>
        </a:p>
      </dsp:txBody>
      <dsp:txXfrm>
        <a:off x="2630204" y="1047845"/>
        <a:ext cx="2855580" cy="414599"/>
      </dsp:txXfrm>
    </dsp:sp>
    <dsp:sp modelId="{CFADDA89-A14C-4F7E-8BEC-6FA602009679}">
      <dsp:nvSpPr>
        <dsp:cNvPr id="0" name=""/>
        <dsp:cNvSpPr/>
      </dsp:nvSpPr>
      <dsp:spPr>
        <a:xfrm>
          <a:off x="2630204" y="1482032"/>
          <a:ext cx="2630204" cy="1850812"/>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kumimoji="0" lang="lv-LV" sz="1200" b="1" i="0" u="none" strike="noStrike" kern="1200" cap="none" spc="0" normalizeH="0" baseline="0" noProof="0">
              <a:ln>
                <a:noFill/>
              </a:ln>
              <a:solidFill>
                <a:srgbClr val="000000">
                  <a:lumMod val="65000"/>
                  <a:lumOff val="35000"/>
                </a:srgbClr>
              </a:solidFill>
              <a:effectLst/>
              <a:uLnTx/>
              <a:uFillTx/>
              <a:latin typeface="Myriad Pro" panose="020B0503030403020204" pitchFamily="34" charset="0"/>
              <a:ea typeface="+mn-ea"/>
              <a:cs typeface="+mn-cs"/>
            </a:rPr>
            <a:t>2) </a:t>
          </a:r>
          <a:r>
            <a:rPr kumimoji="0" lang="lv-LV" sz="1200" b="1" i="0" u="none" strike="noStrike" kern="1200" cap="none" spc="0" normalizeH="0" baseline="0" noProof="0" err="1">
              <a:ln>
                <a:noFill/>
              </a:ln>
              <a:solidFill>
                <a:srgbClr val="000000">
                  <a:lumMod val="65000"/>
                  <a:lumOff val="35000"/>
                </a:srgbClr>
              </a:solidFill>
              <a:effectLst/>
              <a:uLnTx/>
              <a:uFillTx/>
              <a:latin typeface="Myriad Pro" panose="020B0503030403020204" pitchFamily="34" charset="0"/>
              <a:ea typeface="+mn-ea"/>
              <a:cs typeface="+mn-cs"/>
            </a:rPr>
            <a:t>Technical</a:t>
          </a:r>
          <a:r>
            <a:rPr kumimoji="0" lang="lv-LV" sz="1200" b="1" i="0" u="none" strike="noStrike" kern="1200" cap="none" spc="0" normalizeH="0" baseline="0" noProof="0">
              <a:ln>
                <a:noFill/>
              </a:ln>
              <a:solidFill>
                <a:srgbClr val="000000">
                  <a:lumMod val="65000"/>
                  <a:lumOff val="35000"/>
                </a:srgbClr>
              </a:solidFill>
              <a:effectLst/>
              <a:uLnTx/>
              <a:uFillTx/>
              <a:latin typeface="Myriad Pro" panose="020B0503030403020204" pitchFamily="34" charset="0"/>
              <a:ea typeface="+mn-ea"/>
              <a:cs typeface="+mn-cs"/>
            </a:rPr>
            <a:t> and </a:t>
          </a:r>
          <a:r>
            <a:rPr kumimoji="0" lang="lv-LV" sz="1200" b="1" i="0" u="none" strike="noStrike" kern="1200" cap="none" spc="0" normalizeH="0" baseline="0" noProof="0" err="1">
              <a:ln>
                <a:noFill/>
              </a:ln>
              <a:solidFill>
                <a:srgbClr val="000000">
                  <a:lumMod val="65000"/>
                  <a:lumOff val="35000"/>
                </a:srgbClr>
              </a:solidFill>
              <a:effectLst/>
              <a:uLnTx/>
              <a:uFillTx/>
              <a:latin typeface="Myriad Pro" panose="020B0503030403020204" pitchFamily="34" charset="0"/>
              <a:ea typeface="+mn-ea"/>
              <a:cs typeface="+mn-cs"/>
            </a:rPr>
            <a:t>professional</a:t>
          </a:r>
          <a:r>
            <a:rPr kumimoji="0" lang="lv-LV" sz="1200" b="1" i="0" u="none" strike="noStrike" kern="1200" cap="none" spc="0" normalizeH="0" baseline="0" noProof="0">
              <a:ln>
                <a:noFill/>
              </a:ln>
              <a:solidFill>
                <a:srgbClr val="000000">
                  <a:lumMod val="65000"/>
                  <a:lumOff val="35000"/>
                </a:srgbClr>
              </a:solidFill>
              <a:effectLst/>
              <a:uLnTx/>
              <a:uFillTx/>
              <a:latin typeface="Myriad Pro" panose="020B0503030403020204" pitchFamily="34" charset="0"/>
              <a:ea typeface="+mn-ea"/>
              <a:cs typeface="+mn-cs"/>
            </a:rPr>
            <a:t> </a:t>
          </a:r>
          <a:r>
            <a:rPr kumimoji="0" lang="lv-LV" sz="1200" b="1" i="0" u="none" strike="noStrike" kern="1200" cap="none" spc="0" normalizeH="0" baseline="0" noProof="0" err="1">
              <a:ln>
                <a:noFill/>
              </a:ln>
              <a:solidFill>
                <a:srgbClr val="000000">
                  <a:lumMod val="65000"/>
                  <a:lumOff val="35000"/>
                </a:srgbClr>
              </a:solidFill>
              <a:effectLst/>
              <a:uLnTx/>
              <a:uFillTx/>
              <a:latin typeface="Myriad Pro" panose="020B0503030403020204" pitchFamily="34" charset="0"/>
              <a:ea typeface="+mn-ea"/>
              <a:cs typeface="+mn-cs"/>
            </a:rPr>
            <a:t>ability</a:t>
          </a:r>
          <a:endParaRPr lang="en-US" sz="1200" kern="1200"/>
        </a:p>
        <a:p>
          <a:pPr marL="0" lvl="0" indent="0" algn="l" defTabSz="533400">
            <a:lnSpc>
              <a:spcPct val="90000"/>
            </a:lnSpc>
            <a:spcBef>
              <a:spcPct val="0"/>
            </a:spcBef>
            <a:spcAft>
              <a:spcPct val="35000"/>
            </a:spcAft>
            <a:buClrTx/>
            <a:buSzTx/>
            <a:buFont typeface="Arial"/>
            <a:buNone/>
          </a:pPr>
          <a:r>
            <a:rPr kumimoji="0" lang="lv-LV" sz="1200" b="0" i="0" u="none" strike="noStrike" kern="1200" cap="none" spc="0" normalizeH="0" baseline="0" noProof="0" err="1">
              <a:ln>
                <a:noFill/>
              </a:ln>
              <a:solidFill>
                <a:srgbClr val="000000">
                  <a:lumMod val="65000"/>
                  <a:lumOff val="35000"/>
                </a:srgbClr>
              </a:solidFill>
              <a:effectLst/>
              <a:uLnTx/>
              <a:uFillTx/>
              <a:latin typeface="Myriad Pro" panose="020B0503030403020204" pitchFamily="34" charset="0"/>
              <a:ea typeface="+mn-ea"/>
              <a:cs typeface="+mn-cs"/>
            </a:rPr>
            <a:t>The</a:t>
          </a:r>
          <a:r>
            <a:rPr kumimoji="0" lang="en-GB" sz="1200" b="0" i="0" u="none" strike="noStrike" kern="1200" cap="none" spc="0" normalizeH="0" baseline="0" noProof="0">
              <a:ln>
                <a:noFill/>
              </a:ln>
              <a:solidFill>
                <a:srgbClr val="000000">
                  <a:lumMod val="65000"/>
                  <a:lumOff val="35000"/>
                </a:srgbClr>
              </a:solidFill>
              <a:effectLst/>
              <a:uLnTx/>
              <a:uFillTx/>
              <a:latin typeface="Myriad Pro" panose="020B0503030403020204" pitchFamily="34" charset="0"/>
              <a:ea typeface="+mn-ea"/>
              <a:cs typeface="+mn-cs"/>
            </a:rPr>
            <a:t> Candidate shall have right, capabilities and capacity to supply ballast according to the requirements specified in Annex No 2 of Regulation for respective region (Latvia, Lithuania or Estonia) according to relevant lot where Candidate has applied</a:t>
          </a:r>
          <a:r>
            <a:rPr kumimoji="0" lang="lv-LV" sz="1200" b="0" i="0" u="none" strike="noStrike" kern="1200" cap="none" spc="0" normalizeH="0" baseline="0" noProof="0">
              <a:ln>
                <a:noFill/>
              </a:ln>
              <a:solidFill>
                <a:srgbClr val="000000">
                  <a:lumMod val="65000"/>
                  <a:lumOff val="35000"/>
                </a:srgbClr>
              </a:solidFill>
              <a:effectLst/>
              <a:uLnTx/>
              <a:uFillTx/>
              <a:latin typeface="Myriad Pro" panose="020B0503030403020204" pitchFamily="34" charset="0"/>
              <a:ea typeface="+mn-ea"/>
              <a:cs typeface="+mn-cs"/>
            </a:rPr>
            <a:t>).</a:t>
          </a:r>
          <a:endParaRPr lang="en-US" sz="1200" kern="1200"/>
        </a:p>
      </dsp:txBody>
      <dsp:txXfrm>
        <a:off x="2630204" y="1482032"/>
        <a:ext cx="2630204" cy="18508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D96432-5248-4818-B75D-7A0E49DEDA60}">
      <dsp:nvSpPr>
        <dsp:cNvPr id="0" name=""/>
        <dsp:cNvSpPr/>
      </dsp:nvSpPr>
      <dsp:spPr>
        <a:xfrm rot="16200000">
          <a:off x="1174" y="1043"/>
          <a:ext cx="1793962" cy="1794554"/>
        </a:xfrm>
        <a:prstGeom prst="up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lv-LV" sz="1100" b="1" kern="1200">
              <a:solidFill>
                <a:schemeClr val="bg1"/>
              </a:solidFill>
              <a:latin typeface="Myriad Pro" charset="0"/>
            </a:rPr>
            <a:t>N</a:t>
          </a:r>
          <a:r>
            <a:rPr lang="en-US" sz="1100" b="1" kern="1200" err="1">
              <a:solidFill>
                <a:schemeClr val="bg1"/>
              </a:solidFill>
              <a:latin typeface="Myriad Pro" charset="0"/>
            </a:rPr>
            <a:t>ot</a:t>
          </a:r>
          <a:r>
            <a:rPr lang="en-US" sz="1100" b="1" kern="1200">
              <a:solidFill>
                <a:schemeClr val="bg1"/>
              </a:solidFill>
              <a:latin typeface="Myriad Pro" charset="0"/>
            </a:rPr>
            <a:t> allowed </a:t>
          </a:r>
          <a:r>
            <a:rPr lang="en-US" sz="1100" kern="1200">
              <a:solidFill>
                <a:schemeClr val="bg1"/>
              </a:solidFill>
              <a:latin typeface="Myriad Pro" charset="0"/>
            </a:rPr>
            <a:t>to add new projects to comply with </a:t>
          </a:r>
          <a:r>
            <a:rPr lang="en-US" sz="1100" b="1" kern="1200">
              <a:solidFill>
                <a:schemeClr val="bg1"/>
              </a:solidFill>
              <a:latin typeface="Myriad Pro" charset="0"/>
            </a:rPr>
            <a:t>company experience </a:t>
          </a:r>
          <a:r>
            <a:rPr lang="en-US" sz="1100" kern="1200">
              <a:solidFill>
                <a:schemeClr val="bg1"/>
              </a:solidFill>
              <a:latin typeface="Myriad Pro" charset="0"/>
            </a:rPr>
            <a:t>requirement </a:t>
          </a:r>
          <a:endParaRPr lang="lv-LV" sz="1100" kern="1200">
            <a:solidFill>
              <a:schemeClr val="bg1"/>
            </a:solidFill>
          </a:endParaRPr>
        </a:p>
      </dsp:txBody>
      <dsp:txXfrm rot="5400000">
        <a:off x="314821" y="449829"/>
        <a:ext cx="1480611" cy="896981"/>
      </dsp:txXfrm>
    </dsp:sp>
    <dsp:sp modelId="{2DB2D87C-6847-4BB8-977F-7DF800578394}">
      <dsp:nvSpPr>
        <dsp:cNvPr id="0" name=""/>
        <dsp:cNvSpPr/>
      </dsp:nvSpPr>
      <dsp:spPr>
        <a:xfrm rot="5400000">
          <a:off x="3321903" y="1339"/>
          <a:ext cx="1793962" cy="1793962"/>
        </a:xfrm>
        <a:prstGeom prst="up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lv-LV" sz="1100" b="1" kern="1200">
              <a:solidFill>
                <a:schemeClr val="bg1"/>
              </a:solidFill>
              <a:latin typeface="Myriad Pro" charset="0"/>
            </a:rPr>
            <a:t>I</a:t>
          </a:r>
          <a:r>
            <a:rPr lang="en-US" sz="1100" b="1" kern="1200">
              <a:solidFill>
                <a:schemeClr val="bg1"/>
              </a:solidFill>
              <a:latin typeface="Myriad Pro" charset="0"/>
            </a:rPr>
            <a:t>s allowed </a:t>
          </a:r>
          <a:r>
            <a:rPr lang="en-US" sz="1100" kern="1200">
              <a:solidFill>
                <a:schemeClr val="bg1"/>
              </a:solidFill>
              <a:latin typeface="Myriad Pro" charset="0"/>
            </a:rPr>
            <a:t>to add new projects to comply with </a:t>
          </a:r>
          <a:r>
            <a:rPr lang="en-US" sz="1100" b="1" kern="1200">
              <a:solidFill>
                <a:schemeClr val="bg1"/>
              </a:solidFill>
              <a:latin typeface="Myriad Pro" charset="0"/>
            </a:rPr>
            <a:t>expert experience</a:t>
          </a:r>
          <a:endParaRPr lang="lv-LV" sz="1100" kern="1200">
            <a:solidFill>
              <a:schemeClr val="bg1"/>
            </a:solidFill>
          </a:endParaRPr>
        </a:p>
      </dsp:txBody>
      <dsp:txXfrm rot="-5400000">
        <a:off x="3321903" y="449830"/>
        <a:ext cx="1480019" cy="896981"/>
      </dsp:txXfrm>
    </dsp:sp>
  </dsp:spTree>
</dsp:drawing>
</file>

<file path=ppt/diagrams/layout1.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arrow1">
  <dgm:title val=""/>
  <dgm:desc val=""/>
  <dgm:catLst>
    <dgm:cat type="relationship" pri="7000"/>
    <dgm:cat type="process" pri="32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ycle">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equ" val="2">
        <dgm:constrLst>
          <dgm:constr type="primFontSz" for="ch" ptType="node" op="equ" val="65"/>
          <dgm:constr type="w" for="ch" ptType="node" refType="w"/>
          <dgm:constr type="h" for="ch" ptType="node" refType="w" refFor="ch" refPtType="node"/>
          <dgm:constr type="sibSp" refType="w" refFor="ch" refPtType="node" fact="0.1"/>
          <dgm:constr type="diam" refType="w" refFor="ch" refPtType="node" fact="1.1"/>
        </dgm:constrLst>
      </dgm:if>
      <dgm:if name="Name11" axis="ch" ptType="node" func="cnt" op="equ" val="5">
        <dgm:constrLst>
          <dgm:constr type="primFontSz" for="ch" ptType="node" op="equ" val="65"/>
          <dgm:constr type="w" for="ch" ptType="node" refType="w"/>
          <dgm:constr type="h" for="ch" ptType="node" refType="w" refFor="ch" refPtType="node"/>
          <dgm:constr type="sibSp" refType="w" refFor="ch" refPtType="node" fact="-0.24"/>
        </dgm:constrLst>
      </dgm:if>
      <dgm:if name="Name12" axis="ch" ptType="node" func="cnt" op="equ" val="6">
        <dgm:constrLst>
          <dgm:constr type="primFontSz" for="ch" ptType="node" op="equ" val="65"/>
          <dgm:constr type="w" for="ch" ptType="node" refType="w"/>
          <dgm:constr type="h" for="ch" ptType="node" refType="w" refFor="ch" refPtType="node"/>
          <dgm:constr type="sibSp" refType="w" refFor="ch" refPtType="node" fact="-0.2"/>
        </dgm:constrLst>
      </dgm:if>
      <dgm:if name="Name13" axis="ch" ptType="node" func="cnt" op="equ" val="8">
        <dgm:constrLst>
          <dgm:constr type="primFontSz" for="ch" ptType="node" op="equ" val="65"/>
          <dgm:constr type="w" for="ch" ptType="node" refType="w"/>
          <dgm:constr type="h" for="ch" ptType="node" refType="w" refFor="ch" refPtType="node"/>
          <dgm:constr type="sibSp" refType="w" refFor="ch" refPtType="node" fact="-0.15"/>
        </dgm:constrLst>
      </dgm:if>
      <dgm:if name="Name14" axis="ch" ptType="node" func="cnt" op="equ" val="10">
        <dgm:constrLst>
          <dgm:constr type="primFontSz" for="ch" ptType="node" op="lte" val="65"/>
          <dgm:constr type="w" for="ch" ptType="node" refType="w"/>
          <dgm:constr type="h" for="ch" ptType="node" refType="w" refFor="ch" refPtType="node"/>
          <dgm:constr type="sibSp" refType="w" refFor="ch" refPtType="node" fact="-0.24"/>
        </dgm:constrLst>
      </dgm:if>
      <dgm:else name="Name15">
        <dgm:constrLst>
          <dgm:constr type="primFontSz" for="ch" ptType="node" op="equ" val="65"/>
          <dgm:constr type="w" for="ch" ptType="node" refType="w"/>
          <dgm:constr type="h" for="ch" ptType="node" refType="w" refFor="ch" refPtType="node"/>
          <dgm:constr type="sibSp" refType="w" refFor="ch" refPtType="node" fact="-0.35"/>
        </dgm:constrLst>
      </dgm:else>
    </dgm:choose>
    <dgm:ruleLst/>
    <dgm:forEach name="Name16" axis="ch" ptType="node">
      <dgm:layoutNode name="arrow">
        <dgm:varLst>
          <dgm:bulletEnabled val="1"/>
        </dgm:varLst>
        <dgm:alg type="tx"/>
        <dgm:shape xmlns:r="http://schemas.openxmlformats.org/officeDocument/2006/relationships" type="upArrow" r:blip="">
          <dgm:adjLst>
            <dgm:adj idx="2" val="0.35"/>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2"/>
            <a:ext cx="4276779" cy="338117"/>
          </a:xfrm>
          <a:prstGeom prst="rect">
            <a:avLst/>
          </a:prstGeom>
        </p:spPr>
        <p:txBody>
          <a:bodyPr vert="horz" lIns="90635" tIns="45318" rIns="90635" bIns="45318" rtlCol="0"/>
          <a:lstStyle>
            <a:lvl1pPr algn="l">
              <a:defRPr sz="1200"/>
            </a:lvl1pPr>
          </a:lstStyle>
          <a:p>
            <a:endParaRPr lang="en-US"/>
          </a:p>
        </p:txBody>
      </p:sp>
      <p:sp>
        <p:nvSpPr>
          <p:cNvPr id="3" name="Date Placeholder 2"/>
          <p:cNvSpPr>
            <a:spLocks noGrp="1"/>
          </p:cNvSpPr>
          <p:nvPr>
            <p:ph type="dt" sz="quarter" idx="1"/>
          </p:nvPr>
        </p:nvSpPr>
        <p:spPr>
          <a:xfrm>
            <a:off x="5590428" y="2"/>
            <a:ext cx="4276779" cy="338117"/>
          </a:xfrm>
          <a:prstGeom prst="rect">
            <a:avLst/>
          </a:prstGeom>
        </p:spPr>
        <p:txBody>
          <a:bodyPr vert="horz" lIns="90635" tIns="45318" rIns="90635" bIns="45318" rtlCol="0"/>
          <a:lstStyle>
            <a:lvl1pPr algn="r">
              <a:defRPr sz="1200"/>
            </a:lvl1pPr>
          </a:lstStyle>
          <a:p>
            <a:fld id="{634235C7-1F73-4C40-B8BB-EC79F523E7C8}" type="datetimeFigureOut">
              <a:rPr lang="en-US" smtClean="0"/>
              <a:t>8/17/2022</a:t>
            </a:fld>
            <a:endParaRPr lang="en-US"/>
          </a:p>
        </p:txBody>
      </p:sp>
      <p:sp>
        <p:nvSpPr>
          <p:cNvPr id="4" name="Footer Placeholder 3"/>
          <p:cNvSpPr>
            <a:spLocks noGrp="1"/>
          </p:cNvSpPr>
          <p:nvPr>
            <p:ph type="ftr" sz="quarter" idx="2"/>
          </p:nvPr>
        </p:nvSpPr>
        <p:spPr>
          <a:xfrm>
            <a:off x="2" y="6400822"/>
            <a:ext cx="4276779" cy="338116"/>
          </a:xfrm>
          <a:prstGeom prst="rect">
            <a:avLst/>
          </a:prstGeom>
        </p:spPr>
        <p:txBody>
          <a:bodyPr vert="horz" lIns="90635" tIns="45318" rIns="90635" bIns="45318" rtlCol="0" anchor="b"/>
          <a:lstStyle>
            <a:lvl1pPr algn="l">
              <a:defRPr sz="1200"/>
            </a:lvl1pPr>
          </a:lstStyle>
          <a:p>
            <a:endParaRPr lang="en-US"/>
          </a:p>
        </p:txBody>
      </p:sp>
      <p:sp>
        <p:nvSpPr>
          <p:cNvPr id="5" name="Slide Number Placeholder 4"/>
          <p:cNvSpPr>
            <a:spLocks noGrp="1"/>
          </p:cNvSpPr>
          <p:nvPr>
            <p:ph type="sldNum" sz="quarter" idx="3"/>
          </p:nvPr>
        </p:nvSpPr>
        <p:spPr>
          <a:xfrm>
            <a:off x="5590428" y="6400822"/>
            <a:ext cx="4276779" cy="338116"/>
          </a:xfrm>
          <a:prstGeom prst="rect">
            <a:avLst/>
          </a:prstGeom>
        </p:spPr>
        <p:txBody>
          <a:bodyPr vert="horz" lIns="90635" tIns="45318" rIns="90635" bIns="45318" rtlCol="0" anchor="b"/>
          <a:lstStyle>
            <a:lvl1pPr algn="r">
              <a:defRPr sz="1200"/>
            </a:lvl1pPr>
          </a:lstStyle>
          <a:p>
            <a:fld id="{3100C828-1057-DF4D-94A0-7D0CC4798A84}" type="slidenum">
              <a:rPr lang="en-US" smtClean="0"/>
              <a:t>‹#›</a:t>
            </a:fld>
            <a:endParaRPr lang="en-US"/>
          </a:p>
        </p:txBody>
      </p:sp>
    </p:spTree>
    <p:extLst>
      <p:ext uri="{BB962C8B-B14F-4D97-AF65-F5344CB8AC3E}">
        <p14:creationId xmlns:p14="http://schemas.microsoft.com/office/powerpoint/2010/main" val="121137045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2"/>
            <a:ext cx="4276779" cy="338117"/>
          </a:xfrm>
          <a:prstGeom prst="rect">
            <a:avLst/>
          </a:prstGeom>
        </p:spPr>
        <p:txBody>
          <a:bodyPr vert="horz" lIns="90635" tIns="45318" rIns="90635" bIns="45318" rtlCol="0"/>
          <a:lstStyle>
            <a:lvl1pPr algn="l">
              <a:defRPr sz="1200"/>
            </a:lvl1pPr>
          </a:lstStyle>
          <a:p>
            <a:endParaRPr lang="en-US"/>
          </a:p>
        </p:txBody>
      </p:sp>
      <p:sp>
        <p:nvSpPr>
          <p:cNvPr id="3" name="Date Placeholder 2"/>
          <p:cNvSpPr>
            <a:spLocks noGrp="1"/>
          </p:cNvSpPr>
          <p:nvPr>
            <p:ph type="dt" idx="1"/>
          </p:nvPr>
        </p:nvSpPr>
        <p:spPr>
          <a:xfrm>
            <a:off x="5590428" y="2"/>
            <a:ext cx="4276779" cy="338117"/>
          </a:xfrm>
          <a:prstGeom prst="rect">
            <a:avLst/>
          </a:prstGeom>
        </p:spPr>
        <p:txBody>
          <a:bodyPr vert="horz" lIns="90635" tIns="45318" rIns="90635" bIns="45318" rtlCol="0"/>
          <a:lstStyle>
            <a:lvl1pPr algn="r">
              <a:defRPr sz="1200"/>
            </a:lvl1pPr>
          </a:lstStyle>
          <a:p>
            <a:fld id="{5F9B16C9-D67D-9549-A381-833AB4094F93}" type="datetimeFigureOut">
              <a:rPr lang="en-US" smtClean="0"/>
              <a:t>8/17/2022</a:t>
            </a:fld>
            <a:endParaRPr lang="en-US"/>
          </a:p>
        </p:txBody>
      </p:sp>
      <p:sp>
        <p:nvSpPr>
          <p:cNvPr id="4" name="Slide Image Placeholder 3"/>
          <p:cNvSpPr>
            <a:spLocks noGrp="1" noRot="1" noChangeAspect="1"/>
          </p:cNvSpPr>
          <p:nvPr>
            <p:ph type="sldImg" idx="2"/>
          </p:nvPr>
        </p:nvSpPr>
        <p:spPr>
          <a:xfrm>
            <a:off x="2911475" y="841375"/>
            <a:ext cx="4046538" cy="2276475"/>
          </a:xfrm>
          <a:prstGeom prst="rect">
            <a:avLst/>
          </a:prstGeom>
          <a:noFill/>
          <a:ln w="12700">
            <a:solidFill>
              <a:prstClr val="black"/>
            </a:solidFill>
          </a:ln>
        </p:spPr>
        <p:txBody>
          <a:bodyPr vert="horz" lIns="90635" tIns="45318" rIns="90635" bIns="45318" rtlCol="0" anchor="ctr"/>
          <a:lstStyle/>
          <a:p>
            <a:endParaRPr lang="en-US"/>
          </a:p>
        </p:txBody>
      </p:sp>
      <p:sp>
        <p:nvSpPr>
          <p:cNvPr id="5" name="Notes Placeholder 4"/>
          <p:cNvSpPr>
            <a:spLocks noGrp="1"/>
          </p:cNvSpPr>
          <p:nvPr>
            <p:ph type="body" sz="quarter" idx="3"/>
          </p:nvPr>
        </p:nvSpPr>
        <p:spPr>
          <a:xfrm>
            <a:off x="986949" y="3243115"/>
            <a:ext cx="7895590" cy="2653456"/>
          </a:xfrm>
          <a:prstGeom prst="rect">
            <a:avLst/>
          </a:prstGeom>
        </p:spPr>
        <p:txBody>
          <a:bodyPr vert="horz" lIns="90635" tIns="45318" rIns="90635" bIns="45318" rtlCol="0"/>
          <a:lstStyle/>
          <a:p>
            <a:pPr lvl="0"/>
            <a:r>
              <a:rPr lang="lv-LV"/>
              <a:t>Click to edit Master text styles</a:t>
            </a:r>
          </a:p>
          <a:p>
            <a:pPr lvl="1"/>
            <a:r>
              <a:rPr lang="lv-LV"/>
              <a:t>Second level</a:t>
            </a:r>
          </a:p>
          <a:p>
            <a:pPr lvl="2"/>
            <a:r>
              <a:rPr lang="lv-LV"/>
              <a:t>Third level</a:t>
            </a:r>
          </a:p>
          <a:p>
            <a:pPr lvl="3"/>
            <a:r>
              <a:rPr lang="lv-LV"/>
              <a:t>Fourth level</a:t>
            </a:r>
          </a:p>
          <a:p>
            <a:pPr lvl="4"/>
            <a:r>
              <a:rPr lang="lv-LV"/>
              <a:t>Fifth level</a:t>
            </a:r>
            <a:endParaRPr lang="en-US"/>
          </a:p>
        </p:txBody>
      </p:sp>
      <p:sp>
        <p:nvSpPr>
          <p:cNvPr id="6" name="Footer Placeholder 5"/>
          <p:cNvSpPr>
            <a:spLocks noGrp="1"/>
          </p:cNvSpPr>
          <p:nvPr>
            <p:ph type="ftr" sz="quarter" idx="4"/>
          </p:nvPr>
        </p:nvSpPr>
        <p:spPr>
          <a:xfrm>
            <a:off x="2" y="6400822"/>
            <a:ext cx="4276779" cy="338116"/>
          </a:xfrm>
          <a:prstGeom prst="rect">
            <a:avLst/>
          </a:prstGeom>
        </p:spPr>
        <p:txBody>
          <a:bodyPr vert="horz" lIns="90635" tIns="45318" rIns="90635" bIns="45318" rtlCol="0" anchor="b"/>
          <a:lstStyle>
            <a:lvl1pPr algn="l">
              <a:defRPr sz="1200"/>
            </a:lvl1pPr>
          </a:lstStyle>
          <a:p>
            <a:endParaRPr lang="en-US"/>
          </a:p>
        </p:txBody>
      </p:sp>
      <p:sp>
        <p:nvSpPr>
          <p:cNvPr id="7" name="Slide Number Placeholder 6"/>
          <p:cNvSpPr>
            <a:spLocks noGrp="1"/>
          </p:cNvSpPr>
          <p:nvPr>
            <p:ph type="sldNum" sz="quarter" idx="5"/>
          </p:nvPr>
        </p:nvSpPr>
        <p:spPr>
          <a:xfrm>
            <a:off x="5590428" y="6400822"/>
            <a:ext cx="4276779" cy="338116"/>
          </a:xfrm>
          <a:prstGeom prst="rect">
            <a:avLst/>
          </a:prstGeom>
        </p:spPr>
        <p:txBody>
          <a:bodyPr vert="horz" lIns="90635" tIns="45318" rIns="90635" bIns="45318" rtlCol="0" anchor="b"/>
          <a:lstStyle>
            <a:lvl1pPr algn="r">
              <a:defRPr sz="1200"/>
            </a:lvl1pPr>
          </a:lstStyle>
          <a:p>
            <a:fld id="{D66C1F08-4263-724F-A9B2-27CD6B7D7C60}" type="slidenum">
              <a:rPr lang="en-US" smtClean="0"/>
              <a:t>‹#›</a:t>
            </a:fld>
            <a:endParaRPr lang="en-US"/>
          </a:p>
        </p:txBody>
      </p:sp>
    </p:spTree>
    <p:extLst>
      <p:ext uri="{BB962C8B-B14F-4D97-AF65-F5344CB8AC3E}">
        <p14:creationId xmlns:p14="http://schemas.microsoft.com/office/powerpoint/2010/main" val="292437333"/>
      </p:ext>
    </p:extLst>
  </p:cSld>
  <p:clrMap bg1="lt1" tx1="dk1" bg2="lt2" tx2="dk2" accent1="accent1" accent2="accent2" accent3="accent3" accent4="accent4" accent5="accent5" accent6="accent6" hlink="hlink" folHlink="folHlink"/>
  <p:hf hdr="0" ftr="0" dt="0"/>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2BF054A-0FA9-9542-B760-D7E9249D88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93723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b="1" err="1"/>
              <a:t>Ask</a:t>
            </a:r>
            <a:r>
              <a:rPr lang="lv-LV" b="1"/>
              <a:t> </a:t>
            </a:r>
            <a:r>
              <a:rPr lang="lv-LV" b="1" err="1"/>
              <a:t>in</a:t>
            </a:r>
            <a:r>
              <a:rPr lang="lv-LV" b="1"/>
              <a:t> Q&amp;A process </a:t>
            </a:r>
            <a:r>
              <a:rPr lang="lv-LV" b="1" err="1"/>
              <a:t>contract</a:t>
            </a:r>
            <a:r>
              <a:rPr lang="lv-LV" b="1"/>
              <a:t> </a:t>
            </a:r>
            <a:r>
              <a:rPr lang="lv-LV" b="1" err="1"/>
              <a:t>draft</a:t>
            </a:r>
            <a:r>
              <a:rPr lang="lv-LV" b="1"/>
              <a:t> </a:t>
            </a:r>
            <a:r>
              <a:rPr lang="lv-LV" b="1" err="1"/>
              <a:t>comments</a:t>
            </a:r>
            <a:r>
              <a:rPr lang="lv-LV" b="1"/>
              <a:t>/</a:t>
            </a:r>
            <a:r>
              <a:rPr lang="lv-LV" b="1" err="1"/>
              <a:t>amendments</a:t>
            </a:r>
            <a:r>
              <a:rPr lang="lv-LV" b="1"/>
              <a:t> DON’T </a:t>
            </a:r>
            <a:r>
              <a:rPr lang="lv-LV" b="1" err="1"/>
              <a:t>include</a:t>
            </a:r>
            <a:r>
              <a:rPr lang="lv-LV" b="1"/>
              <a:t> </a:t>
            </a:r>
            <a:r>
              <a:rPr lang="lv-LV" b="1" err="1"/>
              <a:t>in</a:t>
            </a:r>
            <a:r>
              <a:rPr lang="lv-LV" b="1"/>
              <a:t> </a:t>
            </a:r>
            <a:r>
              <a:rPr lang="lv-LV" b="1" err="1"/>
              <a:t>only</a:t>
            </a:r>
            <a:r>
              <a:rPr lang="lv-LV" b="1"/>
              <a:t> </a:t>
            </a:r>
            <a:r>
              <a:rPr lang="lv-LV" b="1" err="1"/>
              <a:t>afterwards</a:t>
            </a:r>
            <a:r>
              <a:rPr lang="lv-LV" b="1"/>
              <a:t> </a:t>
            </a:r>
            <a:r>
              <a:rPr lang="lv-LV" b="1" err="1"/>
              <a:t>in</a:t>
            </a:r>
            <a:r>
              <a:rPr lang="lv-LV" b="1"/>
              <a:t> </a:t>
            </a:r>
            <a:r>
              <a:rPr lang="lv-LV" b="1" err="1"/>
              <a:t>the</a:t>
            </a:r>
            <a:r>
              <a:rPr lang="lv-LV" b="1"/>
              <a:t> </a:t>
            </a:r>
            <a:r>
              <a:rPr lang="lv-LV" b="1" err="1"/>
              <a:t>proposal</a:t>
            </a:r>
            <a:r>
              <a:rPr lang="lv-LV" b="1"/>
              <a:t> </a:t>
            </a:r>
            <a:r>
              <a:rPr lang="lv-LV"/>
              <a:t>– </a:t>
            </a:r>
            <a:r>
              <a:rPr lang="lv-LV" err="1"/>
              <a:t>we</a:t>
            </a:r>
            <a:r>
              <a:rPr lang="lv-LV"/>
              <a:t> </a:t>
            </a:r>
            <a:r>
              <a:rPr lang="lv-LV" err="1"/>
              <a:t>cannot</a:t>
            </a:r>
            <a:r>
              <a:rPr lang="lv-LV"/>
              <a:t> </a:t>
            </a:r>
            <a:r>
              <a:rPr lang="lv-LV" err="1"/>
              <a:t>consider</a:t>
            </a:r>
            <a:r>
              <a:rPr lang="lv-LV"/>
              <a:t> </a:t>
            </a:r>
            <a:r>
              <a:rPr lang="lv-LV" err="1"/>
              <a:t>that</a:t>
            </a:r>
            <a:r>
              <a:rPr lang="lv-LV"/>
              <a:t> </a:t>
            </a:r>
            <a:r>
              <a:rPr lang="lv-LV" err="1"/>
              <a:t>anymore</a:t>
            </a:r>
            <a:r>
              <a:rPr lang="lv-LV"/>
              <a:t>.</a:t>
            </a:r>
          </a:p>
          <a:p>
            <a:pPr algn="just">
              <a:buClr>
                <a:srgbClr val="FFC101"/>
              </a:buClr>
              <a:buFont typeface="Calibri" panose="020F0502020204030204" pitchFamily="34" charset="0"/>
              <a:buChar char="●"/>
            </a:pPr>
            <a:r>
              <a:rPr lang="en-US" sz="900">
                <a:solidFill>
                  <a:schemeClr val="tx1">
                    <a:lumMod val="75000"/>
                  </a:schemeClr>
                </a:solidFill>
              </a:rPr>
              <a:t>If the supplier has any questions or comments regarding requirements of particular procurement, until the proposal submission deadline it has rights to ask questions, clarify any requirements and request (with justification) to amend the requirements.</a:t>
            </a:r>
            <a:r>
              <a:rPr lang="lv-LV" sz="900">
                <a:solidFill>
                  <a:schemeClr val="tx1">
                    <a:lumMod val="75000"/>
                  </a:schemeClr>
                </a:solidFill>
              </a:rPr>
              <a:t> </a:t>
            </a:r>
          </a:p>
          <a:p>
            <a:pPr marL="0" marR="0" lvl="0" indent="0" algn="just" defTabSz="685800" rtl="0" eaLnBrk="1" fontAlgn="auto" latinLnBrk="0" hangingPunct="1">
              <a:lnSpc>
                <a:spcPct val="100000"/>
              </a:lnSpc>
              <a:spcBef>
                <a:spcPts val="0"/>
              </a:spcBef>
              <a:spcAft>
                <a:spcPts val="0"/>
              </a:spcAft>
              <a:buClr>
                <a:srgbClr val="FFC101"/>
              </a:buClr>
              <a:buSzTx/>
              <a:buFont typeface="Calibri" panose="020F0502020204030204" pitchFamily="34" charset="0"/>
              <a:buChar char="●"/>
              <a:tabLst/>
              <a:defRPr/>
            </a:pPr>
            <a:r>
              <a:rPr lang="lv-LV" sz="900">
                <a:solidFill>
                  <a:schemeClr val="tx1">
                    <a:lumMod val="75000"/>
                  </a:schemeClr>
                </a:solidFill>
              </a:rPr>
              <a:t>It </a:t>
            </a:r>
            <a:r>
              <a:rPr lang="en-US" sz="900">
                <a:solidFill>
                  <a:schemeClr val="tx1">
                    <a:lumMod val="75000"/>
                  </a:schemeClr>
                </a:solidFill>
              </a:rPr>
              <a:t>is applicable </a:t>
            </a:r>
            <a:r>
              <a:rPr lang="en-US" sz="900" b="1">
                <a:solidFill>
                  <a:schemeClr val="tx1">
                    <a:lumMod val="75000"/>
                  </a:schemeClr>
                </a:solidFill>
              </a:rPr>
              <a:t>as well to the draft contract </a:t>
            </a:r>
            <a:r>
              <a:rPr lang="en-US" sz="900">
                <a:solidFill>
                  <a:schemeClr val="tx1">
                    <a:lumMod val="75000"/>
                  </a:schemeClr>
                </a:solidFill>
              </a:rPr>
              <a:t>which is one of the annexes of the procurement regulations. </a:t>
            </a:r>
            <a:r>
              <a:rPr lang="en-US" sz="900" b="1">
                <a:solidFill>
                  <a:schemeClr val="tx1">
                    <a:lumMod val="75000"/>
                  </a:schemeClr>
                </a:solidFill>
              </a:rPr>
              <a:t>After the submission of the proposal supplier is not allowed to req</a:t>
            </a:r>
            <a:r>
              <a:rPr lang="lv-LV" sz="900" b="1">
                <a:solidFill>
                  <a:schemeClr val="tx1">
                    <a:lumMod val="75000"/>
                  </a:schemeClr>
                </a:solidFill>
              </a:rPr>
              <a:t>u</a:t>
            </a:r>
            <a:r>
              <a:rPr lang="en-US" sz="900" b="1" err="1">
                <a:solidFill>
                  <a:schemeClr val="tx1">
                    <a:lumMod val="75000"/>
                  </a:schemeClr>
                </a:solidFill>
              </a:rPr>
              <a:t>est</a:t>
            </a:r>
            <a:r>
              <a:rPr lang="en-US" sz="900" b="1">
                <a:solidFill>
                  <a:schemeClr val="tx1">
                    <a:lumMod val="75000"/>
                  </a:schemeClr>
                </a:solidFill>
              </a:rPr>
              <a:t> for any amendments in the draft contract</a:t>
            </a:r>
            <a:r>
              <a:rPr lang="lv-LV" sz="900" b="1">
                <a:solidFill>
                  <a:schemeClr val="tx1">
                    <a:lumMod val="75000"/>
                  </a:schemeClr>
                </a:solidFill>
              </a:rPr>
              <a:t>.</a:t>
            </a:r>
            <a:r>
              <a:rPr lang="lv-LV" b="1"/>
              <a:t> DON’T </a:t>
            </a:r>
            <a:r>
              <a:rPr lang="lv-LV" b="1" err="1"/>
              <a:t>include</a:t>
            </a:r>
            <a:r>
              <a:rPr lang="lv-LV" b="1"/>
              <a:t> </a:t>
            </a:r>
            <a:r>
              <a:rPr lang="lv-LV" b="1" err="1"/>
              <a:t>comments</a:t>
            </a:r>
            <a:r>
              <a:rPr lang="lv-LV" b="1"/>
              <a:t> </a:t>
            </a:r>
            <a:r>
              <a:rPr lang="lv-LV" b="1" err="1"/>
              <a:t>on</a:t>
            </a:r>
            <a:r>
              <a:rPr lang="lv-LV" b="1"/>
              <a:t> </a:t>
            </a:r>
            <a:r>
              <a:rPr lang="lv-LV" b="1" err="1"/>
              <a:t>the</a:t>
            </a:r>
            <a:r>
              <a:rPr lang="lv-LV" b="1"/>
              <a:t> </a:t>
            </a:r>
            <a:r>
              <a:rPr lang="lv-LV" b="1" err="1"/>
              <a:t>draft</a:t>
            </a:r>
            <a:r>
              <a:rPr lang="lv-LV" b="1"/>
              <a:t> </a:t>
            </a:r>
            <a:r>
              <a:rPr lang="lv-LV" b="1" err="1"/>
              <a:t>contract</a:t>
            </a:r>
            <a:r>
              <a:rPr lang="lv-LV" b="1"/>
              <a:t> </a:t>
            </a:r>
            <a:r>
              <a:rPr lang="lv-LV" b="1" err="1"/>
              <a:t>only</a:t>
            </a:r>
            <a:r>
              <a:rPr lang="lv-LV" b="1"/>
              <a:t> </a:t>
            </a:r>
            <a:r>
              <a:rPr lang="lv-LV" b="1" err="1"/>
              <a:t>afterwards</a:t>
            </a:r>
            <a:r>
              <a:rPr lang="lv-LV" b="1"/>
              <a:t> </a:t>
            </a:r>
            <a:r>
              <a:rPr lang="lv-LV" b="1" err="1"/>
              <a:t>in</a:t>
            </a:r>
            <a:r>
              <a:rPr lang="lv-LV" b="1"/>
              <a:t> </a:t>
            </a:r>
            <a:r>
              <a:rPr lang="lv-LV" b="1" err="1"/>
              <a:t>the</a:t>
            </a:r>
            <a:r>
              <a:rPr lang="lv-LV" b="1"/>
              <a:t> </a:t>
            </a:r>
            <a:r>
              <a:rPr lang="lv-LV" b="1" err="1"/>
              <a:t>proposal</a:t>
            </a:r>
            <a:r>
              <a:rPr lang="lv-LV" b="1"/>
              <a:t> </a:t>
            </a:r>
            <a:r>
              <a:rPr lang="lv-LV"/>
              <a:t>– PC </a:t>
            </a:r>
            <a:r>
              <a:rPr lang="lv-LV" err="1"/>
              <a:t>cannot</a:t>
            </a:r>
            <a:r>
              <a:rPr lang="lv-LV"/>
              <a:t> </a:t>
            </a:r>
            <a:r>
              <a:rPr lang="lv-LV" err="1"/>
              <a:t>consider</a:t>
            </a:r>
            <a:r>
              <a:rPr lang="lv-LV"/>
              <a:t> </a:t>
            </a:r>
            <a:r>
              <a:rPr lang="lv-LV" err="1"/>
              <a:t>that</a:t>
            </a:r>
            <a:r>
              <a:rPr lang="lv-LV"/>
              <a:t> </a:t>
            </a:r>
            <a:r>
              <a:rPr lang="lv-LV" err="1"/>
              <a:t>anymore</a:t>
            </a:r>
            <a:r>
              <a:rPr lang="lv-LV"/>
              <a:t>.</a:t>
            </a:r>
            <a:r>
              <a:rPr lang="en-US" sz="900" b="1"/>
              <a:t> </a:t>
            </a:r>
            <a:r>
              <a:rPr lang="lv-LV" sz="900" b="1"/>
              <a:t>N</a:t>
            </a:r>
            <a:r>
              <a:rPr lang="en-US" sz="900" b="1"/>
              <a:t>o significant changes can be done in the draft contract before signing</a:t>
            </a:r>
            <a:endParaRPr lang="lv-LV"/>
          </a:p>
          <a:p>
            <a:pPr marL="0" marR="0" lvl="0" indent="0" algn="just" defTabSz="685800" rtl="0" eaLnBrk="1" fontAlgn="auto" latinLnBrk="0" hangingPunct="1">
              <a:lnSpc>
                <a:spcPct val="100000"/>
              </a:lnSpc>
              <a:spcBef>
                <a:spcPts val="0"/>
              </a:spcBef>
              <a:spcAft>
                <a:spcPts val="0"/>
              </a:spcAft>
              <a:buClr>
                <a:srgbClr val="FFC101"/>
              </a:buClr>
              <a:buSzTx/>
              <a:buFont typeface="Calibri" panose="020F0502020204030204" pitchFamily="34" charset="0"/>
              <a:buNone/>
              <a:tabLst/>
              <a:defRPr/>
            </a:pPr>
            <a:r>
              <a:rPr lang="en-US" sz="900" b="1"/>
              <a:t>NB! Please read the Q&amp;A letters published in RBR website before asking your question as it may be that the same question has been asked by another supplier and has been already explained by the Commission.</a:t>
            </a:r>
            <a:endParaRPr lang="lv-LV" sz="900" b="0">
              <a:solidFill>
                <a:schemeClr val="tx1">
                  <a:lumMod val="75000"/>
                </a:schemeClr>
              </a:solidFill>
            </a:endParaRPr>
          </a:p>
          <a:p>
            <a:pPr marL="0" marR="0" lvl="0" indent="-171450" algn="just" defTabSz="685800" rtl="0" eaLnBrk="1" fontAlgn="auto" latinLnBrk="0" hangingPunct="1">
              <a:lnSpc>
                <a:spcPct val="100000"/>
              </a:lnSpc>
              <a:spcBef>
                <a:spcPts val="0"/>
              </a:spcBef>
              <a:spcAft>
                <a:spcPts val="0"/>
              </a:spcAft>
              <a:buClr>
                <a:srgbClr val="FFC101"/>
              </a:buClr>
              <a:buSzTx/>
              <a:buFont typeface="Calibri" panose="020F0502020204030204" pitchFamily="34" charset="0"/>
              <a:buChar char="●"/>
              <a:tabLst/>
              <a:defRPr/>
            </a:pPr>
            <a:r>
              <a:rPr lang="en-US" sz="900" kern="1200">
                <a:solidFill>
                  <a:schemeClr val="tx1">
                    <a:lumMod val="75000"/>
                  </a:schemeClr>
                </a:solidFill>
                <a:latin typeface="+mn-lt"/>
                <a:ea typeface="+mn-ea"/>
                <a:cs typeface="+mn-cs"/>
              </a:rPr>
              <a:t>After the submission of the proposal supplier is not allowed to request for any amendments in the procurement regulations, requirements etc. as it has accepted the requirements by submitting the proposal.</a:t>
            </a:r>
          </a:p>
          <a:p>
            <a:pPr marL="0" marR="0" lvl="0" indent="0" algn="just" defTabSz="685800" rtl="0" eaLnBrk="1" fontAlgn="auto" latinLnBrk="0" hangingPunct="1">
              <a:lnSpc>
                <a:spcPct val="100000"/>
              </a:lnSpc>
              <a:spcBef>
                <a:spcPts val="0"/>
              </a:spcBef>
              <a:spcAft>
                <a:spcPts val="0"/>
              </a:spcAft>
              <a:buClr>
                <a:srgbClr val="FFC101"/>
              </a:buClr>
              <a:buSzTx/>
              <a:buFont typeface="Calibri" panose="020F0502020204030204" pitchFamily="34" charset="0"/>
              <a:buNone/>
              <a:tabLst/>
              <a:defRPr/>
            </a:pPr>
            <a:endParaRPr lang="en-US" sz="900" b="1"/>
          </a:p>
          <a:p>
            <a:pPr algn="just">
              <a:buClr>
                <a:srgbClr val="FFC101"/>
              </a:buClr>
              <a:buFont typeface="Calibri" panose="020F0502020204030204" pitchFamily="34" charset="0"/>
              <a:buNone/>
            </a:pPr>
            <a:endParaRPr lang="lv-LV" sz="900" b="1">
              <a:solidFill>
                <a:schemeClr val="tx1">
                  <a:lumMod val="75000"/>
                </a:schemeClr>
              </a:solidFill>
            </a:endParaRPr>
          </a:p>
          <a:p>
            <a:endParaRPr lang="en-US"/>
          </a:p>
        </p:txBody>
      </p:sp>
      <p:sp>
        <p:nvSpPr>
          <p:cNvPr id="4" name="Slide Number Placeholder 3"/>
          <p:cNvSpPr>
            <a:spLocks noGrp="1"/>
          </p:cNvSpPr>
          <p:nvPr>
            <p:ph type="sldNum" sz="quarter" idx="5"/>
          </p:nvPr>
        </p:nvSpPr>
        <p:spPr/>
        <p:txBody>
          <a:bodyPr/>
          <a:lstStyle/>
          <a:p>
            <a:fld id="{D66C1F08-4263-724F-A9B2-27CD6B7D7C60}" type="slidenum">
              <a:rPr lang="en-US" smtClean="0"/>
              <a:t>17</a:t>
            </a:fld>
            <a:endParaRPr lang="en-US"/>
          </a:p>
        </p:txBody>
      </p:sp>
    </p:spTree>
    <p:extLst>
      <p:ext uri="{BB962C8B-B14F-4D97-AF65-F5344CB8AC3E}">
        <p14:creationId xmlns:p14="http://schemas.microsoft.com/office/powerpoint/2010/main" val="34349788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a:t>Please be aware that if experts have to be proposed, </a:t>
            </a:r>
            <a:r>
              <a:rPr lang="lv-LV" b="1"/>
              <a:t>exact expert and its CV/respective annex table must be submitted</a:t>
            </a:r>
            <a:r>
              <a:rPr lang="lv-LV"/>
              <a:t>.</a:t>
            </a:r>
          </a:p>
          <a:p>
            <a:r>
              <a:rPr lang="lv-LV"/>
              <a:t>Please </a:t>
            </a:r>
            <a:r>
              <a:rPr lang="lv-LV" b="1"/>
              <a:t>don’t send several expert CVs and documents for one position</a:t>
            </a:r>
            <a:r>
              <a:rPr lang="lv-LV"/>
              <a:t>, because PC won’t accept it and will ask the tenderer to clarify which person is proposed for specific position, PC won’t find it out by itself. This will allow to avoid one additional clarification.</a:t>
            </a:r>
            <a:endParaRPr lang="en-US"/>
          </a:p>
        </p:txBody>
      </p:sp>
      <p:sp>
        <p:nvSpPr>
          <p:cNvPr id="4" name="Slide Number Placeholder 3"/>
          <p:cNvSpPr>
            <a:spLocks noGrp="1"/>
          </p:cNvSpPr>
          <p:nvPr>
            <p:ph type="sldNum" sz="quarter" idx="5"/>
          </p:nvPr>
        </p:nvSpPr>
        <p:spPr/>
        <p:txBody>
          <a:bodyPr/>
          <a:lstStyle/>
          <a:p>
            <a:fld id="{D66C1F08-4263-724F-A9B2-27CD6B7D7C60}" type="slidenum">
              <a:rPr lang="en-US" smtClean="0"/>
              <a:t>18</a:t>
            </a:fld>
            <a:endParaRPr lang="en-US"/>
          </a:p>
        </p:txBody>
      </p:sp>
    </p:spTree>
    <p:extLst>
      <p:ext uri="{BB962C8B-B14F-4D97-AF65-F5344CB8AC3E}">
        <p14:creationId xmlns:p14="http://schemas.microsoft.com/office/powerpoint/2010/main" val="39908298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noProof="0">
                <a:solidFill>
                  <a:schemeClr val="tx1"/>
                </a:solidFill>
                <a:latin typeface="+mn-lt"/>
                <a:ea typeface="+mn-ea"/>
                <a:cs typeface="+mn-cs"/>
              </a:rPr>
              <a:t>EU Court</a:t>
            </a:r>
            <a:r>
              <a:rPr lang="lv-LV" sz="900" kern="1200" noProof="0">
                <a:solidFill>
                  <a:schemeClr val="tx1"/>
                </a:solidFill>
                <a:latin typeface="+mn-lt"/>
                <a:ea typeface="+mn-ea"/>
                <a:cs typeface="+mn-cs"/>
              </a:rPr>
              <a:t> </a:t>
            </a:r>
            <a:r>
              <a:rPr lang="lv-LV" sz="900" kern="1200" noProof="0" err="1">
                <a:solidFill>
                  <a:schemeClr val="tx1"/>
                </a:solidFill>
                <a:latin typeface="+mn-lt"/>
                <a:ea typeface="+mn-ea"/>
                <a:cs typeface="+mn-cs"/>
              </a:rPr>
              <a:t>of</a:t>
            </a:r>
            <a:r>
              <a:rPr lang="lv-LV" sz="900" kern="1200" noProof="0">
                <a:solidFill>
                  <a:schemeClr val="tx1"/>
                </a:solidFill>
                <a:latin typeface="+mn-lt"/>
                <a:ea typeface="+mn-ea"/>
                <a:cs typeface="+mn-cs"/>
              </a:rPr>
              <a:t> </a:t>
            </a:r>
            <a:r>
              <a:rPr lang="lv-LV" sz="900" kern="1200" noProof="0" err="1">
                <a:solidFill>
                  <a:schemeClr val="tx1"/>
                </a:solidFill>
                <a:latin typeface="+mn-lt"/>
                <a:ea typeface="+mn-ea"/>
                <a:cs typeface="+mn-cs"/>
              </a:rPr>
              <a:t>Justice</a:t>
            </a:r>
            <a:r>
              <a:rPr lang="en-US" sz="900" kern="1200" noProof="0">
                <a:solidFill>
                  <a:schemeClr val="tx1"/>
                </a:solidFill>
                <a:latin typeface="+mn-lt"/>
                <a:ea typeface="+mn-ea"/>
                <a:cs typeface="+mn-cs"/>
              </a:rPr>
              <a:t> practice: </a:t>
            </a:r>
          </a:p>
          <a:p>
            <a:r>
              <a:rPr lang="en-US" sz="900" b="0" i="0" kern="1200" noProof="0">
                <a:solidFill>
                  <a:schemeClr val="tx1"/>
                </a:solidFill>
                <a:effectLst/>
                <a:latin typeface="+mn-lt"/>
                <a:ea typeface="+mn-ea"/>
                <a:cs typeface="+mn-cs"/>
              </a:rPr>
              <a:t>it has been </a:t>
            </a:r>
            <a:r>
              <a:rPr lang="en-US" sz="900" b="0" i="0" kern="1200" noProof="0" err="1">
                <a:solidFill>
                  <a:schemeClr val="tx1"/>
                </a:solidFill>
                <a:effectLst/>
                <a:latin typeface="+mn-lt"/>
                <a:ea typeface="+mn-ea"/>
                <a:cs typeface="+mn-cs"/>
              </a:rPr>
              <a:t>recognised</a:t>
            </a:r>
            <a:r>
              <a:rPr lang="en-US" sz="900" b="0" i="0" kern="1200" noProof="0">
                <a:solidFill>
                  <a:schemeClr val="tx1"/>
                </a:solidFill>
                <a:effectLst/>
                <a:latin typeface="+mn-lt"/>
                <a:ea typeface="+mn-ea"/>
                <a:cs typeface="+mn-cs"/>
              </a:rPr>
              <a:t> that the principle of equal and fair treatment and non-discrimination, as well as the obligation to ensure transparency, </a:t>
            </a:r>
            <a:r>
              <a:rPr lang="en-US" sz="900" b="1" i="0" kern="1200" noProof="0">
                <a:solidFill>
                  <a:schemeClr val="tx1"/>
                </a:solidFill>
                <a:effectLst/>
                <a:latin typeface="+mn-lt"/>
                <a:ea typeface="+mn-ea"/>
                <a:cs typeface="+mn-cs"/>
              </a:rPr>
              <a:t>do not allow any negotiation between the contracting authority and any of the tenderers during the award procedure</a:t>
            </a:r>
            <a:r>
              <a:rPr lang="en-US" sz="900" b="0" i="0" kern="1200" noProof="0">
                <a:solidFill>
                  <a:schemeClr val="tx1"/>
                </a:solidFill>
                <a:effectLst/>
                <a:latin typeface="+mn-lt"/>
                <a:ea typeface="+mn-ea"/>
                <a:cs typeface="+mn-cs"/>
              </a:rPr>
              <a:t>, which means that, in principle, the proposal may no longer be amended, either on the initiative of the contracting authority or on the initiative of the tenderer. Therefore the contracting authority, if it considers the tender to be incorrect or non-compliant with the technical specifications, cannot require explanations from the tenderer </a:t>
            </a:r>
            <a:r>
              <a:rPr lang="en-US" sz="900" kern="1200" noProof="0">
                <a:solidFill>
                  <a:schemeClr val="tx1"/>
                </a:solidFill>
                <a:latin typeface="+mn-lt"/>
                <a:ea typeface="+mn-ea"/>
                <a:cs typeface="+mn-cs"/>
              </a:rPr>
              <a:t>(</a:t>
            </a:r>
            <a:r>
              <a:rPr lang="lv-LV" sz="900" b="1" kern="1200" noProof="0" err="1">
                <a:solidFill>
                  <a:schemeClr val="tx1"/>
                </a:solidFill>
                <a:latin typeface="+mn-lt"/>
                <a:ea typeface="+mn-ea"/>
                <a:cs typeface="+mn-cs"/>
              </a:rPr>
              <a:t>Court</a:t>
            </a:r>
            <a:r>
              <a:rPr lang="lv-LV" sz="900" b="1" kern="1200" noProof="0">
                <a:solidFill>
                  <a:schemeClr val="tx1"/>
                </a:solidFill>
                <a:latin typeface="+mn-lt"/>
                <a:ea typeface="+mn-ea"/>
                <a:cs typeface="+mn-cs"/>
              </a:rPr>
              <a:t> </a:t>
            </a:r>
            <a:r>
              <a:rPr lang="lv-LV" sz="900" b="1" kern="1200" noProof="0" err="1">
                <a:solidFill>
                  <a:schemeClr val="tx1"/>
                </a:solidFill>
                <a:latin typeface="+mn-lt"/>
                <a:ea typeface="+mn-ea"/>
                <a:cs typeface="+mn-cs"/>
              </a:rPr>
              <a:t>of</a:t>
            </a:r>
            <a:r>
              <a:rPr lang="lv-LV" sz="900" b="1" kern="1200" noProof="0">
                <a:solidFill>
                  <a:schemeClr val="tx1"/>
                </a:solidFill>
                <a:latin typeface="+mn-lt"/>
                <a:ea typeface="+mn-ea"/>
                <a:cs typeface="+mn-cs"/>
              </a:rPr>
              <a:t> </a:t>
            </a:r>
            <a:r>
              <a:rPr lang="lv-LV" sz="900" b="1" kern="1200" noProof="0" err="1">
                <a:solidFill>
                  <a:schemeClr val="tx1"/>
                </a:solidFill>
                <a:latin typeface="+mn-lt"/>
                <a:ea typeface="+mn-ea"/>
                <a:cs typeface="+mn-cs"/>
              </a:rPr>
              <a:t>Justice</a:t>
            </a:r>
            <a:r>
              <a:rPr lang="lv-LV" sz="900" b="1" kern="1200" noProof="0">
                <a:solidFill>
                  <a:schemeClr val="tx1"/>
                </a:solidFill>
                <a:latin typeface="+mn-lt"/>
                <a:ea typeface="+mn-ea"/>
                <a:cs typeface="+mn-cs"/>
              </a:rPr>
              <a:t> </a:t>
            </a:r>
            <a:r>
              <a:rPr lang="en-US" sz="900" b="1" kern="1200" noProof="0">
                <a:solidFill>
                  <a:schemeClr val="tx1"/>
                </a:solidFill>
                <a:latin typeface="+mn-lt"/>
                <a:ea typeface="+mn-ea"/>
                <a:cs typeface="+mn-cs"/>
              </a:rPr>
              <a:t>decision No C 3 24/14 dated 7 April 2016</a:t>
            </a:r>
            <a:r>
              <a:rPr lang="en-US" sz="900" kern="1200" noProof="0">
                <a:solidFill>
                  <a:schemeClr val="tx1"/>
                </a:solidFill>
                <a:latin typeface="+mn-lt"/>
                <a:ea typeface="+mn-ea"/>
                <a:cs typeface="+mn-cs"/>
              </a:rPr>
              <a:t>).</a:t>
            </a:r>
          </a:p>
          <a:p>
            <a:r>
              <a:rPr lang="en-US" sz="900" b="1" kern="1200" noProof="0">
                <a:solidFill>
                  <a:schemeClr val="tx1"/>
                </a:solidFill>
                <a:latin typeface="+mn-lt"/>
                <a:ea typeface="+mn-ea"/>
                <a:cs typeface="+mn-cs"/>
              </a:rPr>
              <a:t>NB! </a:t>
            </a:r>
            <a:r>
              <a:rPr lang="en-US" sz="900" kern="1200" noProof="0">
                <a:solidFill>
                  <a:schemeClr val="tx1"/>
                </a:solidFill>
                <a:latin typeface="+mn-lt"/>
                <a:ea typeface="+mn-ea"/>
                <a:cs typeface="+mn-cs"/>
              </a:rPr>
              <a:t>Only exception is competitive procedure with negotiations where negotiations can be carried out according to the procedure and regarding topics indicated in the procurement regulations.</a:t>
            </a:r>
            <a:endParaRPr lang="en-US" noProof="0"/>
          </a:p>
        </p:txBody>
      </p:sp>
      <p:sp>
        <p:nvSpPr>
          <p:cNvPr id="4" name="Slide Number Placeholder 3"/>
          <p:cNvSpPr>
            <a:spLocks noGrp="1"/>
          </p:cNvSpPr>
          <p:nvPr>
            <p:ph type="sldNum" sz="quarter" idx="5"/>
          </p:nvPr>
        </p:nvSpPr>
        <p:spPr/>
        <p:txBody>
          <a:bodyPr/>
          <a:lstStyle/>
          <a:p>
            <a:fld id="{D66C1F08-4263-724F-A9B2-27CD6B7D7C60}" type="slidenum">
              <a:rPr lang="en-US" smtClean="0"/>
              <a:t>19</a:t>
            </a:fld>
            <a:endParaRPr lang="en-US"/>
          </a:p>
        </p:txBody>
      </p:sp>
    </p:spTree>
    <p:extLst>
      <p:ext uri="{BB962C8B-B14F-4D97-AF65-F5344CB8AC3E}">
        <p14:creationId xmlns:p14="http://schemas.microsoft.com/office/powerpoint/2010/main" val="41459123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err="1"/>
              <a:t>Partnership</a:t>
            </a:r>
            <a:r>
              <a:rPr lang="lv-LV"/>
              <a:t> = </a:t>
            </a:r>
            <a:r>
              <a:rPr lang="lv-LV" err="1"/>
              <a:t>consortium</a:t>
            </a:r>
            <a:r>
              <a:rPr lang="lv-LV"/>
              <a:t> = </a:t>
            </a:r>
            <a:r>
              <a:rPr lang="lv-LV" err="1"/>
              <a:t>joint</a:t>
            </a:r>
            <a:r>
              <a:rPr lang="lv-LV"/>
              <a:t> </a:t>
            </a:r>
            <a:r>
              <a:rPr lang="lv-LV" err="1"/>
              <a:t>venture</a:t>
            </a:r>
            <a:endParaRPr lang="lv-LV"/>
          </a:p>
          <a:p>
            <a:endParaRPr lang="en-US"/>
          </a:p>
          <a:p>
            <a:r>
              <a:rPr lang="en-US">
                <a:cs typeface="Calibri"/>
              </a:rPr>
              <a:t>Reliable partners must be chosen.</a:t>
            </a:r>
          </a:p>
        </p:txBody>
      </p:sp>
      <p:sp>
        <p:nvSpPr>
          <p:cNvPr id="4" name="Slide Number Placeholder 3"/>
          <p:cNvSpPr>
            <a:spLocks noGrp="1"/>
          </p:cNvSpPr>
          <p:nvPr>
            <p:ph type="sldNum" sz="quarter" idx="5"/>
          </p:nvPr>
        </p:nvSpPr>
        <p:spPr/>
        <p:txBody>
          <a:bodyPr/>
          <a:lstStyle/>
          <a:p>
            <a:fld id="{D66C1F08-4263-724F-A9B2-27CD6B7D7C60}" type="slidenum">
              <a:rPr lang="en-US" smtClean="0"/>
              <a:t>20</a:t>
            </a:fld>
            <a:endParaRPr lang="en-US"/>
          </a:p>
        </p:txBody>
      </p:sp>
    </p:spTree>
    <p:extLst>
      <p:ext uri="{BB962C8B-B14F-4D97-AF65-F5344CB8AC3E}">
        <p14:creationId xmlns:p14="http://schemas.microsoft.com/office/powerpoint/2010/main" val="18235659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noProof="0"/>
              <a:t>Commission must verify that such agreement between the tenderer and the </a:t>
            </a:r>
            <a:r>
              <a:rPr lang="lv-LV" b="1" noProof="0" err="1"/>
              <a:t>entity</a:t>
            </a:r>
            <a:r>
              <a:rPr lang="en-US" b="1" noProof="0"/>
              <a:t> on which capabilities it is relying exists</a:t>
            </a:r>
            <a:r>
              <a:rPr lang="en-US" noProof="0"/>
              <a:t>. </a:t>
            </a:r>
            <a:endParaRPr lang="lv-LV" noProof="0"/>
          </a:p>
          <a:p>
            <a:r>
              <a:rPr lang="en-US" noProof="0"/>
              <a:t>It must be done to be sure that it is not just a formal way how tenderer wants to comply with the qualification requirements. Commission must be sure that the resources (as per qualification requirement) will be available to the tenderer in case of winning the procurement.</a:t>
            </a:r>
            <a:endParaRPr lang="lv-LV" noProof="0"/>
          </a:p>
          <a:p>
            <a:endParaRPr lang="lv-LV" noProof="0"/>
          </a:p>
          <a:p>
            <a:pPr algn="just">
              <a:buClr>
                <a:srgbClr val="FFC101"/>
              </a:buClr>
              <a:buFont typeface="Calibri" panose="020F0502020204030204" pitchFamily="34" charset="0"/>
              <a:buChar char="●"/>
            </a:pPr>
            <a:r>
              <a:rPr lang="en-US" sz="900">
                <a:solidFill>
                  <a:schemeClr val="bg1">
                    <a:lumMod val="50000"/>
                  </a:schemeClr>
                </a:solidFill>
              </a:rPr>
              <a:t>Entities on whose capacity supplier relies (Entity), are entities which experience, financial status etc. supplier is relying upon to comply with qualification requirements. So it means any legal or natural person </a:t>
            </a:r>
            <a:r>
              <a:rPr lang="en-US" sz="900" b="1">
                <a:solidFill>
                  <a:schemeClr val="bg1">
                    <a:lumMod val="50000"/>
                  </a:schemeClr>
                </a:solidFill>
              </a:rPr>
              <a:t>on which capabilities the tenderer is relying to comply with qualification requirements of the regulation</a:t>
            </a:r>
            <a:r>
              <a:rPr lang="en-US" sz="900">
                <a:solidFill>
                  <a:schemeClr val="bg1">
                    <a:lumMod val="50000"/>
                  </a:schemeClr>
                </a:solidFill>
              </a:rPr>
              <a:t>. </a:t>
            </a:r>
          </a:p>
          <a:p>
            <a:pPr algn="just">
              <a:buClr>
                <a:srgbClr val="FFC101"/>
              </a:buClr>
              <a:buFont typeface="Calibri" panose="020F0502020204030204" pitchFamily="34" charset="0"/>
              <a:buChar char="●"/>
            </a:pPr>
            <a:r>
              <a:rPr lang="en-US" sz="900">
                <a:solidFill>
                  <a:schemeClr val="bg1">
                    <a:lumMod val="50000"/>
                  </a:schemeClr>
                </a:solidFill>
              </a:rPr>
              <a:t>For example, natural person which is proposed as an expert and is an employee of a tenderer is not an “entity”, but a natural person which is proposed as an expert and is a freelancer is an “entity”. </a:t>
            </a:r>
          </a:p>
          <a:p>
            <a:pPr algn="just">
              <a:buClr>
                <a:srgbClr val="FFC101"/>
              </a:buClr>
              <a:buFont typeface="Calibri" panose="020F0502020204030204" pitchFamily="34" charset="0"/>
              <a:buChar char="●"/>
            </a:pPr>
            <a:r>
              <a:rPr lang="en-US" sz="900">
                <a:solidFill>
                  <a:schemeClr val="bg1">
                    <a:lumMod val="50000"/>
                  </a:schemeClr>
                </a:solidFill>
              </a:rPr>
              <a:t>Difference between Entity and subcontractor – </a:t>
            </a:r>
            <a:r>
              <a:rPr lang="en-US" sz="900" err="1">
                <a:solidFill>
                  <a:schemeClr val="bg1">
                    <a:lumMod val="50000"/>
                  </a:schemeClr>
                </a:solidFill>
              </a:rPr>
              <a:t>su</a:t>
            </a:r>
            <a:r>
              <a:rPr lang="lv-LV" sz="900">
                <a:solidFill>
                  <a:schemeClr val="bg1">
                    <a:lumMod val="50000"/>
                  </a:schemeClr>
                </a:solidFill>
              </a:rPr>
              <a:t>b</a:t>
            </a:r>
            <a:r>
              <a:rPr lang="en-US" sz="900">
                <a:solidFill>
                  <a:schemeClr val="bg1">
                    <a:lumMod val="50000"/>
                  </a:schemeClr>
                </a:solidFill>
              </a:rPr>
              <a:t>contractor is third party to whom part of the performance of the contract is assigned. In case when the </a:t>
            </a:r>
            <a:r>
              <a:rPr lang="en-US" sz="900" b="1">
                <a:solidFill>
                  <a:schemeClr val="bg1">
                    <a:lumMod val="50000"/>
                  </a:schemeClr>
                </a:solidFill>
              </a:rPr>
              <a:t>tenderer rely on capabilities of a third party to comply with any qualification criteria and at the same time this third party also is assigned to perform a part of the contract, then this third party will be Entity and subcontractor at the same time</a:t>
            </a:r>
            <a:r>
              <a:rPr lang="en-US" sz="900">
                <a:solidFill>
                  <a:schemeClr val="bg1">
                    <a:lumMod val="50000"/>
                  </a:schemeClr>
                </a:solidFill>
              </a:rPr>
              <a:t>. </a:t>
            </a:r>
          </a:p>
          <a:p>
            <a:endParaRPr lang="en-US" noProof="0"/>
          </a:p>
        </p:txBody>
      </p:sp>
      <p:sp>
        <p:nvSpPr>
          <p:cNvPr id="4" name="Slide Number Placeholder 3"/>
          <p:cNvSpPr>
            <a:spLocks noGrp="1"/>
          </p:cNvSpPr>
          <p:nvPr>
            <p:ph type="sldNum" sz="quarter" idx="5"/>
          </p:nvPr>
        </p:nvSpPr>
        <p:spPr/>
        <p:txBody>
          <a:bodyPr/>
          <a:lstStyle/>
          <a:p>
            <a:fld id="{D66C1F08-4263-724F-A9B2-27CD6B7D7C60}" type="slidenum">
              <a:rPr lang="en-US" smtClean="0"/>
              <a:t>21</a:t>
            </a:fld>
            <a:endParaRPr lang="en-US"/>
          </a:p>
        </p:txBody>
      </p:sp>
    </p:spTree>
    <p:extLst>
      <p:ext uri="{BB962C8B-B14F-4D97-AF65-F5344CB8AC3E}">
        <p14:creationId xmlns:p14="http://schemas.microsoft.com/office/powerpoint/2010/main" val="12447810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err="1"/>
              <a:t>Not</a:t>
            </a:r>
            <a:r>
              <a:rPr lang="lv-LV"/>
              <a:t> </a:t>
            </a:r>
            <a:r>
              <a:rPr lang="lv-LV" err="1"/>
              <a:t>applicable</a:t>
            </a:r>
            <a:r>
              <a:rPr lang="lv-LV"/>
              <a:t> to </a:t>
            </a:r>
            <a:r>
              <a:rPr lang="lv-LV" err="1"/>
              <a:t>contact</a:t>
            </a:r>
            <a:r>
              <a:rPr lang="lv-LV"/>
              <a:t> </a:t>
            </a:r>
            <a:r>
              <a:rPr lang="lv-LV" err="1"/>
              <a:t>person</a:t>
            </a:r>
            <a:r>
              <a:rPr lang="lv-LV"/>
              <a:t> – it </a:t>
            </a:r>
            <a:r>
              <a:rPr lang="lv-LV" err="1"/>
              <a:t>could</a:t>
            </a:r>
            <a:r>
              <a:rPr lang="lv-LV"/>
              <a:t> </a:t>
            </a:r>
            <a:r>
              <a:rPr lang="lv-LV" err="1"/>
              <a:t>be</a:t>
            </a:r>
            <a:r>
              <a:rPr lang="lv-LV"/>
              <a:t> </a:t>
            </a:r>
            <a:r>
              <a:rPr lang="lv-LV" err="1"/>
              <a:t>any</a:t>
            </a:r>
            <a:r>
              <a:rPr lang="lv-LV"/>
              <a:t> </a:t>
            </a:r>
            <a:r>
              <a:rPr lang="lv-LV" err="1"/>
              <a:t>person</a:t>
            </a:r>
            <a:r>
              <a:rPr lang="lv-LV"/>
              <a:t>.</a:t>
            </a:r>
          </a:p>
          <a:p>
            <a:endParaRPr lang="en-US"/>
          </a:p>
        </p:txBody>
      </p:sp>
      <p:sp>
        <p:nvSpPr>
          <p:cNvPr id="4" name="Slide Number Placeholder 3"/>
          <p:cNvSpPr>
            <a:spLocks noGrp="1"/>
          </p:cNvSpPr>
          <p:nvPr>
            <p:ph type="sldNum" sz="quarter" idx="5"/>
          </p:nvPr>
        </p:nvSpPr>
        <p:spPr/>
        <p:txBody>
          <a:bodyPr/>
          <a:lstStyle/>
          <a:p>
            <a:fld id="{D66C1F08-4263-724F-A9B2-27CD6B7D7C60}" type="slidenum">
              <a:rPr lang="en-US" smtClean="0"/>
              <a:t>22</a:t>
            </a:fld>
            <a:endParaRPr lang="en-US"/>
          </a:p>
        </p:txBody>
      </p:sp>
    </p:spTree>
    <p:extLst>
      <p:ext uri="{BB962C8B-B14F-4D97-AF65-F5344CB8AC3E}">
        <p14:creationId xmlns:p14="http://schemas.microsoft.com/office/powerpoint/2010/main" val="23415254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6C1F08-4263-724F-A9B2-27CD6B7D7C60}" type="slidenum">
              <a:rPr lang="en-US" smtClean="0"/>
              <a:t>23</a:t>
            </a:fld>
            <a:endParaRPr lang="en-US"/>
          </a:p>
        </p:txBody>
      </p:sp>
    </p:spTree>
    <p:extLst>
      <p:ext uri="{BB962C8B-B14F-4D97-AF65-F5344CB8AC3E}">
        <p14:creationId xmlns:p14="http://schemas.microsoft.com/office/powerpoint/2010/main" val="5366590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6C1F08-4263-724F-A9B2-27CD6B7D7C60}" type="slidenum">
              <a:rPr lang="en-US" smtClean="0"/>
              <a:t>24</a:t>
            </a:fld>
            <a:endParaRPr lang="en-US"/>
          </a:p>
        </p:txBody>
      </p:sp>
    </p:spTree>
    <p:extLst>
      <p:ext uri="{BB962C8B-B14F-4D97-AF65-F5344CB8AC3E}">
        <p14:creationId xmlns:p14="http://schemas.microsoft.com/office/powerpoint/2010/main" val="9359146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Rail Baltica is procuring consolidated supply of railway ballast that is produced according to European standard 13450 (thirteen thousand four hundred and fifty) with assessment and verification of constancy of performance level of 2+. </a:t>
            </a:r>
            <a:br>
              <a:rPr lang="en-GB" sz="1800">
                <a:effectLst/>
                <a:latin typeface="Calibri" panose="020F0502020204030204" pitchFamily="34" charset="0"/>
                <a:ea typeface="Calibri" panose="020F0502020204030204" pitchFamily="34" charset="0"/>
                <a:cs typeface="Times New Roman" panose="02020603050405020304" pitchFamily="18" charset="0"/>
              </a:rPr>
            </a:br>
            <a:br>
              <a:rPr lang="en-GB" sz="1800">
                <a:effectLst/>
                <a:latin typeface="Calibri" panose="020F0502020204030204" pitchFamily="34" charset="0"/>
                <a:ea typeface="Calibri" panose="020F0502020204030204" pitchFamily="34" charset="0"/>
                <a:cs typeface="Times New Roman" panose="02020603050405020304" pitchFamily="18" charset="0"/>
              </a:rPr>
            </a:br>
            <a:r>
              <a:rPr lang="en-GB" sz="1800">
                <a:effectLst/>
                <a:latin typeface="Calibri" panose="020F0502020204030204" pitchFamily="34" charset="0"/>
                <a:ea typeface="Calibri" panose="020F0502020204030204" pitchFamily="34" charset="0"/>
                <a:cs typeface="Times New Roman" panose="02020603050405020304" pitchFamily="18" charset="0"/>
              </a:rPr>
              <a:t>Detail technical specification can be found in tender regulation annex 2.2. </a:t>
            </a:r>
            <a:endParaRPr lang="lv-LV"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a:effectLst/>
                <a:latin typeface="Calibri" panose="020F0502020204030204" pitchFamily="34" charset="0"/>
                <a:ea typeface="Calibri" panose="020F0502020204030204" pitchFamily="34" charset="0"/>
                <a:cs typeface="Times New Roman" panose="02020603050405020304" pitchFamily="18" charset="0"/>
              </a:rPr>
              <a:t>Important note: to qualify for procurement 1st stage candidate can prove supplying experience with supplied aggregates that are produced according to European standards with assessment and verification of constancy of performance level of 2+ as minimum.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66C1F08-4263-724F-A9B2-27CD6B7D7C60}" type="slidenum">
              <a:rPr lang="en-US" smtClean="0"/>
              <a:t>3</a:t>
            </a:fld>
            <a:endParaRPr lang="en-US"/>
          </a:p>
        </p:txBody>
      </p:sp>
    </p:spTree>
    <p:extLst>
      <p:ext uri="{BB962C8B-B14F-4D97-AF65-F5344CB8AC3E}">
        <p14:creationId xmlns:p14="http://schemas.microsoft.com/office/powerpoint/2010/main" val="10340466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Procurement of consolidated supply of railway ballast for Rail Baltica railway construction is divided in 6 lots (2 lots for each of Baltic state). Each lot represent region where deliveries can take a place. </a:t>
            </a:r>
          </a:p>
          <a:p>
            <a:endParaRPr lang="en-US"/>
          </a:p>
          <a:p>
            <a:pPr marL="0" marR="0" lvl="0" indent="0" algn="l" defTabSz="685800" rtl="0" eaLnBrk="1" fontAlgn="auto" latinLnBrk="0" hangingPunct="1">
              <a:lnSpc>
                <a:spcPct val="100000"/>
              </a:lnSpc>
              <a:spcBef>
                <a:spcPts val="0"/>
              </a:spcBef>
              <a:spcAft>
                <a:spcPts val="0"/>
              </a:spcAft>
              <a:buClrTx/>
              <a:buSzTx/>
              <a:buFontTx/>
              <a:buNone/>
              <a:tabLst/>
              <a:defRPr/>
            </a:pPr>
            <a:r>
              <a:rPr lang="en-US"/>
              <a:t>In these maps you can see very approximate region, where material bases (delivery locations) will be located. </a:t>
            </a:r>
            <a:r>
              <a:rPr lang="en-US" sz="1800">
                <a:effectLst/>
                <a:latin typeface="Calibri" panose="020F0502020204030204" pitchFamily="34" charset="0"/>
                <a:ea typeface="Calibri" panose="020F0502020204030204" pitchFamily="34" charset="0"/>
                <a:cs typeface="Times New Roman" panose="02020603050405020304" pitchFamily="18" charset="0"/>
              </a:rPr>
              <a:t>These maps are only visualization</a:t>
            </a:r>
            <a:r>
              <a:rPr lang="lv-LV" sz="1800">
                <a:effectLst/>
                <a:latin typeface="Calibri" panose="020F0502020204030204" pitchFamily="34" charset="0"/>
                <a:ea typeface="Calibri" panose="020F0502020204030204" pitchFamily="34" charset="0"/>
                <a:cs typeface="Times New Roman" panose="02020603050405020304" pitchFamily="18" charset="0"/>
              </a:rPr>
              <a:t>s</a:t>
            </a:r>
            <a:r>
              <a:rPr lang="en-US" sz="1800">
                <a:effectLst/>
                <a:latin typeface="Calibri" panose="020F0502020204030204" pitchFamily="34" charset="0"/>
                <a:ea typeface="Calibri" panose="020F0502020204030204" pitchFamily="34" charset="0"/>
                <a:cs typeface="Times New Roman" panose="02020603050405020304" pitchFamily="18" charset="0"/>
              </a:rPr>
              <a:t> for</a:t>
            </a:r>
            <a:r>
              <a:rPr lang="lv-LV" sz="1800">
                <a:effectLst/>
                <a:latin typeface="Calibri" panose="020F0502020204030204" pitchFamily="34" charset="0"/>
                <a:ea typeface="Calibri" panose="020F0502020204030204" pitchFamily="34" charset="0"/>
                <a:cs typeface="Times New Roman" panose="02020603050405020304" pitchFamily="18" charset="0"/>
              </a:rPr>
              <a:t> </a:t>
            </a:r>
            <a:r>
              <a:rPr lang="en-US" sz="1800" noProof="0">
                <a:effectLst/>
                <a:latin typeface="Calibri" panose="020F0502020204030204" pitchFamily="34" charset="0"/>
                <a:ea typeface="Calibri" panose="020F0502020204030204" pitchFamily="34" charset="0"/>
                <a:cs typeface="Times New Roman" panose="02020603050405020304" pitchFamily="18" charset="0"/>
              </a:rPr>
              <a:t>the</a:t>
            </a:r>
            <a:r>
              <a:rPr lang="en-US" sz="1800">
                <a:effectLst/>
                <a:latin typeface="Calibri" panose="020F0502020204030204" pitchFamily="34" charset="0"/>
                <a:ea typeface="Calibri" panose="020F0502020204030204" pitchFamily="34" charset="0"/>
                <a:cs typeface="Times New Roman" panose="02020603050405020304" pitchFamily="18" charset="0"/>
              </a:rPr>
              <a:t> explanatory </a:t>
            </a:r>
            <a:r>
              <a:rPr lang="en-US" sz="1800" err="1">
                <a:effectLst/>
                <a:latin typeface="Calibri" panose="020F0502020204030204" pitchFamily="34" charset="0"/>
                <a:ea typeface="Calibri" panose="020F0502020204030204" pitchFamily="34" charset="0"/>
                <a:cs typeface="Times New Roman" panose="02020603050405020304" pitchFamily="18" charset="0"/>
              </a:rPr>
              <a:t>purpos</a:t>
            </a:r>
            <a:r>
              <a:rPr lang="en-US" sz="1800" noProof="0">
                <a:effectLst/>
                <a:latin typeface="Calibri" panose="020F0502020204030204" pitchFamily="34" charset="0"/>
                <a:ea typeface="Calibri" panose="020F0502020204030204" pitchFamily="34" charset="0"/>
                <a:cs typeface="Times New Roman" panose="02020603050405020304" pitchFamily="18" charset="0"/>
              </a:rPr>
              <a:t>e.</a:t>
            </a:r>
            <a:endParaRPr lang="en-US" noProof="0"/>
          </a:p>
        </p:txBody>
      </p:sp>
      <p:sp>
        <p:nvSpPr>
          <p:cNvPr id="4" name="Slide Number Placeholder 3"/>
          <p:cNvSpPr>
            <a:spLocks noGrp="1"/>
          </p:cNvSpPr>
          <p:nvPr>
            <p:ph type="sldNum" sz="quarter" idx="5"/>
          </p:nvPr>
        </p:nvSpPr>
        <p:spPr/>
        <p:txBody>
          <a:bodyPr/>
          <a:lstStyle/>
          <a:p>
            <a:fld id="{D66C1F08-4263-724F-A9B2-27CD6B7D7C60}" type="slidenum">
              <a:rPr lang="en-US" smtClean="0"/>
              <a:t>4</a:t>
            </a:fld>
            <a:endParaRPr lang="en-US"/>
          </a:p>
        </p:txBody>
      </p:sp>
    </p:spTree>
    <p:extLst>
      <p:ext uri="{BB962C8B-B14F-4D97-AF65-F5344CB8AC3E}">
        <p14:creationId xmlns:p14="http://schemas.microsoft.com/office/powerpoint/2010/main" val="26758115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5"/>
          </p:nvPr>
        </p:nvSpPr>
        <p:spPr/>
        <p:txBody>
          <a:bodyPr/>
          <a:lstStyle/>
          <a:p>
            <a:fld id="{D66C1F08-4263-724F-A9B2-27CD6B7D7C60}" type="slidenum">
              <a:rPr lang="en-US" smtClean="0"/>
              <a:t>5</a:t>
            </a:fld>
            <a:endParaRPr lang="en-US"/>
          </a:p>
        </p:txBody>
      </p:sp>
    </p:spTree>
    <p:extLst>
      <p:ext uri="{BB962C8B-B14F-4D97-AF65-F5344CB8AC3E}">
        <p14:creationId xmlns:p14="http://schemas.microsoft.com/office/powerpoint/2010/main" val="280958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5"/>
          </p:nvPr>
        </p:nvSpPr>
        <p:spPr/>
        <p:txBody>
          <a:bodyPr/>
          <a:lstStyle/>
          <a:p>
            <a:fld id="{D66C1F08-4263-724F-A9B2-27CD6B7D7C60}" type="slidenum">
              <a:rPr lang="en-US" smtClean="0"/>
              <a:t>6</a:t>
            </a:fld>
            <a:endParaRPr lang="en-US"/>
          </a:p>
        </p:txBody>
      </p:sp>
    </p:spTree>
    <p:extLst>
      <p:ext uri="{BB962C8B-B14F-4D97-AF65-F5344CB8AC3E}">
        <p14:creationId xmlns:p14="http://schemas.microsoft.com/office/powerpoint/2010/main" val="33550085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6C1F08-4263-724F-A9B2-27CD6B7D7C60}" type="slidenum">
              <a:rPr lang="en-US" smtClean="0"/>
              <a:t>12</a:t>
            </a:fld>
            <a:endParaRPr lang="en-US"/>
          </a:p>
        </p:txBody>
      </p:sp>
    </p:spTree>
    <p:extLst>
      <p:ext uri="{BB962C8B-B14F-4D97-AF65-F5344CB8AC3E}">
        <p14:creationId xmlns:p14="http://schemas.microsoft.com/office/powerpoint/2010/main" val="22317571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6C1F08-4263-724F-A9B2-27CD6B7D7C60}" type="slidenum">
              <a:rPr lang="en-US" smtClean="0"/>
              <a:t>14</a:t>
            </a:fld>
            <a:endParaRPr lang="en-US"/>
          </a:p>
        </p:txBody>
      </p:sp>
    </p:spTree>
    <p:extLst>
      <p:ext uri="{BB962C8B-B14F-4D97-AF65-F5344CB8AC3E}">
        <p14:creationId xmlns:p14="http://schemas.microsoft.com/office/powerpoint/2010/main" val="14990931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0">
              <a:buNone/>
            </a:pPr>
            <a:endParaRPr lang="en-GB">
              <a:solidFill>
                <a:schemeClr val="tx1">
                  <a:lumMod val="75000"/>
                </a:schemeClr>
              </a:solidFill>
            </a:endParaRPr>
          </a:p>
          <a:p>
            <a:endParaRPr lang="en-US"/>
          </a:p>
        </p:txBody>
      </p:sp>
      <p:sp>
        <p:nvSpPr>
          <p:cNvPr id="4" name="Slide Number Placeholder 3"/>
          <p:cNvSpPr>
            <a:spLocks noGrp="1"/>
          </p:cNvSpPr>
          <p:nvPr>
            <p:ph type="sldNum" sz="quarter" idx="5"/>
          </p:nvPr>
        </p:nvSpPr>
        <p:spPr/>
        <p:txBody>
          <a:bodyPr/>
          <a:lstStyle/>
          <a:p>
            <a:fld id="{D66C1F08-4263-724F-A9B2-27CD6B7D7C60}" type="slidenum">
              <a:rPr lang="en-US" smtClean="0"/>
              <a:t>15</a:t>
            </a:fld>
            <a:endParaRPr lang="en-US"/>
          </a:p>
        </p:txBody>
      </p:sp>
    </p:spTree>
    <p:extLst>
      <p:ext uri="{BB962C8B-B14F-4D97-AF65-F5344CB8AC3E}">
        <p14:creationId xmlns:p14="http://schemas.microsoft.com/office/powerpoint/2010/main" val="21770349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Please don't state just "YES", because that won't be considered as sufficient description, clear and detailed description must be included.</a:t>
            </a:r>
            <a:endParaRPr lang="en-US"/>
          </a:p>
        </p:txBody>
      </p:sp>
      <p:sp>
        <p:nvSpPr>
          <p:cNvPr id="4" name="Slide Number Placeholder 3"/>
          <p:cNvSpPr>
            <a:spLocks noGrp="1"/>
          </p:cNvSpPr>
          <p:nvPr>
            <p:ph type="sldNum" sz="quarter" idx="5"/>
          </p:nvPr>
        </p:nvSpPr>
        <p:spPr/>
        <p:txBody>
          <a:bodyPr/>
          <a:lstStyle/>
          <a:p>
            <a:fld id="{D66C1F08-4263-724F-A9B2-27CD6B7D7C60}" type="slidenum">
              <a:rPr lang="en-US" smtClean="0"/>
              <a:t>16</a:t>
            </a:fld>
            <a:endParaRPr lang="en-US"/>
          </a:p>
        </p:txBody>
      </p:sp>
    </p:spTree>
    <p:extLst>
      <p:ext uri="{BB962C8B-B14F-4D97-AF65-F5344CB8AC3E}">
        <p14:creationId xmlns:p14="http://schemas.microsoft.com/office/powerpoint/2010/main" val="547033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66778" y="1364993"/>
            <a:ext cx="7372654" cy="1009498"/>
          </a:xfrm>
          <a:noFill/>
          <a:ln>
            <a:noFill/>
          </a:ln>
        </p:spPr>
        <p:style>
          <a:lnRef idx="2">
            <a:schemeClr val="accent1">
              <a:shade val="50000"/>
            </a:schemeClr>
          </a:lnRef>
          <a:fillRef idx="1">
            <a:schemeClr val="accent1"/>
          </a:fillRef>
          <a:effectRef idx="0">
            <a:schemeClr val="accent1"/>
          </a:effectRef>
          <a:fontRef idx="none"/>
        </p:style>
        <p:txBody>
          <a:bodyPr anchor="t">
            <a:noAutofit/>
          </a:bodyPr>
          <a:lstStyle>
            <a:lvl1pPr algn="l">
              <a:lnSpc>
                <a:spcPct val="100000"/>
              </a:lnSpc>
              <a:defRPr sz="3000" b="1">
                <a:solidFill>
                  <a:schemeClr val="accent2"/>
                </a:solidFill>
                <a:latin typeface="Myriad Pro" charset="0"/>
                <a:ea typeface="Myriad Pro" charset="0"/>
                <a:cs typeface="Myriad Pro" charset="0"/>
              </a:defRPr>
            </a:lvl1pPr>
          </a:lstStyle>
          <a:p>
            <a:r>
              <a:rPr lang="en-US"/>
              <a:t>RAIL BALTICA –</a:t>
            </a:r>
            <a:br>
              <a:rPr lang="en-US"/>
            </a:br>
            <a:r>
              <a:rPr lang="en-US"/>
              <a:t>PROJECT OF THE CENTURY</a:t>
            </a:r>
          </a:p>
        </p:txBody>
      </p:sp>
      <p:sp>
        <p:nvSpPr>
          <p:cNvPr id="4" name="Text Placeholder 3"/>
          <p:cNvSpPr>
            <a:spLocks noGrp="1"/>
          </p:cNvSpPr>
          <p:nvPr>
            <p:ph type="body" sz="quarter" idx="13" hasCustomPrompt="1"/>
          </p:nvPr>
        </p:nvSpPr>
        <p:spPr>
          <a:xfrm>
            <a:off x="866775" y="2895036"/>
            <a:ext cx="3382963" cy="746189"/>
          </a:xfrm>
        </p:spPr>
        <p:txBody>
          <a:bodyPr>
            <a:normAutofit/>
          </a:bodyPr>
          <a:lstStyle>
            <a:lvl1pPr marL="0" indent="0">
              <a:lnSpc>
                <a:spcPct val="100000"/>
              </a:lnSpc>
              <a:spcBef>
                <a:spcPts val="0"/>
              </a:spcBef>
              <a:buNone/>
              <a:defRPr sz="1500" b="0" baseline="0">
                <a:solidFill>
                  <a:schemeClr val="tx2"/>
                </a:solidFill>
                <a:latin typeface="Myriad Pro"/>
                <a:cs typeface="Myriad Pro"/>
              </a:defRPr>
            </a:lvl1pPr>
          </a:lstStyle>
          <a:p>
            <a:pPr lvl="0"/>
            <a:r>
              <a:rPr lang="en-US"/>
              <a:t>Chairperson, Management board </a:t>
            </a:r>
          </a:p>
          <a:p>
            <a:pPr lvl="0"/>
            <a:r>
              <a:rPr lang="en-US"/>
              <a:t>RB Rail</a:t>
            </a:r>
          </a:p>
        </p:txBody>
      </p:sp>
      <p:sp>
        <p:nvSpPr>
          <p:cNvPr id="7" name="Text Placeholder 6"/>
          <p:cNvSpPr>
            <a:spLocks noGrp="1"/>
          </p:cNvSpPr>
          <p:nvPr>
            <p:ph type="body" sz="quarter" idx="14" hasCustomPrompt="1"/>
          </p:nvPr>
        </p:nvSpPr>
        <p:spPr>
          <a:xfrm>
            <a:off x="866775" y="2625198"/>
            <a:ext cx="2849563" cy="338137"/>
          </a:xfrm>
        </p:spPr>
        <p:txBody>
          <a:bodyPr>
            <a:normAutofit/>
          </a:bodyPr>
          <a:lstStyle>
            <a:lvl1pPr marL="0" indent="0">
              <a:lnSpc>
                <a:spcPct val="100000"/>
              </a:lnSpc>
              <a:spcBef>
                <a:spcPts val="0"/>
              </a:spcBef>
              <a:buNone/>
              <a:defRPr sz="1500" b="1" baseline="0">
                <a:solidFill>
                  <a:schemeClr val="tx2"/>
                </a:solidFill>
                <a:latin typeface="Myriad Pro"/>
                <a:cs typeface="Myriad Pro"/>
              </a:defRPr>
            </a:lvl1pPr>
          </a:lstStyle>
          <a:p>
            <a:pPr lvl="0"/>
            <a:r>
              <a:rPr lang="lv-LV"/>
              <a:t>Baiba A. Rubesa</a:t>
            </a:r>
            <a:endParaRPr lang="en-US"/>
          </a:p>
        </p:txBody>
      </p:sp>
      <p:sp>
        <p:nvSpPr>
          <p:cNvPr id="9" name="Text Placeholder 8"/>
          <p:cNvSpPr>
            <a:spLocks noGrp="1"/>
          </p:cNvSpPr>
          <p:nvPr>
            <p:ph type="body" sz="quarter" idx="15" hasCustomPrompt="1"/>
          </p:nvPr>
        </p:nvSpPr>
        <p:spPr>
          <a:xfrm>
            <a:off x="866775" y="3750729"/>
            <a:ext cx="2417763" cy="363538"/>
          </a:xfrm>
        </p:spPr>
        <p:txBody>
          <a:bodyPr>
            <a:normAutofit/>
          </a:bodyPr>
          <a:lstStyle>
            <a:lvl1pPr marL="0" indent="0">
              <a:lnSpc>
                <a:spcPct val="100000"/>
              </a:lnSpc>
              <a:spcBef>
                <a:spcPts val="0"/>
              </a:spcBef>
              <a:buNone/>
              <a:defRPr sz="1500" baseline="0">
                <a:solidFill>
                  <a:schemeClr val="bg2"/>
                </a:solidFill>
                <a:latin typeface="Myriad Pro"/>
                <a:cs typeface="Myriad Pro"/>
              </a:defRPr>
            </a:lvl1pPr>
          </a:lstStyle>
          <a:p>
            <a:pPr lvl="0"/>
            <a:r>
              <a:rPr lang="en-US"/>
              <a:t>March 30, 2017</a:t>
            </a:r>
          </a:p>
        </p:txBody>
      </p:sp>
    </p:spTree>
    <p:extLst>
      <p:ext uri="{BB962C8B-B14F-4D97-AF65-F5344CB8AC3E}">
        <p14:creationId xmlns:p14="http://schemas.microsoft.com/office/powerpoint/2010/main" val="17154787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51934" y="495948"/>
            <a:ext cx="7418474" cy="528914"/>
          </a:xfrm>
        </p:spPr>
        <p:txBody>
          <a:bodyPr anchor="t">
            <a:normAutofit/>
          </a:bodyPr>
          <a:lstStyle>
            <a:lvl1pPr>
              <a:defRPr sz="2500" b="1">
                <a:solidFill>
                  <a:schemeClr val="accent2"/>
                </a:solidFill>
                <a:latin typeface="Myriad Pro" charset="0"/>
                <a:ea typeface="Myriad Pro" charset="0"/>
                <a:cs typeface="Myriad Pro" charset="0"/>
              </a:defRPr>
            </a:lvl1pPr>
          </a:lstStyle>
          <a:p>
            <a:r>
              <a:rPr lang="lv-LV" err="1"/>
              <a:t>Title</a:t>
            </a:r>
            <a:r>
              <a:rPr lang="lv-LV"/>
              <a:t> 1</a:t>
            </a:r>
            <a:endParaRPr lang="en-US"/>
          </a:p>
        </p:txBody>
      </p:sp>
      <p:sp>
        <p:nvSpPr>
          <p:cNvPr id="3" name="Content Placeholder 2"/>
          <p:cNvSpPr>
            <a:spLocks noGrp="1"/>
          </p:cNvSpPr>
          <p:nvPr>
            <p:ph idx="1" hasCustomPrompt="1"/>
          </p:nvPr>
        </p:nvSpPr>
        <p:spPr>
          <a:xfrm>
            <a:off x="851934" y="1033320"/>
            <a:ext cx="7418474" cy="2361804"/>
          </a:xfrm>
        </p:spPr>
        <p:txBody>
          <a:bodyPr>
            <a:normAutofit/>
          </a:bodyPr>
          <a:lstStyle>
            <a:lvl1pPr marL="0" indent="-180000">
              <a:lnSpc>
                <a:spcPct val="100000"/>
              </a:lnSpc>
              <a:spcBef>
                <a:spcPts val="1000"/>
              </a:spcBef>
              <a:buFontTx/>
              <a:buBlip>
                <a:blip r:embed="rId3"/>
              </a:buBlip>
              <a:defRPr sz="1500">
                <a:latin typeface="Myriad Pro" charset="0"/>
                <a:ea typeface="Myriad Pro" charset="0"/>
                <a:cs typeface="Myriad Pro" charset="0"/>
              </a:defRPr>
            </a:lvl1pPr>
          </a:lstStyle>
          <a:p>
            <a:pPr lvl="0"/>
            <a:r>
              <a:rPr lang="en-US" err="1"/>
              <a:t>Lorem</a:t>
            </a:r>
            <a:r>
              <a:rPr lang="en-US"/>
              <a:t> </a:t>
            </a:r>
            <a:r>
              <a:rPr lang="en-US" err="1"/>
              <a:t>ipsum</a:t>
            </a:r>
            <a:r>
              <a:rPr lang="en-US"/>
              <a:t>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sed</a:t>
            </a:r>
            <a:r>
              <a:rPr lang="en-US"/>
              <a:t> </a:t>
            </a:r>
            <a:r>
              <a:rPr lang="en-US" err="1"/>
              <a:t>diam</a:t>
            </a:r>
            <a:r>
              <a:rPr lang="en-US"/>
              <a:t>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a:t>
            </a:r>
            <a:r>
              <a:rPr lang="en-US" err="1"/>
              <a:t>dolore</a:t>
            </a:r>
            <a:r>
              <a:rPr lang="en-US"/>
              <a:t> magna </a:t>
            </a:r>
            <a:r>
              <a:rPr lang="en-US" err="1"/>
              <a:t>aliquam</a:t>
            </a:r>
            <a:r>
              <a:rPr lang="en-US"/>
              <a:t> </a:t>
            </a:r>
            <a:r>
              <a:rPr lang="en-US" err="1"/>
              <a:t>erat</a:t>
            </a:r>
            <a:r>
              <a:rPr lang="en-US"/>
              <a:t> </a:t>
            </a:r>
            <a:r>
              <a:rPr lang="en-US" err="1"/>
              <a:t>volutpat</a:t>
            </a:r>
            <a:r>
              <a:rPr lang="en-US"/>
              <a:t>. </a:t>
            </a:r>
            <a:r>
              <a:rPr lang="en-US" err="1"/>
              <a:t>Ut</a:t>
            </a:r>
            <a:r>
              <a:rPr lang="en-US"/>
              <a:t> </a:t>
            </a:r>
            <a:r>
              <a:rPr lang="en-US" err="1"/>
              <a:t>wisi</a:t>
            </a:r>
            <a:r>
              <a:rPr lang="en-US"/>
              <a:t> </a:t>
            </a:r>
            <a:r>
              <a:rPr lang="en-US" err="1"/>
              <a:t>enim</a:t>
            </a:r>
            <a:r>
              <a:rPr lang="en-US"/>
              <a:t> ad</a:t>
            </a:r>
          </a:p>
          <a:p>
            <a:pPr lvl="0"/>
            <a:r>
              <a:rPr lang="en-US" err="1"/>
              <a:t>Lorem</a:t>
            </a:r>
            <a:r>
              <a:rPr lang="en-US"/>
              <a:t> </a:t>
            </a:r>
            <a:r>
              <a:rPr lang="en-US" err="1"/>
              <a:t>ipsum</a:t>
            </a:r>
            <a:r>
              <a:rPr lang="en-US"/>
              <a:t>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sed</a:t>
            </a:r>
            <a:r>
              <a:rPr lang="en-US"/>
              <a:t> </a:t>
            </a:r>
            <a:r>
              <a:rPr lang="en-US" err="1"/>
              <a:t>diam</a:t>
            </a:r>
            <a:r>
              <a:rPr lang="en-US"/>
              <a:t>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a:t>
            </a:r>
            <a:r>
              <a:rPr lang="en-US" err="1"/>
              <a:t>dolore</a:t>
            </a:r>
            <a:r>
              <a:rPr lang="en-US"/>
              <a:t> magna </a:t>
            </a:r>
            <a:r>
              <a:rPr lang="en-US" err="1"/>
              <a:t>aliquam</a:t>
            </a:r>
            <a:r>
              <a:rPr lang="en-US"/>
              <a:t> </a:t>
            </a:r>
            <a:r>
              <a:rPr lang="en-US" err="1"/>
              <a:t>erat</a:t>
            </a:r>
            <a:r>
              <a:rPr lang="en-US"/>
              <a:t> </a:t>
            </a:r>
            <a:r>
              <a:rPr lang="en-US" err="1"/>
              <a:t>volutpat</a:t>
            </a:r>
            <a:r>
              <a:rPr lang="en-US"/>
              <a:t>. </a:t>
            </a:r>
            <a:r>
              <a:rPr lang="en-US" err="1"/>
              <a:t>Ut</a:t>
            </a:r>
            <a:r>
              <a:rPr lang="en-US"/>
              <a:t> </a:t>
            </a:r>
            <a:r>
              <a:rPr lang="en-US" err="1"/>
              <a:t>wisi</a:t>
            </a:r>
            <a:r>
              <a:rPr lang="en-US"/>
              <a:t> </a:t>
            </a:r>
            <a:r>
              <a:rPr lang="en-US" err="1"/>
              <a:t>enim</a:t>
            </a:r>
            <a:r>
              <a:rPr lang="en-US"/>
              <a:t> ad </a:t>
            </a:r>
          </a:p>
        </p:txBody>
      </p:sp>
      <p:sp>
        <p:nvSpPr>
          <p:cNvPr id="6" name="Slide Number Placeholder 5"/>
          <p:cNvSpPr>
            <a:spLocks noGrp="1"/>
          </p:cNvSpPr>
          <p:nvPr>
            <p:ph type="sldNum" sz="quarter" idx="12"/>
          </p:nvPr>
        </p:nvSpPr>
        <p:spPr>
          <a:xfrm>
            <a:off x="6213008" y="4482056"/>
            <a:ext cx="2057400" cy="248949"/>
          </a:xfrm>
        </p:spPr>
        <p:txBody>
          <a:bodyPr/>
          <a:lstStyle>
            <a:lvl1pPr>
              <a:defRPr sz="1000">
                <a:latin typeface="Myriad Pro" charset="0"/>
                <a:ea typeface="Myriad Pro" charset="0"/>
                <a:cs typeface="Myriad Pro" charset="0"/>
              </a:defRPr>
            </a:lvl1pPr>
          </a:lstStyle>
          <a:p>
            <a:fld id="{FB46EC70-82E4-6749-B503-D86A1E0367C5}" type="slidenum">
              <a:rPr lang="en-US" smtClean="0"/>
              <a:pPr/>
              <a:t>‹#›</a:t>
            </a:fld>
            <a:endParaRPr lang="en-US"/>
          </a:p>
        </p:txBody>
      </p:sp>
    </p:spTree>
    <p:extLst>
      <p:ext uri="{BB962C8B-B14F-4D97-AF65-F5344CB8AC3E}">
        <p14:creationId xmlns:p14="http://schemas.microsoft.com/office/powerpoint/2010/main" val="20835751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92316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4"/>
          <p:cNvSpPr>
            <a:spLocks noGrp="1"/>
          </p:cNvSpPr>
          <p:nvPr>
            <p:ph type="body" sz="quarter" idx="10" hasCustomPrompt="1"/>
          </p:nvPr>
        </p:nvSpPr>
        <p:spPr>
          <a:xfrm>
            <a:off x="685800" y="700088"/>
            <a:ext cx="7772400" cy="304800"/>
          </a:xfrm>
        </p:spPr>
        <p:txBody>
          <a:bodyPr>
            <a:normAutofit/>
          </a:bodyPr>
          <a:lstStyle>
            <a:lvl1pPr marL="0" indent="0" algn="ctr">
              <a:lnSpc>
                <a:spcPct val="86000"/>
              </a:lnSpc>
              <a:spcBef>
                <a:spcPts val="0"/>
              </a:spcBef>
              <a:buNone/>
              <a:defRPr sz="1350" baseline="0"/>
            </a:lvl1pPr>
          </a:lstStyle>
          <a:p>
            <a:pPr lvl="0"/>
            <a:r>
              <a:rPr lang="en-US"/>
              <a:t>Click here to edit subtitle</a:t>
            </a:r>
          </a:p>
        </p:txBody>
      </p:sp>
    </p:spTree>
    <p:extLst>
      <p:ext uri="{BB962C8B-B14F-4D97-AF65-F5344CB8AC3E}">
        <p14:creationId xmlns:p14="http://schemas.microsoft.com/office/powerpoint/2010/main" val="13091571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FD404E3-FED7-A34D-8F71-0C9F557DB52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3086"/>
          <a:stretch/>
        </p:blipFill>
        <p:spPr>
          <a:xfrm>
            <a:off x="0" y="0"/>
            <a:ext cx="9144000" cy="4470400"/>
          </a:xfrm>
          <a:prstGeom prst="rect">
            <a:avLst/>
          </a:prstGeom>
        </p:spPr>
      </p:pic>
      <p:pic>
        <p:nvPicPr>
          <p:cNvPr id="9" name="Picture 8" descr="logo-11.png">
            <a:extLst>
              <a:ext uri="{FF2B5EF4-FFF2-40B4-BE49-F238E27FC236}">
                <a16:creationId xmlns:a16="http://schemas.microsoft.com/office/drawing/2014/main" id="{0652C6AF-2160-B043-A7DC-AA7DAF254D3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5800" y="516081"/>
            <a:ext cx="2004255" cy="511464"/>
          </a:xfrm>
          <a:prstGeom prst="rect">
            <a:avLst/>
          </a:prstGeom>
        </p:spPr>
      </p:pic>
      <p:sp>
        <p:nvSpPr>
          <p:cNvPr id="11" name="Title 2">
            <a:extLst>
              <a:ext uri="{FF2B5EF4-FFF2-40B4-BE49-F238E27FC236}">
                <a16:creationId xmlns:a16="http://schemas.microsoft.com/office/drawing/2014/main" id="{BCDC3833-F1C3-984B-BCF8-3772A7648067}"/>
              </a:ext>
            </a:extLst>
          </p:cNvPr>
          <p:cNvSpPr txBox="1">
            <a:spLocks/>
          </p:cNvSpPr>
          <p:nvPr userDrawn="1"/>
        </p:nvSpPr>
        <p:spPr>
          <a:xfrm>
            <a:off x="3071080" y="4647589"/>
            <a:ext cx="1026886" cy="368906"/>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1800">
              <a:solidFill>
                <a:schemeClr val="tx1">
                  <a:lumMod val="65000"/>
                  <a:lumOff val="35000"/>
                </a:schemeClr>
              </a:solidFill>
              <a:latin typeface="Myriad Pro"/>
              <a:cs typeface="Myriad Pro"/>
            </a:endParaRPr>
          </a:p>
        </p:txBody>
      </p:sp>
      <p:pic>
        <p:nvPicPr>
          <p:cNvPr id="14" name="Picture 13" descr="EU-13.png">
            <a:extLst>
              <a:ext uri="{FF2B5EF4-FFF2-40B4-BE49-F238E27FC236}">
                <a16:creationId xmlns:a16="http://schemas.microsoft.com/office/drawing/2014/main" id="{BFB183C0-DE22-9F43-8B7B-20A6DB3DC28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85799" y="4605849"/>
            <a:ext cx="2379133" cy="503783"/>
          </a:xfrm>
          <a:prstGeom prst="rect">
            <a:avLst/>
          </a:prstGeom>
        </p:spPr>
      </p:pic>
      <p:sp>
        <p:nvSpPr>
          <p:cNvPr id="18" name="Text Placeholder 2">
            <a:extLst>
              <a:ext uri="{FF2B5EF4-FFF2-40B4-BE49-F238E27FC236}">
                <a16:creationId xmlns:a16="http://schemas.microsoft.com/office/drawing/2014/main" id="{E28C25C4-9292-F048-B148-85D104BCB492}"/>
              </a:ext>
            </a:extLst>
          </p:cNvPr>
          <p:cNvSpPr>
            <a:spLocks noGrp="1"/>
          </p:cNvSpPr>
          <p:nvPr>
            <p:ph idx="10"/>
          </p:nvPr>
        </p:nvSpPr>
        <p:spPr>
          <a:xfrm>
            <a:off x="3084892" y="4647589"/>
            <a:ext cx="697138" cy="368907"/>
          </a:xfrm>
          <a:prstGeom prst="rect">
            <a:avLst/>
          </a:prstGeom>
        </p:spPr>
        <p:txBody>
          <a:bodyPr vert="horz" lIns="91440" tIns="45720" rIns="91440" bIns="45720" rtlCol="0">
            <a:normAutofit/>
          </a:bodyPr>
          <a:lstStyle>
            <a:lvl1pPr>
              <a:defRPr sz="1000">
                <a:solidFill>
                  <a:schemeClr val="tx1">
                    <a:lumMod val="65000"/>
                    <a:lumOff val="35000"/>
                  </a:schemeClr>
                </a:solidFill>
              </a:defRPr>
            </a:lvl1pPr>
          </a:lstStyle>
          <a:p>
            <a:pPr lvl="0"/>
            <a:r>
              <a:rPr lang="en-GB"/>
              <a:t>Click to edit Master text styles</a:t>
            </a:r>
          </a:p>
        </p:txBody>
      </p:sp>
      <p:sp>
        <p:nvSpPr>
          <p:cNvPr id="19" name="Text Placeholder 2">
            <a:extLst>
              <a:ext uri="{FF2B5EF4-FFF2-40B4-BE49-F238E27FC236}">
                <a16:creationId xmlns:a16="http://schemas.microsoft.com/office/drawing/2014/main" id="{010CD044-0047-204F-B11E-F3EF0E59E1D3}"/>
              </a:ext>
            </a:extLst>
          </p:cNvPr>
          <p:cNvSpPr>
            <a:spLocks noGrp="1"/>
          </p:cNvSpPr>
          <p:nvPr>
            <p:ph idx="11"/>
          </p:nvPr>
        </p:nvSpPr>
        <p:spPr>
          <a:xfrm>
            <a:off x="3990144" y="4647587"/>
            <a:ext cx="697138" cy="368907"/>
          </a:xfrm>
          <a:prstGeom prst="rect">
            <a:avLst/>
          </a:prstGeom>
        </p:spPr>
        <p:txBody>
          <a:bodyPr vert="horz" lIns="91440" tIns="45720" rIns="91440" bIns="45720" rtlCol="0">
            <a:normAutofit/>
          </a:bodyPr>
          <a:lstStyle>
            <a:lvl1pPr>
              <a:defRPr sz="1000">
                <a:solidFill>
                  <a:schemeClr val="tx1">
                    <a:lumMod val="65000"/>
                    <a:lumOff val="35000"/>
                  </a:schemeClr>
                </a:solidFill>
              </a:defRPr>
            </a:lvl1pPr>
          </a:lstStyle>
          <a:p>
            <a:pPr lvl="0"/>
            <a:r>
              <a:rPr lang="en-GB"/>
              <a:t>Click to edit Master text styles</a:t>
            </a:r>
          </a:p>
        </p:txBody>
      </p:sp>
      <p:sp>
        <p:nvSpPr>
          <p:cNvPr id="20" name="Text Placeholder 2">
            <a:extLst>
              <a:ext uri="{FF2B5EF4-FFF2-40B4-BE49-F238E27FC236}">
                <a16:creationId xmlns:a16="http://schemas.microsoft.com/office/drawing/2014/main" id="{68859DFE-F625-1D42-84F0-361F0EFFFC0B}"/>
              </a:ext>
            </a:extLst>
          </p:cNvPr>
          <p:cNvSpPr>
            <a:spLocks noGrp="1"/>
          </p:cNvSpPr>
          <p:nvPr>
            <p:ph idx="12"/>
          </p:nvPr>
        </p:nvSpPr>
        <p:spPr>
          <a:xfrm>
            <a:off x="4895396" y="4647587"/>
            <a:ext cx="697138" cy="368907"/>
          </a:xfrm>
          <a:prstGeom prst="rect">
            <a:avLst/>
          </a:prstGeom>
        </p:spPr>
        <p:txBody>
          <a:bodyPr vert="horz" lIns="91440" tIns="45720" rIns="91440" bIns="45720" rtlCol="0">
            <a:normAutofit/>
          </a:bodyPr>
          <a:lstStyle>
            <a:lvl1pPr>
              <a:defRPr sz="1000">
                <a:solidFill>
                  <a:schemeClr val="tx1">
                    <a:lumMod val="65000"/>
                    <a:lumOff val="35000"/>
                  </a:schemeClr>
                </a:solidFill>
              </a:defRPr>
            </a:lvl1pPr>
          </a:lstStyle>
          <a:p>
            <a:pPr lvl="0"/>
            <a:r>
              <a:rPr lang="en-GB"/>
              <a:t>Click to edit Master text styles</a:t>
            </a:r>
          </a:p>
        </p:txBody>
      </p:sp>
      <p:sp>
        <p:nvSpPr>
          <p:cNvPr id="13" name="Title Placeholder 1">
            <a:extLst>
              <a:ext uri="{FF2B5EF4-FFF2-40B4-BE49-F238E27FC236}">
                <a16:creationId xmlns:a16="http://schemas.microsoft.com/office/drawing/2014/main" id="{0C019A72-87D0-3142-84A9-24E73517B955}"/>
              </a:ext>
            </a:extLst>
          </p:cNvPr>
          <p:cNvSpPr>
            <a:spLocks noGrp="1"/>
          </p:cNvSpPr>
          <p:nvPr>
            <p:ph type="title"/>
          </p:nvPr>
        </p:nvSpPr>
        <p:spPr>
          <a:xfrm>
            <a:off x="685799" y="1543626"/>
            <a:ext cx="3527386" cy="2009802"/>
          </a:xfrm>
          <a:prstGeom prst="rect">
            <a:avLst/>
          </a:prstGeom>
        </p:spPr>
        <p:txBody>
          <a:bodyPr vert="horz" lIns="91440" tIns="45720" rIns="91440" bIns="45720" rtlCol="0" anchor="ctr">
            <a:noAutofit/>
          </a:bodyPr>
          <a:lstStyle>
            <a:lvl1pPr algn="l">
              <a:defRPr sz="4000" b="1" i="0">
                <a:solidFill>
                  <a:schemeClr val="bg1"/>
                </a:solidFill>
                <a:latin typeface="Myriad Pro" panose="020B0503030403020204" pitchFamily="34" charset="0"/>
              </a:defRPr>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00152629-C276-F64E-8D0E-8EAAB8AFDC56}"/>
              </a:ext>
            </a:extLst>
          </p:cNvPr>
          <p:cNvSpPr>
            <a:spLocks noGrp="1"/>
          </p:cNvSpPr>
          <p:nvPr>
            <p:ph type="body" sz="quarter" idx="13" hasCustomPrompt="1"/>
          </p:nvPr>
        </p:nvSpPr>
        <p:spPr>
          <a:xfrm>
            <a:off x="6238430" y="4694458"/>
            <a:ext cx="1837183" cy="233141"/>
          </a:xfrm>
        </p:spPr>
        <p:txBody>
          <a:bodyPr>
            <a:noAutofit/>
          </a:bodyPr>
          <a:lstStyle>
            <a:lvl1pPr algn="r">
              <a:defRPr sz="900" b="0" i="0">
                <a:solidFill>
                  <a:schemeClr val="tx1">
                    <a:lumMod val="65000"/>
                    <a:lumOff val="35000"/>
                  </a:schemeClr>
                </a:solidFill>
                <a:latin typeface="Myriad Pro" panose="020B0503030403020204" pitchFamily="34" charset="0"/>
              </a:defRPr>
            </a:lvl1pPr>
            <a:lvl2pPr algn="r">
              <a:defRPr sz="900" b="0" i="0">
                <a:solidFill>
                  <a:schemeClr val="tx1">
                    <a:lumMod val="65000"/>
                    <a:lumOff val="35000"/>
                  </a:schemeClr>
                </a:solidFill>
                <a:latin typeface="Myriad Pro" panose="020B0503030403020204" pitchFamily="34" charset="0"/>
              </a:defRPr>
            </a:lvl2pPr>
            <a:lvl3pPr algn="r">
              <a:defRPr sz="900" b="0" i="0">
                <a:solidFill>
                  <a:schemeClr val="tx1">
                    <a:lumMod val="65000"/>
                    <a:lumOff val="35000"/>
                  </a:schemeClr>
                </a:solidFill>
                <a:latin typeface="Myriad Pro" panose="020B0503030403020204" pitchFamily="34" charset="0"/>
              </a:defRPr>
            </a:lvl3pPr>
            <a:lvl4pPr algn="r">
              <a:defRPr sz="900" b="0" i="0">
                <a:solidFill>
                  <a:schemeClr val="tx1">
                    <a:lumMod val="65000"/>
                    <a:lumOff val="35000"/>
                  </a:schemeClr>
                </a:solidFill>
                <a:latin typeface="Myriad Pro" panose="020B0503030403020204" pitchFamily="34" charset="0"/>
              </a:defRPr>
            </a:lvl4pPr>
            <a:lvl5pPr algn="r">
              <a:defRPr sz="900" b="0" i="0">
                <a:solidFill>
                  <a:schemeClr val="tx1">
                    <a:lumMod val="65000"/>
                    <a:lumOff val="35000"/>
                  </a:schemeClr>
                </a:solidFill>
                <a:latin typeface="Myriad Pro" panose="020B0503030403020204" pitchFamily="34" charset="0"/>
              </a:defRPr>
            </a:lvl5pPr>
          </a:lstStyle>
          <a:p>
            <a:pPr lvl="0"/>
            <a:r>
              <a:rPr lang="en-GB"/>
              <a:t>Name, Surname</a:t>
            </a:r>
            <a:endParaRPr lang="en-US"/>
          </a:p>
        </p:txBody>
      </p:sp>
      <p:sp>
        <p:nvSpPr>
          <p:cNvPr id="8" name="Text Placeholder 7">
            <a:extLst>
              <a:ext uri="{FF2B5EF4-FFF2-40B4-BE49-F238E27FC236}">
                <a16:creationId xmlns:a16="http://schemas.microsoft.com/office/drawing/2014/main" id="{632B6D86-2E33-7845-B6A2-AE8054105C79}"/>
              </a:ext>
            </a:extLst>
          </p:cNvPr>
          <p:cNvSpPr>
            <a:spLocks noGrp="1"/>
          </p:cNvSpPr>
          <p:nvPr>
            <p:ph type="body" sz="quarter" idx="14" hasCustomPrompt="1"/>
          </p:nvPr>
        </p:nvSpPr>
        <p:spPr>
          <a:xfrm>
            <a:off x="8169275" y="4694238"/>
            <a:ext cx="787400" cy="233362"/>
          </a:xfrm>
        </p:spPr>
        <p:txBody>
          <a:bodyPr>
            <a:normAutofit/>
          </a:bodyPr>
          <a:lstStyle>
            <a:lvl1pPr algn="r">
              <a:defRPr sz="900" b="0" i="0">
                <a:solidFill>
                  <a:schemeClr val="tx1">
                    <a:lumMod val="65000"/>
                    <a:lumOff val="35000"/>
                  </a:schemeClr>
                </a:solidFill>
                <a:latin typeface="Myriad Pro" panose="020B0503030403020204" pitchFamily="34" charset="0"/>
              </a:defRPr>
            </a:lvl1pPr>
          </a:lstStyle>
          <a:p>
            <a:pPr lvl="0"/>
            <a:r>
              <a:rPr lang="en-US" sz="900"/>
              <a:t>Date</a:t>
            </a:r>
            <a:endParaRPr lang="en-US"/>
          </a:p>
        </p:txBody>
      </p:sp>
    </p:spTree>
    <p:extLst>
      <p:ext uri="{BB962C8B-B14F-4D97-AF65-F5344CB8AC3E}">
        <p14:creationId xmlns:p14="http://schemas.microsoft.com/office/powerpoint/2010/main" val="27339644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0_Section Header">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E8E1FEE3-1F1B-2E45-A91A-9DA713C13ACD}"/>
              </a:ext>
            </a:extLst>
          </p:cNvPr>
          <p:cNvSpPr txBox="1">
            <a:spLocks/>
          </p:cNvSpPr>
          <p:nvPr userDrawn="1"/>
        </p:nvSpPr>
        <p:spPr>
          <a:xfrm>
            <a:off x="4845810" y="2078865"/>
            <a:ext cx="3645211" cy="1310541"/>
          </a:xfrm>
          <a:prstGeom prst="rect">
            <a:avLst/>
          </a:prstGeom>
        </p:spPr>
        <p:txBody>
          <a:bodyPr vert="horz" lIns="91440" tIns="45720" rIns="91440" bIns="45720" rtlCol="0" anchor="t">
            <a:normAutofit fontScale="97500"/>
          </a:bodyPr>
          <a:lstStyle>
            <a:lvl1pPr algn="ctr" defTabSz="457200" rtl="0" eaLnBrk="1" latinLnBrk="0" hangingPunct="1">
              <a:spcBef>
                <a:spcPct val="0"/>
              </a:spcBef>
              <a:buNone/>
              <a:defRPr sz="4400" kern="1200">
                <a:solidFill>
                  <a:schemeClr val="tx1">
                    <a:lumMod val="65000"/>
                    <a:lumOff val="35000"/>
                  </a:schemeClr>
                </a:solidFill>
                <a:latin typeface="+mj-lt"/>
                <a:ea typeface="+mj-ea"/>
                <a:cs typeface="+mj-cs"/>
              </a:defRPr>
            </a:lvl1pPr>
          </a:lstStyle>
          <a:p>
            <a:pPr algn="l"/>
            <a:endParaRPr lang="en-US" sz="1000" b="0" i="0">
              <a:solidFill>
                <a:schemeClr val="tx1">
                  <a:lumMod val="65000"/>
                  <a:lumOff val="35000"/>
                </a:schemeClr>
              </a:solidFill>
              <a:latin typeface="Myriad Pro" panose="020B0503030403020204" pitchFamily="34" charset="0"/>
              <a:cs typeface="Myriad Pro"/>
            </a:endParaRPr>
          </a:p>
        </p:txBody>
      </p:sp>
      <p:pic>
        <p:nvPicPr>
          <p:cNvPr id="3" name="Picture 2">
            <a:extLst>
              <a:ext uri="{FF2B5EF4-FFF2-40B4-BE49-F238E27FC236}">
                <a16:creationId xmlns:a16="http://schemas.microsoft.com/office/drawing/2014/main" id="{F714BB66-98C4-9240-A3C1-EB6695415D28}"/>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5" name="Text Placeholder 4">
            <a:extLst>
              <a:ext uri="{FF2B5EF4-FFF2-40B4-BE49-F238E27FC236}">
                <a16:creationId xmlns:a16="http://schemas.microsoft.com/office/drawing/2014/main" id="{6AFF603C-7CDF-2E42-A8BD-14887BD86536}"/>
              </a:ext>
            </a:extLst>
          </p:cNvPr>
          <p:cNvSpPr>
            <a:spLocks noGrp="1"/>
          </p:cNvSpPr>
          <p:nvPr>
            <p:ph type="body" sz="quarter" idx="10"/>
          </p:nvPr>
        </p:nvSpPr>
        <p:spPr>
          <a:xfrm>
            <a:off x="412728" y="2077418"/>
            <a:ext cx="2689395" cy="988664"/>
          </a:xfrm>
        </p:spPr>
        <p:txBody>
          <a:bodyPr anchor="ctr">
            <a:normAutofit/>
          </a:bodyPr>
          <a:lstStyle>
            <a:lvl1pPr algn="l">
              <a:defRPr sz="1400" b="0" i="0">
                <a:solidFill>
                  <a:schemeClr val="bg1"/>
                </a:solidFill>
                <a:latin typeface="Myriad Pro" panose="020B0503030403020204" pitchFamily="34" charset="0"/>
              </a:defRPr>
            </a:lvl1pPr>
          </a:lstStyle>
          <a:p>
            <a:pPr lvl="0"/>
            <a:r>
              <a:rPr lang="en-GB"/>
              <a:t>Click to edit Master text styles</a:t>
            </a:r>
          </a:p>
        </p:txBody>
      </p:sp>
    </p:spTree>
    <p:extLst>
      <p:ext uri="{BB962C8B-B14F-4D97-AF65-F5344CB8AC3E}">
        <p14:creationId xmlns:p14="http://schemas.microsoft.com/office/powerpoint/2010/main" val="41189475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ext slide blue">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DA2CB383-C779-324D-AA56-DBC817DD5166}"/>
              </a:ext>
            </a:extLst>
          </p:cNvPr>
          <p:cNvSpPr txBox="1">
            <a:spLocks/>
          </p:cNvSpPr>
          <p:nvPr userDrawn="1"/>
        </p:nvSpPr>
        <p:spPr>
          <a:xfrm>
            <a:off x="564847" y="2039407"/>
            <a:ext cx="3662438" cy="293307"/>
          </a:xfrm>
          <a:prstGeom prst="rect">
            <a:avLst/>
          </a:prstGeom>
        </p:spPr>
        <p:txBody>
          <a:bodyPr vert="horz" lIns="91440" tIns="45720" rIns="91440" bIns="45720" rtlCol="0" anchor="ctr">
            <a:normAutofit fontScale="97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1400" b="1">
              <a:latin typeface="Myriad Pro"/>
              <a:cs typeface="Myriad Pro"/>
            </a:endParaRPr>
          </a:p>
        </p:txBody>
      </p:sp>
      <p:sp>
        <p:nvSpPr>
          <p:cNvPr id="28" name="Text Placeholder 27">
            <a:extLst>
              <a:ext uri="{FF2B5EF4-FFF2-40B4-BE49-F238E27FC236}">
                <a16:creationId xmlns:a16="http://schemas.microsoft.com/office/drawing/2014/main" id="{0193C292-7264-6946-9F1D-8221BE540D26}"/>
              </a:ext>
            </a:extLst>
          </p:cNvPr>
          <p:cNvSpPr>
            <a:spLocks noGrp="1"/>
          </p:cNvSpPr>
          <p:nvPr>
            <p:ph type="body" sz="quarter" idx="20"/>
          </p:nvPr>
        </p:nvSpPr>
        <p:spPr>
          <a:xfrm>
            <a:off x="3615559" y="544512"/>
            <a:ext cx="5244662" cy="569913"/>
          </a:xfrm>
        </p:spPr>
        <p:txBody>
          <a:bodyPr anchor="ctr" anchorCtr="0">
            <a:noAutofit/>
          </a:bodyPr>
          <a:lstStyle>
            <a:lvl1pPr algn="r">
              <a:defRPr sz="2500" b="1" i="0">
                <a:solidFill>
                  <a:schemeClr val="bg1"/>
                </a:solidFill>
                <a:latin typeface="Myriad Pro Semibold" panose="020B0503030403020204" pitchFamily="34" charset="0"/>
              </a:defRPr>
            </a:lvl1pPr>
          </a:lstStyle>
          <a:p>
            <a:pPr lvl="0"/>
            <a:endParaRPr lang="en-GB"/>
          </a:p>
        </p:txBody>
      </p:sp>
      <p:sp>
        <p:nvSpPr>
          <p:cNvPr id="11" name="Text Placeholder 25">
            <a:extLst>
              <a:ext uri="{FF2B5EF4-FFF2-40B4-BE49-F238E27FC236}">
                <a16:creationId xmlns:a16="http://schemas.microsoft.com/office/drawing/2014/main" id="{278C96D4-240E-4FE4-AC85-424F9256105D}"/>
              </a:ext>
            </a:extLst>
          </p:cNvPr>
          <p:cNvSpPr>
            <a:spLocks noGrp="1"/>
          </p:cNvSpPr>
          <p:nvPr>
            <p:ph type="body" sz="quarter" idx="19"/>
          </p:nvPr>
        </p:nvSpPr>
        <p:spPr>
          <a:xfrm>
            <a:off x="564922" y="1517994"/>
            <a:ext cx="7047571" cy="3080994"/>
          </a:xfrm>
        </p:spPr>
        <p:txBody>
          <a:bodyPr>
            <a:normAutofit/>
          </a:bodyPr>
          <a:lstStyle>
            <a:lvl1pPr>
              <a:defRPr sz="1000" b="0" i="0">
                <a:solidFill>
                  <a:schemeClr val="tx1">
                    <a:lumMod val="65000"/>
                    <a:lumOff val="35000"/>
                  </a:schemeClr>
                </a:solidFill>
                <a:latin typeface="Myriad Pro" panose="020B0503030403020204" pitchFamily="34" charset="0"/>
              </a:defRPr>
            </a:lvl1pPr>
          </a:lstStyle>
          <a:p>
            <a:pPr lvl="0"/>
            <a:r>
              <a:rPr lang="en-GB"/>
              <a:t>Click to edit Master text styles</a:t>
            </a:r>
          </a:p>
        </p:txBody>
      </p:sp>
      <p:pic>
        <p:nvPicPr>
          <p:cNvPr id="6" name="Picture 5">
            <a:extLst>
              <a:ext uri="{FF2B5EF4-FFF2-40B4-BE49-F238E27FC236}">
                <a16:creationId xmlns:a16="http://schemas.microsoft.com/office/drawing/2014/main" id="{4EC58516-5ECE-44DA-921D-7B8091D0A2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39"/>
            <a:ext cx="9144000" cy="5143500"/>
          </a:xfrm>
          <a:prstGeom prst="rect">
            <a:avLst/>
          </a:prstGeom>
        </p:spPr>
      </p:pic>
      <p:sp>
        <p:nvSpPr>
          <p:cNvPr id="8" name="Text Placeholder 27">
            <a:extLst>
              <a:ext uri="{FF2B5EF4-FFF2-40B4-BE49-F238E27FC236}">
                <a16:creationId xmlns:a16="http://schemas.microsoft.com/office/drawing/2014/main" id="{C5D480DF-78E8-432A-8DBC-8EBBE7F52723}"/>
              </a:ext>
            </a:extLst>
          </p:cNvPr>
          <p:cNvSpPr>
            <a:spLocks noGrp="1"/>
          </p:cNvSpPr>
          <p:nvPr>
            <p:ph type="body" sz="quarter" idx="21"/>
          </p:nvPr>
        </p:nvSpPr>
        <p:spPr>
          <a:xfrm>
            <a:off x="3617034" y="544512"/>
            <a:ext cx="5244662" cy="569913"/>
          </a:xfrm>
        </p:spPr>
        <p:txBody>
          <a:bodyPr anchor="ctr" anchorCtr="0">
            <a:noAutofit/>
          </a:bodyPr>
          <a:lstStyle>
            <a:lvl1pPr algn="r">
              <a:defRPr sz="2500" b="1" i="0">
                <a:solidFill>
                  <a:schemeClr val="bg1"/>
                </a:solidFill>
                <a:latin typeface="Myriad Pro Semibold" panose="020B0503030403020204" pitchFamily="34" charset="0"/>
              </a:defRPr>
            </a:lvl1pPr>
          </a:lstStyle>
          <a:p>
            <a:pPr lvl="0"/>
            <a:endParaRPr lang="en-GB"/>
          </a:p>
        </p:txBody>
      </p:sp>
    </p:spTree>
    <p:extLst>
      <p:ext uri="{BB962C8B-B14F-4D97-AF65-F5344CB8AC3E}">
        <p14:creationId xmlns:p14="http://schemas.microsoft.com/office/powerpoint/2010/main" val="16434240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lv-LV"/>
              <a:t>Click to edit Master title style</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lv-LV"/>
              <a:t>Click to edit Master text styles</a:t>
            </a:r>
          </a:p>
          <a:p>
            <a:pPr lvl="1"/>
            <a:r>
              <a:rPr lang="lv-LV"/>
              <a:t>Second level</a:t>
            </a:r>
          </a:p>
          <a:p>
            <a:pPr lvl="2"/>
            <a:r>
              <a:rPr lang="lv-LV"/>
              <a:t>Third level</a:t>
            </a:r>
          </a:p>
          <a:p>
            <a:pPr lvl="3"/>
            <a:r>
              <a:rPr lang="lv-LV"/>
              <a:t>Fourth level</a:t>
            </a:r>
          </a:p>
          <a:p>
            <a:pPr lvl="4"/>
            <a:r>
              <a:rPr lang="lv-LV"/>
              <a:t>Fifth level</a:t>
            </a:r>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FB46EC70-82E4-6749-B503-D86A1E0367C5}" type="slidenum">
              <a:rPr lang="en-US" smtClean="0"/>
              <a:t>‹#›</a:t>
            </a:fld>
            <a:endParaRPr lang="en-US"/>
          </a:p>
        </p:txBody>
      </p:sp>
    </p:spTree>
    <p:extLst>
      <p:ext uri="{BB962C8B-B14F-4D97-AF65-F5344CB8AC3E}">
        <p14:creationId xmlns:p14="http://schemas.microsoft.com/office/powerpoint/2010/main" val="13583308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5" r:id="rId4"/>
    <p:sldLayoutId id="2147483666" r:id="rId5"/>
    <p:sldLayoutId id="2147483667" r:id="rId6"/>
    <p:sldLayoutId id="2147483678" r:id="rId7"/>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mailto:turnouts@railbaltica.org"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hyperlink" Target="https://www.iub.gov.lv/en" TargetMode="External"/><Relationship Id="rId3" Type="http://schemas.openxmlformats.org/officeDocument/2006/relationships/hyperlink" Target="https://www.railbaltica.org/tenders/" TargetMode="External"/><Relationship Id="rId7" Type="http://schemas.openxmlformats.org/officeDocument/2006/relationships/hyperlink" Target="https://likumi.lv/ta/id/289086-iepirkuma-proceduru-un-metu-konkursu-norises-kartiba" TargetMode="External"/><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hyperlink" Target="https://likumi.lv/ta/id/287760-publisko-iepirkumu-likums" TargetMode="External"/><Relationship Id="rId5" Type="http://schemas.openxmlformats.org/officeDocument/2006/relationships/hyperlink" Target="https://www.eis.gov.lv/EKEIS/Supplier/Organizer/3001" TargetMode="External"/><Relationship Id="rId10" Type="http://schemas.openxmlformats.org/officeDocument/2006/relationships/hyperlink" Target="https://curia.europa.eu/jcms/jcms/j_6/en/" TargetMode="External"/><Relationship Id="rId4" Type="http://schemas.openxmlformats.org/officeDocument/2006/relationships/hyperlink" Target="https://www.railbaltica.org/procurements/" TargetMode="External"/><Relationship Id="rId9" Type="http://schemas.openxmlformats.org/officeDocument/2006/relationships/hyperlink" Target="https://eur-lex.europa.eu/legal-content/EN/TXT/?uri=celex%3A32014L0024"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hyperlink" Target="http://www.railbaltica.org/tenders"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hyperlink" Target="mailto:pasts@vraa.gov.lv"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D306813-46E3-4FA1-A0A3-3F540339B82F}"/>
              </a:ext>
            </a:extLst>
          </p:cNvPr>
          <p:cNvSpPr>
            <a:spLocks noGrp="1"/>
          </p:cNvSpPr>
          <p:nvPr>
            <p:ph type="title"/>
          </p:nvPr>
        </p:nvSpPr>
        <p:spPr>
          <a:xfrm>
            <a:off x="149768" y="1181572"/>
            <a:ext cx="7040246" cy="3149316"/>
          </a:xfrm>
        </p:spPr>
        <p:txBody>
          <a:bodyPr/>
          <a:lstStyle/>
          <a:p>
            <a:br>
              <a:rPr lang="lv-LV" sz="3200" dirty="0"/>
            </a:br>
            <a:r>
              <a:rPr lang="en-US" sz="3200" dirty="0">
                <a:latin typeface="Myriad Pro"/>
              </a:rPr>
              <a:t>Briefing on the</a:t>
            </a:r>
            <a:r>
              <a:rPr lang="lv-LV" sz="3200" dirty="0">
                <a:latin typeface="Myriad Pro"/>
              </a:rPr>
              <a:t> </a:t>
            </a:r>
            <a:r>
              <a:rPr lang="en-US" sz="3200" dirty="0">
                <a:latin typeface="Myriad Pro"/>
              </a:rPr>
              <a:t>submission</a:t>
            </a:r>
            <a:r>
              <a:rPr lang="lv-LV" sz="3200" dirty="0">
                <a:latin typeface="Myriad Pro"/>
              </a:rPr>
              <a:t> </a:t>
            </a:r>
            <a:br>
              <a:rPr lang="lv-LV" sz="3200" dirty="0">
                <a:latin typeface="Myriad Pro"/>
              </a:rPr>
            </a:br>
            <a:r>
              <a:rPr lang="lv-LV" sz="3200" dirty="0" err="1">
                <a:latin typeface="Myriad Pro"/>
              </a:rPr>
              <a:t>of</a:t>
            </a:r>
            <a:r>
              <a:rPr lang="lv-LV" sz="3200" dirty="0">
                <a:latin typeface="Myriad Pro"/>
              </a:rPr>
              <a:t> </a:t>
            </a:r>
            <a:r>
              <a:rPr lang="lv-LV" sz="3200" dirty="0" err="1">
                <a:latin typeface="Myriad Pro"/>
              </a:rPr>
              <a:t>the</a:t>
            </a:r>
            <a:r>
              <a:rPr lang="en-US" sz="3200" dirty="0">
                <a:latin typeface="Myriad Pro"/>
              </a:rPr>
              <a:t> Application </a:t>
            </a:r>
            <a:br>
              <a:rPr lang="lv-LV" sz="3200" dirty="0">
                <a:latin typeface="Myriad Pro"/>
              </a:rPr>
            </a:br>
            <a:br>
              <a:rPr lang="lv-LV" sz="3200" dirty="0">
                <a:latin typeface="Myriad Pro"/>
              </a:rPr>
            </a:br>
            <a:br>
              <a:rPr lang="lv-LV" sz="3200" dirty="0">
                <a:latin typeface="Myriad Pro"/>
              </a:rPr>
            </a:br>
            <a:r>
              <a:rPr lang="en-US" sz="2000" dirty="0">
                <a:latin typeface="Myriad Pro"/>
              </a:rPr>
              <a:t>Procurement of Consolidated supply </a:t>
            </a:r>
            <a:br>
              <a:rPr lang="lv-LV" sz="2000" dirty="0">
                <a:latin typeface="Myriad Pro"/>
              </a:rPr>
            </a:br>
            <a:r>
              <a:rPr lang="en-US" sz="2000" dirty="0">
                <a:latin typeface="Myriad Pro"/>
              </a:rPr>
              <a:t>of </a:t>
            </a:r>
            <a:r>
              <a:rPr lang="lv-LV" sz="2000" dirty="0" err="1">
                <a:latin typeface="Myriad Pro"/>
              </a:rPr>
              <a:t>railway</a:t>
            </a:r>
            <a:r>
              <a:rPr lang="lv-LV" sz="2000" dirty="0">
                <a:latin typeface="Myriad Pro"/>
              </a:rPr>
              <a:t> </a:t>
            </a:r>
            <a:r>
              <a:rPr lang="lv-LV" sz="2000" dirty="0" err="1">
                <a:latin typeface="Myriad Pro"/>
              </a:rPr>
              <a:t>ballast</a:t>
            </a:r>
            <a:r>
              <a:rPr lang="lv-LV" sz="2000" dirty="0">
                <a:latin typeface="Myriad Pro"/>
              </a:rPr>
              <a:t> </a:t>
            </a:r>
            <a:r>
              <a:rPr lang="en-US" sz="2000" dirty="0">
                <a:latin typeface="Myriad Pro"/>
              </a:rPr>
              <a:t>for Rail </a:t>
            </a:r>
            <a:r>
              <a:rPr lang="en-US" sz="2000" dirty="0" err="1">
                <a:latin typeface="Myriad Pro"/>
              </a:rPr>
              <a:t>Baltica</a:t>
            </a:r>
            <a:r>
              <a:rPr lang="en-US" sz="2000" dirty="0">
                <a:latin typeface="Myriad Pro"/>
              </a:rPr>
              <a:t> railway </a:t>
            </a:r>
            <a:r>
              <a:rPr lang="lv-LV" sz="2000" dirty="0" err="1">
                <a:latin typeface="Myriad Pro"/>
              </a:rPr>
              <a:t>construction</a:t>
            </a:r>
            <a:r>
              <a:rPr lang="en-US" sz="2000" dirty="0">
                <a:latin typeface="Myriad Pro"/>
              </a:rPr>
              <a:t>, </a:t>
            </a:r>
            <a:br>
              <a:rPr lang="lv-LV" sz="2000" dirty="0">
                <a:latin typeface="Myriad Pro"/>
              </a:rPr>
            </a:br>
            <a:r>
              <a:rPr lang="en-US" sz="2000" dirty="0">
                <a:latin typeface="Myriad Pro"/>
              </a:rPr>
              <a:t>RBR 20</a:t>
            </a:r>
            <a:r>
              <a:rPr lang="lv-LV" sz="2000" dirty="0">
                <a:latin typeface="Myriad Pro"/>
              </a:rPr>
              <a:t>22</a:t>
            </a:r>
            <a:r>
              <a:rPr lang="en-US" sz="2000" dirty="0">
                <a:latin typeface="Myriad Pro"/>
              </a:rPr>
              <a:t>/</a:t>
            </a:r>
            <a:r>
              <a:rPr lang="lv-LV" sz="2000" dirty="0">
                <a:latin typeface="Myriad Pro"/>
              </a:rPr>
              <a:t>14</a:t>
            </a:r>
            <a:br>
              <a:rPr lang="en-US" sz="3200" dirty="0"/>
            </a:br>
            <a:endParaRPr lang="lv-LV" sz="3200" dirty="0"/>
          </a:p>
        </p:txBody>
      </p:sp>
      <p:sp>
        <p:nvSpPr>
          <p:cNvPr id="6" name="Text Placeholder 5">
            <a:extLst>
              <a:ext uri="{FF2B5EF4-FFF2-40B4-BE49-F238E27FC236}">
                <a16:creationId xmlns:a16="http://schemas.microsoft.com/office/drawing/2014/main" id="{48B0B263-328E-4323-8F5E-1EC475ADB459}"/>
              </a:ext>
            </a:extLst>
          </p:cNvPr>
          <p:cNvSpPr>
            <a:spLocks noGrp="1"/>
          </p:cNvSpPr>
          <p:nvPr>
            <p:ph type="body" sz="quarter" idx="13"/>
          </p:nvPr>
        </p:nvSpPr>
        <p:spPr>
          <a:xfrm>
            <a:off x="5023710" y="4624263"/>
            <a:ext cx="3242356" cy="606674"/>
          </a:xfrm>
        </p:spPr>
        <p:txBody>
          <a:bodyPr/>
          <a:lstStyle/>
          <a:p>
            <a:pPr marL="0" indent="0">
              <a:buNone/>
            </a:pPr>
            <a:r>
              <a:rPr lang="lv-LV" b="1"/>
              <a:t>Elīna Saule, Procurement specialist - </a:t>
            </a:r>
            <a:r>
              <a:rPr lang="lv-LV" b="1" err="1"/>
              <a:t>lawyer</a:t>
            </a:r>
            <a:r>
              <a:rPr lang="lv-LV" b="1"/>
              <a:t>, RB Rail AS</a:t>
            </a:r>
          </a:p>
          <a:p>
            <a:pPr marL="0" indent="0">
              <a:buNone/>
            </a:pPr>
            <a:r>
              <a:rPr lang="lv-LV" b="1"/>
              <a:t>Jānis Lukševics, Senior Procurement Specialist, RB Rail AS</a:t>
            </a:r>
          </a:p>
          <a:p>
            <a:pPr marL="0" indent="0">
              <a:buNone/>
            </a:pPr>
            <a:endParaRPr lang="lv-LV" b="1"/>
          </a:p>
        </p:txBody>
      </p:sp>
      <p:sp>
        <p:nvSpPr>
          <p:cNvPr id="7" name="Text Placeholder 6">
            <a:extLst>
              <a:ext uri="{FF2B5EF4-FFF2-40B4-BE49-F238E27FC236}">
                <a16:creationId xmlns:a16="http://schemas.microsoft.com/office/drawing/2014/main" id="{D760A263-8AE2-4253-84F6-34ED73EE57A5}"/>
              </a:ext>
            </a:extLst>
          </p:cNvPr>
          <p:cNvSpPr>
            <a:spLocks noGrp="1"/>
          </p:cNvSpPr>
          <p:nvPr>
            <p:ph type="body" sz="quarter" idx="14"/>
          </p:nvPr>
        </p:nvSpPr>
        <p:spPr/>
        <p:txBody>
          <a:bodyPr/>
          <a:lstStyle/>
          <a:p>
            <a:pPr marL="0" indent="0">
              <a:buNone/>
            </a:pPr>
            <a:r>
              <a:rPr lang="lv-LV"/>
              <a:t>17.08.2022.</a:t>
            </a:r>
          </a:p>
        </p:txBody>
      </p:sp>
      <p:cxnSp>
        <p:nvCxnSpPr>
          <p:cNvPr id="9" name="Straight Connector 8">
            <a:extLst>
              <a:ext uri="{FF2B5EF4-FFF2-40B4-BE49-F238E27FC236}">
                <a16:creationId xmlns:a16="http://schemas.microsoft.com/office/drawing/2014/main" id="{5ECE9F26-5919-4A7A-BF3C-F4F113C58D11}"/>
              </a:ext>
            </a:extLst>
          </p:cNvPr>
          <p:cNvCxnSpPr/>
          <p:nvPr/>
        </p:nvCxnSpPr>
        <p:spPr>
          <a:xfrm flipH="1">
            <a:off x="8091531" y="2499376"/>
            <a:ext cx="174535" cy="513708"/>
          </a:xfrm>
          <a:prstGeom prst="line">
            <a:avLst/>
          </a:prstGeom>
          <a:ln>
            <a:solidFill>
              <a:srgbClr val="3A99D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18695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3E3A1A3-8B19-4257-A20F-89DD9D40BA47}"/>
              </a:ext>
            </a:extLst>
          </p:cNvPr>
          <p:cNvSpPr>
            <a:spLocks noGrp="1"/>
          </p:cNvSpPr>
          <p:nvPr>
            <p:ph type="body" sz="quarter" idx="20"/>
          </p:nvPr>
        </p:nvSpPr>
        <p:spPr/>
        <p:txBody>
          <a:bodyPr/>
          <a:lstStyle/>
          <a:p>
            <a:pPr marL="0" indent="0">
              <a:buNone/>
            </a:pPr>
            <a:r>
              <a:rPr lang="lv-LV"/>
              <a:t>Registration in E-Tenders system</a:t>
            </a:r>
          </a:p>
        </p:txBody>
      </p:sp>
      <p:sp>
        <p:nvSpPr>
          <p:cNvPr id="7" name="TextBox 6">
            <a:extLst>
              <a:ext uri="{FF2B5EF4-FFF2-40B4-BE49-F238E27FC236}">
                <a16:creationId xmlns:a16="http://schemas.microsoft.com/office/drawing/2014/main" id="{0F0BF828-D96D-4EC2-AD4F-BBCD2FB89998}"/>
              </a:ext>
            </a:extLst>
          </p:cNvPr>
          <p:cNvSpPr txBox="1"/>
          <p:nvPr/>
        </p:nvSpPr>
        <p:spPr>
          <a:xfrm>
            <a:off x="214976" y="1339263"/>
            <a:ext cx="8518569" cy="507831"/>
          </a:xfrm>
          <a:prstGeom prst="rect">
            <a:avLst/>
          </a:prstGeom>
          <a:noFill/>
          <a:effectLst>
            <a:outerShdw blurRad="50800" dist="38100" dir="2700000" algn="tl" rotWithShape="0">
              <a:prstClr val="black">
                <a:alpha val="40000"/>
              </a:prstClr>
            </a:outerShdw>
          </a:effectLst>
        </p:spPr>
        <p:txBody>
          <a:bodyPr wrap="square" rtlCol="0">
            <a:spAutoFit/>
          </a:bodyPr>
          <a:lstStyle/>
          <a:p>
            <a:r>
              <a:rPr lang="lv-LV"/>
              <a:t>If you have any problems with registration in EPS and E-Tenders subsystem, you may contact directly to:</a:t>
            </a:r>
          </a:p>
          <a:p>
            <a:endParaRPr lang="lv-LV"/>
          </a:p>
        </p:txBody>
      </p:sp>
      <p:sp>
        <p:nvSpPr>
          <p:cNvPr id="3" name="Rectangle 2">
            <a:extLst>
              <a:ext uri="{FF2B5EF4-FFF2-40B4-BE49-F238E27FC236}">
                <a16:creationId xmlns:a16="http://schemas.microsoft.com/office/drawing/2014/main" id="{B5FDB74B-3C24-4F42-855C-727EA034DA80}"/>
              </a:ext>
            </a:extLst>
          </p:cNvPr>
          <p:cNvSpPr/>
          <p:nvPr/>
        </p:nvSpPr>
        <p:spPr>
          <a:xfrm>
            <a:off x="868119" y="1957579"/>
            <a:ext cx="4572000" cy="1338828"/>
          </a:xfrm>
          <a:prstGeom prst="rect">
            <a:avLst/>
          </a:prstGeom>
          <a:effectLst>
            <a:outerShdw blurRad="50800" dist="38100" dir="2700000" algn="tl" rotWithShape="0">
              <a:prstClr val="black">
                <a:alpha val="40000"/>
              </a:prstClr>
            </a:outerShdw>
          </a:effectLst>
        </p:spPr>
        <p:txBody>
          <a:bodyPr>
            <a:spAutoFit/>
          </a:bodyPr>
          <a:lstStyle/>
          <a:p>
            <a:r>
              <a:rPr lang="lv-LV"/>
              <a:t>Senior </a:t>
            </a:r>
            <a:r>
              <a:rPr lang="en-US"/>
              <a:t>Consultant	</a:t>
            </a:r>
          </a:p>
          <a:p>
            <a:r>
              <a:rPr lang="en-US" b="1" err="1"/>
              <a:t>Zigurds</a:t>
            </a:r>
            <a:r>
              <a:rPr lang="en-US" b="1"/>
              <a:t> </a:t>
            </a:r>
            <a:r>
              <a:rPr lang="en-US" b="1" err="1"/>
              <a:t>Drafens</a:t>
            </a:r>
            <a:endParaRPr lang="en-US" b="1"/>
          </a:p>
          <a:p>
            <a:r>
              <a:rPr lang="en-US"/>
              <a:t>zigurds.drafens@vraa.gov.lv</a:t>
            </a:r>
          </a:p>
          <a:p>
            <a:r>
              <a:rPr lang="en-US"/>
              <a:t>tel. </a:t>
            </a:r>
            <a:r>
              <a:rPr lang="lv-LV"/>
              <a:t>+371 </a:t>
            </a:r>
            <a:r>
              <a:rPr lang="en-US"/>
              <a:t>67509520</a:t>
            </a:r>
          </a:p>
          <a:p>
            <a:r>
              <a:rPr lang="en-US"/>
              <a:t>Advice on joining the e-Procurement system and updating user access data</a:t>
            </a:r>
            <a:endParaRPr lang="lv-LV"/>
          </a:p>
        </p:txBody>
      </p:sp>
    </p:spTree>
    <p:extLst>
      <p:ext uri="{BB962C8B-B14F-4D97-AF65-F5344CB8AC3E}">
        <p14:creationId xmlns:p14="http://schemas.microsoft.com/office/powerpoint/2010/main" val="2142440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3E3A1A3-8B19-4257-A20F-89DD9D40BA47}"/>
              </a:ext>
            </a:extLst>
          </p:cNvPr>
          <p:cNvSpPr>
            <a:spLocks noGrp="1"/>
          </p:cNvSpPr>
          <p:nvPr>
            <p:ph type="body" sz="quarter" idx="20"/>
          </p:nvPr>
        </p:nvSpPr>
        <p:spPr/>
        <p:txBody>
          <a:bodyPr/>
          <a:lstStyle/>
          <a:p>
            <a:pPr marL="0" indent="0">
              <a:buNone/>
            </a:pPr>
            <a:r>
              <a:rPr lang="lv-LV"/>
              <a:t>Registration in E-Tenders system</a:t>
            </a:r>
          </a:p>
        </p:txBody>
      </p:sp>
      <p:sp>
        <p:nvSpPr>
          <p:cNvPr id="7" name="TextBox 6">
            <a:extLst>
              <a:ext uri="{FF2B5EF4-FFF2-40B4-BE49-F238E27FC236}">
                <a16:creationId xmlns:a16="http://schemas.microsoft.com/office/drawing/2014/main" id="{0F0BF828-D96D-4EC2-AD4F-BBCD2FB89998}"/>
              </a:ext>
            </a:extLst>
          </p:cNvPr>
          <p:cNvSpPr txBox="1"/>
          <p:nvPr/>
        </p:nvSpPr>
        <p:spPr>
          <a:xfrm>
            <a:off x="95233" y="1339263"/>
            <a:ext cx="8518569" cy="2793072"/>
          </a:xfrm>
          <a:prstGeom prst="rect">
            <a:avLst/>
          </a:prstGeom>
          <a:noFill/>
        </p:spPr>
        <p:txBody>
          <a:bodyPr wrap="square" rtlCol="0">
            <a:spAutoFit/>
          </a:bodyPr>
          <a:lstStyle/>
          <a:p>
            <a:r>
              <a:rPr lang="en-US" b="1"/>
              <a:t>Most frequent question</a:t>
            </a:r>
            <a:r>
              <a:rPr lang="lv-LV" b="1"/>
              <a:t>s</a:t>
            </a:r>
            <a:r>
              <a:rPr lang="en-US" b="1"/>
              <a:t> regarding registration</a:t>
            </a:r>
            <a:r>
              <a:rPr lang="lv-LV" b="1"/>
              <a:t> </a:t>
            </a:r>
            <a:r>
              <a:rPr lang="lv-LV" b="1" err="1"/>
              <a:t>of</a:t>
            </a:r>
            <a:r>
              <a:rPr lang="lv-LV" b="1"/>
              <a:t> </a:t>
            </a:r>
            <a:r>
              <a:rPr lang="lv-LV" b="1" err="1"/>
              <a:t>group</a:t>
            </a:r>
            <a:r>
              <a:rPr lang="lv-LV" b="1"/>
              <a:t> </a:t>
            </a:r>
            <a:r>
              <a:rPr lang="lv-LV" b="1" err="1"/>
              <a:t>of</a:t>
            </a:r>
            <a:r>
              <a:rPr lang="lv-LV" b="1"/>
              <a:t> </a:t>
            </a:r>
            <a:r>
              <a:rPr lang="lv-LV" b="1" err="1"/>
              <a:t>suppliers</a:t>
            </a:r>
            <a:r>
              <a:rPr lang="en-US" b="1"/>
              <a:t>:</a:t>
            </a:r>
          </a:p>
          <a:p>
            <a:endParaRPr lang="en-US"/>
          </a:p>
          <a:p>
            <a:r>
              <a:rPr lang="en-US"/>
              <a:t>Q: Which companies shall be registered as users of E-Tenders system in order to submit Application/ Proposal if the Candidate or tenderer is a group of suppliers?</a:t>
            </a:r>
          </a:p>
          <a:p>
            <a:r>
              <a:rPr lang="en-US"/>
              <a:t>A: If the candidate is a partnership (consisting of several companies which have made commitment to submit application or proposal jointly</a:t>
            </a:r>
            <a:r>
              <a:rPr lang="lv-LV"/>
              <a:t>):</a:t>
            </a:r>
          </a:p>
          <a:p>
            <a:pPr marL="342900" indent="-342900">
              <a:buAutoNum type="arabicParenR"/>
            </a:pPr>
            <a:r>
              <a:rPr lang="en-US"/>
              <a:t>All members may register as users of E-Tenders system and submit application jointly;</a:t>
            </a:r>
          </a:p>
          <a:p>
            <a:pPr marL="342900" indent="-342900">
              <a:buAutoNum type="arabicParenR"/>
            </a:pPr>
            <a:r>
              <a:rPr lang="en-US"/>
              <a:t>Partnership may authorize one member to submit application/ proposal on behalf of the partnership (partnership agreement must be concluded and </a:t>
            </a:r>
            <a:r>
              <a:rPr lang="lv-LV" err="1"/>
              <a:t>attached</a:t>
            </a:r>
            <a:r>
              <a:rPr lang="en-US"/>
              <a:t>);</a:t>
            </a:r>
            <a:endParaRPr lang="lv-LV"/>
          </a:p>
          <a:p>
            <a:endParaRPr lang="lv-LV"/>
          </a:p>
          <a:p>
            <a:r>
              <a:rPr lang="lv-LV" err="1"/>
              <a:t>If</a:t>
            </a:r>
            <a:r>
              <a:rPr lang="lv-LV"/>
              <a:t> </a:t>
            </a:r>
            <a:r>
              <a:rPr lang="lv-LV" err="1"/>
              <a:t>the</a:t>
            </a:r>
            <a:r>
              <a:rPr lang="lv-LV"/>
              <a:t> </a:t>
            </a:r>
            <a:r>
              <a:rPr lang="lv-LV" err="1"/>
              <a:t>candidate</a:t>
            </a:r>
            <a:r>
              <a:rPr lang="lv-LV"/>
              <a:t> </a:t>
            </a:r>
            <a:r>
              <a:rPr lang="lv-LV" err="1"/>
              <a:t>is</a:t>
            </a:r>
            <a:r>
              <a:rPr lang="lv-LV"/>
              <a:t> just </a:t>
            </a:r>
            <a:r>
              <a:rPr lang="lv-LV" err="1"/>
              <a:t>relying</a:t>
            </a:r>
            <a:r>
              <a:rPr lang="lv-LV"/>
              <a:t> </a:t>
            </a:r>
            <a:r>
              <a:rPr lang="lv-LV" err="1"/>
              <a:t>on</a:t>
            </a:r>
            <a:r>
              <a:rPr lang="lv-LV"/>
              <a:t> </a:t>
            </a:r>
            <a:r>
              <a:rPr lang="lv-LV" err="1"/>
              <a:t>capabilities</a:t>
            </a:r>
            <a:r>
              <a:rPr lang="lv-LV"/>
              <a:t> and </a:t>
            </a:r>
            <a:r>
              <a:rPr lang="lv-LV" err="1"/>
              <a:t>capacity</a:t>
            </a:r>
            <a:r>
              <a:rPr lang="lv-LV"/>
              <a:t> </a:t>
            </a:r>
            <a:r>
              <a:rPr lang="lv-LV" err="1"/>
              <a:t>of</a:t>
            </a:r>
            <a:r>
              <a:rPr lang="lv-LV"/>
              <a:t> </a:t>
            </a:r>
            <a:r>
              <a:rPr lang="lv-LV" err="1"/>
              <a:t>other</a:t>
            </a:r>
            <a:r>
              <a:rPr lang="lv-LV"/>
              <a:t> </a:t>
            </a:r>
            <a:r>
              <a:rPr lang="lv-LV" err="1"/>
              <a:t>entities</a:t>
            </a:r>
            <a:r>
              <a:rPr lang="lv-LV"/>
              <a:t> </a:t>
            </a:r>
            <a:r>
              <a:rPr lang="lv-LV" u="sng" err="1"/>
              <a:t>in</a:t>
            </a:r>
            <a:r>
              <a:rPr lang="lv-LV" u="sng"/>
              <a:t> </a:t>
            </a:r>
            <a:r>
              <a:rPr lang="lv-LV" u="sng" err="1"/>
              <a:t>order</a:t>
            </a:r>
            <a:r>
              <a:rPr lang="lv-LV" u="sng"/>
              <a:t> to </a:t>
            </a:r>
            <a:r>
              <a:rPr lang="lv-LV" u="sng" err="1"/>
              <a:t>meet</a:t>
            </a:r>
            <a:r>
              <a:rPr lang="lv-LV" u="sng"/>
              <a:t> </a:t>
            </a:r>
            <a:r>
              <a:rPr lang="lv-LV" u="sng" err="1"/>
              <a:t>any</a:t>
            </a:r>
            <a:r>
              <a:rPr lang="lv-LV" u="sng"/>
              <a:t> </a:t>
            </a:r>
            <a:r>
              <a:rPr lang="lv-LV" u="sng" err="1"/>
              <a:t>of</a:t>
            </a:r>
            <a:r>
              <a:rPr lang="lv-LV" u="sng"/>
              <a:t> </a:t>
            </a:r>
            <a:r>
              <a:rPr lang="lv-LV" u="sng" err="1"/>
              <a:t>qualification</a:t>
            </a:r>
            <a:r>
              <a:rPr lang="lv-LV" u="sng"/>
              <a:t> </a:t>
            </a:r>
            <a:r>
              <a:rPr lang="lv-LV" u="sng" err="1"/>
              <a:t>requirements</a:t>
            </a:r>
            <a:r>
              <a:rPr lang="lv-LV" u="sng"/>
              <a:t> </a:t>
            </a:r>
            <a:r>
              <a:rPr lang="lv-LV" u="sng" err="1"/>
              <a:t>or</a:t>
            </a:r>
            <a:r>
              <a:rPr lang="lv-LV" u="sng"/>
              <a:t> </a:t>
            </a:r>
            <a:r>
              <a:rPr lang="lv-LV" u="sng" err="1"/>
              <a:t>involve</a:t>
            </a:r>
            <a:r>
              <a:rPr lang="lv-LV" u="sng"/>
              <a:t> </a:t>
            </a:r>
            <a:r>
              <a:rPr lang="lv-LV" u="sng" err="1"/>
              <a:t>sub-contractors</a:t>
            </a:r>
            <a:r>
              <a:rPr lang="lv-LV"/>
              <a:t>, </a:t>
            </a:r>
            <a:r>
              <a:rPr lang="lv-LV" err="1"/>
              <a:t>these</a:t>
            </a:r>
            <a:r>
              <a:rPr lang="lv-LV"/>
              <a:t> </a:t>
            </a:r>
            <a:r>
              <a:rPr lang="lv-LV" err="1"/>
              <a:t>entities</a:t>
            </a:r>
            <a:r>
              <a:rPr lang="lv-LV"/>
              <a:t> </a:t>
            </a:r>
            <a:r>
              <a:rPr lang="lv-LV" err="1"/>
              <a:t>shall</a:t>
            </a:r>
            <a:r>
              <a:rPr lang="lv-LV"/>
              <a:t> </a:t>
            </a:r>
            <a:r>
              <a:rPr lang="lv-LV" err="1"/>
              <a:t>not</a:t>
            </a:r>
            <a:r>
              <a:rPr lang="lv-LV"/>
              <a:t> </a:t>
            </a:r>
            <a:r>
              <a:rPr lang="lv-LV" err="1"/>
              <a:t>be</a:t>
            </a:r>
            <a:r>
              <a:rPr lang="lv-LV"/>
              <a:t> </a:t>
            </a:r>
            <a:r>
              <a:rPr lang="lv-LV" err="1"/>
              <a:t>registered</a:t>
            </a:r>
            <a:r>
              <a:rPr lang="lv-LV"/>
              <a:t> </a:t>
            </a:r>
            <a:r>
              <a:rPr lang="lv-LV" err="1"/>
              <a:t>as</a:t>
            </a:r>
            <a:r>
              <a:rPr lang="lv-LV"/>
              <a:t> </a:t>
            </a:r>
            <a:r>
              <a:rPr lang="lv-LV" err="1"/>
              <a:t>users</a:t>
            </a:r>
            <a:r>
              <a:rPr lang="lv-LV"/>
              <a:t> </a:t>
            </a:r>
            <a:r>
              <a:rPr lang="lv-LV" err="1"/>
              <a:t>of</a:t>
            </a:r>
            <a:r>
              <a:rPr lang="lv-LV"/>
              <a:t> E-</a:t>
            </a:r>
            <a:r>
              <a:rPr lang="lv-LV" err="1"/>
              <a:t>Tenders</a:t>
            </a:r>
            <a:r>
              <a:rPr lang="lv-LV"/>
              <a:t> </a:t>
            </a:r>
            <a:r>
              <a:rPr lang="lv-LV" err="1"/>
              <a:t>system</a:t>
            </a:r>
            <a:r>
              <a:rPr lang="lv-LV"/>
              <a:t>.</a:t>
            </a:r>
            <a:endParaRPr lang="en-US"/>
          </a:p>
          <a:p>
            <a:endParaRPr lang="en-US"/>
          </a:p>
        </p:txBody>
      </p:sp>
    </p:spTree>
    <p:extLst>
      <p:ext uri="{BB962C8B-B14F-4D97-AF65-F5344CB8AC3E}">
        <p14:creationId xmlns:p14="http://schemas.microsoft.com/office/powerpoint/2010/main" val="6285019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BDF8FCCA-468A-4990-A9D1-9E88E50B4F67}"/>
              </a:ext>
            </a:extLst>
          </p:cNvPr>
          <p:cNvGraphicFramePr/>
          <p:nvPr>
            <p:extLst>
              <p:ext uri="{D42A27DB-BD31-4B8C-83A1-F6EECF244321}">
                <p14:modId xmlns:p14="http://schemas.microsoft.com/office/powerpoint/2010/main" val="1120395990"/>
              </p:ext>
            </p:extLst>
          </p:nvPr>
        </p:nvGraphicFramePr>
        <p:xfrm>
          <a:off x="475488" y="1037771"/>
          <a:ext cx="5693084" cy="38970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3" name="Group 12">
            <a:extLst>
              <a:ext uri="{FF2B5EF4-FFF2-40B4-BE49-F238E27FC236}">
                <a16:creationId xmlns:a16="http://schemas.microsoft.com/office/drawing/2014/main" id="{2CC50092-F1DA-4DF3-8B6F-BBA6E4B6A259}"/>
              </a:ext>
            </a:extLst>
          </p:cNvPr>
          <p:cNvGrpSpPr/>
          <p:nvPr/>
        </p:nvGrpSpPr>
        <p:grpSpPr>
          <a:xfrm>
            <a:off x="6319317" y="1777761"/>
            <a:ext cx="2687917" cy="2821227"/>
            <a:chOff x="2844015" y="1532474"/>
            <a:chExt cx="2800731" cy="1874903"/>
          </a:xfrm>
        </p:grpSpPr>
        <p:sp>
          <p:nvSpPr>
            <p:cNvPr id="14" name="Rectangle 13">
              <a:extLst>
                <a:ext uri="{FF2B5EF4-FFF2-40B4-BE49-F238E27FC236}">
                  <a16:creationId xmlns:a16="http://schemas.microsoft.com/office/drawing/2014/main" id="{D1DA8CC7-7E36-4639-A17A-F426B373D269}"/>
                </a:ext>
              </a:extLst>
            </p:cNvPr>
            <p:cNvSpPr/>
            <p:nvPr/>
          </p:nvSpPr>
          <p:spPr>
            <a:xfrm>
              <a:off x="2844015" y="1532474"/>
              <a:ext cx="2800731" cy="1874903"/>
            </a:xfrm>
            <a:prstGeom prst="rect">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5" name="TextBox 14">
              <a:extLst>
                <a:ext uri="{FF2B5EF4-FFF2-40B4-BE49-F238E27FC236}">
                  <a16:creationId xmlns:a16="http://schemas.microsoft.com/office/drawing/2014/main" id="{F0F4AEC9-A40C-4671-AA92-DF0A785CF105}"/>
                </a:ext>
              </a:extLst>
            </p:cNvPr>
            <p:cNvSpPr txBox="1"/>
            <p:nvPr/>
          </p:nvSpPr>
          <p:spPr>
            <a:xfrm>
              <a:off x="2925281" y="1532474"/>
              <a:ext cx="2707423" cy="187490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endParaRPr lang="en-US" sz="1300" kern="1200"/>
            </a:p>
          </p:txBody>
        </p:sp>
      </p:grpSp>
      <p:sp>
        <p:nvSpPr>
          <p:cNvPr id="19" name="TextBox 18">
            <a:extLst>
              <a:ext uri="{FF2B5EF4-FFF2-40B4-BE49-F238E27FC236}">
                <a16:creationId xmlns:a16="http://schemas.microsoft.com/office/drawing/2014/main" id="{84BA8C07-D744-4EBD-ADBC-265C283DBAD8}"/>
              </a:ext>
            </a:extLst>
          </p:cNvPr>
          <p:cNvSpPr txBox="1"/>
          <p:nvPr/>
        </p:nvSpPr>
        <p:spPr>
          <a:xfrm>
            <a:off x="6430352" y="1975439"/>
            <a:ext cx="2429869" cy="2308324"/>
          </a:xfrm>
          <a:prstGeom prst="rect">
            <a:avLst/>
          </a:prstGeom>
          <a:noFill/>
        </p:spPr>
        <p:txBody>
          <a:bodyPr wrap="square">
            <a:spAutoFit/>
          </a:bodyPr>
          <a:lstStyle/>
          <a:p>
            <a:pPr algn="just"/>
            <a:r>
              <a:rPr lang="en-US" sz="1200" b="1"/>
              <a:t>Requirements regarding quality management standards and technical and professional ability </a:t>
            </a:r>
            <a:r>
              <a:rPr lang="en-US" sz="1200" b="1" u="sng"/>
              <a:t>have been removed from the Regulations. </a:t>
            </a:r>
            <a:r>
              <a:rPr lang="en-US" sz="1200" b="1"/>
              <a:t>These changes will ease the submission of the necessary documentation for involved manufacturers</a:t>
            </a:r>
            <a:r>
              <a:rPr lang="lv-LV" sz="1200" b="1"/>
              <a:t>.</a:t>
            </a:r>
          </a:p>
          <a:p>
            <a:pPr algn="just"/>
            <a:endParaRPr lang="lv-LV" sz="1200" b="1"/>
          </a:p>
          <a:p>
            <a:pPr algn="just"/>
            <a:r>
              <a:rPr lang="lv-LV" sz="1200" b="1"/>
              <a:t>*</a:t>
            </a:r>
            <a:r>
              <a:rPr lang="lv-LV" sz="1200" b="1" err="1"/>
              <a:t>Please</a:t>
            </a:r>
            <a:r>
              <a:rPr lang="lv-LV" sz="1200" b="1"/>
              <a:t> </a:t>
            </a:r>
            <a:r>
              <a:rPr lang="lv-LV" sz="1200" b="1" err="1"/>
              <a:t>see</a:t>
            </a:r>
            <a:r>
              <a:rPr lang="lv-LV" sz="1200" b="1"/>
              <a:t> </a:t>
            </a:r>
            <a:r>
              <a:rPr lang="lv-LV" sz="1200" b="1" err="1"/>
              <a:t>published</a:t>
            </a:r>
            <a:r>
              <a:rPr lang="lv-LV" sz="1200" b="1"/>
              <a:t>  Q&amp;A </a:t>
            </a:r>
            <a:r>
              <a:rPr lang="lv-LV" sz="1200" b="1" err="1"/>
              <a:t>in</a:t>
            </a:r>
            <a:r>
              <a:rPr lang="lv-LV" sz="1200" b="1"/>
              <a:t> RB Rail </a:t>
            </a:r>
            <a:r>
              <a:rPr lang="lv-LV" sz="1200" b="1" err="1"/>
              <a:t>homepage</a:t>
            </a:r>
            <a:r>
              <a:rPr lang="lv-LV" sz="1200" b="1"/>
              <a:t>.</a:t>
            </a:r>
          </a:p>
          <a:p>
            <a:pPr algn="just"/>
            <a:endParaRPr lang="lv-LV" sz="1200" b="1"/>
          </a:p>
        </p:txBody>
      </p:sp>
      <p:sp>
        <p:nvSpPr>
          <p:cNvPr id="21" name="Text Placeholder 20">
            <a:extLst>
              <a:ext uri="{FF2B5EF4-FFF2-40B4-BE49-F238E27FC236}">
                <a16:creationId xmlns:a16="http://schemas.microsoft.com/office/drawing/2014/main" id="{41C986EA-61BF-427B-A8C3-9DC7D6F650FC}"/>
              </a:ext>
            </a:extLst>
          </p:cNvPr>
          <p:cNvSpPr>
            <a:spLocks noGrp="1"/>
          </p:cNvSpPr>
          <p:nvPr>
            <p:ph type="body" sz="quarter" idx="20"/>
          </p:nvPr>
        </p:nvSpPr>
        <p:spPr/>
        <p:txBody>
          <a:bodyPr/>
          <a:lstStyle/>
          <a:p>
            <a:pPr marL="0" indent="0">
              <a:buNone/>
            </a:pPr>
            <a:r>
              <a:rPr lang="lv-LV" err="1"/>
              <a:t>Changes</a:t>
            </a:r>
            <a:r>
              <a:rPr lang="lv-LV"/>
              <a:t> </a:t>
            </a:r>
            <a:r>
              <a:rPr lang="lv-LV" err="1"/>
              <a:t>made</a:t>
            </a:r>
            <a:r>
              <a:rPr lang="lv-LV"/>
              <a:t> </a:t>
            </a:r>
            <a:r>
              <a:rPr lang="lv-LV" err="1"/>
              <a:t>in</a:t>
            </a:r>
            <a:r>
              <a:rPr lang="lv-LV"/>
              <a:t> </a:t>
            </a:r>
            <a:r>
              <a:rPr lang="lv-LV" err="1"/>
              <a:t>the</a:t>
            </a:r>
            <a:r>
              <a:rPr lang="lv-LV"/>
              <a:t> re-</a:t>
            </a:r>
            <a:r>
              <a:rPr lang="lv-LV" err="1"/>
              <a:t>launched</a:t>
            </a:r>
            <a:r>
              <a:rPr lang="lv-LV"/>
              <a:t> </a:t>
            </a:r>
            <a:r>
              <a:rPr lang="lv-LV" err="1"/>
              <a:t>procurement</a:t>
            </a:r>
            <a:endParaRPr lang="en-US"/>
          </a:p>
        </p:txBody>
      </p:sp>
    </p:spTree>
    <p:extLst>
      <p:ext uri="{BB962C8B-B14F-4D97-AF65-F5344CB8AC3E}">
        <p14:creationId xmlns:p14="http://schemas.microsoft.com/office/powerpoint/2010/main" val="13779181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BC17B1-9093-4579-9F81-825D1335D8C2}"/>
              </a:ext>
            </a:extLst>
          </p:cNvPr>
          <p:cNvSpPr>
            <a:spLocks noGrp="1"/>
          </p:cNvSpPr>
          <p:nvPr>
            <p:ph type="body" sz="quarter" idx="20"/>
          </p:nvPr>
        </p:nvSpPr>
        <p:spPr>
          <a:xfrm>
            <a:off x="2759529" y="544512"/>
            <a:ext cx="6100692" cy="569913"/>
          </a:xfrm>
        </p:spPr>
        <p:txBody>
          <a:bodyPr/>
          <a:lstStyle/>
          <a:p>
            <a:r>
              <a:rPr lang="lv-LV"/>
              <a:t>Introduction of the Qualification stage regulations</a:t>
            </a:r>
          </a:p>
        </p:txBody>
      </p:sp>
      <p:sp>
        <p:nvSpPr>
          <p:cNvPr id="5" name="TextBox 4">
            <a:extLst>
              <a:ext uri="{FF2B5EF4-FFF2-40B4-BE49-F238E27FC236}">
                <a16:creationId xmlns:a16="http://schemas.microsoft.com/office/drawing/2014/main" id="{575969A9-3E44-47CD-A992-0AB134C33FED}"/>
              </a:ext>
            </a:extLst>
          </p:cNvPr>
          <p:cNvSpPr txBox="1"/>
          <p:nvPr/>
        </p:nvSpPr>
        <p:spPr>
          <a:xfrm>
            <a:off x="130630" y="1263308"/>
            <a:ext cx="8822869" cy="3516347"/>
          </a:xfrm>
          <a:prstGeom prst="rect">
            <a:avLst/>
          </a:prstGeom>
          <a:noFill/>
        </p:spPr>
        <p:txBody>
          <a:bodyPr wrap="square" rtlCol="0">
            <a:spAutoFit/>
          </a:bodyPr>
          <a:lstStyle/>
          <a:p>
            <a:pPr algn="ctr"/>
            <a:r>
              <a:rPr lang="en-GB" sz="1400" b="1" cap="all"/>
              <a:t> Regulation</a:t>
            </a:r>
            <a:endParaRPr lang="lv-LV" sz="1400"/>
          </a:p>
          <a:p>
            <a:pPr lvl="0"/>
            <a:r>
              <a:rPr lang="en-GB" sz="1200" b="1" cap="all"/>
              <a:t>1. General information</a:t>
            </a:r>
            <a:endParaRPr lang="lv-LV" sz="1200"/>
          </a:p>
          <a:p>
            <a:pPr lvl="1"/>
            <a:r>
              <a:rPr lang="en-GB" sz="1200" b="1"/>
              <a:t>Procurement Procedure: Competitive procedure with negotiation </a:t>
            </a:r>
          </a:p>
          <a:p>
            <a:pPr lvl="1"/>
            <a:r>
              <a:rPr lang="en-GB" sz="1200"/>
              <a:t>The Competition consists of two stages:</a:t>
            </a:r>
            <a:endParaRPr lang="lv-LV" sz="1200"/>
          </a:p>
          <a:p>
            <a:pPr lvl="2"/>
            <a:endParaRPr lang="en-GB" sz="1200"/>
          </a:p>
          <a:p>
            <a:pPr lvl="2"/>
            <a:r>
              <a:rPr lang="en-GB" sz="1200"/>
              <a:t>Stage One (qualification) – selection of the Candidates.</a:t>
            </a:r>
            <a:endParaRPr lang="lv-LV" sz="1200"/>
          </a:p>
          <a:p>
            <a:pPr lvl="2"/>
            <a:endParaRPr lang="en-GB" sz="1200"/>
          </a:p>
          <a:p>
            <a:pPr lvl="2"/>
            <a:r>
              <a:rPr lang="en-GB" sz="1200"/>
              <a:t>Stage Two (proposals) – submission of initial proposal(s) of the qualified Candidates and negotiations, submission of final proposal(s) and awarding of Framework agreement. </a:t>
            </a:r>
          </a:p>
          <a:p>
            <a:pPr marL="0" lvl="2"/>
            <a:endParaRPr lang="en-GB" b="1"/>
          </a:p>
          <a:p>
            <a:pPr marL="0" lvl="2"/>
            <a:r>
              <a:rPr lang="en-GB" b="1"/>
              <a:t>The subject-matter of the Competition</a:t>
            </a:r>
            <a:r>
              <a:rPr lang="en-GB"/>
              <a:t> – </a:t>
            </a:r>
            <a:r>
              <a:rPr lang="en-GB" b="1" u="sng"/>
              <a:t>consolidated supply of</a:t>
            </a:r>
            <a:r>
              <a:rPr lang="lv-LV" b="1" u="sng"/>
              <a:t> </a:t>
            </a:r>
            <a:r>
              <a:rPr lang="lv-LV" b="1" u="sng" err="1"/>
              <a:t>ballast</a:t>
            </a:r>
            <a:r>
              <a:rPr lang="en-GB" b="1" u="sng"/>
              <a:t> for construction of Rail </a:t>
            </a:r>
            <a:r>
              <a:rPr lang="en-GB" b="1" u="sng" err="1"/>
              <a:t>Baltica</a:t>
            </a:r>
            <a:r>
              <a:rPr lang="en-GB" b="1" u="sng"/>
              <a:t> railway line</a:t>
            </a:r>
            <a:r>
              <a:rPr lang="en-GB" u="sng"/>
              <a:t>. </a:t>
            </a:r>
          </a:p>
          <a:p>
            <a:pPr marL="0" lvl="2"/>
            <a:endParaRPr lang="en-GB"/>
          </a:p>
          <a:p>
            <a:pPr marL="0" lvl="2"/>
            <a:r>
              <a:rPr lang="en-GB" sz="1200"/>
              <a:t>General description of the subject-matter of the Competition is included in Annex No 2 “General description of the subject matter” to the Regulation for the Selection of the Candidates. </a:t>
            </a:r>
            <a:r>
              <a:rPr lang="en-GB" sz="1200" b="1"/>
              <a:t>During the stage of the Selection of the Candidates, General description of the subject matter is given for informative purposes only. </a:t>
            </a:r>
          </a:p>
          <a:p>
            <a:pPr marL="0" lvl="2"/>
            <a:endParaRPr lang="en-GB" sz="1200" b="1"/>
          </a:p>
          <a:p>
            <a:pPr marL="0" lvl="2"/>
            <a:r>
              <a:rPr lang="en-GB" sz="1200" b="1"/>
              <a:t>Detailed description of the subject-matter of procurement will be issued to the Candidates, which will be selected for participation in the Stage Two of the Competition</a:t>
            </a:r>
            <a:r>
              <a:rPr lang="en-GB" sz="1200"/>
              <a:t>.</a:t>
            </a:r>
          </a:p>
        </p:txBody>
      </p:sp>
    </p:spTree>
    <p:extLst>
      <p:ext uri="{BB962C8B-B14F-4D97-AF65-F5344CB8AC3E}">
        <p14:creationId xmlns:p14="http://schemas.microsoft.com/office/powerpoint/2010/main" val="21234393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4D47595-DC5B-49B8-B836-05DFFB296AE5}"/>
              </a:ext>
            </a:extLst>
          </p:cNvPr>
          <p:cNvSpPr>
            <a:spLocks noGrp="1"/>
          </p:cNvSpPr>
          <p:nvPr>
            <p:ph type="body" sz="quarter" idx="20"/>
          </p:nvPr>
        </p:nvSpPr>
        <p:spPr>
          <a:xfrm>
            <a:off x="3615559" y="658815"/>
            <a:ext cx="5244662" cy="569913"/>
          </a:xfrm>
        </p:spPr>
        <p:txBody>
          <a:bodyPr/>
          <a:lstStyle/>
          <a:p>
            <a:r>
              <a:rPr lang="lv-LV"/>
              <a:t>Introduction of the Qualification stage regulations</a:t>
            </a:r>
          </a:p>
          <a:p>
            <a:endParaRPr lang="lv-LV"/>
          </a:p>
        </p:txBody>
      </p:sp>
      <p:sp>
        <p:nvSpPr>
          <p:cNvPr id="7" name="TextBox 6">
            <a:extLst>
              <a:ext uri="{FF2B5EF4-FFF2-40B4-BE49-F238E27FC236}">
                <a16:creationId xmlns:a16="http://schemas.microsoft.com/office/drawing/2014/main" id="{7FB10C3B-2A53-42FE-9D5E-6BAF73AC7A03}"/>
              </a:ext>
            </a:extLst>
          </p:cNvPr>
          <p:cNvSpPr txBox="1"/>
          <p:nvPr/>
        </p:nvSpPr>
        <p:spPr>
          <a:xfrm>
            <a:off x="130630" y="1263308"/>
            <a:ext cx="8822869" cy="2023631"/>
          </a:xfrm>
          <a:prstGeom prst="rect">
            <a:avLst/>
          </a:prstGeom>
          <a:noFill/>
        </p:spPr>
        <p:txBody>
          <a:bodyPr wrap="square" rtlCol="0">
            <a:spAutoFit/>
          </a:bodyPr>
          <a:lstStyle/>
          <a:p>
            <a:pPr algn="ctr"/>
            <a:r>
              <a:rPr lang="en-GB" sz="1400" b="1" cap="all"/>
              <a:t> Regulation</a:t>
            </a:r>
            <a:endParaRPr lang="lv-LV" sz="1400"/>
          </a:p>
          <a:p>
            <a:pPr lvl="0"/>
            <a:endParaRPr lang="en-GB" sz="1400" b="1" cap="all"/>
          </a:p>
          <a:p>
            <a:r>
              <a:rPr lang="en-GB" sz="1200" b="1" cap="all"/>
              <a:t>2. information ABOUT the stage two of the Competition and the contract</a:t>
            </a:r>
          </a:p>
          <a:p>
            <a:pPr lvl="0"/>
            <a:endParaRPr lang="en-GB" sz="1200" b="1" cap="all"/>
          </a:p>
          <a:p>
            <a:pPr lvl="0"/>
            <a:r>
              <a:rPr lang="en-GB" sz="1200" b="1" cap="all"/>
              <a:t>4. Selection criteria for the CANDIDATES</a:t>
            </a:r>
          </a:p>
          <a:p>
            <a:pPr lvl="0"/>
            <a:endParaRPr lang="en-US" sz="1000" cap="all"/>
          </a:p>
          <a:p>
            <a:pPr lvl="0"/>
            <a:r>
              <a:rPr lang="en-GB" sz="1000" b="1"/>
              <a:t>4.1. Exclusion grounds </a:t>
            </a:r>
            <a:r>
              <a:rPr lang="en-GB" sz="1000" b="1" i="1"/>
              <a:t>(</a:t>
            </a:r>
            <a:r>
              <a:rPr lang="en-GB" sz="1000" i="1"/>
              <a:t>will be verified according to Section 10.2.3. of Regulation)</a:t>
            </a:r>
          </a:p>
          <a:p>
            <a:pPr lvl="0"/>
            <a:endParaRPr lang="en-GB" sz="1400" i="1"/>
          </a:p>
          <a:p>
            <a:pPr lvl="0"/>
            <a:endParaRPr lang="lv-LV" sz="1400"/>
          </a:p>
          <a:p>
            <a:pPr marL="0" lvl="2"/>
            <a:endParaRPr lang="en-GB" b="1"/>
          </a:p>
        </p:txBody>
      </p:sp>
      <p:pic>
        <p:nvPicPr>
          <p:cNvPr id="8" name="Picture 7">
            <a:extLst>
              <a:ext uri="{FF2B5EF4-FFF2-40B4-BE49-F238E27FC236}">
                <a16:creationId xmlns:a16="http://schemas.microsoft.com/office/drawing/2014/main" id="{CC57C89B-0FB9-4CB8-8DF5-43FC0FD65BBD}"/>
              </a:ext>
            </a:extLst>
          </p:cNvPr>
          <p:cNvPicPr>
            <a:picLocks noChangeAspect="1"/>
          </p:cNvPicPr>
          <p:nvPr/>
        </p:nvPicPr>
        <p:blipFill>
          <a:blip r:embed="rId3"/>
          <a:stretch>
            <a:fillRect/>
          </a:stretch>
        </p:blipFill>
        <p:spPr>
          <a:xfrm>
            <a:off x="197874" y="2697829"/>
            <a:ext cx="4668391" cy="1640245"/>
          </a:xfrm>
          <a:prstGeom prst="rect">
            <a:avLst/>
          </a:prstGeom>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DCD159DC-7FA9-4359-8FA8-A2913653BB4E}"/>
              </a:ext>
            </a:extLst>
          </p:cNvPr>
          <p:cNvPicPr>
            <a:picLocks noChangeAspect="1"/>
          </p:cNvPicPr>
          <p:nvPr/>
        </p:nvPicPr>
        <p:blipFill>
          <a:blip r:embed="rId4"/>
          <a:stretch>
            <a:fillRect/>
          </a:stretch>
        </p:blipFill>
        <p:spPr>
          <a:xfrm>
            <a:off x="5109264" y="2126383"/>
            <a:ext cx="3912200" cy="827581"/>
          </a:xfrm>
          <a:prstGeom prst="rect">
            <a:avLst/>
          </a:prstGeom>
        </p:spPr>
      </p:pic>
      <p:pic>
        <p:nvPicPr>
          <p:cNvPr id="13" name="Picture 12">
            <a:extLst>
              <a:ext uri="{FF2B5EF4-FFF2-40B4-BE49-F238E27FC236}">
                <a16:creationId xmlns:a16="http://schemas.microsoft.com/office/drawing/2014/main" id="{34DDCBFC-F1B7-4092-BBD8-37A4CC8364ED}"/>
              </a:ext>
            </a:extLst>
          </p:cNvPr>
          <p:cNvPicPr>
            <a:picLocks noChangeAspect="1"/>
          </p:cNvPicPr>
          <p:nvPr/>
        </p:nvPicPr>
        <p:blipFill>
          <a:blip r:embed="rId5"/>
          <a:stretch>
            <a:fillRect/>
          </a:stretch>
        </p:blipFill>
        <p:spPr>
          <a:xfrm>
            <a:off x="5447130" y="2998280"/>
            <a:ext cx="3631599" cy="1383727"/>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2CF18B20-1DC6-439A-B92C-49BA65A72ACF}"/>
              </a:ext>
            </a:extLst>
          </p:cNvPr>
          <p:cNvPicPr>
            <a:picLocks noChangeAspect="1"/>
          </p:cNvPicPr>
          <p:nvPr/>
        </p:nvPicPr>
        <p:blipFill>
          <a:blip r:embed="rId6"/>
          <a:stretch>
            <a:fillRect/>
          </a:stretch>
        </p:blipFill>
        <p:spPr>
          <a:xfrm>
            <a:off x="835820" y="2953964"/>
            <a:ext cx="4030445" cy="1640245"/>
          </a:xfrm>
          <a:prstGeom prst="rect">
            <a:avLst/>
          </a:prstGeom>
        </p:spPr>
      </p:pic>
    </p:spTree>
    <p:extLst>
      <p:ext uri="{BB962C8B-B14F-4D97-AF65-F5344CB8AC3E}">
        <p14:creationId xmlns:p14="http://schemas.microsoft.com/office/powerpoint/2010/main" val="37820393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C9652D0-1E26-4F19-AD76-4DD9FADC6EAD}"/>
              </a:ext>
            </a:extLst>
          </p:cNvPr>
          <p:cNvSpPr>
            <a:spLocks noGrp="1"/>
          </p:cNvSpPr>
          <p:nvPr>
            <p:ph type="body" sz="quarter" idx="20"/>
          </p:nvPr>
        </p:nvSpPr>
        <p:spPr/>
        <p:txBody>
          <a:bodyPr/>
          <a:lstStyle/>
          <a:p>
            <a:pPr marL="0" indent="0">
              <a:buNone/>
            </a:pPr>
            <a:r>
              <a:rPr lang="en-US">
                <a:solidFill>
                  <a:schemeClr val="bg2"/>
                </a:solidFill>
              </a:rPr>
              <a:t>Information in the </a:t>
            </a:r>
            <a:r>
              <a:rPr lang="lv-LV" err="1">
                <a:solidFill>
                  <a:schemeClr val="bg2"/>
                </a:solidFill>
              </a:rPr>
              <a:t>application</a:t>
            </a:r>
            <a:r>
              <a:rPr lang="lv-LV">
                <a:solidFill>
                  <a:schemeClr val="bg2"/>
                </a:solidFill>
              </a:rPr>
              <a:t>/ </a:t>
            </a:r>
            <a:r>
              <a:rPr lang="en-US">
                <a:solidFill>
                  <a:schemeClr val="bg2"/>
                </a:solidFill>
              </a:rPr>
              <a:t>proposal</a:t>
            </a:r>
            <a:endParaRPr lang="lv-LV">
              <a:solidFill>
                <a:schemeClr val="bg2"/>
              </a:solidFill>
            </a:endParaRPr>
          </a:p>
        </p:txBody>
      </p:sp>
      <p:sp>
        <p:nvSpPr>
          <p:cNvPr id="4" name="Slide Number Placeholder 3">
            <a:extLst>
              <a:ext uri="{FF2B5EF4-FFF2-40B4-BE49-F238E27FC236}">
                <a16:creationId xmlns:a16="http://schemas.microsoft.com/office/drawing/2014/main" id="{EB62B97F-C96C-4B0D-9D59-623C97CD23ED}"/>
              </a:ext>
            </a:extLst>
          </p:cNvPr>
          <p:cNvSpPr>
            <a:spLocks noGrp="1"/>
          </p:cNvSpPr>
          <p:nvPr>
            <p:ph type="sldNum" sz="quarter" idx="4294967295"/>
          </p:nvPr>
        </p:nvSpPr>
        <p:spPr>
          <a:xfrm>
            <a:off x="7086600" y="4481513"/>
            <a:ext cx="2057400" cy="249237"/>
          </a:xfrm>
        </p:spPr>
        <p:txBody>
          <a:bodyPr/>
          <a:lstStyle/>
          <a:p>
            <a:fld id="{FB46EC70-82E4-6749-B503-D86A1E0367C5}" type="slidenum">
              <a:rPr lang="en-US" smtClean="0"/>
              <a:pPr/>
              <a:t>15</a:t>
            </a:fld>
            <a:endParaRPr lang="en-US"/>
          </a:p>
        </p:txBody>
      </p:sp>
      <p:grpSp>
        <p:nvGrpSpPr>
          <p:cNvPr id="6" name="Group 5">
            <a:extLst>
              <a:ext uri="{FF2B5EF4-FFF2-40B4-BE49-F238E27FC236}">
                <a16:creationId xmlns:a16="http://schemas.microsoft.com/office/drawing/2014/main" id="{AD1F566A-9417-4AB4-8E3E-F0C8A1EBF3E1}"/>
              </a:ext>
            </a:extLst>
          </p:cNvPr>
          <p:cNvGrpSpPr/>
          <p:nvPr/>
        </p:nvGrpSpPr>
        <p:grpSpPr>
          <a:xfrm>
            <a:off x="1189849" y="1807490"/>
            <a:ext cx="1097280" cy="1097280"/>
            <a:chOff x="4429711" y="1864474"/>
            <a:chExt cx="1097280" cy="1097280"/>
          </a:xfrm>
        </p:grpSpPr>
        <p:sp>
          <p:nvSpPr>
            <p:cNvPr id="7" name="Oval 6">
              <a:extLst>
                <a:ext uri="{FF2B5EF4-FFF2-40B4-BE49-F238E27FC236}">
                  <a16:creationId xmlns:a16="http://schemas.microsoft.com/office/drawing/2014/main" id="{38DBCC74-877F-4D33-B9B0-DFD729F5286E}"/>
                </a:ext>
              </a:extLst>
            </p:cNvPr>
            <p:cNvSpPr>
              <a:spLocks noChangeArrowheads="1"/>
            </p:cNvSpPr>
            <p:nvPr/>
          </p:nvSpPr>
          <p:spPr bwMode="auto">
            <a:xfrm>
              <a:off x="4429711" y="1864474"/>
              <a:ext cx="1097280" cy="1097280"/>
            </a:xfrm>
            <a:prstGeom prst="ellipse">
              <a:avLst/>
            </a:prstGeom>
            <a:solidFill>
              <a:srgbClr val="003787"/>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 name="Freeform 93">
              <a:extLst>
                <a:ext uri="{FF2B5EF4-FFF2-40B4-BE49-F238E27FC236}">
                  <a16:creationId xmlns:a16="http://schemas.microsoft.com/office/drawing/2014/main" id="{797D1F16-32F4-49FF-B510-7A4CA94626DD}"/>
                </a:ext>
              </a:extLst>
            </p:cNvPr>
            <p:cNvSpPr>
              <a:spLocks noEditPoints="1"/>
            </p:cNvSpPr>
            <p:nvPr/>
          </p:nvSpPr>
          <p:spPr bwMode="auto">
            <a:xfrm>
              <a:off x="4726242" y="2087395"/>
              <a:ext cx="501911" cy="651438"/>
            </a:xfrm>
            <a:custGeom>
              <a:avLst/>
              <a:gdLst>
                <a:gd name="T0" fmla="*/ 486 w 486"/>
                <a:gd name="T1" fmla="*/ 163 h 630"/>
                <a:gd name="T2" fmla="*/ 485 w 486"/>
                <a:gd name="T3" fmla="*/ 161 h 630"/>
                <a:gd name="T4" fmla="*/ 484 w 486"/>
                <a:gd name="T5" fmla="*/ 160 h 630"/>
                <a:gd name="T6" fmla="*/ 326 w 486"/>
                <a:gd name="T7" fmla="*/ 2 h 630"/>
                <a:gd name="T8" fmla="*/ 325 w 486"/>
                <a:gd name="T9" fmla="*/ 1 h 630"/>
                <a:gd name="T10" fmla="*/ 323 w 486"/>
                <a:gd name="T11" fmla="*/ 1 h 630"/>
                <a:gd name="T12" fmla="*/ 122 w 486"/>
                <a:gd name="T13" fmla="*/ 0 h 630"/>
                <a:gd name="T14" fmla="*/ 115 w 486"/>
                <a:gd name="T15" fmla="*/ 137 h 630"/>
                <a:gd name="T16" fmla="*/ 0 w 486"/>
                <a:gd name="T17" fmla="*/ 144 h 630"/>
                <a:gd name="T18" fmla="*/ 7 w 486"/>
                <a:gd name="T19" fmla="*/ 630 h 630"/>
                <a:gd name="T20" fmla="*/ 372 w 486"/>
                <a:gd name="T21" fmla="*/ 623 h 630"/>
                <a:gd name="T22" fmla="*/ 479 w 486"/>
                <a:gd name="T23" fmla="*/ 493 h 630"/>
                <a:gd name="T24" fmla="*/ 486 w 486"/>
                <a:gd name="T25" fmla="*/ 165 h 630"/>
                <a:gd name="T26" fmla="*/ 329 w 486"/>
                <a:gd name="T27" fmla="*/ 24 h 630"/>
                <a:gd name="T28" fmla="*/ 329 w 486"/>
                <a:gd name="T29" fmla="*/ 158 h 630"/>
                <a:gd name="T30" fmla="*/ 358 w 486"/>
                <a:gd name="T31" fmla="*/ 616 h 630"/>
                <a:gd name="T32" fmla="*/ 14 w 486"/>
                <a:gd name="T33" fmla="*/ 151 h 630"/>
                <a:gd name="T34" fmla="*/ 200 w 486"/>
                <a:gd name="T35" fmla="*/ 302 h 630"/>
                <a:gd name="T36" fmla="*/ 358 w 486"/>
                <a:gd name="T37" fmla="*/ 309 h 630"/>
                <a:gd name="T38" fmla="*/ 348 w 486"/>
                <a:gd name="T39" fmla="*/ 295 h 630"/>
                <a:gd name="T40" fmla="*/ 214 w 486"/>
                <a:gd name="T41" fmla="*/ 161 h 630"/>
                <a:gd name="T42" fmla="*/ 372 w 486"/>
                <a:gd name="T43" fmla="*/ 479 h 630"/>
                <a:gd name="T44" fmla="*/ 372 w 486"/>
                <a:gd name="T45" fmla="*/ 301 h 630"/>
                <a:gd name="T46" fmla="*/ 371 w 486"/>
                <a:gd name="T47" fmla="*/ 299 h 630"/>
                <a:gd name="T48" fmla="*/ 371 w 486"/>
                <a:gd name="T49" fmla="*/ 298 h 630"/>
                <a:gd name="T50" fmla="*/ 212 w 486"/>
                <a:gd name="T51" fmla="*/ 139 h 630"/>
                <a:gd name="T52" fmla="*/ 211 w 486"/>
                <a:gd name="T53" fmla="*/ 138 h 630"/>
                <a:gd name="T54" fmla="*/ 210 w 486"/>
                <a:gd name="T55" fmla="*/ 138 h 630"/>
                <a:gd name="T56" fmla="*/ 207 w 486"/>
                <a:gd name="T57" fmla="*/ 137 h 630"/>
                <a:gd name="T58" fmla="*/ 129 w 486"/>
                <a:gd name="T59" fmla="*/ 14 h 630"/>
                <a:gd name="T60" fmla="*/ 315 w 486"/>
                <a:gd name="T61" fmla="*/ 165 h 630"/>
                <a:gd name="T62" fmla="*/ 472 w 486"/>
                <a:gd name="T63" fmla="*/ 172 h 630"/>
                <a:gd name="T64" fmla="*/ 372 w 486"/>
                <a:gd name="T65" fmla="*/ 479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86" h="630">
                  <a:moveTo>
                    <a:pt x="486" y="164"/>
                  </a:moveTo>
                  <a:cubicBezTo>
                    <a:pt x="486" y="163"/>
                    <a:pt x="486" y="163"/>
                    <a:pt x="486" y="163"/>
                  </a:cubicBezTo>
                  <a:cubicBezTo>
                    <a:pt x="486" y="162"/>
                    <a:pt x="486" y="162"/>
                    <a:pt x="486" y="162"/>
                  </a:cubicBezTo>
                  <a:cubicBezTo>
                    <a:pt x="486" y="162"/>
                    <a:pt x="486" y="162"/>
                    <a:pt x="485" y="161"/>
                  </a:cubicBezTo>
                  <a:cubicBezTo>
                    <a:pt x="485" y="161"/>
                    <a:pt x="485" y="161"/>
                    <a:pt x="485" y="161"/>
                  </a:cubicBezTo>
                  <a:cubicBezTo>
                    <a:pt x="485" y="161"/>
                    <a:pt x="485" y="160"/>
                    <a:pt x="484" y="160"/>
                  </a:cubicBezTo>
                  <a:cubicBezTo>
                    <a:pt x="327" y="2"/>
                    <a:pt x="327" y="2"/>
                    <a:pt x="327" y="2"/>
                  </a:cubicBezTo>
                  <a:cubicBezTo>
                    <a:pt x="327" y="2"/>
                    <a:pt x="326" y="2"/>
                    <a:pt x="326" y="2"/>
                  </a:cubicBezTo>
                  <a:cubicBezTo>
                    <a:pt x="326" y="2"/>
                    <a:pt x="326" y="2"/>
                    <a:pt x="326" y="1"/>
                  </a:cubicBezTo>
                  <a:cubicBezTo>
                    <a:pt x="325" y="1"/>
                    <a:pt x="325" y="1"/>
                    <a:pt x="325" y="1"/>
                  </a:cubicBezTo>
                  <a:cubicBezTo>
                    <a:pt x="324" y="1"/>
                    <a:pt x="324" y="1"/>
                    <a:pt x="324" y="1"/>
                  </a:cubicBezTo>
                  <a:cubicBezTo>
                    <a:pt x="324" y="1"/>
                    <a:pt x="324" y="1"/>
                    <a:pt x="323" y="1"/>
                  </a:cubicBezTo>
                  <a:cubicBezTo>
                    <a:pt x="323" y="0"/>
                    <a:pt x="322" y="0"/>
                    <a:pt x="322" y="0"/>
                  </a:cubicBezTo>
                  <a:cubicBezTo>
                    <a:pt x="122" y="0"/>
                    <a:pt x="122" y="0"/>
                    <a:pt x="122" y="0"/>
                  </a:cubicBezTo>
                  <a:cubicBezTo>
                    <a:pt x="118" y="0"/>
                    <a:pt x="115" y="4"/>
                    <a:pt x="115" y="7"/>
                  </a:cubicBezTo>
                  <a:cubicBezTo>
                    <a:pt x="115" y="137"/>
                    <a:pt x="115" y="137"/>
                    <a:pt x="115" y="137"/>
                  </a:cubicBezTo>
                  <a:cubicBezTo>
                    <a:pt x="7" y="137"/>
                    <a:pt x="7" y="137"/>
                    <a:pt x="7" y="137"/>
                  </a:cubicBezTo>
                  <a:cubicBezTo>
                    <a:pt x="3" y="137"/>
                    <a:pt x="0" y="141"/>
                    <a:pt x="0" y="144"/>
                  </a:cubicBezTo>
                  <a:cubicBezTo>
                    <a:pt x="0" y="623"/>
                    <a:pt x="0" y="623"/>
                    <a:pt x="0" y="623"/>
                  </a:cubicBezTo>
                  <a:cubicBezTo>
                    <a:pt x="0" y="626"/>
                    <a:pt x="3" y="630"/>
                    <a:pt x="7" y="630"/>
                  </a:cubicBezTo>
                  <a:cubicBezTo>
                    <a:pt x="365" y="630"/>
                    <a:pt x="365" y="630"/>
                    <a:pt x="365" y="630"/>
                  </a:cubicBezTo>
                  <a:cubicBezTo>
                    <a:pt x="369" y="630"/>
                    <a:pt x="372" y="626"/>
                    <a:pt x="372" y="623"/>
                  </a:cubicBezTo>
                  <a:cubicBezTo>
                    <a:pt x="372" y="493"/>
                    <a:pt x="372" y="493"/>
                    <a:pt x="372" y="493"/>
                  </a:cubicBezTo>
                  <a:cubicBezTo>
                    <a:pt x="479" y="493"/>
                    <a:pt x="479" y="493"/>
                    <a:pt x="479" y="493"/>
                  </a:cubicBezTo>
                  <a:cubicBezTo>
                    <a:pt x="483" y="493"/>
                    <a:pt x="486" y="489"/>
                    <a:pt x="486" y="486"/>
                  </a:cubicBezTo>
                  <a:cubicBezTo>
                    <a:pt x="486" y="165"/>
                    <a:pt x="486" y="165"/>
                    <a:pt x="486" y="165"/>
                  </a:cubicBezTo>
                  <a:cubicBezTo>
                    <a:pt x="486" y="164"/>
                    <a:pt x="486" y="164"/>
                    <a:pt x="486" y="164"/>
                  </a:cubicBezTo>
                  <a:close/>
                  <a:moveTo>
                    <a:pt x="329" y="24"/>
                  </a:moveTo>
                  <a:cubicBezTo>
                    <a:pt x="463" y="158"/>
                    <a:pt x="463" y="158"/>
                    <a:pt x="463" y="158"/>
                  </a:cubicBezTo>
                  <a:cubicBezTo>
                    <a:pt x="329" y="158"/>
                    <a:pt x="329" y="158"/>
                    <a:pt x="329" y="158"/>
                  </a:cubicBezTo>
                  <a:lnTo>
                    <a:pt x="329" y="24"/>
                  </a:lnTo>
                  <a:close/>
                  <a:moveTo>
                    <a:pt x="358" y="616"/>
                  </a:moveTo>
                  <a:cubicBezTo>
                    <a:pt x="14" y="616"/>
                    <a:pt x="14" y="616"/>
                    <a:pt x="14" y="616"/>
                  </a:cubicBezTo>
                  <a:cubicBezTo>
                    <a:pt x="14" y="151"/>
                    <a:pt x="14" y="151"/>
                    <a:pt x="14" y="151"/>
                  </a:cubicBezTo>
                  <a:cubicBezTo>
                    <a:pt x="200" y="151"/>
                    <a:pt x="200" y="151"/>
                    <a:pt x="200" y="151"/>
                  </a:cubicBezTo>
                  <a:cubicBezTo>
                    <a:pt x="200" y="302"/>
                    <a:pt x="200" y="302"/>
                    <a:pt x="200" y="302"/>
                  </a:cubicBezTo>
                  <a:cubicBezTo>
                    <a:pt x="200" y="306"/>
                    <a:pt x="203" y="309"/>
                    <a:pt x="207" y="309"/>
                  </a:cubicBezTo>
                  <a:cubicBezTo>
                    <a:pt x="358" y="309"/>
                    <a:pt x="358" y="309"/>
                    <a:pt x="358" y="309"/>
                  </a:cubicBezTo>
                  <a:lnTo>
                    <a:pt x="358" y="616"/>
                  </a:lnTo>
                  <a:close/>
                  <a:moveTo>
                    <a:pt x="348" y="295"/>
                  </a:moveTo>
                  <a:cubicBezTo>
                    <a:pt x="214" y="295"/>
                    <a:pt x="214" y="295"/>
                    <a:pt x="214" y="295"/>
                  </a:cubicBezTo>
                  <a:cubicBezTo>
                    <a:pt x="214" y="161"/>
                    <a:pt x="214" y="161"/>
                    <a:pt x="214" y="161"/>
                  </a:cubicBezTo>
                  <a:lnTo>
                    <a:pt x="348" y="295"/>
                  </a:lnTo>
                  <a:close/>
                  <a:moveTo>
                    <a:pt x="372" y="479"/>
                  </a:moveTo>
                  <a:cubicBezTo>
                    <a:pt x="372" y="302"/>
                    <a:pt x="372" y="302"/>
                    <a:pt x="372" y="302"/>
                  </a:cubicBezTo>
                  <a:cubicBezTo>
                    <a:pt x="372" y="301"/>
                    <a:pt x="372" y="301"/>
                    <a:pt x="372" y="301"/>
                  </a:cubicBezTo>
                  <a:cubicBezTo>
                    <a:pt x="372" y="300"/>
                    <a:pt x="371" y="300"/>
                    <a:pt x="371" y="300"/>
                  </a:cubicBezTo>
                  <a:cubicBezTo>
                    <a:pt x="371" y="299"/>
                    <a:pt x="371" y="299"/>
                    <a:pt x="371" y="299"/>
                  </a:cubicBezTo>
                  <a:cubicBezTo>
                    <a:pt x="371" y="299"/>
                    <a:pt x="371" y="299"/>
                    <a:pt x="371" y="298"/>
                  </a:cubicBezTo>
                  <a:cubicBezTo>
                    <a:pt x="371" y="298"/>
                    <a:pt x="371" y="298"/>
                    <a:pt x="371" y="298"/>
                  </a:cubicBezTo>
                  <a:cubicBezTo>
                    <a:pt x="370" y="298"/>
                    <a:pt x="370" y="297"/>
                    <a:pt x="370" y="297"/>
                  </a:cubicBezTo>
                  <a:cubicBezTo>
                    <a:pt x="212" y="139"/>
                    <a:pt x="212" y="139"/>
                    <a:pt x="212" y="139"/>
                  </a:cubicBezTo>
                  <a:cubicBezTo>
                    <a:pt x="212" y="139"/>
                    <a:pt x="211" y="139"/>
                    <a:pt x="211" y="139"/>
                  </a:cubicBezTo>
                  <a:cubicBezTo>
                    <a:pt x="211" y="139"/>
                    <a:pt x="211" y="138"/>
                    <a:pt x="211" y="138"/>
                  </a:cubicBezTo>
                  <a:cubicBezTo>
                    <a:pt x="211" y="138"/>
                    <a:pt x="210" y="138"/>
                    <a:pt x="210" y="138"/>
                  </a:cubicBezTo>
                  <a:cubicBezTo>
                    <a:pt x="210" y="138"/>
                    <a:pt x="210" y="138"/>
                    <a:pt x="210" y="138"/>
                  </a:cubicBezTo>
                  <a:cubicBezTo>
                    <a:pt x="209" y="138"/>
                    <a:pt x="209" y="138"/>
                    <a:pt x="209" y="138"/>
                  </a:cubicBezTo>
                  <a:cubicBezTo>
                    <a:pt x="208" y="137"/>
                    <a:pt x="208" y="137"/>
                    <a:pt x="207" y="137"/>
                  </a:cubicBezTo>
                  <a:cubicBezTo>
                    <a:pt x="129" y="137"/>
                    <a:pt x="129" y="137"/>
                    <a:pt x="129" y="137"/>
                  </a:cubicBezTo>
                  <a:cubicBezTo>
                    <a:pt x="129" y="14"/>
                    <a:pt x="129" y="14"/>
                    <a:pt x="129" y="14"/>
                  </a:cubicBezTo>
                  <a:cubicBezTo>
                    <a:pt x="315" y="14"/>
                    <a:pt x="315" y="14"/>
                    <a:pt x="315" y="14"/>
                  </a:cubicBezTo>
                  <a:cubicBezTo>
                    <a:pt x="315" y="165"/>
                    <a:pt x="315" y="165"/>
                    <a:pt x="315" y="165"/>
                  </a:cubicBezTo>
                  <a:cubicBezTo>
                    <a:pt x="315" y="169"/>
                    <a:pt x="318" y="172"/>
                    <a:pt x="322" y="172"/>
                  </a:cubicBezTo>
                  <a:cubicBezTo>
                    <a:pt x="472" y="172"/>
                    <a:pt x="472" y="172"/>
                    <a:pt x="472" y="172"/>
                  </a:cubicBezTo>
                  <a:cubicBezTo>
                    <a:pt x="472" y="479"/>
                    <a:pt x="472" y="479"/>
                    <a:pt x="472" y="479"/>
                  </a:cubicBezTo>
                  <a:lnTo>
                    <a:pt x="372" y="479"/>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2" name="Group 1">
            <a:extLst>
              <a:ext uri="{FF2B5EF4-FFF2-40B4-BE49-F238E27FC236}">
                <a16:creationId xmlns:a16="http://schemas.microsoft.com/office/drawing/2014/main" id="{218E36B5-CBC3-41C5-A033-F44D5CFA0D1F}"/>
              </a:ext>
            </a:extLst>
          </p:cNvPr>
          <p:cNvGrpSpPr/>
          <p:nvPr/>
        </p:nvGrpSpPr>
        <p:grpSpPr>
          <a:xfrm>
            <a:off x="3863904" y="1807490"/>
            <a:ext cx="1097280" cy="1097280"/>
            <a:chOff x="3808871" y="1474470"/>
            <a:chExt cx="1097280" cy="1097280"/>
          </a:xfrm>
        </p:grpSpPr>
        <p:sp>
          <p:nvSpPr>
            <p:cNvPr id="9" name="Oval 8">
              <a:extLst>
                <a:ext uri="{FF2B5EF4-FFF2-40B4-BE49-F238E27FC236}">
                  <a16:creationId xmlns:a16="http://schemas.microsoft.com/office/drawing/2014/main" id="{0C9DB6D6-4E47-4DE6-B9C8-A13D26F306F2}"/>
                </a:ext>
              </a:extLst>
            </p:cNvPr>
            <p:cNvSpPr>
              <a:spLocks noChangeArrowheads="1"/>
            </p:cNvSpPr>
            <p:nvPr/>
          </p:nvSpPr>
          <p:spPr bwMode="auto">
            <a:xfrm>
              <a:off x="3808871" y="1474470"/>
              <a:ext cx="1097280" cy="1097280"/>
            </a:xfrm>
            <a:prstGeom prst="ellipse">
              <a:avLst/>
            </a:prstGeom>
            <a:solidFill>
              <a:srgbClr val="003787"/>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0" name="Freeform 120">
              <a:extLst>
                <a:ext uri="{FF2B5EF4-FFF2-40B4-BE49-F238E27FC236}">
                  <a16:creationId xmlns:a16="http://schemas.microsoft.com/office/drawing/2014/main" id="{3C68111C-FE8F-4FC2-96A4-8B741A91D006}"/>
                </a:ext>
              </a:extLst>
            </p:cNvPr>
            <p:cNvSpPr>
              <a:spLocks noEditPoints="1"/>
            </p:cNvSpPr>
            <p:nvPr/>
          </p:nvSpPr>
          <p:spPr bwMode="auto">
            <a:xfrm>
              <a:off x="4069161" y="1704660"/>
              <a:ext cx="575505" cy="577265"/>
            </a:xfrm>
            <a:custGeom>
              <a:avLst/>
              <a:gdLst>
                <a:gd name="T0" fmla="*/ 498 w 558"/>
                <a:gd name="T1" fmla="*/ 298 h 559"/>
                <a:gd name="T2" fmla="*/ 488 w 558"/>
                <a:gd name="T3" fmla="*/ 288 h 559"/>
                <a:gd name="T4" fmla="*/ 452 w 558"/>
                <a:gd name="T5" fmla="*/ 217 h 559"/>
                <a:gd name="T6" fmla="*/ 554 w 558"/>
                <a:gd name="T7" fmla="*/ 113 h 559"/>
                <a:gd name="T8" fmla="*/ 450 w 558"/>
                <a:gd name="T9" fmla="*/ 6 h 559"/>
                <a:gd name="T10" fmla="*/ 343 w 558"/>
                <a:gd name="T11" fmla="*/ 103 h 559"/>
                <a:gd name="T12" fmla="*/ 290 w 558"/>
                <a:gd name="T13" fmla="*/ 61 h 559"/>
                <a:gd name="T14" fmla="*/ 326 w 558"/>
                <a:gd name="T15" fmla="*/ 106 h 559"/>
                <a:gd name="T16" fmla="*/ 113 w 558"/>
                <a:gd name="T17" fmla="*/ 0 h 559"/>
                <a:gd name="T18" fmla="*/ 97 w 558"/>
                <a:gd name="T19" fmla="*/ 224 h 559"/>
                <a:gd name="T20" fmla="*/ 61 w 558"/>
                <a:gd name="T21" fmla="*/ 270 h 559"/>
                <a:gd name="T22" fmla="*/ 106 w 558"/>
                <a:gd name="T23" fmla="*/ 235 h 559"/>
                <a:gd name="T24" fmla="*/ 7 w 558"/>
                <a:gd name="T25" fmla="*/ 334 h 559"/>
                <a:gd name="T26" fmla="*/ 0 w 558"/>
                <a:gd name="T27" fmla="*/ 552 h 559"/>
                <a:gd name="T28" fmla="*/ 219 w 558"/>
                <a:gd name="T29" fmla="*/ 559 h 559"/>
                <a:gd name="T30" fmla="*/ 226 w 558"/>
                <a:gd name="T31" fmla="*/ 341 h 559"/>
                <a:gd name="T32" fmla="*/ 120 w 558"/>
                <a:gd name="T33" fmla="*/ 334 h 559"/>
                <a:gd name="T34" fmla="*/ 155 w 558"/>
                <a:gd name="T35" fmla="*/ 270 h 559"/>
                <a:gd name="T36" fmla="*/ 165 w 558"/>
                <a:gd name="T37" fmla="*/ 270 h 559"/>
                <a:gd name="T38" fmla="*/ 129 w 558"/>
                <a:gd name="T39" fmla="*/ 224 h 559"/>
                <a:gd name="T40" fmla="*/ 326 w 558"/>
                <a:gd name="T41" fmla="*/ 120 h 559"/>
                <a:gd name="T42" fmla="*/ 290 w 558"/>
                <a:gd name="T43" fmla="*/ 165 h 559"/>
                <a:gd name="T44" fmla="*/ 300 w 558"/>
                <a:gd name="T45" fmla="*/ 165 h 559"/>
                <a:gd name="T46" fmla="*/ 438 w 558"/>
                <a:gd name="T47" fmla="*/ 217 h 559"/>
                <a:gd name="T48" fmla="*/ 403 w 558"/>
                <a:gd name="T49" fmla="*/ 288 h 559"/>
                <a:gd name="T50" fmla="*/ 393 w 558"/>
                <a:gd name="T51" fmla="*/ 298 h 559"/>
                <a:gd name="T52" fmla="*/ 333 w 558"/>
                <a:gd name="T53" fmla="*/ 446 h 559"/>
                <a:gd name="T54" fmla="*/ 558 w 558"/>
                <a:gd name="T55" fmla="*/ 446 h 559"/>
                <a:gd name="T56" fmla="*/ 212 w 558"/>
                <a:gd name="T57" fmla="*/ 545 h 559"/>
                <a:gd name="T58" fmla="*/ 14 w 558"/>
                <a:gd name="T59" fmla="*/ 348 h 559"/>
                <a:gd name="T60" fmla="*/ 212 w 558"/>
                <a:gd name="T61" fmla="*/ 545 h 559"/>
                <a:gd name="T62" fmla="*/ 113 w 558"/>
                <a:gd name="T63" fmla="*/ 211 h 559"/>
                <a:gd name="T64" fmla="*/ 14 w 558"/>
                <a:gd name="T65" fmla="*/ 113 h 559"/>
                <a:gd name="T66" fmla="*/ 212 w 558"/>
                <a:gd name="T67" fmla="*/ 113 h 559"/>
                <a:gd name="T68" fmla="*/ 445 w 558"/>
                <a:gd name="T69" fmla="*/ 21 h 559"/>
                <a:gd name="T70" fmla="*/ 445 w 558"/>
                <a:gd name="T71" fmla="*/ 204 h 559"/>
                <a:gd name="T72" fmla="*/ 445 w 558"/>
                <a:gd name="T73" fmla="*/ 21 h 559"/>
                <a:gd name="T74" fmla="*/ 347 w 558"/>
                <a:gd name="T75" fmla="*/ 446 h 559"/>
                <a:gd name="T76" fmla="*/ 544 w 558"/>
                <a:gd name="T77" fmla="*/ 446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8" h="559">
                  <a:moveTo>
                    <a:pt x="461" y="335"/>
                  </a:moveTo>
                  <a:cubicBezTo>
                    <a:pt x="498" y="298"/>
                    <a:pt x="498" y="298"/>
                    <a:pt x="498" y="298"/>
                  </a:cubicBezTo>
                  <a:cubicBezTo>
                    <a:pt x="500" y="295"/>
                    <a:pt x="500" y="291"/>
                    <a:pt x="498" y="288"/>
                  </a:cubicBezTo>
                  <a:cubicBezTo>
                    <a:pt x="495" y="285"/>
                    <a:pt x="490" y="285"/>
                    <a:pt x="488" y="288"/>
                  </a:cubicBezTo>
                  <a:cubicBezTo>
                    <a:pt x="452" y="323"/>
                    <a:pt x="452" y="323"/>
                    <a:pt x="452" y="323"/>
                  </a:cubicBezTo>
                  <a:cubicBezTo>
                    <a:pt x="452" y="217"/>
                    <a:pt x="452" y="217"/>
                    <a:pt x="452" y="217"/>
                  </a:cubicBezTo>
                  <a:cubicBezTo>
                    <a:pt x="552" y="118"/>
                    <a:pt x="552" y="118"/>
                    <a:pt x="552" y="118"/>
                  </a:cubicBezTo>
                  <a:cubicBezTo>
                    <a:pt x="553" y="116"/>
                    <a:pt x="554" y="115"/>
                    <a:pt x="554" y="113"/>
                  </a:cubicBezTo>
                  <a:cubicBezTo>
                    <a:pt x="554" y="111"/>
                    <a:pt x="553" y="109"/>
                    <a:pt x="552" y="108"/>
                  </a:cubicBezTo>
                  <a:cubicBezTo>
                    <a:pt x="450" y="6"/>
                    <a:pt x="450" y="6"/>
                    <a:pt x="450" y="6"/>
                  </a:cubicBezTo>
                  <a:cubicBezTo>
                    <a:pt x="448" y="4"/>
                    <a:pt x="443" y="4"/>
                    <a:pt x="440" y="6"/>
                  </a:cubicBezTo>
                  <a:cubicBezTo>
                    <a:pt x="343" y="103"/>
                    <a:pt x="343" y="103"/>
                    <a:pt x="343" y="103"/>
                  </a:cubicBezTo>
                  <a:cubicBezTo>
                    <a:pt x="300" y="61"/>
                    <a:pt x="300" y="61"/>
                    <a:pt x="300" y="61"/>
                  </a:cubicBezTo>
                  <a:cubicBezTo>
                    <a:pt x="297" y="58"/>
                    <a:pt x="293" y="58"/>
                    <a:pt x="290" y="61"/>
                  </a:cubicBezTo>
                  <a:cubicBezTo>
                    <a:pt x="288" y="63"/>
                    <a:pt x="288" y="68"/>
                    <a:pt x="290" y="70"/>
                  </a:cubicBezTo>
                  <a:cubicBezTo>
                    <a:pt x="326" y="106"/>
                    <a:pt x="326" y="106"/>
                    <a:pt x="326" y="106"/>
                  </a:cubicBezTo>
                  <a:cubicBezTo>
                    <a:pt x="225" y="106"/>
                    <a:pt x="225" y="106"/>
                    <a:pt x="225" y="106"/>
                  </a:cubicBezTo>
                  <a:cubicBezTo>
                    <a:pt x="222" y="47"/>
                    <a:pt x="173" y="0"/>
                    <a:pt x="113" y="0"/>
                  </a:cubicBezTo>
                  <a:cubicBezTo>
                    <a:pt x="51" y="0"/>
                    <a:pt x="0" y="51"/>
                    <a:pt x="0" y="113"/>
                  </a:cubicBezTo>
                  <a:cubicBezTo>
                    <a:pt x="0" y="169"/>
                    <a:pt x="42" y="217"/>
                    <a:pt x="97" y="224"/>
                  </a:cubicBezTo>
                  <a:cubicBezTo>
                    <a:pt x="61" y="260"/>
                    <a:pt x="61" y="260"/>
                    <a:pt x="61" y="260"/>
                  </a:cubicBezTo>
                  <a:cubicBezTo>
                    <a:pt x="58" y="263"/>
                    <a:pt x="58" y="268"/>
                    <a:pt x="61" y="270"/>
                  </a:cubicBezTo>
                  <a:cubicBezTo>
                    <a:pt x="63" y="273"/>
                    <a:pt x="68" y="273"/>
                    <a:pt x="71" y="270"/>
                  </a:cubicBezTo>
                  <a:cubicBezTo>
                    <a:pt x="106" y="235"/>
                    <a:pt x="106" y="235"/>
                    <a:pt x="106" y="235"/>
                  </a:cubicBezTo>
                  <a:cubicBezTo>
                    <a:pt x="106" y="334"/>
                    <a:pt x="106" y="334"/>
                    <a:pt x="106" y="334"/>
                  </a:cubicBezTo>
                  <a:cubicBezTo>
                    <a:pt x="7" y="334"/>
                    <a:pt x="7" y="334"/>
                    <a:pt x="7" y="334"/>
                  </a:cubicBezTo>
                  <a:cubicBezTo>
                    <a:pt x="3" y="334"/>
                    <a:pt x="0" y="337"/>
                    <a:pt x="0" y="341"/>
                  </a:cubicBezTo>
                  <a:cubicBezTo>
                    <a:pt x="0" y="552"/>
                    <a:pt x="0" y="552"/>
                    <a:pt x="0" y="552"/>
                  </a:cubicBezTo>
                  <a:cubicBezTo>
                    <a:pt x="0" y="556"/>
                    <a:pt x="3" y="559"/>
                    <a:pt x="7" y="559"/>
                  </a:cubicBezTo>
                  <a:cubicBezTo>
                    <a:pt x="219" y="559"/>
                    <a:pt x="219" y="559"/>
                    <a:pt x="219" y="559"/>
                  </a:cubicBezTo>
                  <a:cubicBezTo>
                    <a:pt x="223" y="559"/>
                    <a:pt x="226" y="556"/>
                    <a:pt x="226" y="552"/>
                  </a:cubicBezTo>
                  <a:cubicBezTo>
                    <a:pt x="226" y="341"/>
                    <a:pt x="226" y="341"/>
                    <a:pt x="226" y="341"/>
                  </a:cubicBezTo>
                  <a:cubicBezTo>
                    <a:pt x="226" y="337"/>
                    <a:pt x="223" y="334"/>
                    <a:pt x="219" y="334"/>
                  </a:cubicBezTo>
                  <a:cubicBezTo>
                    <a:pt x="120" y="334"/>
                    <a:pt x="120" y="334"/>
                    <a:pt x="120" y="334"/>
                  </a:cubicBezTo>
                  <a:cubicBezTo>
                    <a:pt x="120" y="235"/>
                    <a:pt x="120" y="235"/>
                    <a:pt x="120" y="235"/>
                  </a:cubicBezTo>
                  <a:cubicBezTo>
                    <a:pt x="155" y="270"/>
                    <a:pt x="155" y="270"/>
                    <a:pt x="155" y="270"/>
                  </a:cubicBezTo>
                  <a:cubicBezTo>
                    <a:pt x="157" y="272"/>
                    <a:pt x="158" y="272"/>
                    <a:pt x="160" y="272"/>
                  </a:cubicBezTo>
                  <a:cubicBezTo>
                    <a:pt x="162" y="272"/>
                    <a:pt x="164" y="272"/>
                    <a:pt x="165" y="270"/>
                  </a:cubicBezTo>
                  <a:cubicBezTo>
                    <a:pt x="168" y="268"/>
                    <a:pt x="168" y="263"/>
                    <a:pt x="165" y="260"/>
                  </a:cubicBezTo>
                  <a:cubicBezTo>
                    <a:pt x="129" y="224"/>
                    <a:pt x="129" y="224"/>
                    <a:pt x="129" y="224"/>
                  </a:cubicBezTo>
                  <a:cubicBezTo>
                    <a:pt x="181" y="217"/>
                    <a:pt x="222" y="173"/>
                    <a:pt x="225" y="120"/>
                  </a:cubicBezTo>
                  <a:cubicBezTo>
                    <a:pt x="326" y="120"/>
                    <a:pt x="326" y="120"/>
                    <a:pt x="326" y="120"/>
                  </a:cubicBezTo>
                  <a:cubicBezTo>
                    <a:pt x="290" y="155"/>
                    <a:pt x="290" y="155"/>
                    <a:pt x="290" y="155"/>
                  </a:cubicBezTo>
                  <a:cubicBezTo>
                    <a:pt x="288" y="158"/>
                    <a:pt x="288" y="162"/>
                    <a:pt x="290" y="165"/>
                  </a:cubicBezTo>
                  <a:cubicBezTo>
                    <a:pt x="292" y="166"/>
                    <a:pt x="293" y="167"/>
                    <a:pt x="295" y="167"/>
                  </a:cubicBezTo>
                  <a:cubicBezTo>
                    <a:pt x="297" y="167"/>
                    <a:pt x="299" y="166"/>
                    <a:pt x="300" y="165"/>
                  </a:cubicBezTo>
                  <a:cubicBezTo>
                    <a:pt x="343" y="122"/>
                    <a:pt x="343" y="122"/>
                    <a:pt x="343" y="122"/>
                  </a:cubicBezTo>
                  <a:cubicBezTo>
                    <a:pt x="438" y="217"/>
                    <a:pt x="438" y="217"/>
                    <a:pt x="438" y="217"/>
                  </a:cubicBezTo>
                  <a:cubicBezTo>
                    <a:pt x="438" y="323"/>
                    <a:pt x="438" y="323"/>
                    <a:pt x="438" y="323"/>
                  </a:cubicBezTo>
                  <a:cubicBezTo>
                    <a:pt x="403" y="288"/>
                    <a:pt x="403" y="288"/>
                    <a:pt x="403" y="288"/>
                  </a:cubicBezTo>
                  <a:cubicBezTo>
                    <a:pt x="400" y="285"/>
                    <a:pt x="396" y="285"/>
                    <a:pt x="393" y="288"/>
                  </a:cubicBezTo>
                  <a:cubicBezTo>
                    <a:pt x="390" y="291"/>
                    <a:pt x="390" y="295"/>
                    <a:pt x="393" y="298"/>
                  </a:cubicBezTo>
                  <a:cubicBezTo>
                    <a:pt x="430" y="335"/>
                    <a:pt x="430" y="335"/>
                    <a:pt x="430" y="335"/>
                  </a:cubicBezTo>
                  <a:cubicBezTo>
                    <a:pt x="375" y="342"/>
                    <a:pt x="333" y="389"/>
                    <a:pt x="333" y="446"/>
                  </a:cubicBezTo>
                  <a:cubicBezTo>
                    <a:pt x="333" y="508"/>
                    <a:pt x="383" y="559"/>
                    <a:pt x="445" y="559"/>
                  </a:cubicBezTo>
                  <a:cubicBezTo>
                    <a:pt x="508" y="559"/>
                    <a:pt x="558" y="508"/>
                    <a:pt x="558" y="446"/>
                  </a:cubicBezTo>
                  <a:cubicBezTo>
                    <a:pt x="558" y="389"/>
                    <a:pt x="516" y="342"/>
                    <a:pt x="461" y="335"/>
                  </a:cubicBezTo>
                  <a:close/>
                  <a:moveTo>
                    <a:pt x="212" y="545"/>
                  </a:moveTo>
                  <a:cubicBezTo>
                    <a:pt x="14" y="545"/>
                    <a:pt x="14" y="545"/>
                    <a:pt x="14" y="545"/>
                  </a:cubicBezTo>
                  <a:cubicBezTo>
                    <a:pt x="14" y="348"/>
                    <a:pt x="14" y="348"/>
                    <a:pt x="14" y="348"/>
                  </a:cubicBezTo>
                  <a:cubicBezTo>
                    <a:pt x="212" y="348"/>
                    <a:pt x="212" y="348"/>
                    <a:pt x="212" y="348"/>
                  </a:cubicBezTo>
                  <a:lnTo>
                    <a:pt x="212" y="545"/>
                  </a:lnTo>
                  <a:close/>
                  <a:moveTo>
                    <a:pt x="116" y="211"/>
                  </a:moveTo>
                  <a:cubicBezTo>
                    <a:pt x="115" y="211"/>
                    <a:pt x="114" y="211"/>
                    <a:pt x="113" y="211"/>
                  </a:cubicBezTo>
                  <a:cubicBezTo>
                    <a:pt x="112" y="211"/>
                    <a:pt x="111" y="211"/>
                    <a:pt x="110" y="211"/>
                  </a:cubicBezTo>
                  <a:cubicBezTo>
                    <a:pt x="57" y="210"/>
                    <a:pt x="14" y="166"/>
                    <a:pt x="14" y="113"/>
                  </a:cubicBezTo>
                  <a:cubicBezTo>
                    <a:pt x="14" y="58"/>
                    <a:pt x="58" y="14"/>
                    <a:pt x="113" y="14"/>
                  </a:cubicBezTo>
                  <a:cubicBezTo>
                    <a:pt x="167" y="14"/>
                    <a:pt x="212" y="58"/>
                    <a:pt x="212" y="113"/>
                  </a:cubicBezTo>
                  <a:cubicBezTo>
                    <a:pt x="212" y="166"/>
                    <a:pt x="169" y="210"/>
                    <a:pt x="116" y="211"/>
                  </a:cubicBezTo>
                  <a:close/>
                  <a:moveTo>
                    <a:pt x="445" y="21"/>
                  </a:moveTo>
                  <a:cubicBezTo>
                    <a:pt x="537" y="113"/>
                    <a:pt x="537" y="113"/>
                    <a:pt x="537" y="113"/>
                  </a:cubicBezTo>
                  <a:cubicBezTo>
                    <a:pt x="445" y="204"/>
                    <a:pt x="445" y="204"/>
                    <a:pt x="445" y="204"/>
                  </a:cubicBezTo>
                  <a:cubicBezTo>
                    <a:pt x="354" y="113"/>
                    <a:pt x="354" y="113"/>
                    <a:pt x="354" y="113"/>
                  </a:cubicBezTo>
                  <a:lnTo>
                    <a:pt x="445" y="21"/>
                  </a:lnTo>
                  <a:close/>
                  <a:moveTo>
                    <a:pt x="445" y="545"/>
                  </a:moveTo>
                  <a:cubicBezTo>
                    <a:pt x="391" y="545"/>
                    <a:pt x="347" y="501"/>
                    <a:pt x="347" y="446"/>
                  </a:cubicBezTo>
                  <a:cubicBezTo>
                    <a:pt x="347" y="392"/>
                    <a:pt x="391" y="348"/>
                    <a:pt x="445" y="348"/>
                  </a:cubicBezTo>
                  <a:cubicBezTo>
                    <a:pt x="500" y="348"/>
                    <a:pt x="544" y="392"/>
                    <a:pt x="544" y="446"/>
                  </a:cubicBezTo>
                  <a:cubicBezTo>
                    <a:pt x="544" y="501"/>
                    <a:pt x="500" y="545"/>
                    <a:pt x="445" y="545"/>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11" name="Group 10">
            <a:extLst>
              <a:ext uri="{FF2B5EF4-FFF2-40B4-BE49-F238E27FC236}">
                <a16:creationId xmlns:a16="http://schemas.microsoft.com/office/drawing/2014/main" id="{2DAA86E2-E727-4687-84CF-DB6306082EDB}"/>
              </a:ext>
            </a:extLst>
          </p:cNvPr>
          <p:cNvGrpSpPr/>
          <p:nvPr/>
        </p:nvGrpSpPr>
        <p:grpSpPr>
          <a:xfrm>
            <a:off x="6537960" y="1807490"/>
            <a:ext cx="1097280" cy="1097280"/>
            <a:chOff x="6176966" y="4985423"/>
            <a:chExt cx="1097280" cy="1097280"/>
          </a:xfrm>
        </p:grpSpPr>
        <p:sp>
          <p:nvSpPr>
            <p:cNvPr id="12" name="Oval 11">
              <a:extLst>
                <a:ext uri="{FF2B5EF4-FFF2-40B4-BE49-F238E27FC236}">
                  <a16:creationId xmlns:a16="http://schemas.microsoft.com/office/drawing/2014/main" id="{3F9FFD6D-FEB2-4062-B0EB-97EEC1AC2B3D}"/>
                </a:ext>
              </a:extLst>
            </p:cNvPr>
            <p:cNvSpPr>
              <a:spLocks noChangeArrowheads="1"/>
            </p:cNvSpPr>
            <p:nvPr/>
          </p:nvSpPr>
          <p:spPr bwMode="auto">
            <a:xfrm>
              <a:off x="6176966" y="4985423"/>
              <a:ext cx="1097280" cy="1097280"/>
            </a:xfrm>
            <a:prstGeom prst="ellipse">
              <a:avLst/>
            </a:prstGeom>
            <a:solidFill>
              <a:srgbClr val="003787"/>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 name="Freeform 145">
              <a:extLst>
                <a:ext uri="{FF2B5EF4-FFF2-40B4-BE49-F238E27FC236}">
                  <a16:creationId xmlns:a16="http://schemas.microsoft.com/office/drawing/2014/main" id="{32D0C758-89CB-4439-968A-5BE6CA1C232A}"/>
                </a:ext>
              </a:extLst>
            </p:cNvPr>
            <p:cNvSpPr>
              <a:spLocks noEditPoints="1"/>
            </p:cNvSpPr>
            <p:nvPr/>
          </p:nvSpPr>
          <p:spPr bwMode="auto">
            <a:xfrm>
              <a:off x="6477796" y="5215032"/>
              <a:ext cx="494468" cy="662291"/>
            </a:xfrm>
            <a:custGeom>
              <a:avLst/>
              <a:gdLst>
                <a:gd name="T0" fmla="*/ 472 w 479"/>
                <a:gd name="T1" fmla="*/ 641 h 641"/>
                <a:gd name="T2" fmla="*/ 0 w 479"/>
                <a:gd name="T3" fmla="*/ 36 h 641"/>
                <a:gd name="T4" fmla="*/ 57 w 479"/>
                <a:gd name="T5" fmla="*/ 36 h 641"/>
                <a:gd name="T6" fmla="*/ 14 w 479"/>
                <a:gd name="T7" fmla="*/ 627 h 641"/>
                <a:gd name="T8" fmla="*/ 406 w 479"/>
                <a:gd name="T9" fmla="*/ 43 h 641"/>
                <a:gd name="T10" fmla="*/ 392 w 479"/>
                <a:gd name="T11" fmla="*/ 65 h 641"/>
                <a:gd name="T12" fmla="*/ 406 w 479"/>
                <a:gd name="T13" fmla="*/ 7 h 641"/>
                <a:gd name="T14" fmla="*/ 479 w 479"/>
                <a:gd name="T15" fmla="*/ 36 h 641"/>
                <a:gd name="T16" fmla="*/ 244 w 479"/>
                <a:gd name="T17" fmla="*/ 43 h 641"/>
                <a:gd name="T18" fmla="*/ 266 w 479"/>
                <a:gd name="T19" fmla="*/ 29 h 641"/>
                <a:gd name="T20" fmla="*/ 237 w 479"/>
                <a:gd name="T21" fmla="*/ 0 h 641"/>
                <a:gd name="T22" fmla="*/ 237 w 479"/>
                <a:gd name="T23" fmla="*/ 72 h 641"/>
                <a:gd name="T24" fmla="*/ 190 w 479"/>
                <a:gd name="T25" fmla="*/ 43 h 641"/>
                <a:gd name="T26" fmla="*/ 212 w 479"/>
                <a:gd name="T27" fmla="*/ 29 h 641"/>
                <a:gd name="T28" fmla="*/ 183 w 479"/>
                <a:gd name="T29" fmla="*/ 0 h 641"/>
                <a:gd name="T30" fmla="*/ 183 w 479"/>
                <a:gd name="T31" fmla="*/ 72 h 641"/>
                <a:gd name="T32" fmla="*/ 135 w 479"/>
                <a:gd name="T33" fmla="*/ 43 h 641"/>
                <a:gd name="T34" fmla="*/ 157 w 479"/>
                <a:gd name="T35" fmla="*/ 29 h 641"/>
                <a:gd name="T36" fmla="*/ 128 w 479"/>
                <a:gd name="T37" fmla="*/ 0 h 641"/>
                <a:gd name="T38" fmla="*/ 128 w 479"/>
                <a:gd name="T39" fmla="*/ 72 h 641"/>
                <a:gd name="T40" fmla="*/ 81 w 479"/>
                <a:gd name="T41" fmla="*/ 43 h 641"/>
                <a:gd name="T42" fmla="*/ 103 w 479"/>
                <a:gd name="T43" fmla="*/ 29 h 641"/>
                <a:gd name="T44" fmla="*/ 74 w 479"/>
                <a:gd name="T45" fmla="*/ 0 h 641"/>
                <a:gd name="T46" fmla="*/ 74 w 479"/>
                <a:gd name="T47" fmla="*/ 72 h 641"/>
                <a:gd name="T48" fmla="*/ 352 w 479"/>
                <a:gd name="T49" fmla="*/ 43 h 641"/>
                <a:gd name="T50" fmla="*/ 374 w 479"/>
                <a:gd name="T51" fmla="*/ 29 h 641"/>
                <a:gd name="T52" fmla="*/ 345 w 479"/>
                <a:gd name="T53" fmla="*/ 0 h 641"/>
                <a:gd name="T54" fmla="*/ 345 w 479"/>
                <a:gd name="T55" fmla="*/ 72 h 641"/>
                <a:gd name="T56" fmla="*/ 298 w 479"/>
                <a:gd name="T57" fmla="*/ 43 h 641"/>
                <a:gd name="T58" fmla="*/ 320 w 479"/>
                <a:gd name="T59" fmla="*/ 29 h 641"/>
                <a:gd name="T60" fmla="*/ 291 w 479"/>
                <a:gd name="T61" fmla="*/ 0 h 641"/>
                <a:gd name="T62" fmla="*/ 291 w 479"/>
                <a:gd name="T63" fmla="*/ 72 h 641"/>
                <a:gd name="T64" fmla="*/ 73 w 479"/>
                <a:gd name="T65" fmla="*/ 554 h 641"/>
                <a:gd name="T66" fmla="*/ 406 w 479"/>
                <a:gd name="T67" fmla="*/ 554 h 641"/>
                <a:gd name="T68" fmla="*/ 80 w 479"/>
                <a:gd name="T69" fmla="*/ 488 h 641"/>
                <a:gd name="T70" fmla="*/ 399 w 479"/>
                <a:gd name="T71" fmla="*/ 502 h 641"/>
                <a:gd name="T72" fmla="*/ 399 w 479"/>
                <a:gd name="T73" fmla="*/ 428 h 641"/>
                <a:gd name="T74" fmla="*/ 80 w 479"/>
                <a:gd name="T75" fmla="*/ 442 h 641"/>
                <a:gd name="T76" fmla="*/ 399 w 479"/>
                <a:gd name="T77" fmla="*/ 428 h 641"/>
                <a:gd name="T78" fmla="*/ 73 w 479"/>
                <a:gd name="T79" fmla="*/ 376 h 641"/>
                <a:gd name="T80" fmla="*/ 406 w 479"/>
                <a:gd name="T81" fmla="*/ 376 h 641"/>
                <a:gd name="T82" fmla="*/ 80 w 479"/>
                <a:gd name="T83" fmla="*/ 310 h 641"/>
                <a:gd name="T84" fmla="*/ 399 w 479"/>
                <a:gd name="T85" fmla="*/ 324 h 641"/>
                <a:gd name="T86" fmla="*/ 399 w 479"/>
                <a:gd name="T87" fmla="*/ 250 h 641"/>
                <a:gd name="T88" fmla="*/ 80 w 479"/>
                <a:gd name="T89" fmla="*/ 264 h 641"/>
                <a:gd name="T90" fmla="*/ 399 w 479"/>
                <a:gd name="T91" fmla="*/ 250 h 641"/>
                <a:gd name="T92" fmla="*/ 73 w 479"/>
                <a:gd name="T93" fmla="*/ 198 h 641"/>
                <a:gd name="T94" fmla="*/ 406 w 479"/>
                <a:gd name="T95" fmla="*/ 198 h 641"/>
                <a:gd name="T96" fmla="*/ 80 w 479"/>
                <a:gd name="T97" fmla="*/ 131 h 641"/>
                <a:gd name="T98" fmla="*/ 399 w 479"/>
                <a:gd name="T99" fmla="*/ 145 h 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79" h="641">
                  <a:moveTo>
                    <a:pt x="479" y="36"/>
                  </a:moveTo>
                  <a:cubicBezTo>
                    <a:pt x="479" y="634"/>
                    <a:pt x="479" y="634"/>
                    <a:pt x="479" y="634"/>
                  </a:cubicBezTo>
                  <a:cubicBezTo>
                    <a:pt x="479" y="638"/>
                    <a:pt x="476" y="641"/>
                    <a:pt x="472" y="641"/>
                  </a:cubicBezTo>
                  <a:cubicBezTo>
                    <a:pt x="7" y="641"/>
                    <a:pt x="7" y="641"/>
                    <a:pt x="7" y="641"/>
                  </a:cubicBezTo>
                  <a:cubicBezTo>
                    <a:pt x="3" y="641"/>
                    <a:pt x="0" y="638"/>
                    <a:pt x="0" y="634"/>
                  </a:cubicBezTo>
                  <a:cubicBezTo>
                    <a:pt x="0" y="36"/>
                    <a:pt x="0" y="36"/>
                    <a:pt x="0" y="36"/>
                  </a:cubicBezTo>
                  <a:cubicBezTo>
                    <a:pt x="0" y="32"/>
                    <a:pt x="3" y="29"/>
                    <a:pt x="7" y="29"/>
                  </a:cubicBezTo>
                  <a:cubicBezTo>
                    <a:pt x="50" y="29"/>
                    <a:pt x="50" y="29"/>
                    <a:pt x="50" y="29"/>
                  </a:cubicBezTo>
                  <a:cubicBezTo>
                    <a:pt x="54" y="29"/>
                    <a:pt x="57" y="32"/>
                    <a:pt x="57" y="36"/>
                  </a:cubicBezTo>
                  <a:cubicBezTo>
                    <a:pt x="57" y="40"/>
                    <a:pt x="54" y="43"/>
                    <a:pt x="50" y="43"/>
                  </a:cubicBezTo>
                  <a:cubicBezTo>
                    <a:pt x="14" y="43"/>
                    <a:pt x="14" y="43"/>
                    <a:pt x="14" y="43"/>
                  </a:cubicBezTo>
                  <a:cubicBezTo>
                    <a:pt x="14" y="627"/>
                    <a:pt x="14" y="627"/>
                    <a:pt x="14" y="627"/>
                  </a:cubicBezTo>
                  <a:cubicBezTo>
                    <a:pt x="465" y="627"/>
                    <a:pt x="465" y="627"/>
                    <a:pt x="465" y="627"/>
                  </a:cubicBezTo>
                  <a:cubicBezTo>
                    <a:pt x="465" y="43"/>
                    <a:pt x="465" y="43"/>
                    <a:pt x="465" y="43"/>
                  </a:cubicBezTo>
                  <a:cubicBezTo>
                    <a:pt x="406" y="43"/>
                    <a:pt x="406" y="43"/>
                    <a:pt x="406" y="43"/>
                  </a:cubicBezTo>
                  <a:cubicBezTo>
                    <a:pt x="406" y="65"/>
                    <a:pt x="406" y="65"/>
                    <a:pt x="406" y="65"/>
                  </a:cubicBezTo>
                  <a:cubicBezTo>
                    <a:pt x="406" y="69"/>
                    <a:pt x="403" y="72"/>
                    <a:pt x="399" y="72"/>
                  </a:cubicBezTo>
                  <a:cubicBezTo>
                    <a:pt x="395" y="72"/>
                    <a:pt x="392" y="69"/>
                    <a:pt x="392" y="65"/>
                  </a:cubicBezTo>
                  <a:cubicBezTo>
                    <a:pt x="392" y="7"/>
                    <a:pt x="392" y="7"/>
                    <a:pt x="392" y="7"/>
                  </a:cubicBezTo>
                  <a:cubicBezTo>
                    <a:pt x="392" y="3"/>
                    <a:pt x="395" y="0"/>
                    <a:pt x="399" y="0"/>
                  </a:cubicBezTo>
                  <a:cubicBezTo>
                    <a:pt x="403" y="0"/>
                    <a:pt x="406" y="3"/>
                    <a:pt x="406" y="7"/>
                  </a:cubicBezTo>
                  <a:cubicBezTo>
                    <a:pt x="406" y="29"/>
                    <a:pt x="406" y="29"/>
                    <a:pt x="406" y="29"/>
                  </a:cubicBezTo>
                  <a:cubicBezTo>
                    <a:pt x="472" y="29"/>
                    <a:pt x="472" y="29"/>
                    <a:pt x="472" y="29"/>
                  </a:cubicBezTo>
                  <a:cubicBezTo>
                    <a:pt x="476" y="29"/>
                    <a:pt x="479" y="32"/>
                    <a:pt x="479" y="36"/>
                  </a:cubicBezTo>
                  <a:close/>
                  <a:moveTo>
                    <a:pt x="237" y="72"/>
                  </a:moveTo>
                  <a:cubicBezTo>
                    <a:pt x="241" y="72"/>
                    <a:pt x="244" y="69"/>
                    <a:pt x="244" y="65"/>
                  </a:cubicBezTo>
                  <a:cubicBezTo>
                    <a:pt x="244" y="43"/>
                    <a:pt x="244" y="43"/>
                    <a:pt x="244" y="43"/>
                  </a:cubicBezTo>
                  <a:cubicBezTo>
                    <a:pt x="266" y="43"/>
                    <a:pt x="266" y="43"/>
                    <a:pt x="266" y="43"/>
                  </a:cubicBezTo>
                  <a:cubicBezTo>
                    <a:pt x="269" y="43"/>
                    <a:pt x="273" y="40"/>
                    <a:pt x="273" y="36"/>
                  </a:cubicBezTo>
                  <a:cubicBezTo>
                    <a:pt x="273" y="32"/>
                    <a:pt x="269" y="29"/>
                    <a:pt x="266" y="29"/>
                  </a:cubicBezTo>
                  <a:cubicBezTo>
                    <a:pt x="244" y="29"/>
                    <a:pt x="244" y="29"/>
                    <a:pt x="244" y="29"/>
                  </a:cubicBezTo>
                  <a:cubicBezTo>
                    <a:pt x="244" y="7"/>
                    <a:pt x="244" y="7"/>
                    <a:pt x="244" y="7"/>
                  </a:cubicBezTo>
                  <a:cubicBezTo>
                    <a:pt x="244" y="3"/>
                    <a:pt x="241" y="0"/>
                    <a:pt x="237" y="0"/>
                  </a:cubicBezTo>
                  <a:cubicBezTo>
                    <a:pt x="233" y="0"/>
                    <a:pt x="230" y="3"/>
                    <a:pt x="230" y="7"/>
                  </a:cubicBezTo>
                  <a:cubicBezTo>
                    <a:pt x="230" y="65"/>
                    <a:pt x="230" y="65"/>
                    <a:pt x="230" y="65"/>
                  </a:cubicBezTo>
                  <a:cubicBezTo>
                    <a:pt x="230" y="69"/>
                    <a:pt x="233" y="72"/>
                    <a:pt x="237" y="72"/>
                  </a:cubicBezTo>
                  <a:close/>
                  <a:moveTo>
                    <a:pt x="183" y="72"/>
                  </a:moveTo>
                  <a:cubicBezTo>
                    <a:pt x="186" y="72"/>
                    <a:pt x="190" y="69"/>
                    <a:pt x="190" y="65"/>
                  </a:cubicBezTo>
                  <a:cubicBezTo>
                    <a:pt x="190" y="43"/>
                    <a:pt x="190" y="43"/>
                    <a:pt x="190" y="43"/>
                  </a:cubicBezTo>
                  <a:cubicBezTo>
                    <a:pt x="212" y="43"/>
                    <a:pt x="212" y="43"/>
                    <a:pt x="212" y="43"/>
                  </a:cubicBezTo>
                  <a:cubicBezTo>
                    <a:pt x="215" y="43"/>
                    <a:pt x="219" y="40"/>
                    <a:pt x="219" y="36"/>
                  </a:cubicBezTo>
                  <a:cubicBezTo>
                    <a:pt x="219" y="32"/>
                    <a:pt x="215" y="29"/>
                    <a:pt x="212" y="29"/>
                  </a:cubicBezTo>
                  <a:cubicBezTo>
                    <a:pt x="190" y="29"/>
                    <a:pt x="190" y="29"/>
                    <a:pt x="190" y="29"/>
                  </a:cubicBezTo>
                  <a:cubicBezTo>
                    <a:pt x="190" y="7"/>
                    <a:pt x="190" y="7"/>
                    <a:pt x="190" y="7"/>
                  </a:cubicBezTo>
                  <a:cubicBezTo>
                    <a:pt x="190" y="3"/>
                    <a:pt x="186" y="0"/>
                    <a:pt x="183" y="0"/>
                  </a:cubicBezTo>
                  <a:cubicBezTo>
                    <a:pt x="179" y="0"/>
                    <a:pt x="176" y="3"/>
                    <a:pt x="176" y="7"/>
                  </a:cubicBezTo>
                  <a:cubicBezTo>
                    <a:pt x="176" y="65"/>
                    <a:pt x="176" y="65"/>
                    <a:pt x="176" y="65"/>
                  </a:cubicBezTo>
                  <a:cubicBezTo>
                    <a:pt x="176" y="69"/>
                    <a:pt x="179" y="72"/>
                    <a:pt x="183" y="72"/>
                  </a:cubicBezTo>
                  <a:close/>
                  <a:moveTo>
                    <a:pt x="128" y="72"/>
                  </a:moveTo>
                  <a:cubicBezTo>
                    <a:pt x="132" y="72"/>
                    <a:pt x="135" y="69"/>
                    <a:pt x="135" y="65"/>
                  </a:cubicBezTo>
                  <a:cubicBezTo>
                    <a:pt x="135" y="43"/>
                    <a:pt x="135" y="43"/>
                    <a:pt x="135" y="43"/>
                  </a:cubicBezTo>
                  <a:cubicBezTo>
                    <a:pt x="157" y="43"/>
                    <a:pt x="157" y="43"/>
                    <a:pt x="157" y="43"/>
                  </a:cubicBezTo>
                  <a:cubicBezTo>
                    <a:pt x="161" y="43"/>
                    <a:pt x="164" y="40"/>
                    <a:pt x="164" y="36"/>
                  </a:cubicBezTo>
                  <a:cubicBezTo>
                    <a:pt x="164" y="32"/>
                    <a:pt x="161" y="29"/>
                    <a:pt x="157" y="29"/>
                  </a:cubicBezTo>
                  <a:cubicBezTo>
                    <a:pt x="135" y="29"/>
                    <a:pt x="135" y="29"/>
                    <a:pt x="135" y="29"/>
                  </a:cubicBezTo>
                  <a:cubicBezTo>
                    <a:pt x="135" y="7"/>
                    <a:pt x="135" y="7"/>
                    <a:pt x="135" y="7"/>
                  </a:cubicBezTo>
                  <a:cubicBezTo>
                    <a:pt x="135" y="3"/>
                    <a:pt x="132" y="0"/>
                    <a:pt x="128" y="0"/>
                  </a:cubicBezTo>
                  <a:cubicBezTo>
                    <a:pt x="125" y="0"/>
                    <a:pt x="121" y="3"/>
                    <a:pt x="121" y="7"/>
                  </a:cubicBezTo>
                  <a:cubicBezTo>
                    <a:pt x="121" y="65"/>
                    <a:pt x="121" y="65"/>
                    <a:pt x="121" y="65"/>
                  </a:cubicBezTo>
                  <a:cubicBezTo>
                    <a:pt x="121" y="69"/>
                    <a:pt x="125" y="72"/>
                    <a:pt x="128" y="72"/>
                  </a:cubicBezTo>
                  <a:close/>
                  <a:moveTo>
                    <a:pt x="74" y="72"/>
                  </a:moveTo>
                  <a:cubicBezTo>
                    <a:pt x="78" y="72"/>
                    <a:pt x="81" y="69"/>
                    <a:pt x="81" y="65"/>
                  </a:cubicBezTo>
                  <a:cubicBezTo>
                    <a:pt x="81" y="43"/>
                    <a:pt x="81" y="43"/>
                    <a:pt x="81" y="43"/>
                  </a:cubicBezTo>
                  <a:cubicBezTo>
                    <a:pt x="103" y="43"/>
                    <a:pt x="103" y="43"/>
                    <a:pt x="103" y="43"/>
                  </a:cubicBezTo>
                  <a:cubicBezTo>
                    <a:pt x="107" y="43"/>
                    <a:pt x="110" y="40"/>
                    <a:pt x="110" y="36"/>
                  </a:cubicBezTo>
                  <a:cubicBezTo>
                    <a:pt x="110" y="32"/>
                    <a:pt x="107" y="29"/>
                    <a:pt x="103" y="29"/>
                  </a:cubicBezTo>
                  <a:cubicBezTo>
                    <a:pt x="81" y="29"/>
                    <a:pt x="81" y="29"/>
                    <a:pt x="81" y="29"/>
                  </a:cubicBezTo>
                  <a:cubicBezTo>
                    <a:pt x="81" y="7"/>
                    <a:pt x="81" y="7"/>
                    <a:pt x="81" y="7"/>
                  </a:cubicBezTo>
                  <a:cubicBezTo>
                    <a:pt x="81" y="3"/>
                    <a:pt x="78" y="0"/>
                    <a:pt x="74" y="0"/>
                  </a:cubicBezTo>
                  <a:cubicBezTo>
                    <a:pt x="71" y="0"/>
                    <a:pt x="67" y="3"/>
                    <a:pt x="67" y="7"/>
                  </a:cubicBezTo>
                  <a:cubicBezTo>
                    <a:pt x="67" y="65"/>
                    <a:pt x="67" y="65"/>
                    <a:pt x="67" y="65"/>
                  </a:cubicBezTo>
                  <a:cubicBezTo>
                    <a:pt x="67" y="69"/>
                    <a:pt x="71" y="72"/>
                    <a:pt x="74" y="72"/>
                  </a:cubicBezTo>
                  <a:close/>
                  <a:moveTo>
                    <a:pt x="345" y="72"/>
                  </a:moveTo>
                  <a:cubicBezTo>
                    <a:pt x="349" y="72"/>
                    <a:pt x="352" y="69"/>
                    <a:pt x="352" y="65"/>
                  </a:cubicBezTo>
                  <a:cubicBezTo>
                    <a:pt x="352" y="43"/>
                    <a:pt x="352" y="43"/>
                    <a:pt x="352" y="43"/>
                  </a:cubicBezTo>
                  <a:cubicBezTo>
                    <a:pt x="374" y="43"/>
                    <a:pt x="374" y="43"/>
                    <a:pt x="374" y="43"/>
                  </a:cubicBezTo>
                  <a:cubicBezTo>
                    <a:pt x="378" y="43"/>
                    <a:pt x="381" y="40"/>
                    <a:pt x="381" y="36"/>
                  </a:cubicBezTo>
                  <a:cubicBezTo>
                    <a:pt x="381" y="32"/>
                    <a:pt x="378" y="29"/>
                    <a:pt x="374" y="29"/>
                  </a:cubicBezTo>
                  <a:cubicBezTo>
                    <a:pt x="352" y="29"/>
                    <a:pt x="352" y="29"/>
                    <a:pt x="352" y="29"/>
                  </a:cubicBezTo>
                  <a:cubicBezTo>
                    <a:pt x="352" y="7"/>
                    <a:pt x="352" y="7"/>
                    <a:pt x="352" y="7"/>
                  </a:cubicBezTo>
                  <a:cubicBezTo>
                    <a:pt x="352" y="3"/>
                    <a:pt x="349" y="0"/>
                    <a:pt x="345" y="0"/>
                  </a:cubicBezTo>
                  <a:cubicBezTo>
                    <a:pt x="341" y="0"/>
                    <a:pt x="338" y="3"/>
                    <a:pt x="338" y="7"/>
                  </a:cubicBezTo>
                  <a:cubicBezTo>
                    <a:pt x="338" y="65"/>
                    <a:pt x="338" y="65"/>
                    <a:pt x="338" y="65"/>
                  </a:cubicBezTo>
                  <a:cubicBezTo>
                    <a:pt x="338" y="69"/>
                    <a:pt x="341" y="72"/>
                    <a:pt x="345" y="72"/>
                  </a:cubicBezTo>
                  <a:close/>
                  <a:moveTo>
                    <a:pt x="291" y="72"/>
                  </a:moveTo>
                  <a:cubicBezTo>
                    <a:pt x="295" y="72"/>
                    <a:pt x="298" y="69"/>
                    <a:pt x="298" y="65"/>
                  </a:cubicBezTo>
                  <a:cubicBezTo>
                    <a:pt x="298" y="43"/>
                    <a:pt x="298" y="43"/>
                    <a:pt x="298" y="43"/>
                  </a:cubicBezTo>
                  <a:cubicBezTo>
                    <a:pt x="320" y="43"/>
                    <a:pt x="320" y="43"/>
                    <a:pt x="320" y="43"/>
                  </a:cubicBezTo>
                  <a:cubicBezTo>
                    <a:pt x="324" y="43"/>
                    <a:pt x="327" y="40"/>
                    <a:pt x="327" y="36"/>
                  </a:cubicBezTo>
                  <a:cubicBezTo>
                    <a:pt x="327" y="32"/>
                    <a:pt x="324" y="29"/>
                    <a:pt x="320" y="29"/>
                  </a:cubicBezTo>
                  <a:cubicBezTo>
                    <a:pt x="298" y="29"/>
                    <a:pt x="298" y="29"/>
                    <a:pt x="298" y="29"/>
                  </a:cubicBezTo>
                  <a:cubicBezTo>
                    <a:pt x="298" y="7"/>
                    <a:pt x="298" y="7"/>
                    <a:pt x="298" y="7"/>
                  </a:cubicBezTo>
                  <a:cubicBezTo>
                    <a:pt x="298" y="3"/>
                    <a:pt x="295" y="0"/>
                    <a:pt x="291" y="0"/>
                  </a:cubicBezTo>
                  <a:cubicBezTo>
                    <a:pt x="287" y="0"/>
                    <a:pt x="284" y="3"/>
                    <a:pt x="284" y="7"/>
                  </a:cubicBezTo>
                  <a:cubicBezTo>
                    <a:pt x="284" y="65"/>
                    <a:pt x="284" y="65"/>
                    <a:pt x="284" y="65"/>
                  </a:cubicBezTo>
                  <a:cubicBezTo>
                    <a:pt x="284" y="69"/>
                    <a:pt x="287" y="72"/>
                    <a:pt x="291" y="72"/>
                  </a:cubicBezTo>
                  <a:close/>
                  <a:moveTo>
                    <a:pt x="399" y="547"/>
                  </a:moveTo>
                  <a:cubicBezTo>
                    <a:pt x="80" y="547"/>
                    <a:pt x="80" y="547"/>
                    <a:pt x="80" y="547"/>
                  </a:cubicBezTo>
                  <a:cubicBezTo>
                    <a:pt x="76" y="547"/>
                    <a:pt x="73" y="550"/>
                    <a:pt x="73" y="554"/>
                  </a:cubicBezTo>
                  <a:cubicBezTo>
                    <a:pt x="73" y="558"/>
                    <a:pt x="76" y="561"/>
                    <a:pt x="80" y="561"/>
                  </a:cubicBezTo>
                  <a:cubicBezTo>
                    <a:pt x="399" y="561"/>
                    <a:pt x="399" y="561"/>
                    <a:pt x="399" y="561"/>
                  </a:cubicBezTo>
                  <a:cubicBezTo>
                    <a:pt x="403" y="561"/>
                    <a:pt x="406" y="558"/>
                    <a:pt x="406" y="554"/>
                  </a:cubicBezTo>
                  <a:cubicBezTo>
                    <a:pt x="406" y="550"/>
                    <a:pt x="403" y="547"/>
                    <a:pt x="399" y="547"/>
                  </a:cubicBezTo>
                  <a:close/>
                  <a:moveTo>
                    <a:pt x="399" y="488"/>
                  </a:moveTo>
                  <a:cubicBezTo>
                    <a:pt x="80" y="488"/>
                    <a:pt x="80" y="488"/>
                    <a:pt x="80" y="488"/>
                  </a:cubicBezTo>
                  <a:cubicBezTo>
                    <a:pt x="76" y="488"/>
                    <a:pt x="73" y="491"/>
                    <a:pt x="73" y="495"/>
                  </a:cubicBezTo>
                  <a:cubicBezTo>
                    <a:pt x="73" y="499"/>
                    <a:pt x="76" y="502"/>
                    <a:pt x="80" y="502"/>
                  </a:cubicBezTo>
                  <a:cubicBezTo>
                    <a:pt x="399" y="502"/>
                    <a:pt x="399" y="502"/>
                    <a:pt x="399" y="502"/>
                  </a:cubicBezTo>
                  <a:cubicBezTo>
                    <a:pt x="403" y="502"/>
                    <a:pt x="406" y="499"/>
                    <a:pt x="406" y="495"/>
                  </a:cubicBezTo>
                  <a:cubicBezTo>
                    <a:pt x="406" y="491"/>
                    <a:pt x="403" y="488"/>
                    <a:pt x="399" y="488"/>
                  </a:cubicBezTo>
                  <a:close/>
                  <a:moveTo>
                    <a:pt x="399" y="428"/>
                  </a:moveTo>
                  <a:cubicBezTo>
                    <a:pt x="80" y="428"/>
                    <a:pt x="80" y="428"/>
                    <a:pt x="80" y="428"/>
                  </a:cubicBezTo>
                  <a:cubicBezTo>
                    <a:pt x="76" y="428"/>
                    <a:pt x="73" y="431"/>
                    <a:pt x="73" y="435"/>
                  </a:cubicBezTo>
                  <a:cubicBezTo>
                    <a:pt x="73" y="439"/>
                    <a:pt x="76" y="442"/>
                    <a:pt x="80" y="442"/>
                  </a:cubicBezTo>
                  <a:cubicBezTo>
                    <a:pt x="399" y="442"/>
                    <a:pt x="399" y="442"/>
                    <a:pt x="399" y="442"/>
                  </a:cubicBezTo>
                  <a:cubicBezTo>
                    <a:pt x="403" y="442"/>
                    <a:pt x="406" y="439"/>
                    <a:pt x="406" y="435"/>
                  </a:cubicBezTo>
                  <a:cubicBezTo>
                    <a:pt x="406" y="431"/>
                    <a:pt x="403" y="428"/>
                    <a:pt x="399" y="428"/>
                  </a:cubicBezTo>
                  <a:close/>
                  <a:moveTo>
                    <a:pt x="399" y="369"/>
                  </a:moveTo>
                  <a:cubicBezTo>
                    <a:pt x="80" y="369"/>
                    <a:pt x="80" y="369"/>
                    <a:pt x="80" y="369"/>
                  </a:cubicBezTo>
                  <a:cubicBezTo>
                    <a:pt x="76" y="369"/>
                    <a:pt x="73" y="372"/>
                    <a:pt x="73" y="376"/>
                  </a:cubicBezTo>
                  <a:cubicBezTo>
                    <a:pt x="73" y="380"/>
                    <a:pt x="76" y="383"/>
                    <a:pt x="80" y="383"/>
                  </a:cubicBezTo>
                  <a:cubicBezTo>
                    <a:pt x="399" y="383"/>
                    <a:pt x="399" y="383"/>
                    <a:pt x="399" y="383"/>
                  </a:cubicBezTo>
                  <a:cubicBezTo>
                    <a:pt x="403" y="383"/>
                    <a:pt x="406" y="380"/>
                    <a:pt x="406" y="376"/>
                  </a:cubicBezTo>
                  <a:cubicBezTo>
                    <a:pt x="406" y="372"/>
                    <a:pt x="403" y="369"/>
                    <a:pt x="399" y="369"/>
                  </a:cubicBezTo>
                  <a:close/>
                  <a:moveTo>
                    <a:pt x="399" y="310"/>
                  </a:moveTo>
                  <a:cubicBezTo>
                    <a:pt x="80" y="310"/>
                    <a:pt x="80" y="310"/>
                    <a:pt x="80" y="310"/>
                  </a:cubicBezTo>
                  <a:cubicBezTo>
                    <a:pt x="76" y="310"/>
                    <a:pt x="73" y="313"/>
                    <a:pt x="73" y="317"/>
                  </a:cubicBezTo>
                  <a:cubicBezTo>
                    <a:pt x="73" y="320"/>
                    <a:pt x="76" y="324"/>
                    <a:pt x="80" y="324"/>
                  </a:cubicBezTo>
                  <a:cubicBezTo>
                    <a:pt x="399" y="324"/>
                    <a:pt x="399" y="324"/>
                    <a:pt x="399" y="324"/>
                  </a:cubicBezTo>
                  <a:cubicBezTo>
                    <a:pt x="403" y="324"/>
                    <a:pt x="406" y="320"/>
                    <a:pt x="406" y="317"/>
                  </a:cubicBezTo>
                  <a:cubicBezTo>
                    <a:pt x="406" y="313"/>
                    <a:pt x="403" y="310"/>
                    <a:pt x="399" y="310"/>
                  </a:cubicBezTo>
                  <a:close/>
                  <a:moveTo>
                    <a:pt x="399" y="250"/>
                  </a:moveTo>
                  <a:cubicBezTo>
                    <a:pt x="80" y="250"/>
                    <a:pt x="80" y="250"/>
                    <a:pt x="80" y="250"/>
                  </a:cubicBezTo>
                  <a:cubicBezTo>
                    <a:pt x="76" y="250"/>
                    <a:pt x="73" y="253"/>
                    <a:pt x="73" y="257"/>
                  </a:cubicBezTo>
                  <a:cubicBezTo>
                    <a:pt x="73" y="261"/>
                    <a:pt x="76" y="264"/>
                    <a:pt x="80" y="264"/>
                  </a:cubicBezTo>
                  <a:cubicBezTo>
                    <a:pt x="399" y="264"/>
                    <a:pt x="399" y="264"/>
                    <a:pt x="399" y="264"/>
                  </a:cubicBezTo>
                  <a:cubicBezTo>
                    <a:pt x="403" y="264"/>
                    <a:pt x="406" y="261"/>
                    <a:pt x="406" y="257"/>
                  </a:cubicBezTo>
                  <a:cubicBezTo>
                    <a:pt x="406" y="253"/>
                    <a:pt x="403" y="250"/>
                    <a:pt x="399" y="250"/>
                  </a:cubicBezTo>
                  <a:close/>
                  <a:moveTo>
                    <a:pt x="399" y="191"/>
                  </a:moveTo>
                  <a:cubicBezTo>
                    <a:pt x="80" y="191"/>
                    <a:pt x="80" y="191"/>
                    <a:pt x="80" y="191"/>
                  </a:cubicBezTo>
                  <a:cubicBezTo>
                    <a:pt x="76" y="191"/>
                    <a:pt x="73" y="194"/>
                    <a:pt x="73" y="198"/>
                  </a:cubicBezTo>
                  <a:cubicBezTo>
                    <a:pt x="73" y="202"/>
                    <a:pt x="76" y="205"/>
                    <a:pt x="80" y="205"/>
                  </a:cubicBezTo>
                  <a:cubicBezTo>
                    <a:pt x="399" y="205"/>
                    <a:pt x="399" y="205"/>
                    <a:pt x="399" y="205"/>
                  </a:cubicBezTo>
                  <a:cubicBezTo>
                    <a:pt x="403" y="205"/>
                    <a:pt x="406" y="202"/>
                    <a:pt x="406" y="198"/>
                  </a:cubicBezTo>
                  <a:cubicBezTo>
                    <a:pt x="406" y="194"/>
                    <a:pt x="403" y="191"/>
                    <a:pt x="399" y="191"/>
                  </a:cubicBezTo>
                  <a:close/>
                  <a:moveTo>
                    <a:pt x="399" y="131"/>
                  </a:moveTo>
                  <a:cubicBezTo>
                    <a:pt x="80" y="131"/>
                    <a:pt x="80" y="131"/>
                    <a:pt x="80" y="131"/>
                  </a:cubicBezTo>
                  <a:cubicBezTo>
                    <a:pt x="76" y="131"/>
                    <a:pt x="73" y="134"/>
                    <a:pt x="73" y="138"/>
                  </a:cubicBezTo>
                  <a:cubicBezTo>
                    <a:pt x="73" y="142"/>
                    <a:pt x="76" y="145"/>
                    <a:pt x="80" y="145"/>
                  </a:cubicBezTo>
                  <a:cubicBezTo>
                    <a:pt x="399" y="145"/>
                    <a:pt x="399" y="145"/>
                    <a:pt x="399" y="145"/>
                  </a:cubicBezTo>
                  <a:cubicBezTo>
                    <a:pt x="403" y="145"/>
                    <a:pt x="406" y="142"/>
                    <a:pt x="406" y="138"/>
                  </a:cubicBezTo>
                  <a:cubicBezTo>
                    <a:pt x="406" y="134"/>
                    <a:pt x="403" y="131"/>
                    <a:pt x="399" y="131"/>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14" name="Content Placeholder 5">
            <a:extLst>
              <a:ext uri="{FF2B5EF4-FFF2-40B4-BE49-F238E27FC236}">
                <a16:creationId xmlns:a16="http://schemas.microsoft.com/office/drawing/2014/main" id="{2D511752-FFA4-4855-9B94-4E37AC5BB805}"/>
              </a:ext>
            </a:extLst>
          </p:cNvPr>
          <p:cNvSpPr txBox="1">
            <a:spLocks/>
          </p:cNvSpPr>
          <p:nvPr/>
        </p:nvSpPr>
        <p:spPr>
          <a:xfrm>
            <a:off x="420190" y="3275267"/>
            <a:ext cx="2674611" cy="1240285"/>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1000" b="0" i="0" kern="1200">
                <a:solidFill>
                  <a:schemeClr val="tx1">
                    <a:lumMod val="65000"/>
                    <a:lumOff val="35000"/>
                  </a:schemeClr>
                </a:solidFill>
                <a:latin typeface="Myriad Pro" panose="020B0503030403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Clr>
                <a:srgbClr val="FFC101"/>
              </a:buClr>
              <a:buNone/>
            </a:pPr>
            <a:r>
              <a:rPr lang="lv-LV" sz="1400" b="1">
                <a:solidFill>
                  <a:schemeClr val="bg1">
                    <a:lumMod val="50000"/>
                  </a:schemeClr>
                </a:solidFill>
              </a:rPr>
              <a:t>U</a:t>
            </a:r>
            <a:r>
              <a:rPr lang="en-US" sz="1400" b="1">
                <a:solidFill>
                  <a:schemeClr val="bg1">
                    <a:lumMod val="50000"/>
                  </a:schemeClr>
                </a:solidFill>
              </a:rPr>
              <a:t>se the forms which have been provided in the procurement regulations </a:t>
            </a:r>
            <a:r>
              <a:rPr lang="en-US" sz="1400">
                <a:solidFill>
                  <a:schemeClr val="bg1">
                    <a:lumMod val="50000"/>
                  </a:schemeClr>
                </a:solidFill>
              </a:rPr>
              <a:t>(usually annexes regarding supplier experience, experts experience, financial standing etc.)</a:t>
            </a:r>
          </a:p>
        </p:txBody>
      </p:sp>
      <p:sp>
        <p:nvSpPr>
          <p:cNvPr id="16" name="Content Placeholder 5">
            <a:extLst>
              <a:ext uri="{FF2B5EF4-FFF2-40B4-BE49-F238E27FC236}">
                <a16:creationId xmlns:a16="http://schemas.microsoft.com/office/drawing/2014/main" id="{A1C57B55-1F2A-4112-B4BD-872A1851DC33}"/>
              </a:ext>
            </a:extLst>
          </p:cNvPr>
          <p:cNvSpPr txBox="1">
            <a:spLocks/>
          </p:cNvSpPr>
          <p:nvPr/>
        </p:nvSpPr>
        <p:spPr>
          <a:xfrm>
            <a:off x="3094802" y="3264815"/>
            <a:ext cx="2634288" cy="1240285"/>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1000" b="0" i="0" kern="1200">
                <a:solidFill>
                  <a:schemeClr val="tx1">
                    <a:lumMod val="65000"/>
                    <a:lumOff val="35000"/>
                  </a:schemeClr>
                </a:solidFill>
                <a:latin typeface="Myriad Pro" panose="020B0503030403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Clr>
                <a:srgbClr val="FFC101"/>
              </a:buClr>
              <a:buNone/>
            </a:pPr>
            <a:r>
              <a:rPr lang="lv-LV" sz="1400" b="1">
                <a:solidFill>
                  <a:schemeClr val="bg1">
                    <a:lumMod val="50000"/>
                  </a:schemeClr>
                </a:solidFill>
              </a:rPr>
              <a:t>A</a:t>
            </a:r>
            <a:r>
              <a:rPr lang="en-US" sz="1400" b="1" err="1">
                <a:solidFill>
                  <a:schemeClr val="bg1">
                    <a:lumMod val="50000"/>
                  </a:schemeClr>
                </a:solidFill>
              </a:rPr>
              <a:t>nnexes</a:t>
            </a:r>
            <a:r>
              <a:rPr lang="en-US" sz="1400" b="1">
                <a:solidFill>
                  <a:schemeClr val="bg1">
                    <a:lumMod val="50000"/>
                  </a:schemeClr>
                </a:solidFill>
              </a:rPr>
              <a:t> </a:t>
            </a:r>
            <a:r>
              <a:rPr lang="lv-LV" sz="1400" b="1">
                <a:solidFill>
                  <a:schemeClr val="bg1">
                    <a:lumMod val="50000"/>
                  </a:schemeClr>
                </a:solidFill>
              </a:rPr>
              <a:t>are </a:t>
            </a:r>
            <a:r>
              <a:rPr lang="en-US" sz="1400" b="1">
                <a:solidFill>
                  <a:schemeClr val="bg1">
                    <a:lumMod val="50000"/>
                  </a:schemeClr>
                </a:solidFill>
              </a:rPr>
              <a:t>prepared and structured in a way to assist the supplier </a:t>
            </a:r>
            <a:r>
              <a:rPr lang="en-US" sz="1400">
                <a:solidFill>
                  <a:schemeClr val="bg1">
                    <a:lumMod val="50000"/>
                  </a:schemeClr>
                </a:solidFill>
              </a:rPr>
              <a:t>in the preparation of all requested information </a:t>
            </a:r>
            <a:r>
              <a:rPr lang="lv-LV" sz="1400">
                <a:solidFill>
                  <a:schemeClr val="bg1">
                    <a:lumMod val="50000"/>
                  </a:schemeClr>
                </a:solidFill>
              </a:rPr>
              <a:t>and </a:t>
            </a:r>
            <a:r>
              <a:rPr lang="en-US" sz="1400">
                <a:solidFill>
                  <a:schemeClr val="bg1">
                    <a:lumMod val="50000"/>
                  </a:schemeClr>
                </a:solidFill>
              </a:rPr>
              <a:t>not to miss some information.</a:t>
            </a:r>
          </a:p>
        </p:txBody>
      </p:sp>
      <p:sp>
        <p:nvSpPr>
          <p:cNvPr id="17" name="Content Placeholder 5">
            <a:extLst>
              <a:ext uri="{FF2B5EF4-FFF2-40B4-BE49-F238E27FC236}">
                <a16:creationId xmlns:a16="http://schemas.microsoft.com/office/drawing/2014/main" id="{FC78AD9A-AF04-4566-84B2-219A7E587A80}"/>
              </a:ext>
            </a:extLst>
          </p:cNvPr>
          <p:cNvSpPr txBox="1">
            <a:spLocks/>
          </p:cNvSpPr>
          <p:nvPr/>
        </p:nvSpPr>
        <p:spPr>
          <a:xfrm>
            <a:off x="5768880" y="3264815"/>
            <a:ext cx="2634288" cy="1240285"/>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1000" b="0" i="0" kern="1200">
                <a:solidFill>
                  <a:schemeClr val="tx1">
                    <a:lumMod val="65000"/>
                    <a:lumOff val="35000"/>
                  </a:schemeClr>
                </a:solidFill>
                <a:latin typeface="Myriad Pro" panose="020B0503030403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Clr>
                <a:srgbClr val="FFC101"/>
              </a:buClr>
              <a:buNone/>
            </a:pPr>
            <a:r>
              <a:rPr lang="lv-LV" sz="1400" b="1">
                <a:solidFill>
                  <a:schemeClr val="bg1">
                    <a:lumMod val="50000"/>
                  </a:schemeClr>
                </a:solidFill>
              </a:rPr>
              <a:t>C</a:t>
            </a:r>
            <a:r>
              <a:rPr lang="en-US" sz="1400" b="1" err="1">
                <a:solidFill>
                  <a:schemeClr val="bg1">
                    <a:lumMod val="50000"/>
                  </a:schemeClr>
                </a:solidFill>
              </a:rPr>
              <a:t>onsider</a:t>
            </a:r>
            <a:r>
              <a:rPr lang="en-US" sz="1400" b="1">
                <a:solidFill>
                  <a:schemeClr val="bg1">
                    <a:lumMod val="50000"/>
                  </a:schemeClr>
                </a:solidFill>
              </a:rPr>
              <a:t> the requirement included in the procurement regulations</a:t>
            </a:r>
            <a:r>
              <a:rPr lang="en-US" sz="1400">
                <a:solidFill>
                  <a:schemeClr val="bg1">
                    <a:lumMod val="50000"/>
                  </a:schemeClr>
                </a:solidFill>
              </a:rPr>
              <a:t> and describe the compliance at least in the same detail</a:t>
            </a:r>
            <a:r>
              <a:rPr lang="lv-LV" sz="1400">
                <a:solidFill>
                  <a:schemeClr val="bg1">
                    <a:lumMod val="50000"/>
                  </a:schemeClr>
                </a:solidFill>
              </a:rPr>
              <a:t>.</a:t>
            </a:r>
            <a:endParaRPr lang="en-US" sz="1400">
              <a:solidFill>
                <a:schemeClr val="bg1">
                  <a:lumMod val="50000"/>
                </a:schemeClr>
              </a:solidFill>
            </a:endParaRPr>
          </a:p>
        </p:txBody>
      </p:sp>
    </p:spTree>
    <p:extLst>
      <p:ext uri="{BB962C8B-B14F-4D97-AF65-F5344CB8AC3E}">
        <p14:creationId xmlns:p14="http://schemas.microsoft.com/office/powerpoint/2010/main" val="40909348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19E9997-FFC0-43A5-8CD1-7655FDC0988B}"/>
              </a:ext>
            </a:extLst>
          </p:cNvPr>
          <p:cNvSpPr>
            <a:spLocks noGrp="1"/>
          </p:cNvSpPr>
          <p:nvPr>
            <p:ph type="body" sz="quarter" idx="20"/>
          </p:nvPr>
        </p:nvSpPr>
        <p:spPr/>
        <p:txBody>
          <a:bodyPr/>
          <a:lstStyle/>
          <a:p>
            <a:pPr marL="0" indent="0">
              <a:buNone/>
            </a:pPr>
            <a:r>
              <a:rPr lang="lv-LV" err="1">
                <a:solidFill>
                  <a:schemeClr val="bg2"/>
                </a:solidFill>
              </a:rPr>
              <a:t>Example</a:t>
            </a:r>
            <a:endParaRPr lang="lv-LV">
              <a:solidFill>
                <a:schemeClr val="bg2"/>
              </a:solidFill>
            </a:endParaRPr>
          </a:p>
        </p:txBody>
      </p:sp>
      <p:sp>
        <p:nvSpPr>
          <p:cNvPr id="4" name="Slide Number Placeholder 3">
            <a:extLst>
              <a:ext uri="{FF2B5EF4-FFF2-40B4-BE49-F238E27FC236}">
                <a16:creationId xmlns:a16="http://schemas.microsoft.com/office/drawing/2014/main" id="{E1D3B828-E88B-4453-8F15-11FD1DC83AB2}"/>
              </a:ext>
            </a:extLst>
          </p:cNvPr>
          <p:cNvSpPr>
            <a:spLocks noGrp="1"/>
          </p:cNvSpPr>
          <p:nvPr>
            <p:ph type="sldNum" sz="quarter" idx="4294967295"/>
          </p:nvPr>
        </p:nvSpPr>
        <p:spPr>
          <a:xfrm>
            <a:off x="7086600" y="4481513"/>
            <a:ext cx="2057400" cy="249237"/>
          </a:xfrm>
        </p:spPr>
        <p:txBody>
          <a:bodyPr/>
          <a:lstStyle/>
          <a:p>
            <a:fld id="{FB46EC70-82E4-6749-B503-D86A1E0367C5}" type="slidenum">
              <a:rPr lang="en-US" smtClean="0"/>
              <a:pPr/>
              <a:t>16</a:t>
            </a:fld>
            <a:endParaRPr lang="en-US"/>
          </a:p>
        </p:txBody>
      </p:sp>
      <p:pic>
        <p:nvPicPr>
          <p:cNvPr id="6" name="Picture 5">
            <a:extLst>
              <a:ext uri="{FF2B5EF4-FFF2-40B4-BE49-F238E27FC236}">
                <a16:creationId xmlns:a16="http://schemas.microsoft.com/office/drawing/2014/main" id="{5D5EE771-C822-40D9-90D2-05B87BA20E61}"/>
              </a:ext>
            </a:extLst>
          </p:cNvPr>
          <p:cNvPicPr>
            <a:picLocks noChangeAspect="1"/>
          </p:cNvPicPr>
          <p:nvPr/>
        </p:nvPicPr>
        <p:blipFill>
          <a:blip r:embed="rId3"/>
          <a:stretch>
            <a:fillRect/>
          </a:stretch>
        </p:blipFill>
        <p:spPr>
          <a:xfrm>
            <a:off x="571498" y="1298234"/>
            <a:ext cx="8034429" cy="3845265"/>
          </a:xfrm>
          <a:prstGeom prst="rect">
            <a:avLst/>
          </a:prstGeom>
        </p:spPr>
      </p:pic>
    </p:spTree>
    <p:extLst>
      <p:ext uri="{BB962C8B-B14F-4D97-AF65-F5344CB8AC3E}">
        <p14:creationId xmlns:p14="http://schemas.microsoft.com/office/powerpoint/2010/main" val="27066592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D8924EF-4D6E-475C-A33A-5F529D009C21}"/>
              </a:ext>
            </a:extLst>
          </p:cNvPr>
          <p:cNvSpPr>
            <a:spLocks noGrp="1"/>
          </p:cNvSpPr>
          <p:nvPr>
            <p:ph type="body" sz="quarter" idx="20"/>
          </p:nvPr>
        </p:nvSpPr>
        <p:spPr/>
        <p:txBody>
          <a:bodyPr/>
          <a:lstStyle/>
          <a:p>
            <a:pPr marL="0" indent="0">
              <a:buNone/>
            </a:pPr>
            <a:r>
              <a:rPr lang="en-US">
                <a:solidFill>
                  <a:schemeClr val="bg2"/>
                </a:solidFill>
              </a:rPr>
              <a:t>Actions before the submission</a:t>
            </a:r>
          </a:p>
        </p:txBody>
      </p:sp>
      <p:sp>
        <p:nvSpPr>
          <p:cNvPr id="6" name="Rectangle 5">
            <a:extLst>
              <a:ext uri="{FF2B5EF4-FFF2-40B4-BE49-F238E27FC236}">
                <a16:creationId xmlns:a16="http://schemas.microsoft.com/office/drawing/2014/main" id="{344C4DDA-81FA-450F-8F24-471426557B28}"/>
              </a:ext>
            </a:extLst>
          </p:cNvPr>
          <p:cNvSpPr/>
          <p:nvPr/>
        </p:nvSpPr>
        <p:spPr>
          <a:xfrm>
            <a:off x="472607" y="3845032"/>
            <a:ext cx="2427462" cy="952085"/>
          </a:xfrm>
          <a:prstGeom prst="rect">
            <a:avLst/>
          </a:prstGeom>
          <a:solidFill>
            <a:srgbClr val="FFC101"/>
          </a:solidFill>
        </p:spPr>
        <p:txBody>
          <a:bodyPr wrap="square" lIns="137160" tIns="36000" rIns="137160" bIns="36000">
            <a:noAutofit/>
          </a:bodyPr>
          <a:lstStyle/>
          <a:p>
            <a:pPr indent="0" algn="ctr">
              <a:buNone/>
            </a:pPr>
            <a:r>
              <a:rPr lang="en-US" sz="1400" b="1"/>
              <a:t>NB! Please read the Q&amp;A letters published in RBR website before asking your question</a:t>
            </a:r>
            <a:r>
              <a:rPr lang="lv-LV" sz="1400" b="1"/>
              <a:t>!</a:t>
            </a:r>
            <a:endParaRPr lang="en-US" sz="1400" b="1"/>
          </a:p>
        </p:txBody>
      </p:sp>
      <p:grpSp>
        <p:nvGrpSpPr>
          <p:cNvPr id="9" name="Group 8">
            <a:extLst>
              <a:ext uri="{FF2B5EF4-FFF2-40B4-BE49-F238E27FC236}">
                <a16:creationId xmlns:a16="http://schemas.microsoft.com/office/drawing/2014/main" id="{47A18655-2E81-4834-81A8-60ED3A9CCFB5}"/>
              </a:ext>
            </a:extLst>
          </p:cNvPr>
          <p:cNvGrpSpPr/>
          <p:nvPr/>
        </p:nvGrpSpPr>
        <p:grpSpPr>
          <a:xfrm>
            <a:off x="1139827" y="1695732"/>
            <a:ext cx="1097280" cy="1097280"/>
            <a:chOff x="3012819" y="3352745"/>
            <a:chExt cx="1097280" cy="1097280"/>
          </a:xfrm>
        </p:grpSpPr>
        <p:sp>
          <p:nvSpPr>
            <p:cNvPr id="10" name="Oval 9">
              <a:extLst>
                <a:ext uri="{FF2B5EF4-FFF2-40B4-BE49-F238E27FC236}">
                  <a16:creationId xmlns:a16="http://schemas.microsoft.com/office/drawing/2014/main" id="{04274246-3FFA-4DDE-92CA-42099E2F3A40}"/>
                </a:ext>
              </a:extLst>
            </p:cNvPr>
            <p:cNvSpPr>
              <a:spLocks noChangeArrowheads="1"/>
            </p:cNvSpPr>
            <p:nvPr/>
          </p:nvSpPr>
          <p:spPr bwMode="auto">
            <a:xfrm>
              <a:off x="3012819" y="3352745"/>
              <a:ext cx="1097280" cy="1097280"/>
            </a:xfrm>
            <a:prstGeom prst="ellipse">
              <a:avLst/>
            </a:prstGeom>
            <a:solidFill>
              <a:srgbClr val="003787"/>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 name="Freeform 32">
              <a:extLst>
                <a:ext uri="{FF2B5EF4-FFF2-40B4-BE49-F238E27FC236}">
                  <a16:creationId xmlns:a16="http://schemas.microsoft.com/office/drawing/2014/main" id="{1F366CC1-0160-490B-8ECC-D6BC6C646ED0}"/>
                </a:ext>
              </a:extLst>
            </p:cNvPr>
            <p:cNvSpPr>
              <a:spLocks noEditPoints="1"/>
            </p:cNvSpPr>
            <p:nvPr/>
          </p:nvSpPr>
          <p:spPr bwMode="auto">
            <a:xfrm>
              <a:off x="3245437" y="3558404"/>
              <a:ext cx="630741" cy="635199"/>
            </a:xfrm>
            <a:custGeom>
              <a:avLst/>
              <a:gdLst>
                <a:gd name="T0" fmla="*/ 224 w 410"/>
                <a:gd name="T1" fmla="*/ 333 h 413"/>
                <a:gd name="T2" fmla="*/ 197 w 410"/>
                <a:gd name="T3" fmla="*/ 274 h 413"/>
                <a:gd name="T4" fmla="*/ 227 w 410"/>
                <a:gd name="T5" fmla="*/ 199 h 413"/>
                <a:gd name="T6" fmla="*/ 153 w 410"/>
                <a:gd name="T7" fmla="*/ 102 h 413"/>
                <a:gd name="T8" fmla="*/ 80 w 410"/>
                <a:gd name="T9" fmla="*/ 199 h 413"/>
                <a:gd name="T10" fmla="*/ 111 w 410"/>
                <a:gd name="T11" fmla="*/ 276 h 413"/>
                <a:gd name="T12" fmla="*/ 85 w 410"/>
                <a:gd name="T13" fmla="*/ 332 h 413"/>
                <a:gd name="T14" fmla="*/ 0 w 410"/>
                <a:gd name="T15" fmla="*/ 409 h 413"/>
                <a:gd name="T16" fmla="*/ 5 w 410"/>
                <a:gd name="T17" fmla="*/ 413 h 413"/>
                <a:gd name="T18" fmla="*/ 302 w 410"/>
                <a:gd name="T19" fmla="*/ 413 h 413"/>
                <a:gd name="T20" fmla="*/ 307 w 410"/>
                <a:gd name="T21" fmla="*/ 409 h 413"/>
                <a:gd name="T22" fmla="*/ 224 w 410"/>
                <a:gd name="T23" fmla="*/ 333 h 413"/>
                <a:gd name="T24" fmla="*/ 90 w 410"/>
                <a:gd name="T25" fmla="*/ 199 h 413"/>
                <a:gd name="T26" fmla="*/ 153 w 410"/>
                <a:gd name="T27" fmla="*/ 112 h 413"/>
                <a:gd name="T28" fmla="*/ 217 w 410"/>
                <a:gd name="T29" fmla="*/ 199 h 413"/>
                <a:gd name="T30" fmla="*/ 153 w 410"/>
                <a:gd name="T31" fmla="*/ 285 h 413"/>
                <a:gd name="T32" fmla="*/ 120 w 410"/>
                <a:gd name="T33" fmla="*/ 271 h 413"/>
                <a:gd name="T34" fmla="*/ 118 w 410"/>
                <a:gd name="T35" fmla="*/ 269 h 413"/>
                <a:gd name="T36" fmla="*/ 90 w 410"/>
                <a:gd name="T37" fmla="*/ 199 h 413"/>
                <a:gd name="T38" fmla="*/ 10 w 410"/>
                <a:gd name="T39" fmla="*/ 404 h 413"/>
                <a:gd name="T40" fmla="*/ 87 w 410"/>
                <a:gd name="T41" fmla="*/ 341 h 413"/>
                <a:gd name="T42" fmla="*/ 88 w 410"/>
                <a:gd name="T43" fmla="*/ 341 h 413"/>
                <a:gd name="T44" fmla="*/ 120 w 410"/>
                <a:gd name="T45" fmla="*/ 283 h 413"/>
                <a:gd name="T46" fmla="*/ 153 w 410"/>
                <a:gd name="T47" fmla="*/ 295 h 413"/>
                <a:gd name="T48" fmla="*/ 188 w 410"/>
                <a:gd name="T49" fmla="*/ 282 h 413"/>
                <a:gd name="T50" fmla="*/ 194 w 410"/>
                <a:gd name="T51" fmla="*/ 313 h 413"/>
                <a:gd name="T52" fmla="*/ 221 w 410"/>
                <a:gd name="T53" fmla="*/ 342 h 413"/>
                <a:gd name="T54" fmla="*/ 222 w 410"/>
                <a:gd name="T55" fmla="*/ 342 h 413"/>
                <a:gd name="T56" fmla="*/ 297 w 410"/>
                <a:gd name="T57" fmla="*/ 404 h 413"/>
                <a:gd name="T58" fmla="*/ 10 w 410"/>
                <a:gd name="T59" fmla="*/ 404 h 413"/>
                <a:gd name="T60" fmla="*/ 262 w 410"/>
                <a:gd name="T61" fmla="*/ 270 h 413"/>
                <a:gd name="T62" fmla="*/ 286 w 410"/>
                <a:gd name="T63" fmla="*/ 250 h 413"/>
                <a:gd name="T64" fmla="*/ 262 w 410"/>
                <a:gd name="T65" fmla="*/ 229 h 413"/>
                <a:gd name="T66" fmla="*/ 237 w 410"/>
                <a:gd name="T67" fmla="*/ 250 h 413"/>
                <a:gd name="T68" fmla="*/ 262 w 410"/>
                <a:gd name="T69" fmla="*/ 270 h 413"/>
                <a:gd name="T70" fmla="*/ 262 w 410"/>
                <a:gd name="T71" fmla="*/ 238 h 413"/>
                <a:gd name="T72" fmla="*/ 276 w 410"/>
                <a:gd name="T73" fmla="*/ 250 h 413"/>
                <a:gd name="T74" fmla="*/ 262 w 410"/>
                <a:gd name="T75" fmla="*/ 261 h 413"/>
                <a:gd name="T76" fmla="*/ 247 w 410"/>
                <a:gd name="T77" fmla="*/ 250 h 413"/>
                <a:gd name="T78" fmla="*/ 262 w 410"/>
                <a:gd name="T79" fmla="*/ 238 h 413"/>
                <a:gd name="T80" fmla="*/ 327 w 410"/>
                <a:gd name="T81" fmla="*/ 0 h 413"/>
                <a:gd name="T82" fmla="*/ 244 w 410"/>
                <a:gd name="T83" fmla="*/ 69 h 413"/>
                <a:gd name="T84" fmla="*/ 327 w 410"/>
                <a:gd name="T85" fmla="*/ 138 h 413"/>
                <a:gd name="T86" fmla="*/ 410 w 410"/>
                <a:gd name="T87" fmla="*/ 69 h 413"/>
                <a:gd name="T88" fmla="*/ 327 w 410"/>
                <a:gd name="T89" fmla="*/ 0 h 413"/>
                <a:gd name="T90" fmla="*/ 327 w 410"/>
                <a:gd name="T91" fmla="*/ 129 h 413"/>
                <a:gd name="T92" fmla="*/ 253 w 410"/>
                <a:gd name="T93" fmla="*/ 69 h 413"/>
                <a:gd name="T94" fmla="*/ 327 w 410"/>
                <a:gd name="T95" fmla="*/ 9 h 413"/>
                <a:gd name="T96" fmla="*/ 401 w 410"/>
                <a:gd name="T97" fmla="*/ 69 h 413"/>
                <a:gd name="T98" fmla="*/ 327 w 410"/>
                <a:gd name="T99" fmla="*/ 129 h 413"/>
                <a:gd name="T100" fmla="*/ 318 w 410"/>
                <a:gd name="T101" fmla="*/ 167 h 413"/>
                <a:gd name="T102" fmla="*/ 281 w 410"/>
                <a:gd name="T103" fmla="*/ 199 h 413"/>
                <a:gd name="T104" fmla="*/ 318 w 410"/>
                <a:gd name="T105" fmla="*/ 230 h 413"/>
                <a:gd name="T106" fmla="*/ 355 w 410"/>
                <a:gd name="T107" fmla="*/ 199 h 413"/>
                <a:gd name="T108" fmla="*/ 318 w 410"/>
                <a:gd name="T109" fmla="*/ 167 h 413"/>
                <a:gd name="T110" fmla="*/ 318 w 410"/>
                <a:gd name="T111" fmla="*/ 220 h 413"/>
                <a:gd name="T112" fmla="*/ 290 w 410"/>
                <a:gd name="T113" fmla="*/ 199 h 413"/>
                <a:gd name="T114" fmla="*/ 318 w 410"/>
                <a:gd name="T115" fmla="*/ 177 h 413"/>
                <a:gd name="T116" fmla="*/ 345 w 410"/>
                <a:gd name="T117" fmla="*/ 199 h 413"/>
                <a:gd name="T118" fmla="*/ 318 w 410"/>
                <a:gd name="T119" fmla="*/ 220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10" h="413">
                  <a:moveTo>
                    <a:pt x="224" y="333"/>
                  </a:moveTo>
                  <a:cubicBezTo>
                    <a:pt x="204" y="327"/>
                    <a:pt x="198" y="295"/>
                    <a:pt x="197" y="274"/>
                  </a:cubicBezTo>
                  <a:cubicBezTo>
                    <a:pt x="215" y="257"/>
                    <a:pt x="227" y="229"/>
                    <a:pt x="227" y="199"/>
                  </a:cubicBezTo>
                  <a:cubicBezTo>
                    <a:pt x="227" y="139"/>
                    <a:pt x="199" y="102"/>
                    <a:pt x="153" y="102"/>
                  </a:cubicBezTo>
                  <a:cubicBezTo>
                    <a:pt x="108" y="102"/>
                    <a:pt x="80" y="139"/>
                    <a:pt x="80" y="199"/>
                  </a:cubicBezTo>
                  <a:cubicBezTo>
                    <a:pt x="80" y="229"/>
                    <a:pt x="93" y="258"/>
                    <a:pt x="111" y="276"/>
                  </a:cubicBezTo>
                  <a:cubicBezTo>
                    <a:pt x="110" y="298"/>
                    <a:pt x="104" y="326"/>
                    <a:pt x="85" y="332"/>
                  </a:cubicBezTo>
                  <a:cubicBezTo>
                    <a:pt x="30" y="343"/>
                    <a:pt x="0" y="370"/>
                    <a:pt x="0" y="409"/>
                  </a:cubicBezTo>
                  <a:cubicBezTo>
                    <a:pt x="0" y="411"/>
                    <a:pt x="2" y="413"/>
                    <a:pt x="5" y="413"/>
                  </a:cubicBezTo>
                  <a:cubicBezTo>
                    <a:pt x="302" y="413"/>
                    <a:pt x="302" y="413"/>
                    <a:pt x="302" y="413"/>
                  </a:cubicBezTo>
                  <a:cubicBezTo>
                    <a:pt x="305" y="413"/>
                    <a:pt x="307" y="411"/>
                    <a:pt x="307" y="409"/>
                  </a:cubicBezTo>
                  <a:cubicBezTo>
                    <a:pt x="307" y="370"/>
                    <a:pt x="278" y="344"/>
                    <a:pt x="224" y="333"/>
                  </a:cubicBezTo>
                  <a:close/>
                  <a:moveTo>
                    <a:pt x="90" y="199"/>
                  </a:moveTo>
                  <a:cubicBezTo>
                    <a:pt x="90" y="157"/>
                    <a:pt x="107" y="112"/>
                    <a:pt x="153" y="112"/>
                  </a:cubicBezTo>
                  <a:cubicBezTo>
                    <a:pt x="200" y="112"/>
                    <a:pt x="217" y="157"/>
                    <a:pt x="217" y="199"/>
                  </a:cubicBezTo>
                  <a:cubicBezTo>
                    <a:pt x="217" y="248"/>
                    <a:pt x="184" y="285"/>
                    <a:pt x="153" y="285"/>
                  </a:cubicBezTo>
                  <a:cubicBezTo>
                    <a:pt x="141" y="285"/>
                    <a:pt x="129" y="280"/>
                    <a:pt x="120" y="271"/>
                  </a:cubicBezTo>
                  <a:cubicBezTo>
                    <a:pt x="119" y="270"/>
                    <a:pt x="119" y="270"/>
                    <a:pt x="118" y="269"/>
                  </a:cubicBezTo>
                  <a:cubicBezTo>
                    <a:pt x="101" y="252"/>
                    <a:pt x="90" y="224"/>
                    <a:pt x="90" y="199"/>
                  </a:cubicBezTo>
                  <a:close/>
                  <a:moveTo>
                    <a:pt x="10" y="404"/>
                  </a:moveTo>
                  <a:cubicBezTo>
                    <a:pt x="12" y="372"/>
                    <a:pt x="38" y="351"/>
                    <a:pt x="87" y="341"/>
                  </a:cubicBezTo>
                  <a:cubicBezTo>
                    <a:pt x="88" y="341"/>
                    <a:pt x="88" y="341"/>
                    <a:pt x="88" y="341"/>
                  </a:cubicBezTo>
                  <a:cubicBezTo>
                    <a:pt x="109" y="335"/>
                    <a:pt x="118" y="308"/>
                    <a:pt x="120" y="283"/>
                  </a:cubicBezTo>
                  <a:cubicBezTo>
                    <a:pt x="130" y="290"/>
                    <a:pt x="142" y="295"/>
                    <a:pt x="153" y="295"/>
                  </a:cubicBezTo>
                  <a:cubicBezTo>
                    <a:pt x="166" y="295"/>
                    <a:pt x="178" y="290"/>
                    <a:pt x="188" y="282"/>
                  </a:cubicBezTo>
                  <a:cubicBezTo>
                    <a:pt x="189" y="293"/>
                    <a:pt x="191" y="304"/>
                    <a:pt x="194" y="313"/>
                  </a:cubicBezTo>
                  <a:cubicBezTo>
                    <a:pt x="200" y="328"/>
                    <a:pt x="209" y="339"/>
                    <a:pt x="221" y="342"/>
                  </a:cubicBezTo>
                  <a:cubicBezTo>
                    <a:pt x="222" y="342"/>
                    <a:pt x="222" y="342"/>
                    <a:pt x="222" y="342"/>
                  </a:cubicBezTo>
                  <a:cubicBezTo>
                    <a:pt x="270" y="352"/>
                    <a:pt x="295" y="373"/>
                    <a:pt x="297" y="404"/>
                  </a:cubicBezTo>
                  <a:lnTo>
                    <a:pt x="10" y="404"/>
                  </a:lnTo>
                  <a:close/>
                  <a:moveTo>
                    <a:pt x="262" y="270"/>
                  </a:moveTo>
                  <a:cubicBezTo>
                    <a:pt x="275" y="270"/>
                    <a:pt x="286" y="261"/>
                    <a:pt x="286" y="250"/>
                  </a:cubicBezTo>
                  <a:cubicBezTo>
                    <a:pt x="286" y="238"/>
                    <a:pt x="275" y="229"/>
                    <a:pt x="262" y="229"/>
                  </a:cubicBezTo>
                  <a:cubicBezTo>
                    <a:pt x="248" y="229"/>
                    <a:pt x="237" y="238"/>
                    <a:pt x="237" y="250"/>
                  </a:cubicBezTo>
                  <a:cubicBezTo>
                    <a:pt x="237" y="261"/>
                    <a:pt x="248" y="270"/>
                    <a:pt x="262" y="270"/>
                  </a:cubicBezTo>
                  <a:close/>
                  <a:moveTo>
                    <a:pt x="262" y="238"/>
                  </a:moveTo>
                  <a:cubicBezTo>
                    <a:pt x="270" y="238"/>
                    <a:pt x="276" y="243"/>
                    <a:pt x="276" y="250"/>
                  </a:cubicBezTo>
                  <a:cubicBezTo>
                    <a:pt x="276" y="256"/>
                    <a:pt x="270" y="261"/>
                    <a:pt x="262" y="261"/>
                  </a:cubicBezTo>
                  <a:cubicBezTo>
                    <a:pt x="253" y="261"/>
                    <a:pt x="247" y="256"/>
                    <a:pt x="247" y="250"/>
                  </a:cubicBezTo>
                  <a:cubicBezTo>
                    <a:pt x="247" y="243"/>
                    <a:pt x="253" y="238"/>
                    <a:pt x="262" y="238"/>
                  </a:cubicBezTo>
                  <a:close/>
                  <a:moveTo>
                    <a:pt x="327" y="0"/>
                  </a:moveTo>
                  <a:cubicBezTo>
                    <a:pt x="281" y="0"/>
                    <a:pt x="244" y="31"/>
                    <a:pt x="244" y="69"/>
                  </a:cubicBezTo>
                  <a:cubicBezTo>
                    <a:pt x="244" y="107"/>
                    <a:pt x="281" y="138"/>
                    <a:pt x="327" y="138"/>
                  </a:cubicBezTo>
                  <a:cubicBezTo>
                    <a:pt x="373" y="138"/>
                    <a:pt x="410" y="107"/>
                    <a:pt x="410" y="69"/>
                  </a:cubicBezTo>
                  <a:cubicBezTo>
                    <a:pt x="410" y="31"/>
                    <a:pt x="373" y="0"/>
                    <a:pt x="327" y="0"/>
                  </a:cubicBezTo>
                  <a:close/>
                  <a:moveTo>
                    <a:pt x="327" y="129"/>
                  </a:moveTo>
                  <a:cubicBezTo>
                    <a:pt x="286" y="129"/>
                    <a:pt x="253" y="102"/>
                    <a:pt x="253" y="69"/>
                  </a:cubicBezTo>
                  <a:cubicBezTo>
                    <a:pt x="253" y="36"/>
                    <a:pt x="286" y="9"/>
                    <a:pt x="327" y="9"/>
                  </a:cubicBezTo>
                  <a:cubicBezTo>
                    <a:pt x="368" y="9"/>
                    <a:pt x="401" y="36"/>
                    <a:pt x="401" y="69"/>
                  </a:cubicBezTo>
                  <a:cubicBezTo>
                    <a:pt x="401" y="102"/>
                    <a:pt x="368" y="129"/>
                    <a:pt x="327" y="129"/>
                  </a:cubicBezTo>
                  <a:close/>
                  <a:moveTo>
                    <a:pt x="318" y="167"/>
                  </a:moveTo>
                  <a:cubicBezTo>
                    <a:pt x="298" y="167"/>
                    <a:pt x="281" y="181"/>
                    <a:pt x="281" y="199"/>
                  </a:cubicBezTo>
                  <a:cubicBezTo>
                    <a:pt x="281" y="216"/>
                    <a:pt x="298" y="230"/>
                    <a:pt x="318" y="230"/>
                  </a:cubicBezTo>
                  <a:cubicBezTo>
                    <a:pt x="338" y="230"/>
                    <a:pt x="355" y="216"/>
                    <a:pt x="355" y="199"/>
                  </a:cubicBezTo>
                  <a:cubicBezTo>
                    <a:pt x="355" y="181"/>
                    <a:pt x="338" y="167"/>
                    <a:pt x="318" y="167"/>
                  </a:cubicBezTo>
                  <a:close/>
                  <a:moveTo>
                    <a:pt x="318" y="220"/>
                  </a:moveTo>
                  <a:cubicBezTo>
                    <a:pt x="303" y="220"/>
                    <a:pt x="290" y="211"/>
                    <a:pt x="290" y="199"/>
                  </a:cubicBezTo>
                  <a:cubicBezTo>
                    <a:pt x="290" y="187"/>
                    <a:pt x="303" y="177"/>
                    <a:pt x="318" y="177"/>
                  </a:cubicBezTo>
                  <a:cubicBezTo>
                    <a:pt x="333" y="177"/>
                    <a:pt x="345" y="187"/>
                    <a:pt x="345" y="199"/>
                  </a:cubicBezTo>
                  <a:cubicBezTo>
                    <a:pt x="345" y="211"/>
                    <a:pt x="333" y="220"/>
                    <a:pt x="318" y="220"/>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12" name="Group 11">
            <a:extLst>
              <a:ext uri="{FF2B5EF4-FFF2-40B4-BE49-F238E27FC236}">
                <a16:creationId xmlns:a16="http://schemas.microsoft.com/office/drawing/2014/main" id="{44633F00-6D3F-4959-9EC6-6D79798DA7A0}"/>
              </a:ext>
            </a:extLst>
          </p:cNvPr>
          <p:cNvGrpSpPr/>
          <p:nvPr/>
        </p:nvGrpSpPr>
        <p:grpSpPr>
          <a:xfrm>
            <a:off x="6682421" y="1716925"/>
            <a:ext cx="1097280" cy="1097280"/>
            <a:chOff x="6153369" y="4985423"/>
            <a:chExt cx="1097280" cy="1097280"/>
          </a:xfrm>
        </p:grpSpPr>
        <p:sp>
          <p:nvSpPr>
            <p:cNvPr id="13" name="Oval 12">
              <a:extLst>
                <a:ext uri="{FF2B5EF4-FFF2-40B4-BE49-F238E27FC236}">
                  <a16:creationId xmlns:a16="http://schemas.microsoft.com/office/drawing/2014/main" id="{B3F57E36-20DD-4A1F-8083-E862F0A4F15C}"/>
                </a:ext>
              </a:extLst>
            </p:cNvPr>
            <p:cNvSpPr>
              <a:spLocks noChangeArrowheads="1"/>
            </p:cNvSpPr>
            <p:nvPr/>
          </p:nvSpPr>
          <p:spPr bwMode="auto">
            <a:xfrm>
              <a:off x="6153369" y="4985423"/>
              <a:ext cx="1097280" cy="1097280"/>
            </a:xfrm>
            <a:prstGeom prst="ellipse">
              <a:avLst/>
            </a:prstGeom>
            <a:solidFill>
              <a:srgbClr val="003787"/>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 name="Freeform 140">
              <a:extLst>
                <a:ext uri="{FF2B5EF4-FFF2-40B4-BE49-F238E27FC236}">
                  <a16:creationId xmlns:a16="http://schemas.microsoft.com/office/drawing/2014/main" id="{A2B901D2-A0D0-4B78-BEA7-B73E22FC7325}"/>
                </a:ext>
              </a:extLst>
            </p:cNvPr>
            <p:cNvSpPr>
              <a:spLocks noEditPoints="1"/>
            </p:cNvSpPr>
            <p:nvPr/>
          </p:nvSpPr>
          <p:spPr bwMode="auto">
            <a:xfrm>
              <a:off x="6448436" y="5280800"/>
              <a:ext cx="507146" cy="506526"/>
            </a:xfrm>
            <a:custGeom>
              <a:avLst/>
              <a:gdLst>
                <a:gd name="T0" fmla="*/ 484 w 491"/>
                <a:gd name="T1" fmla="*/ 0 h 491"/>
                <a:gd name="T2" fmla="*/ 7 w 491"/>
                <a:gd name="T3" fmla="*/ 0 h 491"/>
                <a:gd name="T4" fmla="*/ 0 w 491"/>
                <a:gd name="T5" fmla="*/ 7 h 491"/>
                <a:gd name="T6" fmla="*/ 0 w 491"/>
                <a:gd name="T7" fmla="*/ 484 h 491"/>
                <a:gd name="T8" fmla="*/ 7 w 491"/>
                <a:gd name="T9" fmla="*/ 491 h 491"/>
                <a:gd name="T10" fmla="*/ 484 w 491"/>
                <a:gd name="T11" fmla="*/ 491 h 491"/>
                <a:gd name="T12" fmla="*/ 491 w 491"/>
                <a:gd name="T13" fmla="*/ 484 h 491"/>
                <a:gd name="T14" fmla="*/ 491 w 491"/>
                <a:gd name="T15" fmla="*/ 7 h 491"/>
                <a:gd name="T16" fmla="*/ 484 w 491"/>
                <a:gd name="T17" fmla="*/ 0 h 491"/>
                <a:gd name="T18" fmla="*/ 477 w 491"/>
                <a:gd name="T19" fmla="*/ 477 h 491"/>
                <a:gd name="T20" fmla="*/ 14 w 491"/>
                <a:gd name="T21" fmla="*/ 477 h 491"/>
                <a:gd name="T22" fmla="*/ 14 w 491"/>
                <a:gd name="T23" fmla="*/ 14 h 491"/>
                <a:gd name="T24" fmla="*/ 477 w 491"/>
                <a:gd name="T25" fmla="*/ 14 h 491"/>
                <a:gd name="T26" fmla="*/ 477 w 491"/>
                <a:gd name="T27" fmla="*/ 477 h 491"/>
                <a:gd name="T28" fmla="*/ 68 w 491"/>
                <a:gd name="T29" fmla="*/ 413 h 491"/>
                <a:gd name="T30" fmla="*/ 236 w 491"/>
                <a:gd name="T31" fmla="*/ 246 h 491"/>
                <a:gd name="T32" fmla="*/ 68 w 491"/>
                <a:gd name="T33" fmla="*/ 78 h 491"/>
                <a:gd name="T34" fmla="*/ 68 w 491"/>
                <a:gd name="T35" fmla="*/ 68 h 491"/>
                <a:gd name="T36" fmla="*/ 78 w 491"/>
                <a:gd name="T37" fmla="*/ 68 h 491"/>
                <a:gd name="T38" fmla="*/ 245 w 491"/>
                <a:gd name="T39" fmla="*/ 236 h 491"/>
                <a:gd name="T40" fmla="*/ 413 w 491"/>
                <a:gd name="T41" fmla="*/ 68 h 491"/>
                <a:gd name="T42" fmla="*/ 423 w 491"/>
                <a:gd name="T43" fmla="*/ 68 h 491"/>
                <a:gd name="T44" fmla="*/ 423 w 491"/>
                <a:gd name="T45" fmla="*/ 78 h 491"/>
                <a:gd name="T46" fmla="*/ 255 w 491"/>
                <a:gd name="T47" fmla="*/ 246 h 491"/>
                <a:gd name="T48" fmla="*/ 423 w 491"/>
                <a:gd name="T49" fmla="*/ 413 h 491"/>
                <a:gd name="T50" fmla="*/ 423 w 491"/>
                <a:gd name="T51" fmla="*/ 423 h 491"/>
                <a:gd name="T52" fmla="*/ 418 w 491"/>
                <a:gd name="T53" fmla="*/ 425 h 491"/>
                <a:gd name="T54" fmla="*/ 413 w 491"/>
                <a:gd name="T55" fmla="*/ 423 h 491"/>
                <a:gd name="T56" fmla="*/ 245 w 491"/>
                <a:gd name="T57" fmla="*/ 256 h 491"/>
                <a:gd name="T58" fmla="*/ 78 w 491"/>
                <a:gd name="T59" fmla="*/ 423 h 491"/>
                <a:gd name="T60" fmla="*/ 73 w 491"/>
                <a:gd name="T61" fmla="*/ 425 h 491"/>
                <a:gd name="T62" fmla="*/ 68 w 491"/>
                <a:gd name="T63" fmla="*/ 423 h 491"/>
                <a:gd name="T64" fmla="*/ 68 w 491"/>
                <a:gd name="T65" fmla="*/ 413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91" h="491">
                  <a:moveTo>
                    <a:pt x="484" y="0"/>
                  </a:moveTo>
                  <a:cubicBezTo>
                    <a:pt x="7" y="0"/>
                    <a:pt x="7" y="0"/>
                    <a:pt x="7" y="0"/>
                  </a:cubicBezTo>
                  <a:cubicBezTo>
                    <a:pt x="3" y="0"/>
                    <a:pt x="0" y="3"/>
                    <a:pt x="0" y="7"/>
                  </a:cubicBezTo>
                  <a:cubicBezTo>
                    <a:pt x="0" y="484"/>
                    <a:pt x="0" y="484"/>
                    <a:pt x="0" y="484"/>
                  </a:cubicBezTo>
                  <a:cubicBezTo>
                    <a:pt x="0" y="488"/>
                    <a:pt x="3" y="491"/>
                    <a:pt x="7" y="491"/>
                  </a:cubicBezTo>
                  <a:cubicBezTo>
                    <a:pt x="484" y="491"/>
                    <a:pt x="484" y="491"/>
                    <a:pt x="484" y="491"/>
                  </a:cubicBezTo>
                  <a:cubicBezTo>
                    <a:pt x="488" y="491"/>
                    <a:pt x="491" y="488"/>
                    <a:pt x="491" y="484"/>
                  </a:cubicBezTo>
                  <a:cubicBezTo>
                    <a:pt x="491" y="7"/>
                    <a:pt x="491" y="7"/>
                    <a:pt x="491" y="7"/>
                  </a:cubicBezTo>
                  <a:cubicBezTo>
                    <a:pt x="491" y="3"/>
                    <a:pt x="488" y="0"/>
                    <a:pt x="484" y="0"/>
                  </a:cubicBezTo>
                  <a:close/>
                  <a:moveTo>
                    <a:pt x="477" y="477"/>
                  </a:moveTo>
                  <a:cubicBezTo>
                    <a:pt x="14" y="477"/>
                    <a:pt x="14" y="477"/>
                    <a:pt x="14" y="477"/>
                  </a:cubicBezTo>
                  <a:cubicBezTo>
                    <a:pt x="14" y="14"/>
                    <a:pt x="14" y="14"/>
                    <a:pt x="14" y="14"/>
                  </a:cubicBezTo>
                  <a:cubicBezTo>
                    <a:pt x="477" y="14"/>
                    <a:pt x="477" y="14"/>
                    <a:pt x="477" y="14"/>
                  </a:cubicBezTo>
                  <a:lnTo>
                    <a:pt x="477" y="477"/>
                  </a:lnTo>
                  <a:close/>
                  <a:moveTo>
                    <a:pt x="68" y="413"/>
                  </a:moveTo>
                  <a:cubicBezTo>
                    <a:pt x="236" y="246"/>
                    <a:pt x="236" y="246"/>
                    <a:pt x="236" y="246"/>
                  </a:cubicBezTo>
                  <a:cubicBezTo>
                    <a:pt x="68" y="78"/>
                    <a:pt x="68" y="78"/>
                    <a:pt x="68" y="78"/>
                  </a:cubicBezTo>
                  <a:cubicBezTo>
                    <a:pt x="65" y="75"/>
                    <a:pt x="65" y="71"/>
                    <a:pt x="68" y="68"/>
                  </a:cubicBezTo>
                  <a:cubicBezTo>
                    <a:pt x="71" y="66"/>
                    <a:pt x="75" y="66"/>
                    <a:pt x="78" y="68"/>
                  </a:cubicBezTo>
                  <a:cubicBezTo>
                    <a:pt x="245" y="236"/>
                    <a:pt x="245" y="236"/>
                    <a:pt x="245" y="236"/>
                  </a:cubicBezTo>
                  <a:cubicBezTo>
                    <a:pt x="413" y="68"/>
                    <a:pt x="413" y="68"/>
                    <a:pt x="413" y="68"/>
                  </a:cubicBezTo>
                  <a:cubicBezTo>
                    <a:pt x="416" y="66"/>
                    <a:pt x="420" y="66"/>
                    <a:pt x="423" y="68"/>
                  </a:cubicBezTo>
                  <a:cubicBezTo>
                    <a:pt x="426" y="71"/>
                    <a:pt x="426" y="75"/>
                    <a:pt x="423" y="78"/>
                  </a:cubicBezTo>
                  <a:cubicBezTo>
                    <a:pt x="255" y="246"/>
                    <a:pt x="255" y="246"/>
                    <a:pt x="255" y="246"/>
                  </a:cubicBezTo>
                  <a:cubicBezTo>
                    <a:pt x="423" y="413"/>
                    <a:pt x="423" y="413"/>
                    <a:pt x="423" y="413"/>
                  </a:cubicBezTo>
                  <a:cubicBezTo>
                    <a:pt x="426" y="416"/>
                    <a:pt x="426" y="421"/>
                    <a:pt x="423" y="423"/>
                  </a:cubicBezTo>
                  <a:cubicBezTo>
                    <a:pt x="422" y="425"/>
                    <a:pt x="420" y="425"/>
                    <a:pt x="418" y="425"/>
                  </a:cubicBezTo>
                  <a:cubicBezTo>
                    <a:pt x="416" y="425"/>
                    <a:pt x="414" y="425"/>
                    <a:pt x="413" y="423"/>
                  </a:cubicBezTo>
                  <a:cubicBezTo>
                    <a:pt x="245" y="256"/>
                    <a:pt x="245" y="256"/>
                    <a:pt x="245" y="256"/>
                  </a:cubicBezTo>
                  <a:cubicBezTo>
                    <a:pt x="78" y="423"/>
                    <a:pt x="78" y="423"/>
                    <a:pt x="78" y="423"/>
                  </a:cubicBezTo>
                  <a:cubicBezTo>
                    <a:pt x="76" y="425"/>
                    <a:pt x="75" y="425"/>
                    <a:pt x="73" y="425"/>
                  </a:cubicBezTo>
                  <a:cubicBezTo>
                    <a:pt x="71" y="425"/>
                    <a:pt x="69" y="425"/>
                    <a:pt x="68" y="423"/>
                  </a:cubicBezTo>
                  <a:cubicBezTo>
                    <a:pt x="65" y="421"/>
                    <a:pt x="65" y="416"/>
                    <a:pt x="68" y="413"/>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18" name="Content Placeholder 5">
            <a:extLst>
              <a:ext uri="{FF2B5EF4-FFF2-40B4-BE49-F238E27FC236}">
                <a16:creationId xmlns:a16="http://schemas.microsoft.com/office/drawing/2014/main" id="{F9B11EA8-3031-443C-9064-8E23C754CAA8}"/>
              </a:ext>
            </a:extLst>
          </p:cNvPr>
          <p:cNvSpPr txBox="1">
            <a:spLocks/>
          </p:cNvSpPr>
          <p:nvPr/>
        </p:nvSpPr>
        <p:spPr>
          <a:xfrm>
            <a:off x="472607" y="2944670"/>
            <a:ext cx="2579511" cy="693491"/>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1000" b="0" i="0" kern="1200">
                <a:solidFill>
                  <a:schemeClr val="tx1">
                    <a:lumMod val="65000"/>
                    <a:lumOff val="35000"/>
                  </a:schemeClr>
                </a:solidFill>
                <a:latin typeface="Myriad Pro" panose="020B0503030403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Clr>
                <a:srgbClr val="FFC101"/>
              </a:buClr>
              <a:buNone/>
            </a:pPr>
            <a:r>
              <a:rPr lang="lv-LV" sz="1200">
                <a:solidFill>
                  <a:schemeClr val="bg1">
                    <a:lumMod val="50000"/>
                  </a:schemeClr>
                </a:solidFill>
              </a:rPr>
              <a:t>Supplier can ask </a:t>
            </a:r>
            <a:r>
              <a:rPr lang="lv-LV" sz="1200" b="1">
                <a:solidFill>
                  <a:schemeClr val="bg1">
                    <a:lumMod val="50000"/>
                  </a:schemeClr>
                </a:solidFill>
              </a:rPr>
              <a:t>questions</a:t>
            </a:r>
            <a:r>
              <a:rPr lang="lv-LV" sz="1200">
                <a:solidFill>
                  <a:schemeClr val="bg1">
                    <a:lumMod val="50000"/>
                  </a:schemeClr>
                </a:solidFill>
              </a:rPr>
              <a:t> and </a:t>
            </a:r>
            <a:r>
              <a:rPr lang="lv-LV" sz="1200" b="1">
                <a:solidFill>
                  <a:schemeClr val="bg1">
                    <a:lumMod val="50000"/>
                  </a:schemeClr>
                </a:solidFill>
              </a:rPr>
              <a:t>clarify requirements </a:t>
            </a:r>
            <a:r>
              <a:rPr lang="lv-LV" sz="1200">
                <a:solidFill>
                  <a:schemeClr val="bg1">
                    <a:lumMod val="50000"/>
                  </a:schemeClr>
                </a:solidFill>
              </a:rPr>
              <a:t>and </a:t>
            </a:r>
            <a:r>
              <a:rPr lang="lv-LV" sz="1200" b="1">
                <a:solidFill>
                  <a:schemeClr val="bg1">
                    <a:lumMod val="50000"/>
                  </a:schemeClr>
                </a:solidFill>
              </a:rPr>
              <a:t>request to amend </a:t>
            </a:r>
            <a:r>
              <a:rPr lang="lv-LV" sz="1200">
                <a:solidFill>
                  <a:schemeClr val="bg1">
                    <a:lumMod val="50000"/>
                  </a:schemeClr>
                </a:solidFill>
              </a:rPr>
              <a:t>them</a:t>
            </a:r>
          </a:p>
        </p:txBody>
      </p:sp>
      <p:cxnSp>
        <p:nvCxnSpPr>
          <p:cNvPr id="20" name="Straight Connector 19">
            <a:extLst>
              <a:ext uri="{FF2B5EF4-FFF2-40B4-BE49-F238E27FC236}">
                <a16:creationId xmlns:a16="http://schemas.microsoft.com/office/drawing/2014/main" id="{52809AAA-9927-4A45-B7D7-8EFF869F51E7}"/>
              </a:ext>
            </a:extLst>
          </p:cNvPr>
          <p:cNvCxnSpPr>
            <a:cxnSpLocks/>
          </p:cNvCxnSpPr>
          <p:nvPr/>
        </p:nvCxnSpPr>
        <p:spPr>
          <a:xfrm>
            <a:off x="5678037" y="1478844"/>
            <a:ext cx="4926" cy="3414889"/>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2" name="TextBox 21">
            <a:extLst>
              <a:ext uri="{FF2B5EF4-FFF2-40B4-BE49-F238E27FC236}">
                <a16:creationId xmlns:a16="http://schemas.microsoft.com/office/drawing/2014/main" id="{6937626A-8611-4CDF-8B8C-2F5D73B202E3}"/>
              </a:ext>
            </a:extLst>
          </p:cNvPr>
          <p:cNvSpPr txBox="1"/>
          <p:nvPr/>
        </p:nvSpPr>
        <p:spPr>
          <a:xfrm>
            <a:off x="5685866" y="1439333"/>
            <a:ext cx="353879" cy="3704167"/>
          </a:xfrm>
          <a:prstGeom prst="rect">
            <a:avLst/>
          </a:prstGeom>
          <a:noFill/>
        </p:spPr>
        <p:txBody>
          <a:bodyPr vert="wordArtVert" wrap="square" rtlCol="0">
            <a:spAutoFit/>
          </a:bodyPr>
          <a:lstStyle/>
          <a:p>
            <a:r>
              <a:rPr lang="en-US" sz="1000">
                <a:solidFill>
                  <a:srgbClr val="003787"/>
                </a:solidFill>
              </a:rPr>
              <a:t>SUBMISSION DEADLINE </a:t>
            </a:r>
            <a:endParaRPr lang="lv-LV" sz="1000">
              <a:solidFill>
                <a:srgbClr val="003787"/>
              </a:solidFill>
            </a:endParaRPr>
          </a:p>
        </p:txBody>
      </p:sp>
      <p:sp>
        <p:nvSpPr>
          <p:cNvPr id="23" name="Content Placeholder 5">
            <a:extLst>
              <a:ext uri="{FF2B5EF4-FFF2-40B4-BE49-F238E27FC236}">
                <a16:creationId xmlns:a16="http://schemas.microsoft.com/office/drawing/2014/main" id="{DA73A050-F22F-4722-A8E0-0AF43E367EDB}"/>
              </a:ext>
            </a:extLst>
          </p:cNvPr>
          <p:cNvSpPr txBox="1">
            <a:spLocks/>
          </p:cNvSpPr>
          <p:nvPr/>
        </p:nvSpPr>
        <p:spPr>
          <a:xfrm>
            <a:off x="6006556" y="2993758"/>
            <a:ext cx="2579511" cy="693491"/>
          </a:xfrm>
          <a:prstGeom prst="rect">
            <a:avLst/>
          </a:prstGeom>
        </p:spPr>
        <p:txBody>
          <a:bodyPr vert="horz" lIns="91440" tIns="45720" rIns="91440" bIns="45720" rtlCol="0">
            <a:normAutofit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1000" b="0" i="0" kern="1200">
                <a:solidFill>
                  <a:schemeClr val="tx1">
                    <a:lumMod val="65000"/>
                    <a:lumOff val="35000"/>
                  </a:schemeClr>
                </a:solidFill>
                <a:latin typeface="Myriad Pro" panose="020B0503030403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Clr>
                <a:srgbClr val="FFC101"/>
              </a:buClr>
              <a:buNone/>
            </a:pPr>
            <a:r>
              <a:rPr lang="en-US" sz="1200" b="1">
                <a:solidFill>
                  <a:schemeClr val="bg1">
                    <a:lumMod val="50000"/>
                  </a:schemeClr>
                </a:solidFill>
              </a:rPr>
              <a:t>No amendments after submission! </a:t>
            </a:r>
            <a:r>
              <a:rPr lang="en-US" sz="1200">
                <a:solidFill>
                  <a:schemeClr val="bg1">
                    <a:lumMod val="50000"/>
                  </a:schemeClr>
                </a:solidFill>
              </a:rPr>
              <a:t>Tenderer has accepted the requirements by submitting the proposal! </a:t>
            </a:r>
          </a:p>
        </p:txBody>
      </p:sp>
      <p:sp>
        <p:nvSpPr>
          <p:cNvPr id="21" name="Rectangle 20">
            <a:extLst>
              <a:ext uri="{FF2B5EF4-FFF2-40B4-BE49-F238E27FC236}">
                <a16:creationId xmlns:a16="http://schemas.microsoft.com/office/drawing/2014/main" id="{C95DA37B-F823-41FB-9C47-F6ABA149E815}"/>
              </a:ext>
            </a:extLst>
          </p:cNvPr>
          <p:cNvSpPr/>
          <p:nvPr/>
        </p:nvSpPr>
        <p:spPr>
          <a:xfrm>
            <a:off x="3233248" y="1940111"/>
            <a:ext cx="2284444" cy="2405109"/>
          </a:xfrm>
          <a:prstGeom prst="rect">
            <a:avLst/>
          </a:prstGeom>
          <a:solidFill>
            <a:srgbClr val="FFC101"/>
          </a:solidFill>
        </p:spPr>
        <p:txBody>
          <a:bodyPr wrap="square" lIns="137160" tIns="36000" rIns="137160" bIns="36000">
            <a:noAutofit/>
          </a:bodyPr>
          <a:lstStyle/>
          <a:p>
            <a:pPr indent="0" algn="ctr">
              <a:buNone/>
            </a:pPr>
            <a:endParaRPr lang="en-US" sz="1400" b="1"/>
          </a:p>
          <a:p>
            <a:pPr indent="0" algn="ctr">
              <a:buNone/>
            </a:pPr>
            <a:r>
              <a:rPr lang="en-US" sz="1400" b="1"/>
              <a:t>In Qualification stage questions may be asked:</a:t>
            </a:r>
          </a:p>
          <a:p>
            <a:pPr indent="0" algn="ctr">
              <a:buNone/>
            </a:pPr>
            <a:endParaRPr lang="en-US" sz="1400" b="1"/>
          </a:p>
          <a:p>
            <a:pPr algn="ctr"/>
            <a:r>
              <a:rPr lang="en-US" sz="1400" b="1"/>
              <a:t>1. By e-mail to: </a:t>
            </a:r>
            <a:r>
              <a:rPr lang="lv-LV" sz="1400" b="1" u="sng" err="1">
                <a:solidFill>
                  <a:srgbClr val="0070C0"/>
                </a:solidFill>
              </a:rPr>
              <a:t>ballast</a:t>
            </a:r>
            <a:r>
              <a:rPr lang="en-US" sz="1400" b="1" u="sng">
                <a:solidFill>
                  <a:srgbClr val="0070C0"/>
                </a:solidFill>
                <a:hlinkClick r:id="rId3">
                  <a:extLst>
                    <a:ext uri="{A12FA001-AC4F-418D-AE19-62706E023703}">
                      <ahyp:hlinkClr xmlns:ahyp="http://schemas.microsoft.com/office/drawing/2018/hyperlinkcolor" val="tx"/>
                    </a:ext>
                  </a:extLst>
                </a:hlinkClick>
              </a:rPr>
              <a:t>@railbaltica.org</a:t>
            </a:r>
            <a:endParaRPr lang="en-US" sz="1400" b="1" u="sng">
              <a:solidFill>
                <a:srgbClr val="0070C0"/>
              </a:solidFill>
            </a:endParaRPr>
          </a:p>
          <a:p>
            <a:pPr algn="ctr"/>
            <a:endParaRPr lang="en-US" sz="1400" b="1"/>
          </a:p>
          <a:p>
            <a:pPr algn="ctr"/>
            <a:r>
              <a:rPr lang="en-US" sz="1400" b="1"/>
              <a:t>2. In EIS system </a:t>
            </a:r>
          </a:p>
          <a:p>
            <a:pPr algn="ctr"/>
            <a:r>
              <a:rPr lang="en-US" sz="1400" b="1"/>
              <a:t>(for registered users)</a:t>
            </a:r>
          </a:p>
        </p:txBody>
      </p:sp>
    </p:spTree>
    <p:extLst>
      <p:ext uri="{BB962C8B-B14F-4D97-AF65-F5344CB8AC3E}">
        <p14:creationId xmlns:p14="http://schemas.microsoft.com/office/powerpoint/2010/main" val="30475838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153EB970-25EF-434C-99CA-19E0679F444F}"/>
              </a:ext>
            </a:extLst>
          </p:cNvPr>
          <p:cNvGrpSpPr/>
          <p:nvPr/>
        </p:nvGrpSpPr>
        <p:grpSpPr>
          <a:xfrm>
            <a:off x="3342746" y="1747151"/>
            <a:ext cx="1936044" cy="1856251"/>
            <a:chOff x="3369733" y="2123316"/>
            <a:chExt cx="1936044" cy="1856251"/>
          </a:xfrm>
        </p:grpSpPr>
        <p:sp>
          <p:nvSpPr>
            <p:cNvPr id="14" name="Oval 13">
              <a:extLst>
                <a:ext uri="{FF2B5EF4-FFF2-40B4-BE49-F238E27FC236}">
                  <a16:creationId xmlns:a16="http://schemas.microsoft.com/office/drawing/2014/main" id="{55F85286-2706-455D-AC1E-014178D29A66}"/>
                </a:ext>
              </a:extLst>
            </p:cNvPr>
            <p:cNvSpPr/>
            <p:nvPr/>
          </p:nvSpPr>
          <p:spPr>
            <a:xfrm>
              <a:off x="3369733" y="2123316"/>
              <a:ext cx="1936044" cy="18562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2" name="Rectangle 1">
              <a:extLst>
                <a:ext uri="{FF2B5EF4-FFF2-40B4-BE49-F238E27FC236}">
                  <a16:creationId xmlns:a16="http://schemas.microsoft.com/office/drawing/2014/main" id="{1B1A5BCB-3433-4047-8DF0-752304DC85F9}"/>
                </a:ext>
              </a:extLst>
            </p:cNvPr>
            <p:cNvSpPr/>
            <p:nvPr/>
          </p:nvSpPr>
          <p:spPr>
            <a:xfrm>
              <a:off x="3548195" y="2561737"/>
              <a:ext cx="1579119" cy="1015663"/>
            </a:xfrm>
            <a:prstGeom prst="rect">
              <a:avLst/>
            </a:prstGeom>
          </p:spPr>
          <p:txBody>
            <a:bodyPr wrap="square">
              <a:spAutoFit/>
            </a:bodyPr>
            <a:lstStyle/>
            <a:p>
              <a:pPr marL="0" lvl="1" algn="ctr">
                <a:buClr>
                  <a:srgbClr val="FFC101"/>
                </a:buClr>
              </a:pPr>
              <a:r>
                <a:rPr lang="lv-LV" sz="1200" b="1" err="1">
                  <a:solidFill>
                    <a:srgbClr val="FFC101"/>
                  </a:solidFill>
                  <a:latin typeface="Myriad Pro" charset="0"/>
                </a:rPr>
                <a:t>Can</a:t>
              </a:r>
              <a:r>
                <a:rPr lang="lv-LV" sz="1200" b="1">
                  <a:solidFill>
                    <a:srgbClr val="FFC101"/>
                  </a:solidFill>
                  <a:latin typeface="Myriad Pro" charset="0"/>
                </a:rPr>
                <a:t> s</a:t>
              </a:r>
              <a:r>
                <a:rPr lang="en-US" sz="1200" b="1" err="1">
                  <a:solidFill>
                    <a:srgbClr val="FFC101"/>
                  </a:solidFill>
                  <a:latin typeface="Myriad Pro" charset="0"/>
                </a:rPr>
                <a:t>upplier</a:t>
              </a:r>
              <a:r>
                <a:rPr lang="en-US" sz="1200" b="1">
                  <a:solidFill>
                    <a:srgbClr val="FFC101"/>
                  </a:solidFill>
                  <a:latin typeface="Myriad Pro" charset="0"/>
                </a:rPr>
                <a:t> add new projects to comply with requirement during the clarifications</a:t>
              </a:r>
              <a:r>
                <a:rPr lang="lv-LV" sz="1200" b="1">
                  <a:solidFill>
                    <a:srgbClr val="FFC101"/>
                  </a:solidFill>
                  <a:latin typeface="Myriad Pro" charset="0"/>
                </a:rPr>
                <a:t>?</a:t>
              </a:r>
              <a:endParaRPr lang="en-US" sz="1200" b="1">
                <a:solidFill>
                  <a:srgbClr val="FFC101"/>
                </a:solidFill>
                <a:latin typeface="Myriad Pro" charset="0"/>
              </a:endParaRPr>
            </a:p>
          </p:txBody>
        </p:sp>
      </p:grpSp>
      <p:graphicFrame>
        <p:nvGraphicFramePr>
          <p:cNvPr id="10" name="Diagram 9">
            <a:extLst>
              <a:ext uri="{FF2B5EF4-FFF2-40B4-BE49-F238E27FC236}">
                <a16:creationId xmlns:a16="http://schemas.microsoft.com/office/drawing/2014/main" id="{97952167-E1F4-4EED-816E-21B2299C9A7B}"/>
              </a:ext>
            </a:extLst>
          </p:cNvPr>
          <p:cNvGraphicFramePr/>
          <p:nvPr/>
        </p:nvGraphicFramePr>
        <p:xfrm>
          <a:off x="1752248" y="1707328"/>
          <a:ext cx="5117041" cy="17966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 Placeholder 5">
            <a:extLst>
              <a:ext uri="{FF2B5EF4-FFF2-40B4-BE49-F238E27FC236}">
                <a16:creationId xmlns:a16="http://schemas.microsoft.com/office/drawing/2014/main" id="{0D107404-1D76-4178-8155-EA3606F50419}"/>
              </a:ext>
            </a:extLst>
          </p:cNvPr>
          <p:cNvSpPr>
            <a:spLocks noGrp="1"/>
          </p:cNvSpPr>
          <p:nvPr>
            <p:ph type="body" sz="quarter" idx="20"/>
          </p:nvPr>
        </p:nvSpPr>
        <p:spPr/>
        <p:txBody>
          <a:bodyPr/>
          <a:lstStyle/>
          <a:p>
            <a:pPr marL="0" indent="0">
              <a:buNone/>
            </a:pPr>
            <a:r>
              <a:rPr lang="en-US">
                <a:solidFill>
                  <a:schemeClr val="bg2"/>
                </a:solidFill>
              </a:rPr>
              <a:t>Qualification</a:t>
            </a:r>
            <a:r>
              <a:rPr lang="lv-LV">
                <a:solidFill>
                  <a:schemeClr val="bg2"/>
                </a:solidFill>
              </a:rPr>
              <a:t>/</a:t>
            </a:r>
            <a:r>
              <a:rPr lang="en-US">
                <a:solidFill>
                  <a:schemeClr val="bg2"/>
                </a:solidFill>
              </a:rPr>
              <a:t>evaluation</a:t>
            </a:r>
            <a:endParaRPr lang="lv-LV">
              <a:solidFill>
                <a:schemeClr val="bg2"/>
              </a:solidFill>
            </a:endParaRPr>
          </a:p>
        </p:txBody>
      </p:sp>
      <p:sp>
        <p:nvSpPr>
          <p:cNvPr id="3" name="Content Placeholder 2">
            <a:extLst>
              <a:ext uri="{FF2B5EF4-FFF2-40B4-BE49-F238E27FC236}">
                <a16:creationId xmlns:a16="http://schemas.microsoft.com/office/drawing/2014/main" id="{EE02001D-E8B7-4FF9-BB29-FF73A55C213B}"/>
              </a:ext>
            </a:extLst>
          </p:cNvPr>
          <p:cNvSpPr>
            <a:spLocks noGrp="1"/>
          </p:cNvSpPr>
          <p:nvPr>
            <p:ph type="body" sz="quarter" idx="19"/>
          </p:nvPr>
        </p:nvSpPr>
        <p:spPr>
          <a:xfrm>
            <a:off x="671932" y="1345980"/>
            <a:ext cx="5650624" cy="364002"/>
          </a:xfrm>
        </p:spPr>
        <p:txBody>
          <a:bodyPr>
            <a:normAutofit/>
          </a:bodyPr>
          <a:lstStyle/>
          <a:p>
            <a:pPr algn="just">
              <a:buClr>
                <a:srgbClr val="FFC101"/>
              </a:buClr>
              <a:buFont typeface="Calibri" panose="020F0502020204030204" pitchFamily="34" charset="0"/>
              <a:buChar char="●"/>
            </a:pPr>
            <a:r>
              <a:rPr lang="en-US" sz="1400">
                <a:solidFill>
                  <a:schemeClr val="tx1">
                    <a:lumMod val="75000"/>
                  </a:schemeClr>
                </a:solidFill>
              </a:rPr>
              <a:t>Qualification assessment is carried out according to </a:t>
            </a:r>
            <a:r>
              <a:rPr lang="lv-LV" sz="1400" b="1">
                <a:solidFill>
                  <a:schemeClr val="tx1">
                    <a:lumMod val="75000"/>
                  </a:schemeClr>
                </a:solidFill>
              </a:rPr>
              <a:t>YES</a:t>
            </a:r>
            <a:r>
              <a:rPr lang="en-US" sz="1400" b="1">
                <a:solidFill>
                  <a:schemeClr val="tx1">
                    <a:lumMod val="75000"/>
                  </a:schemeClr>
                </a:solidFill>
              </a:rPr>
              <a:t>/</a:t>
            </a:r>
            <a:r>
              <a:rPr lang="lv-LV" sz="1400" b="1">
                <a:solidFill>
                  <a:schemeClr val="tx1">
                    <a:lumMod val="75000"/>
                  </a:schemeClr>
                </a:solidFill>
              </a:rPr>
              <a:t>NO</a:t>
            </a:r>
            <a:r>
              <a:rPr lang="en-US" sz="1400" b="1">
                <a:solidFill>
                  <a:schemeClr val="tx1">
                    <a:lumMod val="75000"/>
                  </a:schemeClr>
                </a:solidFill>
              </a:rPr>
              <a:t> principle</a:t>
            </a:r>
          </a:p>
        </p:txBody>
      </p:sp>
      <p:sp>
        <p:nvSpPr>
          <p:cNvPr id="4" name="Slide Number Placeholder 3">
            <a:extLst>
              <a:ext uri="{FF2B5EF4-FFF2-40B4-BE49-F238E27FC236}">
                <a16:creationId xmlns:a16="http://schemas.microsoft.com/office/drawing/2014/main" id="{EB62B97F-C96C-4B0D-9D59-623C97CD23ED}"/>
              </a:ext>
            </a:extLst>
          </p:cNvPr>
          <p:cNvSpPr>
            <a:spLocks noGrp="1"/>
          </p:cNvSpPr>
          <p:nvPr>
            <p:ph type="sldNum" sz="quarter" idx="4294967295"/>
          </p:nvPr>
        </p:nvSpPr>
        <p:spPr>
          <a:xfrm>
            <a:off x="7086600" y="4481513"/>
            <a:ext cx="2057400" cy="249237"/>
          </a:xfrm>
        </p:spPr>
        <p:txBody>
          <a:bodyPr/>
          <a:lstStyle/>
          <a:p>
            <a:fld id="{FB46EC70-82E4-6749-B503-D86A1E0367C5}" type="slidenum">
              <a:rPr lang="en-US" smtClean="0"/>
              <a:pPr/>
              <a:t>18</a:t>
            </a:fld>
            <a:endParaRPr lang="en-US"/>
          </a:p>
        </p:txBody>
      </p:sp>
      <p:sp>
        <p:nvSpPr>
          <p:cNvPr id="5" name="Rectangle 4">
            <a:extLst>
              <a:ext uri="{FF2B5EF4-FFF2-40B4-BE49-F238E27FC236}">
                <a16:creationId xmlns:a16="http://schemas.microsoft.com/office/drawing/2014/main" id="{F7433DC6-DA79-442A-8186-6204ABC756DD}"/>
              </a:ext>
            </a:extLst>
          </p:cNvPr>
          <p:cNvSpPr/>
          <p:nvPr/>
        </p:nvSpPr>
        <p:spPr>
          <a:xfrm>
            <a:off x="744532" y="4381734"/>
            <a:ext cx="7311941" cy="517419"/>
          </a:xfrm>
          <a:prstGeom prst="rect">
            <a:avLst/>
          </a:prstGeom>
          <a:solidFill>
            <a:srgbClr val="FFC101"/>
          </a:solidFill>
        </p:spPr>
        <p:txBody>
          <a:bodyPr wrap="square" lIns="137160" tIns="72000" rIns="137160" bIns="72000" anchor="t">
            <a:noAutofit/>
          </a:bodyPr>
          <a:lstStyle/>
          <a:p>
            <a:pPr algn="ctr"/>
            <a:r>
              <a:rPr lang="en-US" sz="1200" b="1"/>
              <a:t>NB! </a:t>
            </a:r>
            <a:r>
              <a:rPr lang="en-US" sz="1200" b="1">
                <a:ea typeface="+mn-lt"/>
                <a:cs typeface="+mn-lt"/>
              </a:rPr>
              <a:t>During the qualification assessment or evaluation </a:t>
            </a:r>
            <a:r>
              <a:rPr lang="en-US" sz="1200" b="1"/>
              <a:t>Commission is not allowed to deviate from the qualification requirements or award criteria.</a:t>
            </a:r>
          </a:p>
        </p:txBody>
      </p:sp>
      <p:grpSp>
        <p:nvGrpSpPr>
          <p:cNvPr id="7" name="Group 6">
            <a:extLst>
              <a:ext uri="{FF2B5EF4-FFF2-40B4-BE49-F238E27FC236}">
                <a16:creationId xmlns:a16="http://schemas.microsoft.com/office/drawing/2014/main" id="{BDA98B2A-6E95-4F49-B82C-30651B4F3B2D}"/>
              </a:ext>
            </a:extLst>
          </p:cNvPr>
          <p:cNvGrpSpPr/>
          <p:nvPr/>
        </p:nvGrpSpPr>
        <p:grpSpPr>
          <a:xfrm>
            <a:off x="7139092" y="2057008"/>
            <a:ext cx="1097280" cy="1097280"/>
            <a:chOff x="2729650" y="1864474"/>
            <a:chExt cx="1097280" cy="1097280"/>
          </a:xfrm>
        </p:grpSpPr>
        <p:sp>
          <p:nvSpPr>
            <p:cNvPr id="8" name="Oval 7">
              <a:extLst>
                <a:ext uri="{FF2B5EF4-FFF2-40B4-BE49-F238E27FC236}">
                  <a16:creationId xmlns:a16="http://schemas.microsoft.com/office/drawing/2014/main" id="{9C0100A6-7370-4932-8D7D-34DB66AA8E65}"/>
                </a:ext>
              </a:extLst>
            </p:cNvPr>
            <p:cNvSpPr>
              <a:spLocks noChangeArrowheads="1"/>
            </p:cNvSpPr>
            <p:nvPr/>
          </p:nvSpPr>
          <p:spPr bwMode="auto">
            <a:xfrm>
              <a:off x="2729650" y="1864474"/>
              <a:ext cx="1097280" cy="1097280"/>
            </a:xfrm>
            <a:prstGeom prst="ellipse">
              <a:avLst/>
            </a:prstGeom>
            <a:solidFill>
              <a:srgbClr val="003787"/>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 name="Freeform 138">
              <a:extLst>
                <a:ext uri="{FF2B5EF4-FFF2-40B4-BE49-F238E27FC236}">
                  <a16:creationId xmlns:a16="http://schemas.microsoft.com/office/drawing/2014/main" id="{AD13D4CC-74D2-4F0D-B015-461D792853F7}"/>
                </a:ext>
              </a:extLst>
            </p:cNvPr>
            <p:cNvSpPr>
              <a:spLocks noEditPoints="1"/>
            </p:cNvSpPr>
            <p:nvPr/>
          </p:nvSpPr>
          <p:spPr bwMode="auto">
            <a:xfrm>
              <a:off x="3031633" y="2179466"/>
              <a:ext cx="531351" cy="467296"/>
            </a:xfrm>
            <a:custGeom>
              <a:avLst/>
              <a:gdLst>
                <a:gd name="T0" fmla="*/ 512 w 515"/>
                <a:gd name="T1" fmla="*/ 2 h 453"/>
                <a:gd name="T2" fmla="*/ 502 w 515"/>
                <a:gd name="T3" fmla="*/ 3 h 453"/>
                <a:gd name="T4" fmla="*/ 398 w 515"/>
                <a:gd name="T5" fmla="*/ 134 h 453"/>
                <a:gd name="T6" fmla="*/ 398 w 515"/>
                <a:gd name="T7" fmla="*/ 63 h 453"/>
                <a:gd name="T8" fmla="*/ 391 w 515"/>
                <a:gd name="T9" fmla="*/ 56 h 453"/>
                <a:gd name="T10" fmla="*/ 7 w 515"/>
                <a:gd name="T11" fmla="*/ 56 h 453"/>
                <a:gd name="T12" fmla="*/ 0 w 515"/>
                <a:gd name="T13" fmla="*/ 63 h 453"/>
                <a:gd name="T14" fmla="*/ 0 w 515"/>
                <a:gd name="T15" fmla="*/ 446 h 453"/>
                <a:gd name="T16" fmla="*/ 7 w 515"/>
                <a:gd name="T17" fmla="*/ 453 h 453"/>
                <a:gd name="T18" fmla="*/ 391 w 515"/>
                <a:gd name="T19" fmla="*/ 453 h 453"/>
                <a:gd name="T20" fmla="*/ 398 w 515"/>
                <a:gd name="T21" fmla="*/ 446 h 453"/>
                <a:gd name="T22" fmla="*/ 398 w 515"/>
                <a:gd name="T23" fmla="*/ 156 h 453"/>
                <a:gd name="T24" fmla="*/ 513 w 515"/>
                <a:gd name="T25" fmla="*/ 12 h 453"/>
                <a:gd name="T26" fmla="*/ 512 w 515"/>
                <a:gd name="T27" fmla="*/ 2 h 453"/>
                <a:gd name="T28" fmla="*/ 384 w 515"/>
                <a:gd name="T29" fmla="*/ 439 h 453"/>
                <a:gd name="T30" fmla="*/ 14 w 515"/>
                <a:gd name="T31" fmla="*/ 439 h 453"/>
                <a:gd name="T32" fmla="*/ 14 w 515"/>
                <a:gd name="T33" fmla="*/ 70 h 453"/>
                <a:gd name="T34" fmla="*/ 384 w 515"/>
                <a:gd name="T35" fmla="*/ 70 h 453"/>
                <a:gd name="T36" fmla="*/ 384 w 515"/>
                <a:gd name="T37" fmla="*/ 151 h 453"/>
                <a:gd name="T38" fmla="*/ 204 w 515"/>
                <a:gd name="T39" fmla="*/ 376 h 453"/>
                <a:gd name="T40" fmla="*/ 49 w 515"/>
                <a:gd name="T41" fmla="*/ 245 h 453"/>
                <a:gd name="T42" fmla="*/ 39 w 515"/>
                <a:gd name="T43" fmla="*/ 246 h 453"/>
                <a:gd name="T44" fmla="*/ 40 w 515"/>
                <a:gd name="T45" fmla="*/ 256 h 453"/>
                <a:gd name="T46" fmla="*/ 201 w 515"/>
                <a:gd name="T47" fmla="*/ 391 h 453"/>
                <a:gd name="T48" fmla="*/ 205 w 515"/>
                <a:gd name="T49" fmla="*/ 393 h 453"/>
                <a:gd name="T50" fmla="*/ 206 w 515"/>
                <a:gd name="T51" fmla="*/ 393 h 453"/>
                <a:gd name="T52" fmla="*/ 211 w 515"/>
                <a:gd name="T53" fmla="*/ 390 h 453"/>
                <a:gd name="T54" fmla="*/ 384 w 515"/>
                <a:gd name="T55" fmla="*/ 174 h 453"/>
                <a:gd name="T56" fmla="*/ 384 w 515"/>
                <a:gd name="T57" fmla="*/ 439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5" h="453">
                  <a:moveTo>
                    <a:pt x="512" y="2"/>
                  </a:moveTo>
                  <a:cubicBezTo>
                    <a:pt x="509" y="0"/>
                    <a:pt x="504" y="0"/>
                    <a:pt x="502" y="3"/>
                  </a:cubicBezTo>
                  <a:cubicBezTo>
                    <a:pt x="398" y="134"/>
                    <a:pt x="398" y="134"/>
                    <a:pt x="398" y="134"/>
                  </a:cubicBezTo>
                  <a:cubicBezTo>
                    <a:pt x="398" y="63"/>
                    <a:pt x="398" y="63"/>
                    <a:pt x="398" y="63"/>
                  </a:cubicBezTo>
                  <a:cubicBezTo>
                    <a:pt x="398" y="59"/>
                    <a:pt x="394" y="56"/>
                    <a:pt x="391" y="56"/>
                  </a:cubicBezTo>
                  <a:cubicBezTo>
                    <a:pt x="7" y="56"/>
                    <a:pt x="7" y="56"/>
                    <a:pt x="7" y="56"/>
                  </a:cubicBezTo>
                  <a:cubicBezTo>
                    <a:pt x="4" y="56"/>
                    <a:pt x="0" y="59"/>
                    <a:pt x="0" y="63"/>
                  </a:cubicBezTo>
                  <a:cubicBezTo>
                    <a:pt x="0" y="446"/>
                    <a:pt x="0" y="446"/>
                    <a:pt x="0" y="446"/>
                  </a:cubicBezTo>
                  <a:cubicBezTo>
                    <a:pt x="0" y="450"/>
                    <a:pt x="4" y="453"/>
                    <a:pt x="7" y="453"/>
                  </a:cubicBezTo>
                  <a:cubicBezTo>
                    <a:pt x="391" y="453"/>
                    <a:pt x="391" y="453"/>
                    <a:pt x="391" y="453"/>
                  </a:cubicBezTo>
                  <a:cubicBezTo>
                    <a:pt x="394" y="453"/>
                    <a:pt x="398" y="450"/>
                    <a:pt x="398" y="446"/>
                  </a:cubicBezTo>
                  <a:cubicBezTo>
                    <a:pt x="398" y="156"/>
                    <a:pt x="398" y="156"/>
                    <a:pt x="398" y="156"/>
                  </a:cubicBezTo>
                  <a:cubicBezTo>
                    <a:pt x="513" y="12"/>
                    <a:pt x="513" y="12"/>
                    <a:pt x="513" y="12"/>
                  </a:cubicBezTo>
                  <a:cubicBezTo>
                    <a:pt x="515" y="9"/>
                    <a:pt x="515" y="5"/>
                    <a:pt x="512" y="2"/>
                  </a:cubicBezTo>
                  <a:close/>
                  <a:moveTo>
                    <a:pt x="384" y="439"/>
                  </a:moveTo>
                  <a:cubicBezTo>
                    <a:pt x="14" y="439"/>
                    <a:pt x="14" y="439"/>
                    <a:pt x="14" y="439"/>
                  </a:cubicBezTo>
                  <a:cubicBezTo>
                    <a:pt x="14" y="70"/>
                    <a:pt x="14" y="70"/>
                    <a:pt x="14" y="70"/>
                  </a:cubicBezTo>
                  <a:cubicBezTo>
                    <a:pt x="384" y="70"/>
                    <a:pt x="384" y="70"/>
                    <a:pt x="384" y="70"/>
                  </a:cubicBezTo>
                  <a:cubicBezTo>
                    <a:pt x="384" y="151"/>
                    <a:pt x="384" y="151"/>
                    <a:pt x="384" y="151"/>
                  </a:cubicBezTo>
                  <a:cubicBezTo>
                    <a:pt x="204" y="376"/>
                    <a:pt x="204" y="376"/>
                    <a:pt x="204" y="376"/>
                  </a:cubicBezTo>
                  <a:cubicBezTo>
                    <a:pt x="49" y="245"/>
                    <a:pt x="49" y="245"/>
                    <a:pt x="49" y="245"/>
                  </a:cubicBezTo>
                  <a:cubicBezTo>
                    <a:pt x="46" y="243"/>
                    <a:pt x="42" y="243"/>
                    <a:pt x="39" y="246"/>
                  </a:cubicBezTo>
                  <a:cubicBezTo>
                    <a:pt x="37" y="249"/>
                    <a:pt x="37" y="253"/>
                    <a:pt x="40" y="256"/>
                  </a:cubicBezTo>
                  <a:cubicBezTo>
                    <a:pt x="201" y="391"/>
                    <a:pt x="201" y="391"/>
                    <a:pt x="201" y="391"/>
                  </a:cubicBezTo>
                  <a:cubicBezTo>
                    <a:pt x="202" y="392"/>
                    <a:pt x="204" y="393"/>
                    <a:pt x="205" y="393"/>
                  </a:cubicBezTo>
                  <a:cubicBezTo>
                    <a:pt x="206" y="393"/>
                    <a:pt x="206" y="393"/>
                    <a:pt x="206" y="393"/>
                  </a:cubicBezTo>
                  <a:cubicBezTo>
                    <a:pt x="208" y="393"/>
                    <a:pt x="210" y="392"/>
                    <a:pt x="211" y="390"/>
                  </a:cubicBezTo>
                  <a:cubicBezTo>
                    <a:pt x="384" y="174"/>
                    <a:pt x="384" y="174"/>
                    <a:pt x="384" y="174"/>
                  </a:cubicBezTo>
                  <a:lnTo>
                    <a:pt x="384" y="439"/>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11" name="Group 10">
            <a:extLst>
              <a:ext uri="{FF2B5EF4-FFF2-40B4-BE49-F238E27FC236}">
                <a16:creationId xmlns:a16="http://schemas.microsoft.com/office/drawing/2014/main" id="{44633F00-6D3F-4959-9EC6-6D79798DA7A0}"/>
              </a:ext>
            </a:extLst>
          </p:cNvPr>
          <p:cNvGrpSpPr/>
          <p:nvPr/>
        </p:nvGrpSpPr>
        <p:grpSpPr>
          <a:xfrm>
            <a:off x="433493" y="2057008"/>
            <a:ext cx="1097280" cy="1097280"/>
            <a:chOff x="6153369" y="4985423"/>
            <a:chExt cx="1097280" cy="1097280"/>
          </a:xfrm>
        </p:grpSpPr>
        <p:sp>
          <p:nvSpPr>
            <p:cNvPr id="12" name="Oval 11">
              <a:extLst>
                <a:ext uri="{FF2B5EF4-FFF2-40B4-BE49-F238E27FC236}">
                  <a16:creationId xmlns:a16="http://schemas.microsoft.com/office/drawing/2014/main" id="{A3B654EB-3E04-48AA-8C8D-D12842AA177B}"/>
                </a:ext>
              </a:extLst>
            </p:cNvPr>
            <p:cNvSpPr>
              <a:spLocks noChangeArrowheads="1"/>
            </p:cNvSpPr>
            <p:nvPr/>
          </p:nvSpPr>
          <p:spPr bwMode="auto">
            <a:xfrm>
              <a:off x="6153369" y="4985423"/>
              <a:ext cx="1097280" cy="1097280"/>
            </a:xfrm>
            <a:prstGeom prst="ellipse">
              <a:avLst/>
            </a:prstGeom>
            <a:solidFill>
              <a:srgbClr val="003787"/>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 name="Freeform 140">
              <a:extLst>
                <a:ext uri="{FF2B5EF4-FFF2-40B4-BE49-F238E27FC236}">
                  <a16:creationId xmlns:a16="http://schemas.microsoft.com/office/drawing/2014/main" id="{A5AECD29-FE49-47D2-9417-9A6D3EA60FE0}"/>
                </a:ext>
              </a:extLst>
            </p:cNvPr>
            <p:cNvSpPr>
              <a:spLocks noEditPoints="1"/>
            </p:cNvSpPr>
            <p:nvPr/>
          </p:nvSpPr>
          <p:spPr bwMode="auto">
            <a:xfrm>
              <a:off x="6448436" y="5280800"/>
              <a:ext cx="507146" cy="506526"/>
            </a:xfrm>
            <a:custGeom>
              <a:avLst/>
              <a:gdLst>
                <a:gd name="T0" fmla="*/ 484 w 491"/>
                <a:gd name="T1" fmla="*/ 0 h 491"/>
                <a:gd name="T2" fmla="*/ 7 w 491"/>
                <a:gd name="T3" fmla="*/ 0 h 491"/>
                <a:gd name="T4" fmla="*/ 0 w 491"/>
                <a:gd name="T5" fmla="*/ 7 h 491"/>
                <a:gd name="T6" fmla="*/ 0 w 491"/>
                <a:gd name="T7" fmla="*/ 484 h 491"/>
                <a:gd name="T8" fmla="*/ 7 w 491"/>
                <a:gd name="T9" fmla="*/ 491 h 491"/>
                <a:gd name="T10" fmla="*/ 484 w 491"/>
                <a:gd name="T11" fmla="*/ 491 h 491"/>
                <a:gd name="T12" fmla="*/ 491 w 491"/>
                <a:gd name="T13" fmla="*/ 484 h 491"/>
                <a:gd name="T14" fmla="*/ 491 w 491"/>
                <a:gd name="T15" fmla="*/ 7 h 491"/>
                <a:gd name="T16" fmla="*/ 484 w 491"/>
                <a:gd name="T17" fmla="*/ 0 h 491"/>
                <a:gd name="T18" fmla="*/ 477 w 491"/>
                <a:gd name="T19" fmla="*/ 477 h 491"/>
                <a:gd name="T20" fmla="*/ 14 w 491"/>
                <a:gd name="T21" fmla="*/ 477 h 491"/>
                <a:gd name="T22" fmla="*/ 14 w 491"/>
                <a:gd name="T23" fmla="*/ 14 h 491"/>
                <a:gd name="T24" fmla="*/ 477 w 491"/>
                <a:gd name="T25" fmla="*/ 14 h 491"/>
                <a:gd name="T26" fmla="*/ 477 w 491"/>
                <a:gd name="T27" fmla="*/ 477 h 491"/>
                <a:gd name="T28" fmla="*/ 68 w 491"/>
                <a:gd name="T29" fmla="*/ 413 h 491"/>
                <a:gd name="T30" fmla="*/ 236 w 491"/>
                <a:gd name="T31" fmla="*/ 246 h 491"/>
                <a:gd name="T32" fmla="*/ 68 w 491"/>
                <a:gd name="T33" fmla="*/ 78 h 491"/>
                <a:gd name="T34" fmla="*/ 68 w 491"/>
                <a:gd name="T35" fmla="*/ 68 h 491"/>
                <a:gd name="T36" fmla="*/ 78 w 491"/>
                <a:gd name="T37" fmla="*/ 68 h 491"/>
                <a:gd name="T38" fmla="*/ 245 w 491"/>
                <a:gd name="T39" fmla="*/ 236 h 491"/>
                <a:gd name="T40" fmla="*/ 413 w 491"/>
                <a:gd name="T41" fmla="*/ 68 h 491"/>
                <a:gd name="T42" fmla="*/ 423 w 491"/>
                <a:gd name="T43" fmla="*/ 68 h 491"/>
                <a:gd name="T44" fmla="*/ 423 w 491"/>
                <a:gd name="T45" fmla="*/ 78 h 491"/>
                <a:gd name="T46" fmla="*/ 255 w 491"/>
                <a:gd name="T47" fmla="*/ 246 h 491"/>
                <a:gd name="T48" fmla="*/ 423 w 491"/>
                <a:gd name="T49" fmla="*/ 413 h 491"/>
                <a:gd name="T50" fmla="*/ 423 w 491"/>
                <a:gd name="T51" fmla="*/ 423 h 491"/>
                <a:gd name="T52" fmla="*/ 418 w 491"/>
                <a:gd name="T53" fmla="*/ 425 h 491"/>
                <a:gd name="T54" fmla="*/ 413 w 491"/>
                <a:gd name="T55" fmla="*/ 423 h 491"/>
                <a:gd name="T56" fmla="*/ 245 w 491"/>
                <a:gd name="T57" fmla="*/ 256 h 491"/>
                <a:gd name="T58" fmla="*/ 78 w 491"/>
                <a:gd name="T59" fmla="*/ 423 h 491"/>
                <a:gd name="T60" fmla="*/ 73 w 491"/>
                <a:gd name="T61" fmla="*/ 425 h 491"/>
                <a:gd name="T62" fmla="*/ 68 w 491"/>
                <a:gd name="T63" fmla="*/ 423 h 491"/>
                <a:gd name="T64" fmla="*/ 68 w 491"/>
                <a:gd name="T65" fmla="*/ 413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91" h="491">
                  <a:moveTo>
                    <a:pt x="484" y="0"/>
                  </a:moveTo>
                  <a:cubicBezTo>
                    <a:pt x="7" y="0"/>
                    <a:pt x="7" y="0"/>
                    <a:pt x="7" y="0"/>
                  </a:cubicBezTo>
                  <a:cubicBezTo>
                    <a:pt x="3" y="0"/>
                    <a:pt x="0" y="3"/>
                    <a:pt x="0" y="7"/>
                  </a:cubicBezTo>
                  <a:cubicBezTo>
                    <a:pt x="0" y="484"/>
                    <a:pt x="0" y="484"/>
                    <a:pt x="0" y="484"/>
                  </a:cubicBezTo>
                  <a:cubicBezTo>
                    <a:pt x="0" y="488"/>
                    <a:pt x="3" y="491"/>
                    <a:pt x="7" y="491"/>
                  </a:cubicBezTo>
                  <a:cubicBezTo>
                    <a:pt x="484" y="491"/>
                    <a:pt x="484" y="491"/>
                    <a:pt x="484" y="491"/>
                  </a:cubicBezTo>
                  <a:cubicBezTo>
                    <a:pt x="488" y="491"/>
                    <a:pt x="491" y="488"/>
                    <a:pt x="491" y="484"/>
                  </a:cubicBezTo>
                  <a:cubicBezTo>
                    <a:pt x="491" y="7"/>
                    <a:pt x="491" y="7"/>
                    <a:pt x="491" y="7"/>
                  </a:cubicBezTo>
                  <a:cubicBezTo>
                    <a:pt x="491" y="3"/>
                    <a:pt x="488" y="0"/>
                    <a:pt x="484" y="0"/>
                  </a:cubicBezTo>
                  <a:close/>
                  <a:moveTo>
                    <a:pt x="477" y="477"/>
                  </a:moveTo>
                  <a:cubicBezTo>
                    <a:pt x="14" y="477"/>
                    <a:pt x="14" y="477"/>
                    <a:pt x="14" y="477"/>
                  </a:cubicBezTo>
                  <a:cubicBezTo>
                    <a:pt x="14" y="14"/>
                    <a:pt x="14" y="14"/>
                    <a:pt x="14" y="14"/>
                  </a:cubicBezTo>
                  <a:cubicBezTo>
                    <a:pt x="477" y="14"/>
                    <a:pt x="477" y="14"/>
                    <a:pt x="477" y="14"/>
                  </a:cubicBezTo>
                  <a:lnTo>
                    <a:pt x="477" y="477"/>
                  </a:lnTo>
                  <a:close/>
                  <a:moveTo>
                    <a:pt x="68" y="413"/>
                  </a:moveTo>
                  <a:cubicBezTo>
                    <a:pt x="236" y="246"/>
                    <a:pt x="236" y="246"/>
                    <a:pt x="236" y="246"/>
                  </a:cubicBezTo>
                  <a:cubicBezTo>
                    <a:pt x="68" y="78"/>
                    <a:pt x="68" y="78"/>
                    <a:pt x="68" y="78"/>
                  </a:cubicBezTo>
                  <a:cubicBezTo>
                    <a:pt x="65" y="75"/>
                    <a:pt x="65" y="71"/>
                    <a:pt x="68" y="68"/>
                  </a:cubicBezTo>
                  <a:cubicBezTo>
                    <a:pt x="71" y="66"/>
                    <a:pt x="75" y="66"/>
                    <a:pt x="78" y="68"/>
                  </a:cubicBezTo>
                  <a:cubicBezTo>
                    <a:pt x="245" y="236"/>
                    <a:pt x="245" y="236"/>
                    <a:pt x="245" y="236"/>
                  </a:cubicBezTo>
                  <a:cubicBezTo>
                    <a:pt x="413" y="68"/>
                    <a:pt x="413" y="68"/>
                    <a:pt x="413" y="68"/>
                  </a:cubicBezTo>
                  <a:cubicBezTo>
                    <a:pt x="416" y="66"/>
                    <a:pt x="420" y="66"/>
                    <a:pt x="423" y="68"/>
                  </a:cubicBezTo>
                  <a:cubicBezTo>
                    <a:pt x="426" y="71"/>
                    <a:pt x="426" y="75"/>
                    <a:pt x="423" y="78"/>
                  </a:cubicBezTo>
                  <a:cubicBezTo>
                    <a:pt x="255" y="246"/>
                    <a:pt x="255" y="246"/>
                    <a:pt x="255" y="246"/>
                  </a:cubicBezTo>
                  <a:cubicBezTo>
                    <a:pt x="423" y="413"/>
                    <a:pt x="423" y="413"/>
                    <a:pt x="423" y="413"/>
                  </a:cubicBezTo>
                  <a:cubicBezTo>
                    <a:pt x="426" y="416"/>
                    <a:pt x="426" y="421"/>
                    <a:pt x="423" y="423"/>
                  </a:cubicBezTo>
                  <a:cubicBezTo>
                    <a:pt x="422" y="425"/>
                    <a:pt x="420" y="425"/>
                    <a:pt x="418" y="425"/>
                  </a:cubicBezTo>
                  <a:cubicBezTo>
                    <a:pt x="416" y="425"/>
                    <a:pt x="414" y="425"/>
                    <a:pt x="413" y="423"/>
                  </a:cubicBezTo>
                  <a:cubicBezTo>
                    <a:pt x="245" y="256"/>
                    <a:pt x="245" y="256"/>
                    <a:pt x="245" y="256"/>
                  </a:cubicBezTo>
                  <a:cubicBezTo>
                    <a:pt x="78" y="423"/>
                    <a:pt x="78" y="423"/>
                    <a:pt x="78" y="423"/>
                  </a:cubicBezTo>
                  <a:cubicBezTo>
                    <a:pt x="76" y="425"/>
                    <a:pt x="75" y="425"/>
                    <a:pt x="73" y="425"/>
                  </a:cubicBezTo>
                  <a:cubicBezTo>
                    <a:pt x="71" y="425"/>
                    <a:pt x="69" y="425"/>
                    <a:pt x="68" y="423"/>
                  </a:cubicBezTo>
                  <a:cubicBezTo>
                    <a:pt x="65" y="421"/>
                    <a:pt x="65" y="416"/>
                    <a:pt x="68" y="413"/>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16" name="Content Placeholder 2">
            <a:extLst>
              <a:ext uri="{FF2B5EF4-FFF2-40B4-BE49-F238E27FC236}">
                <a16:creationId xmlns:a16="http://schemas.microsoft.com/office/drawing/2014/main" id="{7613C8D9-51AB-4036-9FF5-5BC9755A101C}"/>
              </a:ext>
            </a:extLst>
          </p:cNvPr>
          <p:cNvSpPr txBox="1">
            <a:spLocks/>
          </p:cNvSpPr>
          <p:nvPr/>
        </p:nvSpPr>
        <p:spPr>
          <a:xfrm>
            <a:off x="671932" y="3865317"/>
            <a:ext cx="5650624" cy="364002"/>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1000" b="0" i="0" kern="1200">
                <a:solidFill>
                  <a:schemeClr val="tx1">
                    <a:lumMod val="65000"/>
                    <a:lumOff val="35000"/>
                  </a:schemeClr>
                </a:solidFill>
                <a:latin typeface="Myriad Pro" panose="020B0503030403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buClr>
                <a:srgbClr val="FFC101"/>
              </a:buClr>
              <a:buFont typeface="Calibri" panose="020F0502020204030204" pitchFamily="34" charset="0"/>
              <a:buChar char="●"/>
            </a:pPr>
            <a:r>
              <a:rPr lang="en-US" sz="1400">
                <a:solidFill>
                  <a:schemeClr val="tx1">
                    <a:lumMod val="75000"/>
                  </a:schemeClr>
                </a:solidFill>
              </a:rPr>
              <a:t>Evaluation according to award criteria</a:t>
            </a:r>
          </a:p>
        </p:txBody>
      </p:sp>
    </p:spTree>
    <p:extLst>
      <p:ext uri="{BB962C8B-B14F-4D97-AF65-F5344CB8AC3E}">
        <p14:creationId xmlns:p14="http://schemas.microsoft.com/office/powerpoint/2010/main" val="10100073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4173191-3F13-4BD7-B6AD-75FB5FCB510B}"/>
              </a:ext>
            </a:extLst>
          </p:cNvPr>
          <p:cNvSpPr>
            <a:spLocks noGrp="1"/>
          </p:cNvSpPr>
          <p:nvPr>
            <p:ph type="body" sz="quarter" idx="20"/>
          </p:nvPr>
        </p:nvSpPr>
        <p:spPr/>
        <p:txBody>
          <a:bodyPr/>
          <a:lstStyle/>
          <a:p>
            <a:pPr marL="0" indent="0">
              <a:buNone/>
            </a:pPr>
            <a:r>
              <a:rPr lang="lv-LV" err="1">
                <a:solidFill>
                  <a:schemeClr val="bg2"/>
                </a:solidFill>
              </a:rPr>
              <a:t>Clarifications</a:t>
            </a:r>
            <a:r>
              <a:rPr lang="lv-LV">
                <a:solidFill>
                  <a:schemeClr val="bg2"/>
                </a:solidFill>
              </a:rPr>
              <a:t>/</a:t>
            </a:r>
            <a:r>
              <a:rPr lang="lv-LV" err="1">
                <a:solidFill>
                  <a:schemeClr val="bg2"/>
                </a:solidFill>
              </a:rPr>
              <a:t>Amendments</a:t>
            </a:r>
            <a:endParaRPr lang="lv-LV">
              <a:solidFill>
                <a:schemeClr val="bg2"/>
              </a:solidFill>
            </a:endParaRPr>
          </a:p>
        </p:txBody>
      </p:sp>
      <p:sp>
        <p:nvSpPr>
          <p:cNvPr id="4" name="Slide Number Placeholder 3">
            <a:extLst>
              <a:ext uri="{FF2B5EF4-FFF2-40B4-BE49-F238E27FC236}">
                <a16:creationId xmlns:a16="http://schemas.microsoft.com/office/drawing/2014/main" id="{9F1F6D04-908F-4146-B531-E4DBC8556A57}"/>
              </a:ext>
            </a:extLst>
          </p:cNvPr>
          <p:cNvSpPr>
            <a:spLocks noGrp="1"/>
          </p:cNvSpPr>
          <p:nvPr>
            <p:ph type="sldNum" sz="quarter" idx="4294967295"/>
          </p:nvPr>
        </p:nvSpPr>
        <p:spPr>
          <a:xfrm>
            <a:off x="7086600" y="4481513"/>
            <a:ext cx="2057400" cy="249237"/>
          </a:xfrm>
        </p:spPr>
        <p:txBody>
          <a:bodyPr/>
          <a:lstStyle/>
          <a:p>
            <a:fld id="{FB46EC70-82E4-6749-B503-D86A1E0367C5}" type="slidenum">
              <a:rPr lang="en-US" smtClean="0"/>
              <a:pPr/>
              <a:t>19</a:t>
            </a:fld>
            <a:endParaRPr lang="en-US"/>
          </a:p>
        </p:txBody>
      </p:sp>
      <p:sp>
        <p:nvSpPr>
          <p:cNvPr id="5" name="Rectangle 4">
            <a:extLst>
              <a:ext uri="{FF2B5EF4-FFF2-40B4-BE49-F238E27FC236}">
                <a16:creationId xmlns:a16="http://schemas.microsoft.com/office/drawing/2014/main" id="{CDF7C04F-BA6B-4460-9183-7CE40F353908}"/>
              </a:ext>
            </a:extLst>
          </p:cNvPr>
          <p:cNvSpPr/>
          <p:nvPr/>
        </p:nvSpPr>
        <p:spPr>
          <a:xfrm>
            <a:off x="564921" y="4319056"/>
            <a:ext cx="7705485" cy="511498"/>
          </a:xfrm>
          <a:prstGeom prst="rect">
            <a:avLst/>
          </a:prstGeom>
          <a:solidFill>
            <a:srgbClr val="FFC101"/>
          </a:solidFill>
        </p:spPr>
        <p:txBody>
          <a:bodyPr wrap="square" lIns="137160" tIns="72000" rIns="137160" bIns="72000" anchor="t">
            <a:noAutofit/>
          </a:bodyPr>
          <a:lstStyle/>
          <a:p>
            <a:pPr algn="ctr"/>
            <a:r>
              <a:rPr lang="en-US" sz="1200" b="1"/>
              <a:t>NB! Commission cannot recognize as compliant agreements, documents etc. which are dated after the proposal submission deadline, except the exclusion ground documents.</a:t>
            </a:r>
          </a:p>
          <a:p>
            <a:pPr indent="0" algn="just">
              <a:buNone/>
            </a:pPr>
            <a:endParaRPr lang="en-US" sz="1200" b="1"/>
          </a:p>
        </p:txBody>
      </p:sp>
      <p:sp>
        <p:nvSpPr>
          <p:cNvPr id="8" name="Content Placeholder 5">
            <a:extLst>
              <a:ext uri="{FF2B5EF4-FFF2-40B4-BE49-F238E27FC236}">
                <a16:creationId xmlns:a16="http://schemas.microsoft.com/office/drawing/2014/main" id="{31A7CD6A-3FC7-4413-B036-64637BDA02E2}"/>
              </a:ext>
            </a:extLst>
          </p:cNvPr>
          <p:cNvSpPr>
            <a:spLocks noGrp="1"/>
          </p:cNvSpPr>
          <p:nvPr>
            <p:ph type="body" sz="quarter" idx="19"/>
          </p:nvPr>
        </p:nvSpPr>
        <p:spPr>
          <a:xfrm>
            <a:off x="630111" y="2118393"/>
            <a:ext cx="3541133" cy="2024629"/>
          </a:xfrm>
        </p:spPr>
        <p:txBody>
          <a:bodyPr>
            <a:normAutofit/>
          </a:bodyPr>
          <a:lstStyle/>
          <a:p>
            <a:pPr marL="0" indent="0">
              <a:buClr>
                <a:srgbClr val="FFC101"/>
              </a:buClr>
              <a:buNone/>
            </a:pPr>
            <a:r>
              <a:rPr lang="en-US" sz="1600" b="1">
                <a:solidFill>
                  <a:schemeClr val="bg1">
                    <a:lumMod val="50000"/>
                  </a:schemeClr>
                </a:solidFill>
              </a:rPr>
              <a:t>Commission must ensure:</a:t>
            </a:r>
            <a:endParaRPr lang="lv-LV" sz="1600" b="1">
              <a:solidFill>
                <a:schemeClr val="bg1">
                  <a:lumMod val="50000"/>
                </a:schemeClr>
              </a:solidFill>
            </a:endParaRPr>
          </a:p>
          <a:p>
            <a:pPr lvl="1">
              <a:buClr>
                <a:srgbClr val="FFC101"/>
              </a:buClr>
              <a:buFont typeface="Calibri" panose="020F0502020204030204" pitchFamily="34" charset="0"/>
              <a:buChar char="●"/>
            </a:pPr>
            <a:r>
              <a:rPr lang="en-US" sz="1600">
                <a:solidFill>
                  <a:schemeClr val="bg1">
                    <a:lumMod val="50000"/>
                  </a:schemeClr>
                </a:solidFill>
              </a:rPr>
              <a:t>Transparency</a:t>
            </a:r>
          </a:p>
          <a:p>
            <a:pPr lvl="1">
              <a:buClr>
                <a:srgbClr val="FFC101"/>
              </a:buClr>
              <a:buFont typeface="Calibri" panose="020F0502020204030204" pitchFamily="34" charset="0"/>
              <a:buChar char="●"/>
            </a:pPr>
            <a:r>
              <a:rPr lang="en-US" sz="1600">
                <a:solidFill>
                  <a:schemeClr val="bg1">
                    <a:lumMod val="50000"/>
                  </a:schemeClr>
                </a:solidFill>
              </a:rPr>
              <a:t>Free competition </a:t>
            </a:r>
          </a:p>
          <a:p>
            <a:pPr lvl="1">
              <a:buClr>
                <a:srgbClr val="FFC101"/>
              </a:buClr>
              <a:buFont typeface="Calibri" panose="020F0502020204030204" pitchFamily="34" charset="0"/>
              <a:buChar char="●"/>
            </a:pPr>
            <a:r>
              <a:rPr lang="en-US" sz="1600">
                <a:solidFill>
                  <a:schemeClr val="bg1">
                    <a:lumMod val="50000"/>
                  </a:schemeClr>
                </a:solidFill>
              </a:rPr>
              <a:t>Equal and fair treatment</a:t>
            </a:r>
          </a:p>
          <a:p>
            <a:pPr lvl="1">
              <a:buClr>
                <a:srgbClr val="FFC101"/>
              </a:buClr>
              <a:buFont typeface="Calibri" panose="020F0502020204030204" pitchFamily="34" charset="0"/>
              <a:buChar char="●"/>
            </a:pPr>
            <a:r>
              <a:rPr lang="en-US" sz="1600">
                <a:solidFill>
                  <a:schemeClr val="bg1">
                    <a:lumMod val="50000"/>
                  </a:schemeClr>
                </a:solidFill>
              </a:rPr>
              <a:t>Effective use of the funds of RB</a:t>
            </a:r>
          </a:p>
        </p:txBody>
      </p:sp>
      <p:sp>
        <p:nvSpPr>
          <p:cNvPr id="10" name="Content Placeholder 5">
            <a:extLst>
              <a:ext uri="{FF2B5EF4-FFF2-40B4-BE49-F238E27FC236}">
                <a16:creationId xmlns:a16="http://schemas.microsoft.com/office/drawing/2014/main" id="{95725B82-13CF-45E4-A41C-39E410A1164A}"/>
              </a:ext>
            </a:extLst>
          </p:cNvPr>
          <p:cNvSpPr txBox="1">
            <a:spLocks/>
          </p:cNvSpPr>
          <p:nvPr/>
        </p:nvSpPr>
        <p:spPr>
          <a:xfrm>
            <a:off x="4417663" y="2118392"/>
            <a:ext cx="3541133" cy="202462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1000" b="0" i="0" kern="1200">
                <a:solidFill>
                  <a:schemeClr val="tx1">
                    <a:lumMod val="65000"/>
                    <a:lumOff val="35000"/>
                  </a:schemeClr>
                </a:solidFill>
                <a:latin typeface="Myriad Pro" panose="020B0503030403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Clr>
                <a:srgbClr val="FFC101"/>
              </a:buClr>
              <a:buFont typeface="Arial" panose="020B0604020202020204" pitchFamily="34" charset="0"/>
              <a:buNone/>
            </a:pPr>
            <a:r>
              <a:rPr lang="lv-LV" sz="1600" b="1">
                <a:solidFill>
                  <a:schemeClr val="bg1">
                    <a:lumMod val="50000"/>
                  </a:schemeClr>
                </a:solidFill>
              </a:rPr>
              <a:t>Dos and </a:t>
            </a:r>
            <a:r>
              <a:rPr lang="lv-LV" sz="1600" b="1" err="1">
                <a:solidFill>
                  <a:schemeClr val="bg1">
                    <a:lumMod val="50000"/>
                  </a:schemeClr>
                </a:solidFill>
              </a:rPr>
              <a:t>Dont’s</a:t>
            </a:r>
            <a:r>
              <a:rPr lang="lv-LV" sz="1600" b="1">
                <a:solidFill>
                  <a:schemeClr val="bg1">
                    <a:lumMod val="50000"/>
                  </a:schemeClr>
                </a:solidFill>
              </a:rPr>
              <a:t>:</a:t>
            </a:r>
            <a:endParaRPr lang="en-US" sz="1600" b="1">
              <a:solidFill>
                <a:schemeClr val="bg1">
                  <a:lumMod val="50000"/>
                </a:schemeClr>
              </a:solidFill>
            </a:endParaRPr>
          </a:p>
          <a:p>
            <a:pPr lvl="1">
              <a:buClr>
                <a:srgbClr val="FFC101"/>
              </a:buClr>
              <a:buFont typeface="Calibri" panose="020F0502020204030204" pitchFamily="34" charset="0"/>
              <a:buChar char="●"/>
            </a:pPr>
            <a:r>
              <a:rPr lang="en-US" sz="1600">
                <a:solidFill>
                  <a:schemeClr val="bg1">
                    <a:lumMod val="50000"/>
                  </a:schemeClr>
                </a:solidFill>
              </a:rPr>
              <a:t>It </a:t>
            </a:r>
            <a:r>
              <a:rPr lang="en-US" sz="1600" b="1">
                <a:solidFill>
                  <a:schemeClr val="bg1">
                    <a:lumMod val="50000"/>
                  </a:schemeClr>
                </a:solidFill>
              </a:rPr>
              <a:t>is allowed </a:t>
            </a:r>
            <a:r>
              <a:rPr lang="en-US" sz="1600">
                <a:solidFill>
                  <a:schemeClr val="bg1">
                    <a:lumMod val="50000"/>
                  </a:schemeClr>
                </a:solidFill>
              </a:rPr>
              <a:t>to clarify information which is included in the proposal (clarifications)</a:t>
            </a:r>
          </a:p>
          <a:p>
            <a:pPr lvl="1">
              <a:buClr>
                <a:srgbClr val="FFC101"/>
              </a:buClr>
              <a:buFont typeface="Calibri" panose="020F0502020204030204" pitchFamily="34" charset="0"/>
              <a:buChar char="●"/>
            </a:pPr>
            <a:r>
              <a:rPr lang="en-US" sz="1600">
                <a:solidFill>
                  <a:schemeClr val="bg1">
                    <a:lumMod val="50000"/>
                  </a:schemeClr>
                </a:solidFill>
              </a:rPr>
              <a:t>It is </a:t>
            </a:r>
            <a:r>
              <a:rPr lang="en-US" sz="1600" b="1">
                <a:solidFill>
                  <a:schemeClr val="bg1">
                    <a:lumMod val="50000"/>
                  </a:schemeClr>
                </a:solidFill>
              </a:rPr>
              <a:t>not allowed </a:t>
            </a:r>
            <a:r>
              <a:rPr lang="en-US" sz="1600">
                <a:solidFill>
                  <a:schemeClr val="bg1">
                    <a:lumMod val="50000"/>
                  </a:schemeClr>
                </a:solidFill>
              </a:rPr>
              <a:t>to add totally new information to the proposal (amendments)</a:t>
            </a:r>
          </a:p>
        </p:txBody>
      </p:sp>
      <p:sp>
        <p:nvSpPr>
          <p:cNvPr id="11" name="Content Placeholder 5">
            <a:extLst>
              <a:ext uri="{FF2B5EF4-FFF2-40B4-BE49-F238E27FC236}">
                <a16:creationId xmlns:a16="http://schemas.microsoft.com/office/drawing/2014/main" id="{3AE89E05-8E17-4D30-8C58-C982C86948AA}"/>
              </a:ext>
            </a:extLst>
          </p:cNvPr>
          <p:cNvSpPr txBox="1">
            <a:spLocks/>
          </p:cNvSpPr>
          <p:nvPr/>
        </p:nvSpPr>
        <p:spPr>
          <a:xfrm>
            <a:off x="630111" y="1372445"/>
            <a:ext cx="7399817" cy="569913"/>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1000" b="0" i="0" kern="1200">
                <a:solidFill>
                  <a:schemeClr val="tx1">
                    <a:lumMod val="65000"/>
                    <a:lumOff val="35000"/>
                  </a:schemeClr>
                </a:solidFill>
                <a:latin typeface="Myriad Pro" panose="020B0503030403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Clr>
                <a:srgbClr val="FFC101"/>
              </a:buClr>
              <a:buNone/>
            </a:pPr>
            <a:r>
              <a:rPr lang="en-US" sz="1600" b="1">
                <a:solidFill>
                  <a:schemeClr val="bg1">
                    <a:lumMod val="50000"/>
                  </a:schemeClr>
                </a:solidFill>
              </a:rPr>
              <a:t>Commission is willing to clarify all unclear information in the proposal before it makes the decision regarding non-compliance</a:t>
            </a:r>
            <a:r>
              <a:rPr lang="lv-LV" sz="1600" b="1">
                <a:solidFill>
                  <a:schemeClr val="bg1">
                    <a:lumMod val="50000"/>
                  </a:schemeClr>
                </a:solidFill>
              </a:rPr>
              <a:t>, </a:t>
            </a:r>
            <a:r>
              <a:rPr lang="lv-LV" sz="1600" b="1" err="1">
                <a:solidFill>
                  <a:schemeClr val="bg1">
                    <a:lumMod val="50000"/>
                  </a:schemeClr>
                </a:solidFill>
              </a:rPr>
              <a:t>however</a:t>
            </a:r>
            <a:r>
              <a:rPr lang="lv-LV" sz="1600" b="1">
                <a:solidFill>
                  <a:schemeClr val="bg1">
                    <a:lumMod val="50000"/>
                  </a:schemeClr>
                </a:solidFill>
              </a:rPr>
              <a:t>…</a:t>
            </a:r>
            <a:endParaRPr lang="lv-LV" sz="1600">
              <a:solidFill>
                <a:schemeClr val="bg1">
                  <a:lumMod val="50000"/>
                </a:schemeClr>
              </a:solidFill>
            </a:endParaRPr>
          </a:p>
        </p:txBody>
      </p:sp>
    </p:spTree>
    <p:extLst>
      <p:ext uri="{BB962C8B-B14F-4D97-AF65-F5344CB8AC3E}">
        <p14:creationId xmlns:p14="http://schemas.microsoft.com/office/powerpoint/2010/main" val="27669251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7B5342-9E77-44B4-9699-4621E8429661}"/>
              </a:ext>
            </a:extLst>
          </p:cNvPr>
          <p:cNvSpPr>
            <a:spLocks noGrp="1"/>
          </p:cNvSpPr>
          <p:nvPr>
            <p:ph type="body" sz="quarter" idx="20"/>
          </p:nvPr>
        </p:nvSpPr>
        <p:spPr/>
        <p:txBody>
          <a:bodyPr/>
          <a:lstStyle/>
          <a:p>
            <a:pPr marL="0" indent="0">
              <a:buNone/>
            </a:pPr>
            <a:r>
              <a:rPr lang="lv-LV"/>
              <a:t>Agenda</a:t>
            </a:r>
          </a:p>
        </p:txBody>
      </p:sp>
      <p:sp>
        <p:nvSpPr>
          <p:cNvPr id="3" name="Text Placeholder 2">
            <a:extLst>
              <a:ext uri="{FF2B5EF4-FFF2-40B4-BE49-F238E27FC236}">
                <a16:creationId xmlns:a16="http://schemas.microsoft.com/office/drawing/2014/main" id="{CAF78D5A-2152-4D58-A139-4ACF72F3D582}"/>
              </a:ext>
            </a:extLst>
          </p:cNvPr>
          <p:cNvSpPr>
            <a:spLocks noGrp="1"/>
          </p:cNvSpPr>
          <p:nvPr>
            <p:ph type="body" sz="quarter" idx="19"/>
          </p:nvPr>
        </p:nvSpPr>
        <p:spPr/>
        <p:txBody>
          <a:bodyPr/>
          <a:lstStyle/>
          <a:p>
            <a:pPr marL="0" lvl="0" indent="0">
              <a:buNone/>
            </a:pPr>
            <a:endParaRPr lang="lv-LV" sz="1400">
              <a:solidFill>
                <a:schemeClr val="accent2">
                  <a:lumMod val="75000"/>
                </a:schemeClr>
              </a:solidFill>
            </a:endParaRPr>
          </a:p>
          <a:p>
            <a:pPr lvl="0"/>
            <a:r>
              <a:rPr lang="lv-LV" sz="1400" err="1">
                <a:solidFill>
                  <a:schemeClr val="accent2">
                    <a:lumMod val="75000"/>
                  </a:schemeClr>
                </a:solidFill>
              </a:rPr>
              <a:t>Information</a:t>
            </a:r>
            <a:r>
              <a:rPr lang="lv-LV" sz="1400">
                <a:solidFill>
                  <a:schemeClr val="accent2">
                    <a:lumMod val="75000"/>
                  </a:schemeClr>
                </a:solidFill>
              </a:rPr>
              <a:t> </a:t>
            </a:r>
            <a:r>
              <a:rPr lang="lv-LV" sz="1400" err="1">
                <a:solidFill>
                  <a:schemeClr val="accent2">
                    <a:lumMod val="75000"/>
                  </a:schemeClr>
                </a:solidFill>
              </a:rPr>
              <a:t>on</a:t>
            </a:r>
            <a:r>
              <a:rPr lang="lv-LV" sz="1400">
                <a:solidFill>
                  <a:schemeClr val="accent2">
                    <a:lumMod val="75000"/>
                  </a:schemeClr>
                </a:solidFill>
              </a:rPr>
              <a:t> </a:t>
            </a:r>
            <a:r>
              <a:rPr lang="lv-LV" sz="1400" err="1">
                <a:solidFill>
                  <a:schemeClr val="accent2">
                    <a:lumMod val="75000"/>
                  </a:schemeClr>
                </a:solidFill>
              </a:rPr>
              <a:t>the</a:t>
            </a:r>
            <a:r>
              <a:rPr lang="lv-LV" sz="1400">
                <a:solidFill>
                  <a:schemeClr val="accent2">
                    <a:lumMod val="75000"/>
                  </a:schemeClr>
                </a:solidFill>
              </a:rPr>
              <a:t> </a:t>
            </a:r>
            <a:r>
              <a:rPr lang="lv-LV" sz="1400" err="1">
                <a:solidFill>
                  <a:schemeClr val="accent2">
                    <a:lumMod val="75000"/>
                  </a:schemeClr>
                </a:solidFill>
              </a:rPr>
              <a:t>published</a:t>
            </a:r>
            <a:r>
              <a:rPr lang="lv-LV" sz="1400">
                <a:solidFill>
                  <a:schemeClr val="accent2">
                    <a:lumMod val="75000"/>
                  </a:schemeClr>
                </a:solidFill>
              </a:rPr>
              <a:t> Procurement </a:t>
            </a:r>
            <a:r>
              <a:rPr lang="lv-LV" sz="1400" err="1">
                <a:solidFill>
                  <a:schemeClr val="accent2">
                    <a:lumMod val="75000"/>
                  </a:schemeClr>
                </a:solidFill>
              </a:rPr>
              <a:t>exercise</a:t>
            </a:r>
            <a:r>
              <a:rPr lang="lv-LV" sz="1400">
                <a:solidFill>
                  <a:schemeClr val="accent2">
                    <a:lumMod val="75000"/>
                  </a:schemeClr>
                </a:solidFill>
              </a:rPr>
              <a:t>;</a:t>
            </a:r>
          </a:p>
          <a:p>
            <a:pPr lvl="0"/>
            <a:r>
              <a:rPr lang="lv-LV" sz="1400" err="1">
                <a:solidFill>
                  <a:schemeClr val="accent2">
                    <a:lumMod val="75000"/>
                  </a:schemeClr>
                </a:solidFill>
              </a:rPr>
              <a:t>Registration</a:t>
            </a:r>
            <a:r>
              <a:rPr lang="lv-LV" sz="1400">
                <a:solidFill>
                  <a:schemeClr val="accent2">
                    <a:lumMod val="75000"/>
                  </a:schemeClr>
                </a:solidFill>
              </a:rPr>
              <a:t> </a:t>
            </a:r>
            <a:r>
              <a:rPr lang="lv-LV" sz="1400" err="1">
                <a:solidFill>
                  <a:schemeClr val="accent2">
                    <a:lumMod val="75000"/>
                  </a:schemeClr>
                </a:solidFill>
              </a:rPr>
              <a:t>in</a:t>
            </a:r>
            <a:r>
              <a:rPr lang="lv-LV" sz="1400">
                <a:solidFill>
                  <a:schemeClr val="accent2">
                    <a:lumMod val="75000"/>
                  </a:schemeClr>
                </a:solidFill>
              </a:rPr>
              <a:t> </a:t>
            </a:r>
            <a:r>
              <a:rPr lang="lv-LV" sz="1400" err="1">
                <a:solidFill>
                  <a:schemeClr val="accent2">
                    <a:lumMod val="75000"/>
                  </a:schemeClr>
                </a:solidFill>
              </a:rPr>
              <a:t>the</a:t>
            </a:r>
            <a:r>
              <a:rPr lang="lv-LV" sz="1400">
                <a:solidFill>
                  <a:schemeClr val="accent2">
                    <a:lumMod val="75000"/>
                  </a:schemeClr>
                </a:solidFill>
              </a:rPr>
              <a:t> E-</a:t>
            </a:r>
            <a:r>
              <a:rPr lang="lv-LV" sz="1400" err="1">
                <a:solidFill>
                  <a:schemeClr val="accent2">
                    <a:lumMod val="75000"/>
                  </a:schemeClr>
                </a:solidFill>
              </a:rPr>
              <a:t>Tenders</a:t>
            </a:r>
            <a:r>
              <a:rPr lang="lv-LV" sz="1400">
                <a:solidFill>
                  <a:schemeClr val="accent2">
                    <a:lumMod val="75000"/>
                  </a:schemeClr>
                </a:solidFill>
              </a:rPr>
              <a:t> </a:t>
            </a:r>
            <a:r>
              <a:rPr lang="lv-LV" sz="1400" err="1">
                <a:solidFill>
                  <a:schemeClr val="accent2">
                    <a:lumMod val="75000"/>
                  </a:schemeClr>
                </a:solidFill>
              </a:rPr>
              <a:t>system</a:t>
            </a:r>
            <a:r>
              <a:rPr lang="lv-LV" sz="1400">
                <a:solidFill>
                  <a:schemeClr val="accent2">
                    <a:lumMod val="75000"/>
                  </a:schemeClr>
                </a:solidFill>
              </a:rPr>
              <a:t> (</a:t>
            </a:r>
            <a:r>
              <a:rPr lang="lv-LV" sz="1400" err="1">
                <a:solidFill>
                  <a:schemeClr val="accent2">
                    <a:lumMod val="75000"/>
                  </a:schemeClr>
                </a:solidFill>
              </a:rPr>
              <a:t>available</a:t>
            </a:r>
            <a:r>
              <a:rPr lang="lv-LV" sz="1400">
                <a:solidFill>
                  <a:schemeClr val="accent2">
                    <a:lumMod val="75000"/>
                  </a:schemeClr>
                </a:solidFill>
              </a:rPr>
              <a:t> </a:t>
            </a:r>
            <a:r>
              <a:rPr lang="lv-LV" sz="1400" err="1">
                <a:solidFill>
                  <a:schemeClr val="accent2">
                    <a:lumMod val="75000"/>
                  </a:schemeClr>
                </a:solidFill>
              </a:rPr>
              <a:t>user</a:t>
            </a:r>
            <a:r>
              <a:rPr lang="lv-LV" sz="1400">
                <a:solidFill>
                  <a:schemeClr val="accent2">
                    <a:lumMod val="75000"/>
                  </a:schemeClr>
                </a:solidFill>
              </a:rPr>
              <a:t> </a:t>
            </a:r>
            <a:r>
              <a:rPr lang="lv-LV" sz="1400" err="1">
                <a:solidFill>
                  <a:schemeClr val="accent2">
                    <a:lumMod val="75000"/>
                  </a:schemeClr>
                </a:solidFill>
              </a:rPr>
              <a:t>manuals</a:t>
            </a:r>
            <a:r>
              <a:rPr lang="lv-LV" sz="1400">
                <a:solidFill>
                  <a:schemeClr val="accent2">
                    <a:lumMod val="75000"/>
                  </a:schemeClr>
                </a:solidFill>
              </a:rPr>
              <a:t>);</a:t>
            </a:r>
          </a:p>
          <a:p>
            <a:pPr lvl="0"/>
            <a:r>
              <a:rPr lang="lv-LV" sz="1400" err="1">
                <a:solidFill>
                  <a:schemeClr val="accent2">
                    <a:lumMod val="75000"/>
                  </a:schemeClr>
                </a:solidFill>
              </a:rPr>
              <a:t>Changes</a:t>
            </a:r>
            <a:r>
              <a:rPr lang="lv-LV" sz="1400">
                <a:solidFill>
                  <a:schemeClr val="accent2">
                    <a:lumMod val="75000"/>
                  </a:schemeClr>
                </a:solidFill>
              </a:rPr>
              <a:t> </a:t>
            </a:r>
            <a:r>
              <a:rPr lang="lv-LV" sz="1400" err="1">
                <a:solidFill>
                  <a:schemeClr val="accent2">
                    <a:lumMod val="75000"/>
                  </a:schemeClr>
                </a:solidFill>
              </a:rPr>
              <a:t>made</a:t>
            </a:r>
            <a:r>
              <a:rPr lang="lv-LV" sz="1400">
                <a:solidFill>
                  <a:schemeClr val="accent2">
                    <a:lumMod val="75000"/>
                  </a:schemeClr>
                </a:solidFill>
              </a:rPr>
              <a:t> </a:t>
            </a:r>
            <a:r>
              <a:rPr lang="lv-LV" sz="1400" err="1">
                <a:solidFill>
                  <a:schemeClr val="accent2">
                    <a:lumMod val="75000"/>
                  </a:schemeClr>
                </a:solidFill>
              </a:rPr>
              <a:t>after</a:t>
            </a:r>
            <a:r>
              <a:rPr lang="lv-LV" sz="1400">
                <a:solidFill>
                  <a:schemeClr val="accent2">
                    <a:lumMod val="75000"/>
                  </a:schemeClr>
                </a:solidFill>
              </a:rPr>
              <a:t> </a:t>
            </a:r>
            <a:r>
              <a:rPr lang="lv-LV" sz="1400" err="1">
                <a:solidFill>
                  <a:schemeClr val="accent2">
                    <a:lumMod val="75000"/>
                  </a:schemeClr>
                </a:solidFill>
              </a:rPr>
              <a:t>termination</a:t>
            </a:r>
            <a:r>
              <a:rPr lang="lv-LV" sz="1400">
                <a:solidFill>
                  <a:schemeClr val="accent2">
                    <a:lumMod val="75000"/>
                  </a:schemeClr>
                </a:solidFill>
              </a:rPr>
              <a:t> </a:t>
            </a:r>
            <a:r>
              <a:rPr lang="lv-LV" sz="1400" err="1">
                <a:solidFill>
                  <a:schemeClr val="accent2">
                    <a:lumMod val="75000"/>
                  </a:schemeClr>
                </a:solidFill>
              </a:rPr>
              <a:t>of</a:t>
            </a:r>
            <a:r>
              <a:rPr lang="lv-LV" sz="1400">
                <a:solidFill>
                  <a:schemeClr val="accent2">
                    <a:lumMod val="75000"/>
                  </a:schemeClr>
                </a:solidFill>
              </a:rPr>
              <a:t> </a:t>
            </a:r>
            <a:r>
              <a:rPr lang="lv-LV" sz="1400" err="1">
                <a:solidFill>
                  <a:schemeClr val="accent2">
                    <a:lumMod val="75000"/>
                  </a:schemeClr>
                </a:solidFill>
              </a:rPr>
              <a:t>the</a:t>
            </a:r>
            <a:r>
              <a:rPr lang="lv-LV" sz="1400">
                <a:solidFill>
                  <a:schemeClr val="accent2">
                    <a:lumMod val="75000"/>
                  </a:schemeClr>
                </a:solidFill>
              </a:rPr>
              <a:t> </a:t>
            </a:r>
            <a:r>
              <a:rPr lang="lv-LV" sz="1400" err="1">
                <a:solidFill>
                  <a:schemeClr val="accent2">
                    <a:lumMod val="75000"/>
                  </a:schemeClr>
                </a:solidFill>
              </a:rPr>
              <a:t>previously</a:t>
            </a:r>
            <a:r>
              <a:rPr lang="lv-LV" sz="1400">
                <a:solidFill>
                  <a:schemeClr val="accent2">
                    <a:lumMod val="75000"/>
                  </a:schemeClr>
                </a:solidFill>
              </a:rPr>
              <a:t> </a:t>
            </a:r>
            <a:r>
              <a:rPr lang="lv-LV" sz="1400" err="1">
                <a:solidFill>
                  <a:schemeClr val="accent2">
                    <a:lumMod val="75000"/>
                  </a:schemeClr>
                </a:solidFill>
              </a:rPr>
              <a:t>announced</a:t>
            </a:r>
            <a:r>
              <a:rPr lang="lv-LV" sz="1400">
                <a:solidFill>
                  <a:schemeClr val="accent2">
                    <a:lumMod val="75000"/>
                  </a:schemeClr>
                </a:solidFill>
              </a:rPr>
              <a:t> </a:t>
            </a:r>
            <a:r>
              <a:rPr lang="lv-LV" sz="1400" err="1">
                <a:solidFill>
                  <a:schemeClr val="accent2">
                    <a:lumMod val="75000"/>
                  </a:schemeClr>
                </a:solidFill>
              </a:rPr>
              <a:t>procurement</a:t>
            </a:r>
            <a:r>
              <a:rPr lang="lv-LV" sz="1400">
                <a:solidFill>
                  <a:schemeClr val="accent2">
                    <a:lumMod val="75000"/>
                  </a:schemeClr>
                </a:solidFill>
              </a:rPr>
              <a:t>;</a:t>
            </a:r>
          </a:p>
          <a:p>
            <a:pPr lvl="0"/>
            <a:r>
              <a:rPr lang="lv-LV" sz="1400" err="1">
                <a:solidFill>
                  <a:schemeClr val="accent2">
                    <a:lumMod val="75000"/>
                  </a:schemeClr>
                </a:solidFill>
              </a:rPr>
              <a:t>Introduction</a:t>
            </a:r>
            <a:r>
              <a:rPr lang="lv-LV" sz="1400">
                <a:solidFill>
                  <a:schemeClr val="accent2">
                    <a:lumMod val="75000"/>
                  </a:schemeClr>
                </a:solidFill>
              </a:rPr>
              <a:t> to </a:t>
            </a:r>
            <a:r>
              <a:rPr lang="lv-LV" sz="1400" err="1">
                <a:solidFill>
                  <a:schemeClr val="accent2">
                    <a:lumMod val="75000"/>
                  </a:schemeClr>
                </a:solidFill>
              </a:rPr>
              <a:t>the</a:t>
            </a:r>
            <a:r>
              <a:rPr lang="lv-LV" sz="1400">
                <a:solidFill>
                  <a:schemeClr val="accent2">
                    <a:lumMod val="75000"/>
                  </a:schemeClr>
                </a:solidFill>
              </a:rPr>
              <a:t> </a:t>
            </a:r>
            <a:r>
              <a:rPr lang="lv-LV" sz="1400" err="1">
                <a:solidFill>
                  <a:schemeClr val="accent2">
                    <a:lumMod val="75000"/>
                  </a:schemeClr>
                </a:solidFill>
              </a:rPr>
              <a:t>Qualification</a:t>
            </a:r>
            <a:r>
              <a:rPr lang="lv-LV" sz="1400">
                <a:solidFill>
                  <a:schemeClr val="accent2">
                    <a:lumMod val="75000"/>
                  </a:schemeClr>
                </a:solidFill>
              </a:rPr>
              <a:t> </a:t>
            </a:r>
            <a:r>
              <a:rPr lang="lv-LV" sz="1400" err="1">
                <a:solidFill>
                  <a:schemeClr val="accent2">
                    <a:lumMod val="75000"/>
                  </a:schemeClr>
                </a:solidFill>
              </a:rPr>
              <a:t>stage</a:t>
            </a:r>
            <a:r>
              <a:rPr lang="lv-LV" sz="1400">
                <a:solidFill>
                  <a:schemeClr val="accent2">
                    <a:lumMod val="75000"/>
                  </a:schemeClr>
                </a:solidFill>
              </a:rPr>
              <a:t> </a:t>
            </a:r>
            <a:r>
              <a:rPr lang="lv-LV" sz="1400" err="1">
                <a:solidFill>
                  <a:schemeClr val="accent2">
                    <a:lumMod val="75000"/>
                  </a:schemeClr>
                </a:solidFill>
              </a:rPr>
              <a:t>regulations</a:t>
            </a:r>
            <a:r>
              <a:rPr lang="lv-LV" sz="1400">
                <a:solidFill>
                  <a:schemeClr val="accent2">
                    <a:lumMod val="75000"/>
                  </a:schemeClr>
                </a:solidFill>
              </a:rPr>
              <a:t>;</a:t>
            </a:r>
          </a:p>
          <a:p>
            <a:pPr lvl="0"/>
            <a:r>
              <a:rPr lang="lv-LV" sz="1400">
                <a:solidFill>
                  <a:schemeClr val="accent2">
                    <a:lumMod val="75000"/>
                  </a:schemeClr>
                </a:solidFill>
              </a:rPr>
              <a:t>Procurement Q&amp;A process;</a:t>
            </a:r>
          </a:p>
          <a:p>
            <a:pPr lvl="0"/>
            <a:r>
              <a:rPr lang="lv-LV" sz="1400" err="1">
                <a:solidFill>
                  <a:schemeClr val="accent2">
                    <a:lumMod val="75000"/>
                  </a:schemeClr>
                </a:solidFill>
              </a:rPr>
              <a:t>Submission</a:t>
            </a:r>
            <a:r>
              <a:rPr lang="lv-LV" sz="1400">
                <a:solidFill>
                  <a:schemeClr val="accent2">
                    <a:lumMod val="75000"/>
                  </a:schemeClr>
                </a:solidFill>
              </a:rPr>
              <a:t> </a:t>
            </a:r>
            <a:r>
              <a:rPr lang="lv-LV" sz="1400" err="1">
                <a:solidFill>
                  <a:schemeClr val="accent2">
                    <a:lumMod val="75000"/>
                  </a:schemeClr>
                </a:solidFill>
              </a:rPr>
              <a:t>of</a:t>
            </a:r>
            <a:r>
              <a:rPr lang="lv-LV" sz="1400">
                <a:solidFill>
                  <a:schemeClr val="accent2">
                    <a:lumMod val="75000"/>
                  </a:schemeClr>
                </a:solidFill>
              </a:rPr>
              <a:t> </a:t>
            </a:r>
            <a:r>
              <a:rPr lang="lv-LV" sz="1400" err="1">
                <a:solidFill>
                  <a:schemeClr val="accent2">
                    <a:lumMod val="75000"/>
                  </a:schemeClr>
                </a:solidFill>
              </a:rPr>
              <a:t>the</a:t>
            </a:r>
            <a:r>
              <a:rPr lang="lv-LV" sz="1400">
                <a:solidFill>
                  <a:schemeClr val="accent2">
                    <a:lumMod val="75000"/>
                  </a:schemeClr>
                </a:solidFill>
              </a:rPr>
              <a:t> </a:t>
            </a:r>
            <a:r>
              <a:rPr lang="lv-LV" sz="1400" err="1">
                <a:solidFill>
                  <a:schemeClr val="accent2">
                    <a:lumMod val="75000"/>
                  </a:schemeClr>
                </a:solidFill>
              </a:rPr>
              <a:t>Application</a:t>
            </a:r>
            <a:r>
              <a:rPr lang="lv-LV" sz="1400">
                <a:solidFill>
                  <a:schemeClr val="accent2">
                    <a:lumMod val="75000"/>
                  </a:schemeClr>
                </a:solidFill>
              </a:rPr>
              <a:t>;</a:t>
            </a:r>
          </a:p>
          <a:p>
            <a:pPr lvl="0"/>
            <a:r>
              <a:rPr lang="lv-LV" sz="1400">
                <a:solidFill>
                  <a:schemeClr val="accent2">
                    <a:lumMod val="75000"/>
                  </a:schemeClr>
                </a:solidFill>
              </a:rPr>
              <a:t>FAQ;</a:t>
            </a:r>
          </a:p>
          <a:p>
            <a:pPr lvl="0"/>
            <a:r>
              <a:rPr lang="lv-LV" sz="1400" err="1">
                <a:solidFill>
                  <a:schemeClr val="accent2">
                    <a:lumMod val="75000"/>
                  </a:schemeClr>
                </a:solidFill>
              </a:rPr>
              <a:t>Answers</a:t>
            </a:r>
            <a:r>
              <a:rPr lang="lv-LV" sz="1400">
                <a:solidFill>
                  <a:schemeClr val="accent2">
                    <a:lumMod val="75000"/>
                  </a:schemeClr>
                </a:solidFill>
              </a:rPr>
              <a:t> to </a:t>
            </a:r>
            <a:r>
              <a:rPr lang="lv-LV" sz="1400" err="1">
                <a:solidFill>
                  <a:schemeClr val="accent2">
                    <a:lumMod val="75000"/>
                  </a:schemeClr>
                </a:solidFill>
              </a:rPr>
              <a:t>the</a:t>
            </a:r>
            <a:r>
              <a:rPr lang="lv-LV" sz="1400">
                <a:solidFill>
                  <a:schemeClr val="accent2">
                    <a:lumMod val="75000"/>
                  </a:schemeClr>
                </a:solidFill>
              </a:rPr>
              <a:t> </a:t>
            </a:r>
            <a:r>
              <a:rPr lang="lv-LV" sz="1400" err="1">
                <a:solidFill>
                  <a:schemeClr val="accent2">
                    <a:lumMod val="75000"/>
                  </a:schemeClr>
                </a:solidFill>
              </a:rPr>
              <a:t>questions</a:t>
            </a:r>
            <a:r>
              <a:rPr lang="lv-LV" sz="1400">
                <a:solidFill>
                  <a:schemeClr val="accent2">
                    <a:lumMod val="75000"/>
                  </a:schemeClr>
                </a:solidFill>
              </a:rPr>
              <a:t> </a:t>
            </a:r>
            <a:r>
              <a:rPr lang="lv-LV" sz="1400" err="1">
                <a:solidFill>
                  <a:schemeClr val="accent2">
                    <a:lumMod val="75000"/>
                  </a:schemeClr>
                </a:solidFill>
              </a:rPr>
              <a:t>from</a:t>
            </a:r>
            <a:r>
              <a:rPr lang="lv-LV" sz="1400">
                <a:solidFill>
                  <a:schemeClr val="accent2">
                    <a:lumMod val="75000"/>
                  </a:schemeClr>
                </a:solidFill>
              </a:rPr>
              <a:t> </a:t>
            </a:r>
            <a:r>
              <a:rPr lang="lv-LV" sz="1400" err="1">
                <a:solidFill>
                  <a:schemeClr val="accent2">
                    <a:lumMod val="75000"/>
                  </a:schemeClr>
                </a:solidFill>
              </a:rPr>
              <a:t>the</a:t>
            </a:r>
            <a:r>
              <a:rPr lang="lv-LV" sz="1400">
                <a:solidFill>
                  <a:schemeClr val="accent2">
                    <a:lumMod val="75000"/>
                  </a:schemeClr>
                </a:solidFill>
              </a:rPr>
              <a:t> </a:t>
            </a:r>
            <a:r>
              <a:rPr lang="lv-LV" sz="1400" err="1">
                <a:solidFill>
                  <a:schemeClr val="accent2">
                    <a:lumMod val="75000"/>
                  </a:schemeClr>
                </a:solidFill>
              </a:rPr>
              <a:t>participants</a:t>
            </a:r>
            <a:r>
              <a:rPr lang="lv-LV" sz="1400">
                <a:solidFill>
                  <a:schemeClr val="accent2">
                    <a:lumMod val="75000"/>
                  </a:schemeClr>
                </a:solidFill>
              </a:rPr>
              <a:t>.</a:t>
            </a:r>
          </a:p>
          <a:p>
            <a:endParaRPr lang="lv-LV"/>
          </a:p>
        </p:txBody>
      </p:sp>
    </p:spTree>
    <p:extLst>
      <p:ext uri="{BB962C8B-B14F-4D97-AF65-F5344CB8AC3E}">
        <p14:creationId xmlns:p14="http://schemas.microsoft.com/office/powerpoint/2010/main" val="21543879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5A56C1A-DA45-470D-B293-540FA0AA41FF}"/>
              </a:ext>
            </a:extLst>
          </p:cNvPr>
          <p:cNvSpPr>
            <a:spLocks noGrp="1"/>
          </p:cNvSpPr>
          <p:nvPr>
            <p:ph type="body" sz="quarter" idx="20"/>
          </p:nvPr>
        </p:nvSpPr>
        <p:spPr/>
        <p:txBody>
          <a:bodyPr/>
          <a:lstStyle/>
          <a:p>
            <a:pPr marL="0" indent="0">
              <a:buNone/>
            </a:pPr>
            <a:r>
              <a:rPr lang="lv-LV" err="1">
                <a:solidFill>
                  <a:schemeClr val="bg2"/>
                </a:solidFill>
              </a:rPr>
              <a:t>Partnership</a:t>
            </a:r>
            <a:endParaRPr lang="lv-LV">
              <a:solidFill>
                <a:schemeClr val="bg2"/>
              </a:solidFill>
            </a:endParaRPr>
          </a:p>
        </p:txBody>
      </p:sp>
      <p:sp>
        <p:nvSpPr>
          <p:cNvPr id="4" name="Slide Number Placeholder 3">
            <a:extLst>
              <a:ext uri="{FF2B5EF4-FFF2-40B4-BE49-F238E27FC236}">
                <a16:creationId xmlns:a16="http://schemas.microsoft.com/office/drawing/2014/main" id="{8B488F68-A388-4576-848F-C9809B2E1CBC}"/>
              </a:ext>
            </a:extLst>
          </p:cNvPr>
          <p:cNvSpPr>
            <a:spLocks noGrp="1"/>
          </p:cNvSpPr>
          <p:nvPr>
            <p:ph type="sldNum" sz="quarter" idx="4294967295"/>
          </p:nvPr>
        </p:nvSpPr>
        <p:spPr>
          <a:xfrm>
            <a:off x="7086600" y="4481513"/>
            <a:ext cx="2057400" cy="249237"/>
          </a:xfrm>
        </p:spPr>
        <p:txBody>
          <a:bodyPr/>
          <a:lstStyle/>
          <a:p>
            <a:fld id="{FB46EC70-82E4-6749-B503-D86A1E0367C5}" type="slidenum">
              <a:rPr lang="en-US" smtClean="0"/>
              <a:pPr/>
              <a:t>20</a:t>
            </a:fld>
            <a:endParaRPr lang="en-US"/>
          </a:p>
        </p:txBody>
      </p:sp>
      <p:sp>
        <p:nvSpPr>
          <p:cNvPr id="7" name="Content Placeholder 5">
            <a:extLst>
              <a:ext uri="{FF2B5EF4-FFF2-40B4-BE49-F238E27FC236}">
                <a16:creationId xmlns:a16="http://schemas.microsoft.com/office/drawing/2014/main" id="{1BE92932-9C2F-4E21-9A30-358D7D1DD44D}"/>
              </a:ext>
            </a:extLst>
          </p:cNvPr>
          <p:cNvSpPr>
            <a:spLocks noGrp="1"/>
          </p:cNvSpPr>
          <p:nvPr>
            <p:ph type="body" sz="quarter" idx="19"/>
          </p:nvPr>
        </p:nvSpPr>
        <p:spPr>
          <a:xfrm>
            <a:off x="630111" y="1372445"/>
            <a:ext cx="7392660" cy="569913"/>
          </a:xfrm>
        </p:spPr>
        <p:txBody>
          <a:bodyPr>
            <a:normAutofit/>
          </a:bodyPr>
          <a:lstStyle/>
          <a:p>
            <a:pPr marL="0" indent="0">
              <a:buClr>
                <a:srgbClr val="FFC101"/>
              </a:buClr>
              <a:buNone/>
            </a:pPr>
            <a:r>
              <a:rPr lang="en-US" sz="1600">
                <a:solidFill>
                  <a:schemeClr val="bg1">
                    <a:lumMod val="50000"/>
                  </a:schemeClr>
                </a:solidFill>
              </a:rPr>
              <a:t>There are no restrictions in any of RB Rail AS Procurements regarding the form in which supplier/-s can participate in the procurement</a:t>
            </a:r>
            <a:r>
              <a:rPr lang="lv-LV" sz="1600">
                <a:solidFill>
                  <a:schemeClr val="bg1">
                    <a:lumMod val="50000"/>
                  </a:schemeClr>
                </a:solidFill>
              </a:rPr>
              <a:t>.</a:t>
            </a:r>
          </a:p>
        </p:txBody>
      </p:sp>
      <p:sp>
        <p:nvSpPr>
          <p:cNvPr id="8" name="Slide Number Placeholder 3">
            <a:extLst>
              <a:ext uri="{FF2B5EF4-FFF2-40B4-BE49-F238E27FC236}">
                <a16:creationId xmlns:a16="http://schemas.microsoft.com/office/drawing/2014/main" id="{670457E6-22B9-4E57-8775-FFFDE58096E4}"/>
              </a:ext>
            </a:extLst>
          </p:cNvPr>
          <p:cNvSpPr txBox="1">
            <a:spLocks/>
          </p:cNvSpPr>
          <p:nvPr/>
        </p:nvSpPr>
        <p:spPr>
          <a:xfrm>
            <a:off x="7086600" y="4481513"/>
            <a:ext cx="2057400" cy="249237"/>
          </a:xfrm>
          <a:prstGeom prst="rect">
            <a:avLst/>
          </a:prstGeom>
        </p:spPr>
        <p:txBody>
          <a:bodyPr vert="horz" lIns="91440" tIns="45720" rIns="91440" bIns="45720" rtlCol="0" anchor="ctr"/>
          <a:lstStyle>
            <a:defPPr>
              <a:defRPr lang="en-US"/>
            </a:defPPr>
            <a:lvl1pPr marL="0" algn="r" defTabSz="685800" rtl="0" eaLnBrk="1" latinLnBrk="0" hangingPunct="1">
              <a:defRPr sz="90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FB46EC70-82E4-6749-B503-D86A1E0367C5}" type="slidenum">
              <a:rPr lang="en-US" smtClean="0"/>
              <a:pPr/>
              <a:t>20</a:t>
            </a:fld>
            <a:endParaRPr lang="en-US"/>
          </a:p>
        </p:txBody>
      </p:sp>
      <p:sp>
        <p:nvSpPr>
          <p:cNvPr id="9" name="Content Placeholder 5">
            <a:extLst>
              <a:ext uri="{FF2B5EF4-FFF2-40B4-BE49-F238E27FC236}">
                <a16:creationId xmlns:a16="http://schemas.microsoft.com/office/drawing/2014/main" id="{730A7EE0-6CB5-4CF5-96A6-C5FD444FA41D}"/>
              </a:ext>
            </a:extLst>
          </p:cNvPr>
          <p:cNvSpPr txBox="1">
            <a:spLocks/>
          </p:cNvSpPr>
          <p:nvPr/>
        </p:nvSpPr>
        <p:spPr>
          <a:xfrm>
            <a:off x="630111" y="1938182"/>
            <a:ext cx="7464022" cy="628855"/>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1000" b="0" i="0" kern="1200">
                <a:solidFill>
                  <a:schemeClr val="tx1">
                    <a:lumMod val="65000"/>
                    <a:lumOff val="35000"/>
                  </a:schemeClr>
                </a:solidFill>
                <a:latin typeface="Myriad Pro" panose="020B0503030403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Clr>
                <a:srgbClr val="FFC101"/>
              </a:buClr>
              <a:buNone/>
            </a:pPr>
            <a:r>
              <a:rPr lang="en-US" sz="1600" b="1">
                <a:solidFill>
                  <a:schemeClr val="bg1">
                    <a:lumMod val="50000"/>
                  </a:schemeClr>
                </a:solidFill>
              </a:rPr>
              <a:t>However, in case supplier plans to participate in the procurement as partnership </a:t>
            </a:r>
            <a:r>
              <a:rPr lang="lv-LV" sz="1600" b="1" err="1">
                <a:solidFill>
                  <a:schemeClr val="bg1">
                    <a:lumMod val="50000"/>
                  </a:schemeClr>
                </a:solidFill>
              </a:rPr>
              <a:t>there</a:t>
            </a:r>
            <a:r>
              <a:rPr lang="lv-LV" sz="1600" b="1">
                <a:solidFill>
                  <a:schemeClr val="bg1">
                    <a:lumMod val="50000"/>
                  </a:schemeClr>
                </a:solidFill>
              </a:rPr>
              <a:t> </a:t>
            </a:r>
            <a:r>
              <a:rPr lang="lv-LV" sz="1600" b="1" err="1">
                <a:solidFill>
                  <a:schemeClr val="bg1">
                    <a:lumMod val="50000"/>
                  </a:schemeClr>
                </a:solidFill>
              </a:rPr>
              <a:t>are</a:t>
            </a:r>
            <a:r>
              <a:rPr lang="lv-LV" sz="1600" b="1">
                <a:solidFill>
                  <a:schemeClr val="bg1">
                    <a:lumMod val="50000"/>
                  </a:schemeClr>
                </a:solidFill>
              </a:rPr>
              <a:t> </a:t>
            </a:r>
            <a:r>
              <a:rPr lang="en-US" sz="1600" b="1">
                <a:solidFill>
                  <a:schemeClr val="bg1">
                    <a:lumMod val="50000"/>
                  </a:schemeClr>
                </a:solidFill>
              </a:rPr>
              <a:t>specific requirements, such as:</a:t>
            </a:r>
          </a:p>
        </p:txBody>
      </p:sp>
      <p:sp>
        <p:nvSpPr>
          <p:cNvPr id="19" name="Content Placeholder 5">
            <a:extLst>
              <a:ext uri="{FF2B5EF4-FFF2-40B4-BE49-F238E27FC236}">
                <a16:creationId xmlns:a16="http://schemas.microsoft.com/office/drawing/2014/main" id="{0067F308-187B-4796-9945-5D5542F16598}"/>
              </a:ext>
            </a:extLst>
          </p:cNvPr>
          <p:cNvSpPr txBox="1">
            <a:spLocks/>
          </p:cNvSpPr>
          <p:nvPr/>
        </p:nvSpPr>
        <p:spPr>
          <a:xfrm>
            <a:off x="1007710" y="3709663"/>
            <a:ext cx="3207711" cy="844004"/>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1000" b="0" i="0" kern="1200">
                <a:solidFill>
                  <a:schemeClr val="tx1">
                    <a:lumMod val="65000"/>
                    <a:lumOff val="35000"/>
                  </a:schemeClr>
                </a:solidFill>
                <a:latin typeface="Myriad Pro" panose="020B0503030403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Clr>
                <a:srgbClr val="FFC101"/>
              </a:buClr>
              <a:buNone/>
            </a:pPr>
            <a:r>
              <a:rPr lang="en-US" sz="1200">
                <a:solidFill>
                  <a:schemeClr val="bg1">
                    <a:lumMod val="50000"/>
                  </a:schemeClr>
                </a:solidFill>
              </a:rPr>
              <a:t>In the proposal a </a:t>
            </a:r>
            <a:r>
              <a:rPr lang="en-US" sz="1200" b="1">
                <a:solidFill>
                  <a:schemeClr val="bg1">
                    <a:lumMod val="50000"/>
                  </a:schemeClr>
                </a:solidFill>
              </a:rPr>
              <a:t>cooperation agreement must be submitted </a:t>
            </a:r>
            <a:r>
              <a:rPr lang="en-US" sz="1200">
                <a:solidFill>
                  <a:schemeClr val="bg1">
                    <a:lumMod val="50000"/>
                  </a:schemeClr>
                </a:solidFill>
              </a:rPr>
              <a:t>where it is agreed upon liability and responsibility of each member of the partnership. </a:t>
            </a:r>
            <a:endParaRPr lang="en-US" sz="1200" b="1">
              <a:solidFill>
                <a:schemeClr val="bg1">
                  <a:lumMod val="50000"/>
                </a:schemeClr>
              </a:solidFill>
            </a:endParaRPr>
          </a:p>
        </p:txBody>
      </p:sp>
      <p:sp>
        <p:nvSpPr>
          <p:cNvPr id="20" name="Content Placeholder 5">
            <a:extLst>
              <a:ext uri="{FF2B5EF4-FFF2-40B4-BE49-F238E27FC236}">
                <a16:creationId xmlns:a16="http://schemas.microsoft.com/office/drawing/2014/main" id="{13375706-B5AE-4B4B-86B5-887B63B55E6B}"/>
              </a:ext>
            </a:extLst>
          </p:cNvPr>
          <p:cNvSpPr txBox="1">
            <a:spLocks/>
          </p:cNvSpPr>
          <p:nvPr/>
        </p:nvSpPr>
        <p:spPr>
          <a:xfrm>
            <a:off x="4966006" y="3717390"/>
            <a:ext cx="3279422" cy="844003"/>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1000" b="0" i="0" kern="1200">
                <a:solidFill>
                  <a:schemeClr val="tx1">
                    <a:lumMod val="65000"/>
                    <a:lumOff val="35000"/>
                  </a:schemeClr>
                </a:solidFill>
                <a:latin typeface="Myriad Pro" panose="020B0503030403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Clr>
                <a:srgbClr val="FFC101"/>
              </a:buClr>
              <a:buNone/>
            </a:pPr>
            <a:r>
              <a:rPr lang="en-US" sz="1200" b="1">
                <a:solidFill>
                  <a:schemeClr val="bg1">
                    <a:lumMod val="50000"/>
                  </a:schemeClr>
                </a:solidFill>
              </a:rPr>
              <a:t>Content of the partnership (members) cannot change </a:t>
            </a:r>
            <a:r>
              <a:rPr lang="en-US" sz="1200">
                <a:solidFill>
                  <a:schemeClr val="bg1">
                    <a:lumMod val="50000"/>
                  </a:schemeClr>
                </a:solidFill>
              </a:rPr>
              <a:t>during the procurement procedure. Choose the potential partners carefully to minimize the risk of future disagreements!</a:t>
            </a:r>
          </a:p>
        </p:txBody>
      </p:sp>
      <p:sp>
        <p:nvSpPr>
          <p:cNvPr id="21" name="Rectangle 20">
            <a:extLst>
              <a:ext uri="{FF2B5EF4-FFF2-40B4-BE49-F238E27FC236}">
                <a16:creationId xmlns:a16="http://schemas.microsoft.com/office/drawing/2014/main" id="{60CD2E77-81C7-4249-9B7F-ED0213727D3C}"/>
              </a:ext>
            </a:extLst>
          </p:cNvPr>
          <p:cNvSpPr/>
          <p:nvPr/>
        </p:nvSpPr>
        <p:spPr>
          <a:xfrm>
            <a:off x="860777" y="4496966"/>
            <a:ext cx="7422445" cy="365738"/>
          </a:xfrm>
          <a:prstGeom prst="rect">
            <a:avLst/>
          </a:prstGeom>
          <a:solidFill>
            <a:srgbClr val="FFC101"/>
          </a:solidFill>
        </p:spPr>
        <p:txBody>
          <a:bodyPr wrap="square" lIns="137160" tIns="72000" rIns="137160" bIns="72000">
            <a:noAutofit/>
          </a:bodyPr>
          <a:lstStyle/>
          <a:p>
            <a:pPr indent="0" algn="ctr">
              <a:buNone/>
            </a:pPr>
            <a:r>
              <a:rPr lang="en-US" sz="1400" b="1"/>
              <a:t>NB! Agreement must be signed by all members of partnership.</a:t>
            </a:r>
          </a:p>
        </p:txBody>
      </p:sp>
      <p:grpSp>
        <p:nvGrpSpPr>
          <p:cNvPr id="22" name="Group 21">
            <a:extLst>
              <a:ext uri="{FF2B5EF4-FFF2-40B4-BE49-F238E27FC236}">
                <a16:creationId xmlns:a16="http://schemas.microsoft.com/office/drawing/2014/main" id="{38D188C3-B6CD-4367-85BC-E71DEF43CCC3}"/>
              </a:ext>
            </a:extLst>
          </p:cNvPr>
          <p:cNvGrpSpPr/>
          <p:nvPr/>
        </p:nvGrpSpPr>
        <p:grpSpPr>
          <a:xfrm>
            <a:off x="2099282" y="2612383"/>
            <a:ext cx="1097280" cy="1097280"/>
            <a:chOff x="1289161" y="1792271"/>
            <a:chExt cx="1097280" cy="1097280"/>
          </a:xfrm>
        </p:grpSpPr>
        <p:sp>
          <p:nvSpPr>
            <p:cNvPr id="23" name="Oval 22">
              <a:extLst>
                <a:ext uri="{FF2B5EF4-FFF2-40B4-BE49-F238E27FC236}">
                  <a16:creationId xmlns:a16="http://schemas.microsoft.com/office/drawing/2014/main" id="{F7281E65-B5C7-4E71-AAC6-EDDC6FAE6CFA}"/>
                </a:ext>
              </a:extLst>
            </p:cNvPr>
            <p:cNvSpPr>
              <a:spLocks noChangeArrowheads="1"/>
            </p:cNvSpPr>
            <p:nvPr/>
          </p:nvSpPr>
          <p:spPr bwMode="auto">
            <a:xfrm>
              <a:off x="1289161" y="1792271"/>
              <a:ext cx="1097280" cy="1097280"/>
            </a:xfrm>
            <a:prstGeom prst="ellipse">
              <a:avLst/>
            </a:prstGeom>
            <a:solidFill>
              <a:srgbClr val="003787"/>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4" name="Freeform 43">
              <a:extLst>
                <a:ext uri="{FF2B5EF4-FFF2-40B4-BE49-F238E27FC236}">
                  <a16:creationId xmlns:a16="http://schemas.microsoft.com/office/drawing/2014/main" id="{D8D3DCA0-5D9D-4D89-90CB-6410A125E62C}"/>
                </a:ext>
              </a:extLst>
            </p:cNvPr>
            <p:cNvSpPr>
              <a:spLocks noEditPoints="1"/>
            </p:cNvSpPr>
            <p:nvPr/>
          </p:nvSpPr>
          <p:spPr bwMode="auto">
            <a:xfrm>
              <a:off x="1489199" y="1992310"/>
              <a:ext cx="697203" cy="699158"/>
            </a:xfrm>
            <a:custGeom>
              <a:avLst/>
              <a:gdLst>
                <a:gd name="T0" fmla="*/ 311 w 453"/>
                <a:gd name="T1" fmla="*/ 43 h 454"/>
                <a:gd name="T2" fmla="*/ 354 w 453"/>
                <a:gd name="T3" fmla="*/ 77 h 454"/>
                <a:gd name="T4" fmla="*/ 448 w 453"/>
                <a:gd name="T5" fmla="*/ 177 h 454"/>
                <a:gd name="T6" fmla="*/ 304 w 453"/>
                <a:gd name="T7" fmla="*/ 122 h 454"/>
                <a:gd name="T8" fmla="*/ 185 w 453"/>
                <a:gd name="T9" fmla="*/ 185 h 454"/>
                <a:gd name="T10" fmla="*/ 97 w 453"/>
                <a:gd name="T11" fmla="*/ 96 h 454"/>
                <a:gd name="T12" fmla="*/ 4 w 453"/>
                <a:gd name="T13" fmla="*/ 204 h 454"/>
                <a:gd name="T14" fmla="*/ 51 w 453"/>
                <a:gd name="T15" fmla="*/ 436 h 454"/>
                <a:gd name="T16" fmla="*/ 100 w 453"/>
                <a:gd name="T17" fmla="*/ 342 h 454"/>
                <a:gd name="T18" fmla="*/ 149 w 453"/>
                <a:gd name="T19" fmla="*/ 437 h 454"/>
                <a:gd name="T20" fmla="*/ 157 w 453"/>
                <a:gd name="T21" fmla="*/ 219 h 454"/>
                <a:gd name="T22" fmla="*/ 237 w 453"/>
                <a:gd name="T23" fmla="*/ 252 h 454"/>
                <a:gd name="T24" fmla="*/ 303 w 453"/>
                <a:gd name="T25" fmla="*/ 436 h 454"/>
                <a:gd name="T26" fmla="*/ 353 w 453"/>
                <a:gd name="T27" fmla="*/ 342 h 454"/>
                <a:gd name="T28" fmla="*/ 402 w 453"/>
                <a:gd name="T29" fmla="*/ 437 h 454"/>
                <a:gd name="T30" fmla="*/ 418 w 453"/>
                <a:gd name="T31" fmla="*/ 277 h 454"/>
                <a:gd name="T32" fmla="*/ 220 w 453"/>
                <a:gd name="T33" fmla="*/ 243 h 454"/>
                <a:gd name="T34" fmla="*/ 137 w 453"/>
                <a:gd name="T35" fmla="*/ 145 h 454"/>
                <a:gd name="T36" fmla="*/ 133 w 453"/>
                <a:gd name="T37" fmla="*/ 185 h 454"/>
                <a:gd name="T38" fmla="*/ 140 w 453"/>
                <a:gd name="T39" fmla="*/ 436 h 454"/>
                <a:gd name="T40" fmla="*/ 105 w 453"/>
                <a:gd name="T41" fmla="*/ 281 h 454"/>
                <a:gd name="T42" fmla="*/ 72 w 453"/>
                <a:gd name="T43" fmla="*/ 444 h 454"/>
                <a:gd name="T44" fmla="*/ 61 w 453"/>
                <a:gd name="T45" fmla="*/ 386 h 454"/>
                <a:gd name="T46" fmla="*/ 62 w 453"/>
                <a:gd name="T47" fmla="*/ 249 h 454"/>
                <a:gd name="T48" fmla="*/ 35 w 453"/>
                <a:gd name="T49" fmla="*/ 193 h 454"/>
                <a:gd name="T50" fmla="*/ 53 w 453"/>
                <a:gd name="T51" fmla="*/ 252 h 454"/>
                <a:gd name="T52" fmla="*/ 53 w 453"/>
                <a:gd name="T53" fmla="*/ 276 h 454"/>
                <a:gd name="T54" fmla="*/ 47 w 453"/>
                <a:gd name="T55" fmla="*/ 128 h 454"/>
                <a:gd name="T56" fmla="*/ 141 w 453"/>
                <a:gd name="T57" fmla="*/ 127 h 454"/>
                <a:gd name="T58" fmla="*/ 222 w 453"/>
                <a:gd name="T59" fmla="*/ 225 h 454"/>
                <a:gd name="T60" fmla="*/ 53 w 453"/>
                <a:gd name="T61" fmla="*/ 183 h 454"/>
                <a:gd name="T62" fmla="*/ 440 w 453"/>
                <a:gd name="T63" fmla="*/ 201 h 454"/>
                <a:gd name="T64" fmla="*/ 394 w 453"/>
                <a:gd name="T65" fmla="*/ 267 h 454"/>
                <a:gd name="T66" fmla="*/ 407 w 453"/>
                <a:gd name="T67" fmla="*/ 232 h 454"/>
                <a:gd name="T68" fmla="*/ 393 w 453"/>
                <a:gd name="T69" fmla="*/ 165 h 454"/>
                <a:gd name="T70" fmla="*/ 385 w 453"/>
                <a:gd name="T71" fmla="*/ 265 h 454"/>
                <a:gd name="T72" fmla="*/ 392 w 453"/>
                <a:gd name="T73" fmla="*/ 436 h 454"/>
                <a:gd name="T74" fmla="*/ 357 w 453"/>
                <a:gd name="T75" fmla="*/ 281 h 454"/>
                <a:gd name="T76" fmla="*/ 325 w 453"/>
                <a:gd name="T77" fmla="*/ 444 h 454"/>
                <a:gd name="T78" fmla="*/ 314 w 453"/>
                <a:gd name="T79" fmla="*/ 392 h 454"/>
                <a:gd name="T80" fmla="*/ 320 w 453"/>
                <a:gd name="T81" fmla="*/ 150 h 454"/>
                <a:gd name="T82" fmla="*/ 310 w 453"/>
                <a:gd name="T83" fmla="*/ 183 h 454"/>
                <a:gd name="T84" fmla="*/ 236 w 453"/>
                <a:gd name="T85" fmla="*/ 223 h 454"/>
                <a:gd name="T86" fmla="*/ 312 w 453"/>
                <a:gd name="T87" fmla="*/ 127 h 454"/>
                <a:gd name="T88" fmla="*/ 406 w 453"/>
                <a:gd name="T89" fmla="*/ 128 h 454"/>
                <a:gd name="T90" fmla="*/ 409 w 453"/>
                <a:gd name="T91" fmla="*/ 196 h 454"/>
                <a:gd name="T92" fmla="*/ 142 w 453"/>
                <a:gd name="T93" fmla="*/ 43 h 454"/>
                <a:gd name="T94" fmla="*/ 99 w 453"/>
                <a:gd name="T95" fmla="*/ 9 h 454"/>
                <a:gd name="T96" fmla="*/ 99 w 453"/>
                <a:gd name="T97" fmla="*/ 9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53" h="454">
                  <a:moveTo>
                    <a:pt x="354" y="86"/>
                  </a:moveTo>
                  <a:cubicBezTo>
                    <a:pt x="378" y="86"/>
                    <a:pt x="398" y="67"/>
                    <a:pt x="398" y="43"/>
                  </a:cubicBezTo>
                  <a:cubicBezTo>
                    <a:pt x="398" y="19"/>
                    <a:pt x="378" y="0"/>
                    <a:pt x="354" y="0"/>
                  </a:cubicBezTo>
                  <a:cubicBezTo>
                    <a:pt x="330" y="0"/>
                    <a:pt x="311" y="19"/>
                    <a:pt x="311" y="43"/>
                  </a:cubicBezTo>
                  <a:cubicBezTo>
                    <a:pt x="311" y="67"/>
                    <a:pt x="330" y="86"/>
                    <a:pt x="354" y="86"/>
                  </a:cubicBezTo>
                  <a:close/>
                  <a:moveTo>
                    <a:pt x="354" y="9"/>
                  </a:moveTo>
                  <a:cubicBezTo>
                    <a:pt x="373" y="9"/>
                    <a:pt x="388" y="24"/>
                    <a:pt x="388" y="43"/>
                  </a:cubicBezTo>
                  <a:cubicBezTo>
                    <a:pt x="388" y="62"/>
                    <a:pt x="373" y="77"/>
                    <a:pt x="354" y="77"/>
                  </a:cubicBezTo>
                  <a:cubicBezTo>
                    <a:pt x="336" y="77"/>
                    <a:pt x="320" y="62"/>
                    <a:pt x="320" y="43"/>
                  </a:cubicBezTo>
                  <a:cubicBezTo>
                    <a:pt x="320" y="24"/>
                    <a:pt x="336" y="9"/>
                    <a:pt x="354" y="9"/>
                  </a:cubicBezTo>
                  <a:close/>
                  <a:moveTo>
                    <a:pt x="448" y="177"/>
                  </a:moveTo>
                  <a:cubicBezTo>
                    <a:pt x="448" y="177"/>
                    <a:pt x="448" y="177"/>
                    <a:pt x="448" y="177"/>
                  </a:cubicBezTo>
                  <a:cubicBezTo>
                    <a:pt x="414" y="123"/>
                    <a:pt x="414" y="123"/>
                    <a:pt x="414" y="123"/>
                  </a:cubicBezTo>
                  <a:cubicBezTo>
                    <a:pt x="401" y="104"/>
                    <a:pt x="393" y="96"/>
                    <a:pt x="356" y="96"/>
                  </a:cubicBezTo>
                  <a:cubicBezTo>
                    <a:pt x="356" y="96"/>
                    <a:pt x="356" y="96"/>
                    <a:pt x="356" y="96"/>
                  </a:cubicBezTo>
                  <a:cubicBezTo>
                    <a:pt x="319" y="96"/>
                    <a:pt x="309" y="113"/>
                    <a:pt x="304" y="122"/>
                  </a:cubicBezTo>
                  <a:cubicBezTo>
                    <a:pt x="304" y="122"/>
                    <a:pt x="304" y="122"/>
                    <a:pt x="304" y="122"/>
                  </a:cubicBezTo>
                  <a:cubicBezTo>
                    <a:pt x="297" y="136"/>
                    <a:pt x="272" y="179"/>
                    <a:pt x="268" y="185"/>
                  </a:cubicBezTo>
                  <a:cubicBezTo>
                    <a:pt x="263" y="188"/>
                    <a:pt x="240" y="206"/>
                    <a:pt x="226" y="217"/>
                  </a:cubicBezTo>
                  <a:cubicBezTo>
                    <a:pt x="216" y="209"/>
                    <a:pt x="198" y="195"/>
                    <a:pt x="185" y="185"/>
                  </a:cubicBezTo>
                  <a:cubicBezTo>
                    <a:pt x="181" y="179"/>
                    <a:pt x="156" y="136"/>
                    <a:pt x="149" y="122"/>
                  </a:cubicBezTo>
                  <a:cubicBezTo>
                    <a:pt x="148" y="122"/>
                    <a:pt x="148" y="122"/>
                    <a:pt x="148" y="122"/>
                  </a:cubicBezTo>
                  <a:cubicBezTo>
                    <a:pt x="143" y="113"/>
                    <a:pt x="134" y="96"/>
                    <a:pt x="97" y="96"/>
                  </a:cubicBezTo>
                  <a:cubicBezTo>
                    <a:pt x="97" y="96"/>
                    <a:pt x="97" y="96"/>
                    <a:pt x="97" y="96"/>
                  </a:cubicBezTo>
                  <a:cubicBezTo>
                    <a:pt x="60" y="96"/>
                    <a:pt x="52" y="104"/>
                    <a:pt x="39" y="123"/>
                  </a:cubicBezTo>
                  <a:cubicBezTo>
                    <a:pt x="5" y="177"/>
                    <a:pt x="5" y="177"/>
                    <a:pt x="5" y="177"/>
                  </a:cubicBezTo>
                  <a:cubicBezTo>
                    <a:pt x="5" y="177"/>
                    <a:pt x="5" y="177"/>
                    <a:pt x="5" y="177"/>
                  </a:cubicBezTo>
                  <a:cubicBezTo>
                    <a:pt x="0" y="186"/>
                    <a:pt x="0" y="195"/>
                    <a:pt x="4" y="204"/>
                  </a:cubicBezTo>
                  <a:cubicBezTo>
                    <a:pt x="35" y="277"/>
                    <a:pt x="35" y="277"/>
                    <a:pt x="35" y="277"/>
                  </a:cubicBezTo>
                  <a:cubicBezTo>
                    <a:pt x="38" y="282"/>
                    <a:pt x="44" y="286"/>
                    <a:pt x="50" y="286"/>
                  </a:cubicBezTo>
                  <a:cubicBezTo>
                    <a:pt x="51" y="286"/>
                    <a:pt x="52" y="286"/>
                    <a:pt x="52" y="286"/>
                  </a:cubicBezTo>
                  <a:cubicBezTo>
                    <a:pt x="52" y="404"/>
                    <a:pt x="51" y="433"/>
                    <a:pt x="51" y="436"/>
                  </a:cubicBezTo>
                  <a:cubicBezTo>
                    <a:pt x="51" y="436"/>
                    <a:pt x="51" y="436"/>
                    <a:pt x="51" y="437"/>
                  </a:cubicBezTo>
                  <a:cubicBezTo>
                    <a:pt x="52" y="447"/>
                    <a:pt x="62" y="454"/>
                    <a:pt x="72" y="454"/>
                  </a:cubicBezTo>
                  <a:cubicBezTo>
                    <a:pt x="83" y="454"/>
                    <a:pt x="92" y="446"/>
                    <a:pt x="93" y="436"/>
                  </a:cubicBezTo>
                  <a:cubicBezTo>
                    <a:pt x="100" y="342"/>
                    <a:pt x="100" y="342"/>
                    <a:pt x="100" y="342"/>
                  </a:cubicBezTo>
                  <a:cubicBezTo>
                    <a:pt x="108" y="436"/>
                    <a:pt x="108" y="436"/>
                    <a:pt x="108" y="436"/>
                  </a:cubicBezTo>
                  <a:cubicBezTo>
                    <a:pt x="108" y="446"/>
                    <a:pt x="117" y="454"/>
                    <a:pt x="128" y="454"/>
                  </a:cubicBezTo>
                  <a:cubicBezTo>
                    <a:pt x="128" y="454"/>
                    <a:pt x="128" y="454"/>
                    <a:pt x="129" y="454"/>
                  </a:cubicBezTo>
                  <a:cubicBezTo>
                    <a:pt x="139" y="454"/>
                    <a:pt x="148" y="446"/>
                    <a:pt x="149" y="437"/>
                  </a:cubicBezTo>
                  <a:cubicBezTo>
                    <a:pt x="149" y="436"/>
                    <a:pt x="149" y="436"/>
                    <a:pt x="149" y="436"/>
                  </a:cubicBezTo>
                  <a:cubicBezTo>
                    <a:pt x="149" y="430"/>
                    <a:pt x="146" y="298"/>
                    <a:pt x="143" y="200"/>
                  </a:cubicBezTo>
                  <a:cubicBezTo>
                    <a:pt x="156" y="218"/>
                    <a:pt x="156" y="218"/>
                    <a:pt x="156" y="218"/>
                  </a:cubicBezTo>
                  <a:cubicBezTo>
                    <a:pt x="156" y="218"/>
                    <a:pt x="157" y="219"/>
                    <a:pt x="157" y="219"/>
                  </a:cubicBezTo>
                  <a:cubicBezTo>
                    <a:pt x="215" y="251"/>
                    <a:pt x="215" y="251"/>
                    <a:pt x="215" y="251"/>
                  </a:cubicBezTo>
                  <a:cubicBezTo>
                    <a:pt x="219" y="254"/>
                    <a:pt x="223" y="254"/>
                    <a:pt x="226" y="253"/>
                  </a:cubicBezTo>
                  <a:cubicBezTo>
                    <a:pt x="227" y="254"/>
                    <a:pt x="229" y="254"/>
                    <a:pt x="230" y="254"/>
                  </a:cubicBezTo>
                  <a:cubicBezTo>
                    <a:pt x="232" y="254"/>
                    <a:pt x="235" y="253"/>
                    <a:pt x="237" y="252"/>
                  </a:cubicBezTo>
                  <a:cubicBezTo>
                    <a:pt x="295" y="219"/>
                    <a:pt x="295" y="219"/>
                    <a:pt x="295" y="219"/>
                  </a:cubicBezTo>
                  <a:cubicBezTo>
                    <a:pt x="296" y="219"/>
                    <a:pt x="297" y="218"/>
                    <a:pt x="297" y="218"/>
                  </a:cubicBezTo>
                  <a:cubicBezTo>
                    <a:pt x="310" y="200"/>
                    <a:pt x="310" y="200"/>
                    <a:pt x="310" y="200"/>
                  </a:cubicBezTo>
                  <a:cubicBezTo>
                    <a:pt x="307" y="298"/>
                    <a:pt x="304" y="430"/>
                    <a:pt x="303" y="436"/>
                  </a:cubicBezTo>
                  <a:cubicBezTo>
                    <a:pt x="303" y="436"/>
                    <a:pt x="303" y="436"/>
                    <a:pt x="303" y="437"/>
                  </a:cubicBezTo>
                  <a:cubicBezTo>
                    <a:pt x="305" y="447"/>
                    <a:pt x="314" y="454"/>
                    <a:pt x="325" y="454"/>
                  </a:cubicBezTo>
                  <a:cubicBezTo>
                    <a:pt x="336" y="454"/>
                    <a:pt x="345" y="446"/>
                    <a:pt x="345" y="436"/>
                  </a:cubicBezTo>
                  <a:cubicBezTo>
                    <a:pt x="353" y="342"/>
                    <a:pt x="353" y="342"/>
                    <a:pt x="353" y="342"/>
                  </a:cubicBezTo>
                  <a:cubicBezTo>
                    <a:pt x="360" y="436"/>
                    <a:pt x="360" y="436"/>
                    <a:pt x="360" y="436"/>
                  </a:cubicBezTo>
                  <a:cubicBezTo>
                    <a:pt x="361" y="446"/>
                    <a:pt x="369" y="454"/>
                    <a:pt x="380" y="454"/>
                  </a:cubicBezTo>
                  <a:cubicBezTo>
                    <a:pt x="381" y="454"/>
                    <a:pt x="381" y="454"/>
                    <a:pt x="381" y="454"/>
                  </a:cubicBezTo>
                  <a:cubicBezTo>
                    <a:pt x="392" y="454"/>
                    <a:pt x="401" y="446"/>
                    <a:pt x="402" y="437"/>
                  </a:cubicBezTo>
                  <a:cubicBezTo>
                    <a:pt x="402" y="436"/>
                    <a:pt x="402" y="436"/>
                    <a:pt x="402" y="436"/>
                  </a:cubicBezTo>
                  <a:cubicBezTo>
                    <a:pt x="402" y="433"/>
                    <a:pt x="401" y="404"/>
                    <a:pt x="400" y="286"/>
                  </a:cubicBezTo>
                  <a:cubicBezTo>
                    <a:pt x="401" y="286"/>
                    <a:pt x="402" y="286"/>
                    <a:pt x="403" y="286"/>
                  </a:cubicBezTo>
                  <a:cubicBezTo>
                    <a:pt x="409" y="286"/>
                    <a:pt x="415" y="282"/>
                    <a:pt x="418" y="277"/>
                  </a:cubicBezTo>
                  <a:cubicBezTo>
                    <a:pt x="449" y="204"/>
                    <a:pt x="449" y="204"/>
                    <a:pt x="449" y="204"/>
                  </a:cubicBezTo>
                  <a:cubicBezTo>
                    <a:pt x="453" y="195"/>
                    <a:pt x="452" y="186"/>
                    <a:pt x="448" y="177"/>
                  </a:cubicBezTo>
                  <a:close/>
                  <a:moveTo>
                    <a:pt x="230" y="241"/>
                  </a:moveTo>
                  <a:cubicBezTo>
                    <a:pt x="227" y="244"/>
                    <a:pt x="223" y="245"/>
                    <a:pt x="220" y="243"/>
                  </a:cubicBezTo>
                  <a:cubicBezTo>
                    <a:pt x="163" y="211"/>
                    <a:pt x="163" y="211"/>
                    <a:pt x="163" y="211"/>
                  </a:cubicBezTo>
                  <a:cubicBezTo>
                    <a:pt x="143" y="183"/>
                    <a:pt x="143" y="183"/>
                    <a:pt x="143" y="183"/>
                  </a:cubicBezTo>
                  <a:cubicBezTo>
                    <a:pt x="142" y="171"/>
                    <a:pt x="142" y="160"/>
                    <a:pt x="142" y="150"/>
                  </a:cubicBezTo>
                  <a:cubicBezTo>
                    <a:pt x="142" y="147"/>
                    <a:pt x="140" y="145"/>
                    <a:pt x="137" y="145"/>
                  </a:cubicBezTo>
                  <a:cubicBezTo>
                    <a:pt x="137" y="145"/>
                    <a:pt x="137" y="145"/>
                    <a:pt x="137" y="145"/>
                  </a:cubicBezTo>
                  <a:cubicBezTo>
                    <a:pt x="134" y="145"/>
                    <a:pt x="132" y="148"/>
                    <a:pt x="132" y="150"/>
                  </a:cubicBezTo>
                  <a:cubicBezTo>
                    <a:pt x="132" y="150"/>
                    <a:pt x="133" y="164"/>
                    <a:pt x="133" y="185"/>
                  </a:cubicBezTo>
                  <a:cubicBezTo>
                    <a:pt x="133" y="185"/>
                    <a:pt x="133" y="185"/>
                    <a:pt x="133" y="185"/>
                  </a:cubicBezTo>
                  <a:cubicBezTo>
                    <a:pt x="134" y="213"/>
                    <a:pt x="135" y="253"/>
                    <a:pt x="136" y="293"/>
                  </a:cubicBezTo>
                  <a:cubicBezTo>
                    <a:pt x="137" y="329"/>
                    <a:pt x="138" y="365"/>
                    <a:pt x="139" y="392"/>
                  </a:cubicBezTo>
                  <a:cubicBezTo>
                    <a:pt x="139" y="405"/>
                    <a:pt x="139" y="416"/>
                    <a:pt x="140" y="424"/>
                  </a:cubicBezTo>
                  <a:cubicBezTo>
                    <a:pt x="140" y="430"/>
                    <a:pt x="140" y="433"/>
                    <a:pt x="140" y="436"/>
                  </a:cubicBezTo>
                  <a:cubicBezTo>
                    <a:pt x="140" y="436"/>
                    <a:pt x="140" y="436"/>
                    <a:pt x="140" y="436"/>
                  </a:cubicBezTo>
                  <a:cubicBezTo>
                    <a:pt x="140" y="441"/>
                    <a:pt x="134" y="445"/>
                    <a:pt x="128" y="444"/>
                  </a:cubicBezTo>
                  <a:cubicBezTo>
                    <a:pt x="122" y="444"/>
                    <a:pt x="117" y="440"/>
                    <a:pt x="117" y="435"/>
                  </a:cubicBezTo>
                  <a:cubicBezTo>
                    <a:pt x="105" y="281"/>
                    <a:pt x="105" y="281"/>
                    <a:pt x="105" y="281"/>
                  </a:cubicBezTo>
                  <a:cubicBezTo>
                    <a:pt x="105" y="279"/>
                    <a:pt x="103" y="277"/>
                    <a:pt x="100" y="277"/>
                  </a:cubicBezTo>
                  <a:cubicBezTo>
                    <a:pt x="98" y="277"/>
                    <a:pt x="96" y="279"/>
                    <a:pt x="96" y="281"/>
                  </a:cubicBezTo>
                  <a:cubicBezTo>
                    <a:pt x="84" y="435"/>
                    <a:pt x="84" y="435"/>
                    <a:pt x="84" y="435"/>
                  </a:cubicBezTo>
                  <a:cubicBezTo>
                    <a:pt x="83" y="440"/>
                    <a:pt x="78" y="444"/>
                    <a:pt x="72" y="444"/>
                  </a:cubicBezTo>
                  <a:cubicBezTo>
                    <a:pt x="66" y="445"/>
                    <a:pt x="61" y="441"/>
                    <a:pt x="60" y="436"/>
                  </a:cubicBezTo>
                  <a:cubicBezTo>
                    <a:pt x="60" y="436"/>
                    <a:pt x="60" y="436"/>
                    <a:pt x="60" y="436"/>
                  </a:cubicBezTo>
                  <a:cubicBezTo>
                    <a:pt x="61" y="433"/>
                    <a:pt x="61" y="429"/>
                    <a:pt x="61" y="422"/>
                  </a:cubicBezTo>
                  <a:cubicBezTo>
                    <a:pt x="61" y="413"/>
                    <a:pt x="61" y="401"/>
                    <a:pt x="61" y="386"/>
                  </a:cubicBezTo>
                  <a:cubicBezTo>
                    <a:pt x="61" y="357"/>
                    <a:pt x="62" y="318"/>
                    <a:pt x="62" y="281"/>
                  </a:cubicBezTo>
                  <a:cubicBezTo>
                    <a:pt x="67" y="277"/>
                    <a:pt x="69" y="271"/>
                    <a:pt x="67" y="265"/>
                  </a:cubicBezTo>
                  <a:cubicBezTo>
                    <a:pt x="67" y="265"/>
                    <a:pt x="67" y="265"/>
                    <a:pt x="67" y="264"/>
                  </a:cubicBezTo>
                  <a:cubicBezTo>
                    <a:pt x="67" y="263"/>
                    <a:pt x="65" y="258"/>
                    <a:pt x="62" y="249"/>
                  </a:cubicBezTo>
                  <a:cubicBezTo>
                    <a:pt x="63" y="197"/>
                    <a:pt x="63" y="169"/>
                    <a:pt x="63" y="169"/>
                  </a:cubicBezTo>
                  <a:cubicBezTo>
                    <a:pt x="63" y="167"/>
                    <a:pt x="61" y="165"/>
                    <a:pt x="59" y="165"/>
                  </a:cubicBezTo>
                  <a:cubicBezTo>
                    <a:pt x="58" y="164"/>
                    <a:pt x="55" y="165"/>
                    <a:pt x="54" y="166"/>
                  </a:cubicBezTo>
                  <a:cubicBezTo>
                    <a:pt x="35" y="193"/>
                    <a:pt x="35" y="193"/>
                    <a:pt x="35" y="193"/>
                  </a:cubicBezTo>
                  <a:cubicBezTo>
                    <a:pt x="34" y="194"/>
                    <a:pt x="34" y="195"/>
                    <a:pt x="34" y="197"/>
                  </a:cubicBezTo>
                  <a:cubicBezTo>
                    <a:pt x="34" y="197"/>
                    <a:pt x="40" y="215"/>
                    <a:pt x="46" y="232"/>
                  </a:cubicBezTo>
                  <a:cubicBezTo>
                    <a:pt x="49" y="239"/>
                    <a:pt x="51" y="246"/>
                    <a:pt x="53" y="252"/>
                  </a:cubicBezTo>
                  <a:cubicBezTo>
                    <a:pt x="53" y="252"/>
                    <a:pt x="53" y="252"/>
                    <a:pt x="53" y="252"/>
                  </a:cubicBezTo>
                  <a:cubicBezTo>
                    <a:pt x="54" y="254"/>
                    <a:pt x="54" y="255"/>
                    <a:pt x="55" y="257"/>
                  </a:cubicBezTo>
                  <a:cubicBezTo>
                    <a:pt x="56" y="262"/>
                    <a:pt x="58" y="265"/>
                    <a:pt x="59" y="267"/>
                  </a:cubicBezTo>
                  <a:cubicBezTo>
                    <a:pt x="58" y="267"/>
                    <a:pt x="58" y="267"/>
                    <a:pt x="58" y="267"/>
                  </a:cubicBezTo>
                  <a:cubicBezTo>
                    <a:pt x="59" y="271"/>
                    <a:pt x="57" y="274"/>
                    <a:pt x="53" y="276"/>
                  </a:cubicBezTo>
                  <a:cubicBezTo>
                    <a:pt x="49" y="277"/>
                    <a:pt x="45" y="276"/>
                    <a:pt x="44" y="273"/>
                  </a:cubicBezTo>
                  <a:cubicBezTo>
                    <a:pt x="12" y="201"/>
                    <a:pt x="12" y="201"/>
                    <a:pt x="12" y="201"/>
                  </a:cubicBezTo>
                  <a:cubicBezTo>
                    <a:pt x="10" y="194"/>
                    <a:pt x="10" y="188"/>
                    <a:pt x="13" y="182"/>
                  </a:cubicBezTo>
                  <a:cubicBezTo>
                    <a:pt x="47" y="128"/>
                    <a:pt x="47" y="128"/>
                    <a:pt x="47" y="128"/>
                  </a:cubicBezTo>
                  <a:cubicBezTo>
                    <a:pt x="58" y="112"/>
                    <a:pt x="63" y="105"/>
                    <a:pt x="97" y="105"/>
                  </a:cubicBezTo>
                  <a:cubicBezTo>
                    <a:pt x="97" y="105"/>
                    <a:pt x="97" y="105"/>
                    <a:pt x="97" y="105"/>
                  </a:cubicBezTo>
                  <a:cubicBezTo>
                    <a:pt x="128" y="105"/>
                    <a:pt x="136" y="118"/>
                    <a:pt x="140" y="126"/>
                  </a:cubicBezTo>
                  <a:cubicBezTo>
                    <a:pt x="141" y="127"/>
                    <a:pt x="141" y="127"/>
                    <a:pt x="141" y="127"/>
                  </a:cubicBezTo>
                  <a:cubicBezTo>
                    <a:pt x="149" y="141"/>
                    <a:pt x="177" y="190"/>
                    <a:pt x="177" y="191"/>
                  </a:cubicBezTo>
                  <a:cubicBezTo>
                    <a:pt x="178" y="191"/>
                    <a:pt x="178" y="192"/>
                    <a:pt x="178" y="192"/>
                  </a:cubicBezTo>
                  <a:cubicBezTo>
                    <a:pt x="178" y="192"/>
                    <a:pt x="191" y="202"/>
                    <a:pt x="204" y="212"/>
                  </a:cubicBezTo>
                  <a:cubicBezTo>
                    <a:pt x="211" y="217"/>
                    <a:pt x="217" y="221"/>
                    <a:pt x="222" y="225"/>
                  </a:cubicBezTo>
                  <a:cubicBezTo>
                    <a:pt x="226" y="228"/>
                    <a:pt x="228" y="230"/>
                    <a:pt x="230" y="231"/>
                  </a:cubicBezTo>
                  <a:cubicBezTo>
                    <a:pt x="230" y="231"/>
                    <a:pt x="230" y="231"/>
                    <a:pt x="230" y="231"/>
                  </a:cubicBezTo>
                  <a:cubicBezTo>
                    <a:pt x="232" y="233"/>
                    <a:pt x="232" y="238"/>
                    <a:pt x="230" y="241"/>
                  </a:cubicBezTo>
                  <a:close/>
                  <a:moveTo>
                    <a:pt x="53" y="183"/>
                  </a:moveTo>
                  <a:cubicBezTo>
                    <a:pt x="53" y="192"/>
                    <a:pt x="53" y="206"/>
                    <a:pt x="53" y="223"/>
                  </a:cubicBezTo>
                  <a:cubicBezTo>
                    <a:pt x="50" y="214"/>
                    <a:pt x="47" y="204"/>
                    <a:pt x="44" y="196"/>
                  </a:cubicBezTo>
                  <a:lnTo>
                    <a:pt x="53" y="183"/>
                  </a:lnTo>
                  <a:close/>
                  <a:moveTo>
                    <a:pt x="440" y="201"/>
                  </a:moveTo>
                  <a:cubicBezTo>
                    <a:pt x="409" y="273"/>
                    <a:pt x="409" y="273"/>
                    <a:pt x="409" y="273"/>
                  </a:cubicBezTo>
                  <a:cubicBezTo>
                    <a:pt x="408" y="276"/>
                    <a:pt x="404" y="277"/>
                    <a:pt x="400" y="276"/>
                  </a:cubicBezTo>
                  <a:cubicBezTo>
                    <a:pt x="396" y="274"/>
                    <a:pt x="394" y="271"/>
                    <a:pt x="394" y="267"/>
                  </a:cubicBezTo>
                  <a:cubicBezTo>
                    <a:pt x="394" y="267"/>
                    <a:pt x="394" y="267"/>
                    <a:pt x="394" y="267"/>
                  </a:cubicBezTo>
                  <a:cubicBezTo>
                    <a:pt x="395" y="265"/>
                    <a:pt x="396" y="262"/>
                    <a:pt x="398" y="257"/>
                  </a:cubicBezTo>
                  <a:cubicBezTo>
                    <a:pt x="399" y="255"/>
                    <a:pt x="399" y="254"/>
                    <a:pt x="400" y="252"/>
                  </a:cubicBezTo>
                  <a:cubicBezTo>
                    <a:pt x="400" y="252"/>
                    <a:pt x="400" y="252"/>
                    <a:pt x="400" y="252"/>
                  </a:cubicBezTo>
                  <a:cubicBezTo>
                    <a:pt x="402" y="246"/>
                    <a:pt x="404" y="239"/>
                    <a:pt x="407" y="232"/>
                  </a:cubicBezTo>
                  <a:cubicBezTo>
                    <a:pt x="413" y="215"/>
                    <a:pt x="419" y="197"/>
                    <a:pt x="419" y="197"/>
                  </a:cubicBezTo>
                  <a:cubicBezTo>
                    <a:pt x="419" y="195"/>
                    <a:pt x="419" y="194"/>
                    <a:pt x="418" y="193"/>
                  </a:cubicBezTo>
                  <a:cubicBezTo>
                    <a:pt x="399" y="166"/>
                    <a:pt x="399" y="166"/>
                    <a:pt x="399" y="166"/>
                  </a:cubicBezTo>
                  <a:cubicBezTo>
                    <a:pt x="397" y="165"/>
                    <a:pt x="395" y="164"/>
                    <a:pt x="393" y="165"/>
                  </a:cubicBezTo>
                  <a:cubicBezTo>
                    <a:pt x="391" y="165"/>
                    <a:pt x="390" y="167"/>
                    <a:pt x="390" y="169"/>
                  </a:cubicBezTo>
                  <a:cubicBezTo>
                    <a:pt x="390" y="169"/>
                    <a:pt x="390" y="197"/>
                    <a:pt x="391" y="249"/>
                  </a:cubicBezTo>
                  <a:cubicBezTo>
                    <a:pt x="388" y="258"/>
                    <a:pt x="386" y="263"/>
                    <a:pt x="386" y="264"/>
                  </a:cubicBezTo>
                  <a:cubicBezTo>
                    <a:pt x="386" y="265"/>
                    <a:pt x="385" y="265"/>
                    <a:pt x="385" y="265"/>
                  </a:cubicBezTo>
                  <a:cubicBezTo>
                    <a:pt x="384" y="271"/>
                    <a:pt x="386" y="277"/>
                    <a:pt x="391" y="281"/>
                  </a:cubicBezTo>
                  <a:cubicBezTo>
                    <a:pt x="391" y="318"/>
                    <a:pt x="392" y="357"/>
                    <a:pt x="392" y="386"/>
                  </a:cubicBezTo>
                  <a:cubicBezTo>
                    <a:pt x="392" y="401"/>
                    <a:pt x="392" y="413"/>
                    <a:pt x="392" y="422"/>
                  </a:cubicBezTo>
                  <a:cubicBezTo>
                    <a:pt x="392" y="429"/>
                    <a:pt x="392" y="433"/>
                    <a:pt x="392" y="436"/>
                  </a:cubicBezTo>
                  <a:cubicBezTo>
                    <a:pt x="392" y="436"/>
                    <a:pt x="392" y="436"/>
                    <a:pt x="392" y="436"/>
                  </a:cubicBezTo>
                  <a:cubicBezTo>
                    <a:pt x="392" y="441"/>
                    <a:pt x="387" y="445"/>
                    <a:pt x="381" y="444"/>
                  </a:cubicBezTo>
                  <a:cubicBezTo>
                    <a:pt x="375" y="444"/>
                    <a:pt x="370" y="440"/>
                    <a:pt x="369" y="435"/>
                  </a:cubicBezTo>
                  <a:cubicBezTo>
                    <a:pt x="357" y="281"/>
                    <a:pt x="357" y="281"/>
                    <a:pt x="357" y="281"/>
                  </a:cubicBezTo>
                  <a:cubicBezTo>
                    <a:pt x="357" y="279"/>
                    <a:pt x="355" y="277"/>
                    <a:pt x="353" y="277"/>
                  </a:cubicBezTo>
                  <a:cubicBezTo>
                    <a:pt x="350" y="277"/>
                    <a:pt x="348" y="279"/>
                    <a:pt x="348" y="281"/>
                  </a:cubicBezTo>
                  <a:cubicBezTo>
                    <a:pt x="336" y="435"/>
                    <a:pt x="336" y="435"/>
                    <a:pt x="336" y="435"/>
                  </a:cubicBezTo>
                  <a:cubicBezTo>
                    <a:pt x="336" y="440"/>
                    <a:pt x="331" y="444"/>
                    <a:pt x="325" y="444"/>
                  </a:cubicBezTo>
                  <a:cubicBezTo>
                    <a:pt x="319" y="445"/>
                    <a:pt x="313" y="441"/>
                    <a:pt x="313" y="436"/>
                  </a:cubicBezTo>
                  <a:cubicBezTo>
                    <a:pt x="313" y="436"/>
                    <a:pt x="313" y="436"/>
                    <a:pt x="313" y="436"/>
                  </a:cubicBezTo>
                  <a:cubicBezTo>
                    <a:pt x="313" y="433"/>
                    <a:pt x="313" y="430"/>
                    <a:pt x="313" y="424"/>
                  </a:cubicBezTo>
                  <a:cubicBezTo>
                    <a:pt x="313" y="416"/>
                    <a:pt x="314" y="405"/>
                    <a:pt x="314" y="392"/>
                  </a:cubicBezTo>
                  <a:cubicBezTo>
                    <a:pt x="315" y="365"/>
                    <a:pt x="316" y="329"/>
                    <a:pt x="317" y="293"/>
                  </a:cubicBezTo>
                  <a:cubicBezTo>
                    <a:pt x="318" y="253"/>
                    <a:pt x="319" y="213"/>
                    <a:pt x="320" y="185"/>
                  </a:cubicBezTo>
                  <a:cubicBezTo>
                    <a:pt x="320" y="185"/>
                    <a:pt x="320" y="185"/>
                    <a:pt x="320" y="185"/>
                  </a:cubicBezTo>
                  <a:cubicBezTo>
                    <a:pt x="320" y="164"/>
                    <a:pt x="320" y="150"/>
                    <a:pt x="320" y="150"/>
                  </a:cubicBezTo>
                  <a:cubicBezTo>
                    <a:pt x="321" y="148"/>
                    <a:pt x="318" y="145"/>
                    <a:pt x="316" y="145"/>
                  </a:cubicBezTo>
                  <a:cubicBezTo>
                    <a:pt x="316" y="145"/>
                    <a:pt x="316" y="145"/>
                    <a:pt x="316" y="145"/>
                  </a:cubicBezTo>
                  <a:cubicBezTo>
                    <a:pt x="313" y="145"/>
                    <a:pt x="311" y="147"/>
                    <a:pt x="311" y="150"/>
                  </a:cubicBezTo>
                  <a:cubicBezTo>
                    <a:pt x="311" y="160"/>
                    <a:pt x="310" y="171"/>
                    <a:pt x="310" y="183"/>
                  </a:cubicBezTo>
                  <a:cubicBezTo>
                    <a:pt x="290" y="211"/>
                    <a:pt x="290" y="211"/>
                    <a:pt x="290" y="211"/>
                  </a:cubicBezTo>
                  <a:cubicBezTo>
                    <a:pt x="241" y="239"/>
                    <a:pt x="241" y="239"/>
                    <a:pt x="241" y="239"/>
                  </a:cubicBezTo>
                  <a:cubicBezTo>
                    <a:pt x="242" y="233"/>
                    <a:pt x="240" y="228"/>
                    <a:pt x="236" y="224"/>
                  </a:cubicBezTo>
                  <a:cubicBezTo>
                    <a:pt x="236" y="224"/>
                    <a:pt x="236" y="224"/>
                    <a:pt x="236" y="223"/>
                  </a:cubicBezTo>
                  <a:cubicBezTo>
                    <a:pt x="235" y="223"/>
                    <a:pt x="235" y="223"/>
                    <a:pt x="234" y="222"/>
                  </a:cubicBezTo>
                  <a:cubicBezTo>
                    <a:pt x="249" y="211"/>
                    <a:pt x="274" y="192"/>
                    <a:pt x="274" y="192"/>
                  </a:cubicBezTo>
                  <a:cubicBezTo>
                    <a:pt x="275" y="192"/>
                    <a:pt x="275" y="191"/>
                    <a:pt x="276" y="191"/>
                  </a:cubicBezTo>
                  <a:cubicBezTo>
                    <a:pt x="276" y="190"/>
                    <a:pt x="304" y="141"/>
                    <a:pt x="312" y="127"/>
                  </a:cubicBezTo>
                  <a:cubicBezTo>
                    <a:pt x="313" y="126"/>
                    <a:pt x="313" y="126"/>
                    <a:pt x="313" y="126"/>
                  </a:cubicBezTo>
                  <a:cubicBezTo>
                    <a:pt x="317" y="118"/>
                    <a:pt x="324" y="105"/>
                    <a:pt x="356" y="105"/>
                  </a:cubicBezTo>
                  <a:cubicBezTo>
                    <a:pt x="356" y="105"/>
                    <a:pt x="356" y="105"/>
                    <a:pt x="356" y="105"/>
                  </a:cubicBezTo>
                  <a:cubicBezTo>
                    <a:pt x="390" y="105"/>
                    <a:pt x="395" y="112"/>
                    <a:pt x="406" y="128"/>
                  </a:cubicBezTo>
                  <a:cubicBezTo>
                    <a:pt x="440" y="182"/>
                    <a:pt x="440" y="182"/>
                    <a:pt x="440" y="182"/>
                  </a:cubicBezTo>
                  <a:cubicBezTo>
                    <a:pt x="443" y="188"/>
                    <a:pt x="443" y="194"/>
                    <a:pt x="440" y="201"/>
                  </a:cubicBezTo>
                  <a:close/>
                  <a:moveTo>
                    <a:pt x="400" y="183"/>
                  </a:moveTo>
                  <a:cubicBezTo>
                    <a:pt x="409" y="196"/>
                    <a:pt x="409" y="196"/>
                    <a:pt x="409" y="196"/>
                  </a:cubicBezTo>
                  <a:cubicBezTo>
                    <a:pt x="406" y="204"/>
                    <a:pt x="403" y="214"/>
                    <a:pt x="400" y="223"/>
                  </a:cubicBezTo>
                  <a:cubicBezTo>
                    <a:pt x="400" y="206"/>
                    <a:pt x="400" y="192"/>
                    <a:pt x="400" y="183"/>
                  </a:cubicBezTo>
                  <a:close/>
                  <a:moveTo>
                    <a:pt x="99" y="86"/>
                  </a:moveTo>
                  <a:cubicBezTo>
                    <a:pt x="122" y="86"/>
                    <a:pt x="142" y="67"/>
                    <a:pt x="142" y="43"/>
                  </a:cubicBezTo>
                  <a:cubicBezTo>
                    <a:pt x="142" y="19"/>
                    <a:pt x="122" y="0"/>
                    <a:pt x="99" y="0"/>
                  </a:cubicBezTo>
                  <a:cubicBezTo>
                    <a:pt x="75" y="0"/>
                    <a:pt x="55" y="19"/>
                    <a:pt x="55" y="43"/>
                  </a:cubicBezTo>
                  <a:cubicBezTo>
                    <a:pt x="55" y="67"/>
                    <a:pt x="75" y="86"/>
                    <a:pt x="99" y="86"/>
                  </a:cubicBezTo>
                  <a:close/>
                  <a:moveTo>
                    <a:pt x="99" y="9"/>
                  </a:moveTo>
                  <a:cubicBezTo>
                    <a:pt x="117" y="9"/>
                    <a:pt x="132" y="24"/>
                    <a:pt x="132" y="43"/>
                  </a:cubicBezTo>
                  <a:cubicBezTo>
                    <a:pt x="132" y="62"/>
                    <a:pt x="117" y="77"/>
                    <a:pt x="99" y="77"/>
                  </a:cubicBezTo>
                  <a:cubicBezTo>
                    <a:pt x="80" y="77"/>
                    <a:pt x="65" y="62"/>
                    <a:pt x="65" y="43"/>
                  </a:cubicBezTo>
                  <a:cubicBezTo>
                    <a:pt x="65" y="24"/>
                    <a:pt x="80" y="9"/>
                    <a:pt x="99" y="9"/>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25" name="Group 24">
            <a:extLst>
              <a:ext uri="{FF2B5EF4-FFF2-40B4-BE49-F238E27FC236}">
                <a16:creationId xmlns:a16="http://schemas.microsoft.com/office/drawing/2014/main" id="{8C2AF16C-7CEA-4520-B009-D32BC181E1E5}"/>
              </a:ext>
            </a:extLst>
          </p:cNvPr>
          <p:cNvGrpSpPr/>
          <p:nvPr/>
        </p:nvGrpSpPr>
        <p:grpSpPr>
          <a:xfrm>
            <a:off x="5920459" y="2589710"/>
            <a:ext cx="1097280" cy="1097280"/>
            <a:chOff x="4736477" y="4913220"/>
            <a:chExt cx="1097280" cy="1097280"/>
          </a:xfrm>
        </p:grpSpPr>
        <p:sp>
          <p:nvSpPr>
            <p:cNvPr id="26" name="Oval 25">
              <a:extLst>
                <a:ext uri="{FF2B5EF4-FFF2-40B4-BE49-F238E27FC236}">
                  <a16:creationId xmlns:a16="http://schemas.microsoft.com/office/drawing/2014/main" id="{C7267FDC-2F26-43B4-B246-85D4B18A5A05}"/>
                </a:ext>
              </a:extLst>
            </p:cNvPr>
            <p:cNvSpPr>
              <a:spLocks noChangeArrowheads="1"/>
            </p:cNvSpPr>
            <p:nvPr/>
          </p:nvSpPr>
          <p:spPr bwMode="auto">
            <a:xfrm>
              <a:off x="4736477" y="4913220"/>
              <a:ext cx="1097280" cy="1097280"/>
            </a:xfrm>
            <a:prstGeom prst="ellipse">
              <a:avLst/>
            </a:prstGeom>
            <a:solidFill>
              <a:srgbClr val="003787"/>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7" name="Freeform 30">
              <a:extLst>
                <a:ext uri="{FF2B5EF4-FFF2-40B4-BE49-F238E27FC236}">
                  <a16:creationId xmlns:a16="http://schemas.microsoft.com/office/drawing/2014/main" id="{70B9893A-8B16-4563-98BC-691E633127EC}"/>
                </a:ext>
              </a:extLst>
            </p:cNvPr>
            <p:cNvSpPr>
              <a:spLocks noEditPoints="1"/>
            </p:cNvSpPr>
            <p:nvPr/>
          </p:nvSpPr>
          <p:spPr bwMode="auto">
            <a:xfrm>
              <a:off x="5028868" y="5136064"/>
              <a:ext cx="505986" cy="651591"/>
            </a:xfrm>
            <a:custGeom>
              <a:avLst/>
              <a:gdLst>
                <a:gd name="T0" fmla="*/ 296 w 329"/>
                <a:gd name="T1" fmla="*/ 66 h 423"/>
                <a:gd name="T2" fmla="*/ 273 w 329"/>
                <a:gd name="T3" fmla="*/ 76 h 423"/>
                <a:gd name="T4" fmla="*/ 273 w 329"/>
                <a:gd name="T5" fmla="*/ 56 h 423"/>
                <a:gd name="T6" fmla="*/ 240 w 329"/>
                <a:gd name="T7" fmla="*/ 23 h 423"/>
                <a:gd name="T8" fmla="*/ 217 w 329"/>
                <a:gd name="T9" fmla="*/ 33 h 423"/>
                <a:gd name="T10" fmla="*/ 217 w 329"/>
                <a:gd name="T11" fmla="*/ 33 h 423"/>
                <a:gd name="T12" fmla="*/ 184 w 329"/>
                <a:gd name="T13" fmla="*/ 0 h 423"/>
                <a:gd name="T14" fmla="*/ 151 w 329"/>
                <a:gd name="T15" fmla="*/ 33 h 423"/>
                <a:gd name="T16" fmla="*/ 151 w 329"/>
                <a:gd name="T17" fmla="*/ 45 h 423"/>
                <a:gd name="T18" fmla="*/ 128 w 329"/>
                <a:gd name="T19" fmla="*/ 36 h 423"/>
                <a:gd name="T20" fmla="*/ 95 w 329"/>
                <a:gd name="T21" fmla="*/ 68 h 423"/>
                <a:gd name="T22" fmla="*/ 95 w 329"/>
                <a:gd name="T23" fmla="*/ 247 h 423"/>
                <a:gd name="T24" fmla="*/ 63 w 329"/>
                <a:gd name="T25" fmla="*/ 209 h 423"/>
                <a:gd name="T26" fmla="*/ 37 w 329"/>
                <a:gd name="T27" fmla="*/ 197 h 423"/>
                <a:gd name="T28" fmla="*/ 17 w 329"/>
                <a:gd name="T29" fmla="*/ 204 h 423"/>
                <a:gd name="T30" fmla="*/ 11 w 329"/>
                <a:gd name="T31" fmla="*/ 250 h 423"/>
                <a:gd name="T32" fmla="*/ 120 w 329"/>
                <a:gd name="T33" fmla="*/ 386 h 423"/>
                <a:gd name="T34" fmla="*/ 207 w 329"/>
                <a:gd name="T35" fmla="*/ 423 h 423"/>
                <a:gd name="T36" fmla="*/ 329 w 329"/>
                <a:gd name="T37" fmla="*/ 301 h 423"/>
                <a:gd name="T38" fmla="*/ 329 w 329"/>
                <a:gd name="T39" fmla="*/ 99 h 423"/>
                <a:gd name="T40" fmla="*/ 296 w 329"/>
                <a:gd name="T41" fmla="*/ 66 h 423"/>
                <a:gd name="T42" fmla="*/ 319 w 329"/>
                <a:gd name="T43" fmla="*/ 301 h 423"/>
                <a:gd name="T44" fmla="*/ 207 w 329"/>
                <a:gd name="T45" fmla="*/ 413 h 423"/>
                <a:gd name="T46" fmla="*/ 127 w 329"/>
                <a:gd name="T47" fmla="*/ 380 h 423"/>
                <a:gd name="T48" fmla="*/ 19 w 329"/>
                <a:gd name="T49" fmla="*/ 244 h 423"/>
                <a:gd name="T50" fmla="*/ 14 w 329"/>
                <a:gd name="T51" fmla="*/ 227 h 423"/>
                <a:gd name="T52" fmla="*/ 22 w 329"/>
                <a:gd name="T53" fmla="*/ 211 h 423"/>
                <a:gd name="T54" fmla="*/ 37 w 329"/>
                <a:gd name="T55" fmla="*/ 206 h 423"/>
                <a:gd name="T56" fmla="*/ 55 w 329"/>
                <a:gd name="T57" fmla="*/ 215 h 423"/>
                <a:gd name="T58" fmla="*/ 96 w 329"/>
                <a:gd name="T59" fmla="*/ 263 h 423"/>
                <a:gd name="T60" fmla="*/ 101 w 329"/>
                <a:gd name="T61" fmla="*/ 265 h 423"/>
                <a:gd name="T62" fmla="*/ 104 w 329"/>
                <a:gd name="T63" fmla="*/ 260 h 423"/>
                <a:gd name="T64" fmla="*/ 104 w 329"/>
                <a:gd name="T65" fmla="*/ 68 h 423"/>
                <a:gd name="T66" fmla="*/ 128 w 329"/>
                <a:gd name="T67" fmla="*/ 45 h 423"/>
                <a:gd name="T68" fmla="*/ 151 w 329"/>
                <a:gd name="T69" fmla="*/ 68 h 423"/>
                <a:gd name="T70" fmla="*/ 151 w 329"/>
                <a:gd name="T71" fmla="*/ 202 h 423"/>
                <a:gd name="T72" fmla="*/ 156 w 329"/>
                <a:gd name="T73" fmla="*/ 207 h 423"/>
                <a:gd name="T74" fmla="*/ 161 w 329"/>
                <a:gd name="T75" fmla="*/ 202 h 423"/>
                <a:gd name="T76" fmla="*/ 161 w 329"/>
                <a:gd name="T77" fmla="*/ 33 h 423"/>
                <a:gd name="T78" fmla="*/ 184 w 329"/>
                <a:gd name="T79" fmla="*/ 10 h 423"/>
                <a:gd name="T80" fmla="*/ 207 w 329"/>
                <a:gd name="T81" fmla="*/ 33 h 423"/>
                <a:gd name="T82" fmla="*/ 207 w 329"/>
                <a:gd name="T83" fmla="*/ 191 h 423"/>
                <a:gd name="T84" fmla="*/ 212 w 329"/>
                <a:gd name="T85" fmla="*/ 195 h 423"/>
                <a:gd name="T86" fmla="*/ 217 w 329"/>
                <a:gd name="T87" fmla="*/ 191 h 423"/>
                <a:gd name="T88" fmla="*/ 217 w 329"/>
                <a:gd name="T89" fmla="*/ 56 h 423"/>
                <a:gd name="T90" fmla="*/ 240 w 329"/>
                <a:gd name="T91" fmla="*/ 33 h 423"/>
                <a:gd name="T92" fmla="*/ 263 w 329"/>
                <a:gd name="T93" fmla="*/ 56 h 423"/>
                <a:gd name="T94" fmla="*/ 263 w 329"/>
                <a:gd name="T95" fmla="*/ 199 h 423"/>
                <a:gd name="T96" fmla="*/ 268 w 329"/>
                <a:gd name="T97" fmla="*/ 203 h 423"/>
                <a:gd name="T98" fmla="*/ 273 w 329"/>
                <a:gd name="T99" fmla="*/ 199 h 423"/>
                <a:gd name="T100" fmla="*/ 273 w 329"/>
                <a:gd name="T101" fmla="*/ 99 h 423"/>
                <a:gd name="T102" fmla="*/ 296 w 329"/>
                <a:gd name="T103" fmla="*/ 75 h 423"/>
                <a:gd name="T104" fmla="*/ 319 w 329"/>
                <a:gd name="T105" fmla="*/ 99 h 423"/>
                <a:gd name="T106" fmla="*/ 319 w 329"/>
                <a:gd name="T107" fmla="*/ 301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29" h="423">
                  <a:moveTo>
                    <a:pt x="296" y="66"/>
                  </a:moveTo>
                  <a:cubicBezTo>
                    <a:pt x="287" y="66"/>
                    <a:pt x="279" y="70"/>
                    <a:pt x="273" y="76"/>
                  </a:cubicBezTo>
                  <a:cubicBezTo>
                    <a:pt x="273" y="56"/>
                    <a:pt x="273" y="56"/>
                    <a:pt x="273" y="56"/>
                  </a:cubicBezTo>
                  <a:cubicBezTo>
                    <a:pt x="273" y="38"/>
                    <a:pt x="258" y="23"/>
                    <a:pt x="240" y="23"/>
                  </a:cubicBezTo>
                  <a:cubicBezTo>
                    <a:pt x="231" y="23"/>
                    <a:pt x="223" y="27"/>
                    <a:pt x="217" y="33"/>
                  </a:cubicBezTo>
                  <a:cubicBezTo>
                    <a:pt x="217" y="33"/>
                    <a:pt x="217" y="33"/>
                    <a:pt x="217" y="33"/>
                  </a:cubicBezTo>
                  <a:cubicBezTo>
                    <a:pt x="217" y="15"/>
                    <a:pt x="202" y="0"/>
                    <a:pt x="184" y="0"/>
                  </a:cubicBezTo>
                  <a:cubicBezTo>
                    <a:pt x="166" y="0"/>
                    <a:pt x="151" y="15"/>
                    <a:pt x="151" y="33"/>
                  </a:cubicBezTo>
                  <a:cubicBezTo>
                    <a:pt x="151" y="45"/>
                    <a:pt x="151" y="45"/>
                    <a:pt x="151" y="45"/>
                  </a:cubicBezTo>
                  <a:cubicBezTo>
                    <a:pt x="145" y="39"/>
                    <a:pt x="137" y="36"/>
                    <a:pt x="128" y="36"/>
                  </a:cubicBezTo>
                  <a:cubicBezTo>
                    <a:pt x="110" y="36"/>
                    <a:pt x="95" y="50"/>
                    <a:pt x="95" y="68"/>
                  </a:cubicBezTo>
                  <a:cubicBezTo>
                    <a:pt x="95" y="247"/>
                    <a:pt x="95" y="247"/>
                    <a:pt x="95" y="247"/>
                  </a:cubicBezTo>
                  <a:cubicBezTo>
                    <a:pt x="63" y="209"/>
                    <a:pt x="63" y="209"/>
                    <a:pt x="63" y="209"/>
                  </a:cubicBezTo>
                  <a:cubicBezTo>
                    <a:pt x="56" y="201"/>
                    <a:pt x="47" y="197"/>
                    <a:pt x="37" y="197"/>
                  </a:cubicBezTo>
                  <a:cubicBezTo>
                    <a:pt x="30" y="197"/>
                    <a:pt x="22" y="199"/>
                    <a:pt x="17" y="204"/>
                  </a:cubicBezTo>
                  <a:cubicBezTo>
                    <a:pt x="2" y="215"/>
                    <a:pt x="0" y="236"/>
                    <a:pt x="11" y="250"/>
                  </a:cubicBezTo>
                  <a:cubicBezTo>
                    <a:pt x="12" y="251"/>
                    <a:pt x="108" y="371"/>
                    <a:pt x="120" y="386"/>
                  </a:cubicBezTo>
                  <a:cubicBezTo>
                    <a:pt x="134" y="403"/>
                    <a:pt x="174" y="423"/>
                    <a:pt x="207" y="423"/>
                  </a:cubicBezTo>
                  <a:cubicBezTo>
                    <a:pt x="274" y="423"/>
                    <a:pt x="329" y="368"/>
                    <a:pt x="329" y="301"/>
                  </a:cubicBezTo>
                  <a:cubicBezTo>
                    <a:pt x="329" y="99"/>
                    <a:pt x="329" y="99"/>
                    <a:pt x="329" y="99"/>
                  </a:cubicBezTo>
                  <a:cubicBezTo>
                    <a:pt x="329" y="81"/>
                    <a:pt x="314" y="66"/>
                    <a:pt x="296" y="66"/>
                  </a:cubicBezTo>
                  <a:close/>
                  <a:moveTo>
                    <a:pt x="319" y="301"/>
                  </a:moveTo>
                  <a:cubicBezTo>
                    <a:pt x="319" y="363"/>
                    <a:pt x="269" y="413"/>
                    <a:pt x="207" y="413"/>
                  </a:cubicBezTo>
                  <a:cubicBezTo>
                    <a:pt x="174" y="413"/>
                    <a:pt x="138" y="394"/>
                    <a:pt x="127" y="380"/>
                  </a:cubicBezTo>
                  <a:cubicBezTo>
                    <a:pt x="115" y="365"/>
                    <a:pt x="20" y="245"/>
                    <a:pt x="19" y="244"/>
                  </a:cubicBezTo>
                  <a:cubicBezTo>
                    <a:pt x="15" y="239"/>
                    <a:pt x="13" y="233"/>
                    <a:pt x="14" y="227"/>
                  </a:cubicBezTo>
                  <a:cubicBezTo>
                    <a:pt x="15" y="221"/>
                    <a:pt x="18" y="215"/>
                    <a:pt x="22" y="211"/>
                  </a:cubicBezTo>
                  <a:cubicBezTo>
                    <a:pt x="27" y="208"/>
                    <a:pt x="32" y="206"/>
                    <a:pt x="37" y="206"/>
                  </a:cubicBezTo>
                  <a:cubicBezTo>
                    <a:pt x="44" y="206"/>
                    <a:pt x="51" y="209"/>
                    <a:pt x="55" y="215"/>
                  </a:cubicBezTo>
                  <a:cubicBezTo>
                    <a:pt x="96" y="263"/>
                    <a:pt x="96" y="263"/>
                    <a:pt x="96" y="263"/>
                  </a:cubicBezTo>
                  <a:cubicBezTo>
                    <a:pt x="97" y="265"/>
                    <a:pt x="99" y="265"/>
                    <a:pt x="101" y="265"/>
                  </a:cubicBezTo>
                  <a:cubicBezTo>
                    <a:pt x="103" y="264"/>
                    <a:pt x="104" y="262"/>
                    <a:pt x="104" y="260"/>
                  </a:cubicBezTo>
                  <a:cubicBezTo>
                    <a:pt x="104" y="68"/>
                    <a:pt x="104" y="68"/>
                    <a:pt x="104" y="68"/>
                  </a:cubicBezTo>
                  <a:cubicBezTo>
                    <a:pt x="104" y="56"/>
                    <a:pt x="115" y="45"/>
                    <a:pt x="128" y="45"/>
                  </a:cubicBezTo>
                  <a:cubicBezTo>
                    <a:pt x="141" y="45"/>
                    <a:pt x="151" y="56"/>
                    <a:pt x="151" y="68"/>
                  </a:cubicBezTo>
                  <a:cubicBezTo>
                    <a:pt x="151" y="202"/>
                    <a:pt x="151" y="202"/>
                    <a:pt x="151" y="202"/>
                  </a:cubicBezTo>
                  <a:cubicBezTo>
                    <a:pt x="151" y="205"/>
                    <a:pt x="153" y="207"/>
                    <a:pt x="156" y="207"/>
                  </a:cubicBezTo>
                  <a:cubicBezTo>
                    <a:pt x="158" y="207"/>
                    <a:pt x="161" y="205"/>
                    <a:pt x="161" y="202"/>
                  </a:cubicBezTo>
                  <a:cubicBezTo>
                    <a:pt x="161" y="33"/>
                    <a:pt x="161" y="33"/>
                    <a:pt x="161" y="33"/>
                  </a:cubicBezTo>
                  <a:cubicBezTo>
                    <a:pt x="161" y="20"/>
                    <a:pt x="171" y="10"/>
                    <a:pt x="184" y="10"/>
                  </a:cubicBezTo>
                  <a:cubicBezTo>
                    <a:pt x="197" y="10"/>
                    <a:pt x="207" y="20"/>
                    <a:pt x="207" y="33"/>
                  </a:cubicBezTo>
                  <a:cubicBezTo>
                    <a:pt x="207" y="191"/>
                    <a:pt x="207" y="191"/>
                    <a:pt x="207" y="191"/>
                  </a:cubicBezTo>
                  <a:cubicBezTo>
                    <a:pt x="207" y="193"/>
                    <a:pt x="209" y="195"/>
                    <a:pt x="212" y="195"/>
                  </a:cubicBezTo>
                  <a:cubicBezTo>
                    <a:pt x="215" y="195"/>
                    <a:pt x="217" y="193"/>
                    <a:pt x="217" y="191"/>
                  </a:cubicBezTo>
                  <a:cubicBezTo>
                    <a:pt x="217" y="56"/>
                    <a:pt x="217" y="56"/>
                    <a:pt x="217" y="56"/>
                  </a:cubicBezTo>
                  <a:cubicBezTo>
                    <a:pt x="217" y="43"/>
                    <a:pt x="227" y="33"/>
                    <a:pt x="240" y="33"/>
                  </a:cubicBezTo>
                  <a:cubicBezTo>
                    <a:pt x="253" y="33"/>
                    <a:pt x="263" y="43"/>
                    <a:pt x="263" y="56"/>
                  </a:cubicBezTo>
                  <a:cubicBezTo>
                    <a:pt x="263" y="199"/>
                    <a:pt x="263" y="199"/>
                    <a:pt x="263" y="199"/>
                  </a:cubicBezTo>
                  <a:cubicBezTo>
                    <a:pt x="263" y="201"/>
                    <a:pt x="265" y="203"/>
                    <a:pt x="268" y="203"/>
                  </a:cubicBezTo>
                  <a:cubicBezTo>
                    <a:pt x="271" y="203"/>
                    <a:pt x="273" y="201"/>
                    <a:pt x="273" y="199"/>
                  </a:cubicBezTo>
                  <a:cubicBezTo>
                    <a:pt x="273" y="99"/>
                    <a:pt x="273" y="99"/>
                    <a:pt x="273" y="99"/>
                  </a:cubicBezTo>
                  <a:cubicBezTo>
                    <a:pt x="273" y="86"/>
                    <a:pt x="283" y="75"/>
                    <a:pt x="296" y="75"/>
                  </a:cubicBezTo>
                  <a:cubicBezTo>
                    <a:pt x="309" y="75"/>
                    <a:pt x="319" y="86"/>
                    <a:pt x="319" y="99"/>
                  </a:cubicBezTo>
                  <a:lnTo>
                    <a:pt x="319" y="301"/>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Tree>
    <p:extLst>
      <p:ext uri="{BB962C8B-B14F-4D97-AF65-F5344CB8AC3E}">
        <p14:creationId xmlns:p14="http://schemas.microsoft.com/office/powerpoint/2010/main" val="37017974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6DF61A0-EBC9-40C9-9E64-58A7EF7102FB}"/>
              </a:ext>
            </a:extLst>
          </p:cNvPr>
          <p:cNvSpPr>
            <a:spLocks noGrp="1"/>
          </p:cNvSpPr>
          <p:nvPr>
            <p:ph type="body" sz="quarter" idx="20"/>
          </p:nvPr>
        </p:nvSpPr>
        <p:spPr/>
        <p:txBody>
          <a:bodyPr/>
          <a:lstStyle/>
          <a:p>
            <a:pPr marL="0" indent="0">
              <a:buNone/>
            </a:pPr>
            <a:r>
              <a:rPr lang="lv-LV" err="1">
                <a:solidFill>
                  <a:schemeClr val="bg2"/>
                </a:solidFill>
              </a:rPr>
              <a:t>Entities</a:t>
            </a:r>
            <a:r>
              <a:rPr lang="lv-LV">
                <a:solidFill>
                  <a:schemeClr val="bg2"/>
                </a:solidFill>
              </a:rPr>
              <a:t> </a:t>
            </a:r>
            <a:r>
              <a:rPr lang="lv-LV" err="1">
                <a:solidFill>
                  <a:schemeClr val="bg2"/>
                </a:solidFill>
              </a:rPr>
              <a:t>on</a:t>
            </a:r>
            <a:r>
              <a:rPr lang="lv-LV">
                <a:solidFill>
                  <a:schemeClr val="bg2"/>
                </a:solidFill>
              </a:rPr>
              <a:t> </a:t>
            </a:r>
            <a:r>
              <a:rPr lang="lv-LV" err="1">
                <a:solidFill>
                  <a:schemeClr val="bg2"/>
                </a:solidFill>
              </a:rPr>
              <a:t>which</a:t>
            </a:r>
            <a:r>
              <a:rPr lang="lv-LV">
                <a:solidFill>
                  <a:schemeClr val="bg2"/>
                </a:solidFill>
              </a:rPr>
              <a:t> </a:t>
            </a:r>
            <a:r>
              <a:rPr lang="lv-LV" err="1">
                <a:solidFill>
                  <a:schemeClr val="bg2"/>
                </a:solidFill>
              </a:rPr>
              <a:t>capabilites</a:t>
            </a:r>
            <a:r>
              <a:rPr lang="lv-LV">
                <a:solidFill>
                  <a:schemeClr val="bg2"/>
                </a:solidFill>
              </a:rPr>
              <a:t> </a:t>
            </a:r>
            <a:r>
              <a:rPr lang="lv-LV" err="1">
                <a:solidFill>
                  <a:schemeClr val="bg2"/>
                </a:solidFill>
              </a:rPr>
              <a:t>supplier</a:t>
            </a:r>
            <a:r>
              <a:rPr lang="lv-LV">
                <a:solidFill>
                  <a:schemeClr val="bg2"/>
                </a:solidFill>
              </a:rPr>
              <a:t> </a:t>
            </a:r>
            <a:r>
              <a:rPr lang="lv-LV" err="1">
                <a:solidFill>
                  <a:schemeClr val="bg2"/>
                </a:solidFill>
              </a:rPr>
              <a:t>is</a:t>
            </a:r>
            <a:r>
              <a:rPr lang="lv-LV">
                <a:solidFill>
                  <a:schemeClr val="bg2"/>
                </a:solidFill>
              </a:rPr>
              <a:t> </a:t>
            </a:r>
            <a:r>
              <a:rPr lang="lv-LV" err="1">
                <a:solidFill>
                  <a:schemeClr val="bg2"/>
                </a:solidFill>
              </a:rPr>
              <a:t>relying</a:t>
            </a:r>
            <a:endParaRPr lang="lv-LV">
              <a:solidFill>
                <a:schemeClr val="bg2"/>
              </a:solidFill>
            </a:endParaRPr>
          </a:p>
        </p:txBody>
      </p:sp>
      <p:sp>
        <p:nvSpPr>
          <p:cNvPr id="5" name="Content Placeholder 4">
            <a:extLst>
              <a:ext uri="{FF2B5EF4-FFF2-40B4-BE49-F238E27FC236}">
                <a16:creationId xmlns:a16="http://schemas.microsoft.com/office/drawing/2014/main" id="{E0E985D5-E3B7-4934-B0E3-CF621F381B78}"/>
              </a:ext>
            </a:extLst>
          </p:cNvPr>
          <p:cNvSpPr>
            <a:spLocks noGrp="1"/>
          </p:cNvSpPr>
          <p:nvPr>
            <p:ph type="body" sz="quarter" idx="19"/>
          </p:nvPr>
        </p:nvSpPr>
        <p:spPr>
          <a:xfrm>
            <a:off x="617095" y="1377575"/>
            <a:ext cx="8024549" cy="418568"/>
          </a:xfrm>
        </p:spPr>
        <p:txBody>
          <a:bodyPr>
            <a:noAutofit/>
          </a:bodyPr>
          <a:lstStyle/>
          <a:p>
            <a:pPr marL="0" indent="0" algn="just">
              <a:buClr>
                <a:srgbClr val="FFC101"/>
              </a:buClr>
              <a:buNone/>
            </a:pPr>
            <a:r>
              <a:rPr lang="lv-LV" sz="1400">
                <a:solidFill>
                  <a:schemeClr val="bg1">
                    <a:lumMod val="50000"/>
                  </a:schemeClr>
                </a:solidFill>
              </a:rPr>
              <a:t>These </a:t>
            </a:r>
            <a:r>
              <a:rPr lang="en-US" sz="1400">
                <a:solidFill>
                  <a:schemeClr val="bg1">
                    <a:lumMod val="50000"/>
                  </a:schemeClr>
                </a:solidFill>
              </a:rPr>
              <a:t>are entities which experience, financial status etc. supplier is relying upon to comply with qualification requirements. </a:t>
            </a:r>
          </a:p>
        </p:txBody>
      </p:sp>
      <p:sp>
        <p:nvSpPr>
          <p:cNvPr id="4" name="Slide Number Placeholder 3">
            <a:extLst>
              <a:ext uri="{FF2B5EF4-FFF2-40B4-BE49-F238E27FC236}">
                <a16:creationId xmlns:a16="http://schemas.microsoft.com/office/drawing/2014/main" id="{1FD16D57-CAEE-44EC-A2C4-55B71A2671F4}"/>
              </a:ext>
            </a:extLst>
          </p:cNvPr>
          <p:cNvSpPr>
            <a:spLocks noGrp="1"/>
          </p:cNvSpPr>
          <p:nvPr>
            <p:ph type="sldNum" sz="quarter" idx="4294967295"/>
          </p:nvPr>
        </p:nvSpPr>
        <p:spPr>
          <a:xfrm>
            <a:off x="7086600" y="4481513"/>
            <a:ext cx="2057400" cy="249237"/>
          </a:xfrm>
        </p:spPr>
        <p:txBody>
          <a:bodyPr/>
          <a:lstStyle/>
          <a:p>
            <a:fld id="{FB46EC70-82E4-6749-B503-D86A1E0367C5}" type="slidenum">
              <a:rPr lang="en-US" smtClean="0"/>
              <a:pPr/>
              <a:t>21</a:t>
            </a:fld>
            <a:endParaRPr lang="en-US"/>
          </a:p>
        </p:txBody>
      </p:sp>
      <p:sp>
        <p:nvSpPr>
          <p:cNvPr id="6" name="Rectangle 5">
            <a:extLst>
              <a:ext uri="{FF2B5EF4-FFF2-40B4-BE49-F238E27FC236}">
                <a16:creationId xmlns:a16="http://schemas.microsoft.com/office/drawing/2014/main" id="{F46F2C1E-3072-4CC7-B1F7-88A649EB6580}"/>
              </a:ext>
            </a:extLst>
          </p:cNvPr>
          <p:cNvSpPr/>
          <p:nvPr/>
        </p:nvSpPr>
        <p:spPr>
          <a:xfrm>
            <a:off x="860776" y="4240393"/>
            <a:ext cx="7422445" cy="502188"/>
          </a:xfrm>
          <a:prstGeom prst="rect">
            <a:avLst/>
          </a:prstGeom>
          <a:solidFill>
            <a:srgbClr val="FFC101"/>
          </a:solidFill>
        </p:spPr>
        <p:txBody>
          <a:bodyPr wrap="square" lIns="137160" tIns="72000" rIns="137160" bIns="72000">
            <a:noAutofit/>
          </a:bodyPr>
          <a:lstStyle/>
          <a:p>
            <a:pPr indent="0" algn="ctr">
              <a:buNone/>
            </a:pPr>
            <a:r>
              <a:rPr lang="en-US" sz="1300" b="1"/>
              <a:t>NB! Employees of the tenderer are not Entities or subcontractors.</a:t>
            </a:r>
          </a:p>
          <a:p>
            <a:pPr indent="0" algn="ctr">
              <a:buNone/>
            </a:pPr>
            <a:endParaRPr lang="en-US" sz="1300" b="1"/>
          </a:p>
        </p:txBody>
      </p:sp>
      <p:sp>
        <p:nvSpPr>
          <p:cNvPr id="8" name="Content Placeholder 4">
            <a:extLst>
              <a:ext uri="{FF2B5EF4-FFF2-40B4-BE49-F238E27FC236}">
                <a16:creationId xmlns:a16="http://schemas.microsoft.com/office/drawing/2014/main" id="{D109FB55-F550-4225-8D77-5743CC398697}"/>
              </a:ext>
            </a:extLst>
          </p:cNvPr>
          <p:cNvSpPr txBox="1">
            <a:spLocks/>
          </p:cNvSpPr>
          <p:nvPr/>
        </p:nvSpPr>
        <p:spPr>
          <a:xfrm>
            <a:off x="694037" y="3265951"/>
            <a:ext cx="2086596" cy="522742"/>
          </a:xfrm>
          <a:prstGeom prst="rect">
            <a:avLst/>
          </a:prstGeom>
        </p:spPr>
        <p:txBody>
          <a:bodyPr vert="horz" lIns="91440" tIns="45720" rIns="91440" bIns="45720" rtlCol="0">
            <a:normAutofit fontScale="92500"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1000" b="0" i="0" kern="1200">
                <a:solidFill>
                  <a:schemeClr val="tx1">
                    <a:lumMod val="65000"/>
                    <a:lumOff val="35000"/>
                  </a:schemeClr>
                </a:solidFill>
                <a:latin typeface="Myriad Pro" panose="020B0503030403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Clr>
                <a:srgbClr val="FFC101"/>
              </a:buClr>
              <a:buNone/>
            </a:pPr>
            <a:r>
              <a:rPr lang="en-US" sz="1200">
                <a:solidFill>
                  <a:schemeClr val="bg1">
                    <a:lumMod val="50000"/>
                  </a:schemeClr>
                </a:solidFill>
              </a:rPr>
              <a:t>All Entities must be </a:t>
            </a:r>
            <a:r>
              <a:rPr lang="en-US" sz="1200" b="1">
                <a:solidFill>
                  <a:schemeClr val="bg1">
                    <a:lumMod val="50000"/>
                  </a:schemeClr>
                </a:solidFill>
              </a:rPr>
              <a:t>clearly indicated </a:t>
            </a:r>
            <a:r>
              <a:rPr lang="en-US" sz="1200">
                <a:solidFill>
                  <a:schemeClr val="bg1">
                    <a:lumMod val="50000"/>
                  </a:schemeClr>
                </a:solidFill>
              </a:rPr>
              <a:t>in the annex</a:t>
            </a:r>
            <a:r>
              <a:rPr lang="lv-LV" sz="1200">
                <a:solidFill>
                  <a:schemeClr val="bg1">
                    <a:lumMod val="50000"/>
                  </a:schemeClr>
                </a:solidFill>
              </a:rPr>
              <a:t> </a:t>
            </a:r>
            <a:r>
              <a:rPr lang="en-US" sz="1200">
                <a:solidFill>
                  <a:schemeClr val="bg1">
                    <a:lumMod val="50000"/>
                  </a:schemeClr>
                </a:solidFill>
              </a:rPr>
              <a:t>attached to the procurement regulations</a:t>
            </a:r>
            <a:r>
              <a:rPr lang="lv-LV" sz="1200">
                <a:solidFill>
                  <a:schemeClr val="bg1">
                    <a:lumMod val="50000"/>
                  </a:schemeClr>
                </a:solidFill>
              </a:rPr>
              <a:t>.</a:t>
            </a:r>
          </a:p>
          <a:p>
            <a:pPr marL="0" indent="0" algn="ctr">
              <a:buClr>
                <a:srgbClr val="FFC101"/>
              </a:buClr>
              <a:buNone/>
            </a:pPr>
            <a:endParaRPr lang="en-US" sz="1200">
              <a:solidFill>
                <a:schemeClr val="bg1">
                  <a:lumMod val="50000"/>
                </a:schemeClr>
              </a:solidFill>
            </a:endParaRPr>
          </a:p>
        </p:txBody>
      </p:sp>
      <p:sp>
        <p:nvSpPr>
          <p:cNvPr id="9" name="Content Placeholder 4">
            <a:extLst>
              <a:ext uri="{FF2B5EF4-FFF2-40B4-BE49-F238E27FC236}">
                <a16:creationId xmlns:a16="http://schemas.microsoft.com/office/drawing/2014/main" id="{C16F7EA7-1D96-4E57-ACE6-7A788510FD3B}"/>
              </a:ext>
            </a:extLst>
          </p:cNvPr>
          <p:cNvSpPr txBox="1">
            <a:spLocks/>
          </p:cNvSpPr>
          <p:nvPr/>
        </p:nvSpPr>
        <p:spPr>
          <a:xfrm>
            <a:off x="2863923" y="3248115"/>
            <a:ext cx="3015399" cy="939137"/>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1000" b="0" i="0" kern="1200">
                <a:solidFill>
                  <a:schemeClr val="tx1">
                    <a:lumMod val="65000"/>
                    <a:lumOff val="35000"/>
                  </a:schemeClr>
                </a:solidFill>
                <a:latin typeface="Myriad Pro" panose="020B0503030403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Clr>
                <a:srgbClr val="FFC101"/>
              </a:buClr>
              <a:buNone/>
            </a:pPr>
            <a:r>
              <a:rPr lang="lv-LV" sz="1200">
                <a:solidFill>
                  <a:schemeClr val="bg1">
                    <a:lumMod val="50000"/>
                  </a:schemeClr>
                </a:solidFill>
              </a:rPr>
              <a:t>T</a:t>
            </a:r>
            <a:r>
              <a:rPr lang="en-US" sz="1200">
                <a:solidFill>
                  <a:schemeClr val="bg1">
                    <a:lumMod val="50000"/>
                  </a:schemeClr>
                </a:solidFill>
              </a:rPr>
              <a:t>here must </a:t>
            </a:r>
            <a:r>
              <a:rPr lang="en-US" sz="1200" b="1">
                <a:solidFill>
                  <a:schemeClr val="bg1">
                    <a:lumMod val="50000"/>
                  </a:schemeClr>
                </a:solidFill>
              </a:rPr>
              <a:t>be signed agreement or other document </a:t>
            </a:r>
            <a:r>
              <a:rPr lang="en-US" sz="1200">
                <a:solidFill>
                  <a:schemeClr val="bg1">
                    <a:lumMod val="50000"/>
                  </a:schemeClr>
                </a:solidFill>
              </a:rPr>
              <a:t>between the supplier and the Entity </a:t>
            </a:r>
            <a:r>
              <a:rPr lang="lv-LV" sz="1200" err="1">
                <a:solidFill>
                  <a:schemeClr val="bg1">
                    <a:lumMod val="50000"/>
                  </a:schemeClr>
                </a:solidFill>
              </a:rPr>
              <a:t>indicating</a:t>
            </a:r>
            <a:r>
              <a:rPr lang="en-US" sz="1200">
                <a:solidFill>
                  <a:schemeClr val="bg1">
                    <a:lumMod val="50000"/>
                  </a:schemeClr>
                </a:solidFill>
              </a:rPr>
              <a:t> </a:t>
            </a:r>
            <a:r>
              <a:rPr lang="lv-LV" sz="1200" err="1">
                <a:solidFill>
                  <a:schemeClr val="bg1">
                    <a:lumMod val="50000"/>
                  </a:schemeClr>
                </a:solidFill>
              </a:rPr>
              <a:t>that</a:t>
            </a:r>
            <a:r>
              <a:rPr lang="lv-LV" sz="1200">
                <a:solidFill>
                  <a:schemeClr val="bg1">
                    <a:lumMod val="50000"/>
                  </a:schemeClr>
                </a:solidFill>
              </a:rPr>
              <a:t> </a:t>
            </a:r>
            <a:r>
              <a:rPr lang="en-US" sz="1200">
                <a:solidFill>
                  <a:schemeClr val="bg1">
                    <a:lumMod val="50000"/>
                  </a:schemeClr>
                </a:solidFill>
              </a:rPr>
              <a:t>the resource on which it is relying will be available during the contract.</a:t>
            </a:r>
            <a:endParaRPr lang="lv-LV" sz="1200">
              <a:solidFill>
                <a:schemeClr val="bg1">
                  <a:lumMod val="50000"/>
                </a:schemeClr>
              </a:solidFill>
            </a:endParaRPr>
          </a:p>
          <a:p>
            <a:pPr algn="just">
              <a:buClr>
                <a:srgbClr val="FFC101"/>
              </a:buClr>
              <a:buFont typeface="Calibri" panose="020F0502020204030204" pitchFamily="34" charset="0"/>
              <a:buChar char="●"/>
            </a:pPr>
            <a:endParaRPr lang="en-US" sz="1200">
              <a:solidFill>
                <a:schemeClr val="bg1">
                  <a:lumMod val="50000"/>
                </a:schemeClr>
              </a:solidFill>
            </a:endParaRPr>
          </a:p>
        </p:txBody>
      </p:sp>
      <p:sp>
        <p:nvSpPr>
          <p:cNvPr id="10" name="Content Placeholder 4">
            <a:extLst>
              <a:ext uri="{FF2B5EF4-FFF2-40B4-BE49-F238E27FC236}">
                <a16:creationId xmlns:a16="http://schemas.microsoft.com/office/drawing/2014/main" id="{B23F92B9-7416-4501-A5DE-B51F132AD764}"/>
              </a:ext>
            </a:extLst>
          </p:cNvPr>
          <p:cNvSpPr txBox="1">
            <a:spLocks/>
          </p:cNvSpPr>
          <p:nvPr/>
        </p:nvSpPr>
        <p:spPr>
          <a:xfrm>
            <a:off x="6089582" y="3281199"/>
            <a:ext cx="2487351" cy="733344"/>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1000" b="0" i="0" kern="1200">
                <a:solidFill>
                  <a:schemeClr val="tx1">
                    <a:lumMod val="65000"/>
                    <a:lumOff val="35000"/>
                  </a:schemeClr>
                </a:solidFill>
                <a:latin typeface="Myriad Pro" panose="020B0503030403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Clr>
                <a:srgbClr val="FFC101"/>
              </a:buClr>
              <a:buNone/>
            </a:pPr>
            <a:r>
              <a:rPr lang="en-US" sz="1200" b="1">
                <a:solidFill>
                  <a:schemeClr val="bg1">
                    <a:lumMod val="50000"/>
                  </a:schemeClr>
                </a:solidFill>
              </a:rPr>
              <a:t>Entity and subcontractor</a:t>
            </a:r>
            <a:r>
              <a:rPr lang="lv-LV" sz="1200" b="1">
                <a:solidFill>
                  <a:schemeClr val="bg1">
                    <a:lumMod val="50000"/>
                  </a:schemeClr>
                </a:solidFill>
              </a:rPr>
              <a:t> </a:t>
            </a:r>
            <a:r>
              <a:rPr lang="lv-LV" sz="1200" err="1">
                <a:solidFill>
                  <a:schemeClr val="bg1">
                    <a:lumMod val="50000"/>
                  </a:schemeClr>
                </a:solidFill>
              </a:rPr>
              <a:t>is</a:t>
            </a:r>
            <a:r>
              <a:rPr lang="lv-LV" sz="1200">
                <a:solidFill>
                  <a:schemeClr val="bg1">
                    <a:lumMod val="50000"/>
                  </a:schemeClr>
                </a:solidFill>
              </a:rPr>
              <a:t> </a:t>
            </a:r>
            <a:r>
              <a:rPr lang="lv-LV" sz="1200" err="1">
                <a:solidFill>
                  <a:schemeClr val="bg1">
                    <a:lumMod val="50000"/>
                  </a:schemeClr>
                </a:solidFill>
              </a:rPr>
              <a:t>not</a:t>
            </a:r>
            <a:r>
              <a:rPr lang="lv-LV" sz="1200">
                <a:solidFill>
                  <a:schemeClr val="bg1">
                    <a:lumMod val="50000"/>
                  </a:schemeClr>
                </a:solidFill>
              </a:rPr>
              <a:t> </a:t>
            </a:r>
            <a:r>
              <a:rPr lang="lv-LV" sz="1200" err="1">
                <a:solidFill>
                  <a:schemeClr val="bg1">
                    <a:lumMod val="50000"/>
                  </a:schemeClr>
                </a:solidFill>
              </a:rPr>
              <a:t>the</a:t>
            </a:r>
            <a:r>
              <a:rPr lang="lv-LV" sz="1200">
                <a:solidFill>
                  <a:schemeClr val="bg1">
                    <a:lumMod val="50000"/>
                  </a:schemeClr>
                </a:solidFill>
              </a:rPr>
              <a:t> </a:t>
            </a:r>
            <a:r>
              <a:rPr lang="lv-LV" sz="1200" err="1">
                <a:solidFill>
                  <a:schemeClr val="bg1">
                    <a:lumMod val="50000"/>
                  </a:schemeClr>
                </a:solidFill>
              </a:rPr>
              <a:t>same</a:t>
            </a:r>
            <a:r>
              <a:rPr lang="lv-LV" sz="1200">
                <a:solidFill>
                  <a:schemeClr val="bg1">
                    <a:lumMod val="50000"/>
                  </a:schemeClr>
                </a:solidFill>
              </a:rPr>
              <a:t>, </a:t>
            </a:r>
            <a:r>
              <a:rPr lang="lv-LV" sz="1200" err="1">
                <a:solidFill>
                  <a:schemeClr val="bg1">
                    <a:lumMod val="50000"/>
                  </a:schemeClr>
                </a:solidFill>
              </a:rPr>
              <a:t>but</a:t>
            </a:r>
            <a:r>
              <a:rPr lang="lv-LV" sz="1200">
                <a:solidFill>
                  <a:schemeClr val="bg1">
                    <a:lumMod val="50000"/>
                  </a:schemeClr>
                </a:solidFill>
              </a:rPr>
              <a:t> a </a:t>
            </a:r>
            <a:r>
              <a:rPr lang="lv-LV" sz="1200" err="1">
                <a:solidFill>
                  <a:schemeClr val="bg1">
                    <a:lumMod val="50000"/>
                  </a:schemeClr>
                </a:solidFill>
              </a:rPr>
              <a:t>third</a:t>
            </a:r>
            <a:r>
              <a:rPr lang="lv-LV" sz="1200">
                <a:solidFill>
                  <a:schemeClr val="bg1">
                    <a:lumMod val="50000"/>
                  </a:schemeClr>
                </a:solidFill>
              </a:rPr>
              <a:t> </a:t>
            </a:r>
            <a:r>
              <a:rPr lang="lv-LV" sz="1200" err="1">
                <a:solidFill>
                  <a:schemeClr val="bg1">
                    <a:lumMod val="50000"/>
                  </a:schemeClr>
                </a:solidFill>
              </a:rPr>
              <a:t>party</a:t>
            </a:r>
            <a:r>
              <a:rPr lang="lv-LV" sz="1200">
                <a:solidFill>
                  <a:schemeClr val="bg1">
                    <a:lumMod val="50000"/>
                  </a:schemeClr>
                </a:solidFill>
              </a:rPr>
              <a:t> </a:t>
            </a:r>
            <a:r>
              <a:rPr lang="lv-LV" sz="1200" err="1">
                <a:solidFill>
                  <a:schemeClr val="bg1">
                    <a:lumMod val="50000"/>
                  </a:schemeClr>
                </a:solidFill>
              </a:rPr>
              <a:t>can</a:t>
            </a:r>
            <a:r>
              <a:rPr lang="lv-LV" sz="1200">
                <a:solidFill>
                  <a:schemeClr val="bg1">
                    <a:lumMod val="50000"/>
                  </a:schemeClr>
                </a:solidFill>
              </a:rPr>
              <a:t> </a:t>
            </a:r>
            <a:r>
              <a:rPr lang="lv-LV" sz="1200" err="1">
                <a:solidFill>
                  <a:schemeClr val="bg1">
                    <a:lumMod val="50000"/>
                  </a:schemeClr>
                </a:solidFill>
              </a:rPr>
              <a:t>be</a:t>
            </a:r>
            <a:r>
              <a:rPr lang="lv-LV" sz="1200">
                <a:solidFill>
                  <a:schemeClr val="bg1">
                    <a:lumMod val="50000"/>
                  </a:schemeClr>
                </a:solidFill>
              </a:rPr>
              <a:t> </a:t>
            </a:r>
            <a:r>
              <a:rPr lang="en-US" sz="1200">
                <a:solidFill>
                  <a:schemeClr val="bg1">
                    <a:lumMod val="50000"/>
                  </a:schemeClr>
                </a:solidFill>
              </a:rPr>
              <a:t>Entity and subcontractor at the same time</a:t>
            </a:r>
            <a:r>
              <a:rPr lang="lv-LV" sz="1200">
                <a:solidFill>
                  <a:schemeClr val="bg1">
                    <a:lumMod val="50000"/>
                  </a:schemeClr>
                </a:solidFill>
              </a:rPr>
              <a:t>. </a:t>
            </a:r>
          </a:p>
          <a:p>
            <a:pPr algn="ctr">
              <a:buClr>
                <a:srgbClr val="FFC101"/>
              </a:buClr>
              <a:buFont typeface="Calibri" panose="020F0502020204030204" pitchFamily="34" charset="0"/>
              <a:buChar char="●"/>
            </a:pPr>
            <a:endParaRPr lang="en-US" sz="1200">
              <a:solidFill>
                <a:schemeClr val="bg1">
                  <a:lumMod val="50000"/>
                </a:schemeClr>
              </a:solidFill>
            </a:endParaRPr>
          </a:p>
        </p:txBody>
      </p:sp>
      <p:grpSp>
        <p:nvGrpSpPr>
          <p:cNvPr id="11" name="Group 10">
            <a:extLst>
              <a:ext uri="{FF2B5EF4-FFF2-40B4-BE49-F238E27FC236}">
                <a16:creationId xmlns:a16="http://schemas.microsoft.com/office/drawing/2014/main" id="{D28B3484-2BA9-4B28-9EF3-CE8C572DFC28}"/>
              </a:ext>
            </a:extLst>
          </p:cNvPr>
          <p:cNvGrpSpPr/>
          <p:nvPr/>
        </p:nvGrpSpPr>
        <p:grpSpPr>
          <a:xfrm>
            <a:off x="1189848" y="2140499"/>
            <a:ext cx="1097280" cy="1097280"/>
            <a:chOff x="4429711" y="1864474"/>
            <a:chExt cx="1097280" cy="1097280"/>
          </a:xfrm>
        </p:grpSpPr>
        <p:sp>
          <p:nvSpPr>
            <p:cNvPr id="12" name="Oval 11">
              <a:extLst>
                <a:ext uri="{FF2B5EF4-FFF2-40B4-BE49-F238E27FC236}">
                  <a16:creationId xmlns:a16="http://schemas.microsoft.com/office/drawing/2014/main" id="{335DCD59-B809-491A-ADBC-A48179AF2D49}"/>
                </a:ext>
              </a:extLst>
            </p:cNvPr>
            <p:cNvSpPr>
              <a:spLocks noChangeArrowheads="1"/>
            </p:cNvSpPr>
            <p:nvPr/>
          </p:nvSpPr>
          <p:spPr bwMode="auto">
            <a:xfrm>
              <a:off x="4429711" y="1864474"/>
              <a:ext cx="1097280" cy="1097280"/>
            </a:xfrm>
            <a:prstGeom prst="ellipse">
              <a:avLst/>
            </a:prstGeom>
            <a:solidFill>
              <a:srgbClr val="003787"/>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 name="Freeform 93">
              <a:extLst>
                <a:ext uri="{FF2B5EF4-FFF2-40B4-BE49-F238E27FC236}">
                  <a16:creationId xmlns:a16="http://schemas.microsoft.com/office/drawing/2014/main" id="{182204F1-2DDE-42AC-9C1C-EA8E3CDC619F}"/>
                </a:ext>
              </a:extLst>
            </p:cNvPr>
            <p:cNvSpPr>
              <a:spLocks noEditPoints="1"/>
            </p:cNvSpPr>
            <p:nvPr/>
          </p:nvSpPr>
          <p:spPr bwMode="auto">
            <a:xfrm>
              <a:off x="4726242" y="2087395"/>
              <a:ext cx="501911" cy="651438"/>
            </a:xfrm>
            <a:custGeom>
              <a:avLst/>
              <a:gdLst>
                <a:gd name="T0" fmla="*/ 486 w 486"/>
                <a:gd name="T1" fmla="*/ 163 h 630"/>
                <a:gd name="T2" fmla="*/ 485 w 486"/>
                <a:gd name="T3" fmla="*/ 161 h 630"/>
                <a:gd name="T4" fmla="*/ 484 w 486"/>
                <a:gd name="T5" fmla="*/ 160 h 630"/>
                <a:gd name="T6" fmla="*/ 326 w 486"/>
                <a:gd name="T7" fmla="*/ 2 h 630"/>
                <a:gd name="T8" fmla="*/ 325 w 486"/>
                <a:gd name="T9" fmla="*/ 1 h 630"/>
                <a:gd name="T10" fmla="*/ 323 w 486"/>
                <a:gd name="T11" fmla="*/ 1 h 630"/>
                <a:gd name="T12" fmla="*/ 122 w 486"/>
                <a:gd name="T13" fmla="*/ 0 h 630"/>
                <a:gd name="T14" fmla="*/ 115 w 486"/>
                <a:gd name="T15" fmla="*/ 137 h 630"/>
                <a:gd name="T16" fmla="*/ 0 w 486"/>
                <a:gd name="T17" fmla="*/ 144 h 630"/>
                <a:gd name="T18" fmla="*/ 7 w 486"/>
                <a:gd name="T19" fmla="*/ 630 h 630"/>
                <a:gd name="T20" fmla="*/ 372 w 486"/>
                <a:gd name="T21" fmla="*/ 623 h 630"/>
                <a:gd name="T22" fmla="*/ 479 w 486"/>
                <a:gd name="T23" fmla="*/ 493 h 630"/>
                <a:gd name="T24" fmla="*/ 486 w 486"/>
                <a:gd name="T25" fmla="*/ 165 h 630"/>
                <a:gd name="T26" fmla="*/ 329 w 486"/>
                <a:gd name="T27" fmla="*/ 24 h 630"/>
                <a:gd name="T28" fmla="*/ 329 w 486"/>
                <a:gd name="T29" fmla="*/ 158 h 630"/>
                <a:gd name="T30" fmla="*/ 358 w 486"/>
                <a:gd name="T31" fmla="*/ 616 h 630"/>
                <a:gd name="T32" fmla="*/ 14 w 486"/>
                <a:gd name="T33" fmla="*/ 151 h 630"/>
                <a:gd name="T34" fmla="*/ 200 w 486"/>
                <a:gd name="T35" fmla="*/ 302 h 630"/>
                <a:gd name="T36" fmla="*/ 358 w 486"/>
                <a:gd name="T37" fmla="*/ 309 h 630"/>
                <a:gd name="T38" fmla="*/ 348 w 486"/>
                <a:gd name="T39" fmla="*/ 295 h 630"/>
                <a:gd name="T40" fmla="*/ 214 w 486"/>
                <a:gd name="T41" fmla="*/ 161 h 630"/>
                <a:gd name="T42" fmla="*/ 372 w 486"/>
                <a:gd name="T43" fmla="*/ 479 h 630"/>
                <a:gd name="T44" fmla="*/ 372 w 486"/>
                <a:gd name="T45" fmla="*/ 301 h 630"/>
                <a:gd name="T46" fmla="*/ 371 w 486"/>
                <a:gd name="T47" fmla="*/ 299 h 630"/>
                <a:gd name="T48" fmla="*/ 371 w 486"/>
                <a:gd name="T49" fmla="*/ 298 h 630"/>
                <a:gd name="T50" fmla="*/ 212 w 486"/>
                <a:gd name="T51" fmla="*/ 139 h 630"/>
                <a:gd name="T52" fmla="*/ 211 w 486"/>
                <a:gd name="T53" fmla="*/ 138 h 630"/>
                <a:gd name="T54" fmla="*/ 210 w 486"/>
                <a:gd name="T55" fmla="*/ 138 h 630"/>
                <a:gd name="T56" fmla="*/ 207 w 486"/>
                <a:gd name="T57" fmla="*/ 137 h 630"/>
                <a:gd name="T58" fmla="*/ 129 w 486"/>
                <a:gd name="T59" fmla="*/ 14 h 630"/>
                <a:gd name="T60" fmla="*/ 315 w 486"/>
                <a:gd name="T61" fmla="*/ 165 h 630"/>
                <a:gd name="T62" fmla="*/ 472 w 486"/>
                <a:gd name="T63" fmla="*/ 172 h 630"/>
                <a:gd name="T64" fmla="*/ 372 w 486"/>
                <a:gd name="T65" fmla="*/ 479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86" h="630">
                  <a:moveTo>
                    <a:pt x="486" y="164"/>
                  </a:moveTo>
                  <a:cubicBezTo>
                    <a:pt x="486" y="163"/>
                    <a:pt x="486" y="163"/>
                    <a:pt x="486" y="163"/>
                  </a:cubicBezTo>
                  <a:cubicBezTo>
                    <a:pt x="486" y="162"/>
                    <a:pt x="486" y="162"/>
                    <a:pt x="486" y="162"/>
                  </a:cubicBezTo>
                  <a:cubicBezTo>
                    <a:pt x="486" y="162"/>
                    <a:pt x="486" y="162"/>
                    <a:pt x="485" y="161"/>
                  </a:cubicBezTo>
                  <a:cubicBezTo>
                    <a:pt x="485" y="161"/>
                    <a:pt x="485" y="161"/>
                    <a:pt x="485" y="161"/>
                  </a:cubicBezTo>
                  <a:cubicBezTo>
                    <a:pt x="485" y="161"/>
                    <a:pt x="485" y="160"/>
                    <a:pt x="484" y="160"/>
                  </a:cubicBezTo>
                  <a:cubicBezTo>
                    <a:pt x="327" y="2"/>
                    <a:pt x="327" y="2"/>
                    <a:pt x="327" y="2"/>
                  </a:cubicBezTo>
                  <a:cubicBezTo>
                    <a:pt x="327" y="2"/>
                    <a:pt x="326" y="2"/>
                    <a:pt x="326" y="2"/>
                  </a:cubicBezTo>
                  <a:cubicBezTo>
                    <a:pt x="326" y="2"/>
                    <a:pt x="326" y="2"/>
                    <a:pt x="326" y="1"/>
                  </a:cubicBezTo>
                  <a:cubicBezTo>
                    <a:pt x="325" y="1"/>
                    <a:pt x="325" y="1"/>
                    <a:pt x="325" y="1"/>
                  </a:cubicBezTo>
                  <a:cubicBezTo>
                    <a:pt x="324" y="1"/>
                    <a:pt x="324" y="1"/>
                    <a:pt x="324" y="1"/>
                  </a:cubicBezTo>
                  <a:cubicBezTo>
                    <a:pt x="324" y="1"/>
                    <a:pt x="324" y="1"/>
                    <a:pt x="323" y="1"/>
                  </a:cubicBezTo>
                  <a:cubicBezTo>
                    <a:pt x="323" y="0"/>
                    <a:pt x="322" y="0"/>
                    <a:pt x="322" y="0"/>
                  </a:cubicBezTo>
                  <a:cubicBezTo>
                    <a:pt x="122" y="0"/>
                    <a:pt x="122" y="0"/>
                    <a:pt x="122" y="0"/>
                  </a:cubicBezTo>
                  <a:cubicBezTo>
                    <a:pt x="118" y="0"/>
                    <a:pt x="115" y="4"/>
                    <a:pt x="115" y="7"/>
                  </a:cubicBezTo>
                  <a:cubicBezTo>
                    <a:pt x="115" y="137"/>
                    <a:pt x="115" y="137"/>
                    <a:pt x="115" y="137"/>
                  </a:cubicBezTo>
                  <a:cubicBezTo>
                    <a:pt x="7" y="137"/>
                    <a:pt x="7" y="137"/>
                    <a:pt x="7" y="137"/>
                  </a:cubicBezTo>
                  <a:cubicBezTo>
                    <a:pt x="3" y="137"/>
                    <a:pt x="0" y="141"/>
                    <a:pt x="0" y="144"/>
                  </a:cubicBezTo>
                  <a:cubicBezTo>
                    <a:pt x="0" y="623"/>
                    <a:pt x="0" y="623"/>
                    <a:pt x="0" y="623"/>
                  </a:cubicBezTo>
                  <a:cubicBezTo>
                    <a:pt x="0" y="626"/>
                    <a:pt x="3" y="630"/>
                    <a:pt x="7" y="630"/>
                  </a:cubicBezTo>
                  <a:cubicBezTo>
                    <a:pt x="365" y="630"/>
                    <a:pt x="365" y="630"/>
                    <a:pt x="365" y="630"/>
                  </a:cubicBezTo>
                  <a:cubicBezTo>
                    <a:pt x="369" y="630"/>
                    <a:pt x="372" y="626"/>
                    <a:pt x="372" y="623"/>
                  </a:cubicBezTo>
                  <a:cubicBezTo>
                    <a:pt x="372" y="493"/>
                    <a:pt x="372" y="493"/>
                    <a:pt x="372" y="493"/>
                  </a:cubicBezTo>
                  <a:cubicBezTo>
                    <a:pt x="479" y="493"/>
                    <a:pt x="479" y="493"/>
                    <a:pt x="479" y="493"/>
                  </a:cubicBezTo>
                  <a:cubicBezTo>
                    <a:pt x="483" y="493"/>
                    <a:pt x="486" y="489"/>
                    <a:pt x="486" y="486"/>
                  </a:cubicBezTo>
                  <a:cubicBezTo>
                    <a:pt x="486" y="165"/>
                    <a:pt x="486" y="165"/>
                    <a:pt x="486" y="165"/>
                  </a:cubicBezTo>
                  <a:cubicBezTo>
                    <a:pt x="486" y="164"/>
                    <a:pt x="486" y="164"/>
                    <a:pt x="486" y="164"/>
                  </a:cubicBezTo>
                  <a:close/>
                  <a:moveTo>
                    <a:pt x="329" y="24"/>
                  </a:moveTo>
                  <a:cubicBezTo>
                    <a:pt x="463" y="158"/>
                    <a:pt x="463" y="158"/>
                    <a:pt x="463" y="158"/>
                  </a:cubicBezTo>
                  <a:cubicBezTo>
                    <a:pt x="329" y="158"/>
                    <a:pt x="329" y="158"/>
                    <a:pt x="329" y="158"/>
                  </a:cubicBezTo>
                  <a:lnTo>
                    <a:pt x="329" y="24"/>
                  </a:lnTo>
                  <a:close/>
                  <a:moveTo>
                    <a:pt x="358" y="616"/>
                  </a:moveTo>
                  <a:cubicBezTo>
                    <a:pt x="14" y="616"/>
                    <a:pt x="14" y="616"/>
                    <a:pt x="14" y="616"/>
                  </a:cubicBezTo>
                  <a:cubicBezTo>
                    <a:pt x="14" y="151"/>
                    <a:pt x="14" y="151"/>
                    <a:pt x="14" y="151"/>
                  </a:cubicBezTo>
                  <a:cubicBezTo>
                    <a:pt x="200" y="151"/>
                    <a:pt x="200" y="151"/>
                    <a:pt x="200" y="151"/>
                  </a:cubicBezTo>
                  <a:cubicBezTo>
                    <a:pt x="200" y="302"/>
                    <a:pt x="200" y="302"/>
                    <a:pt x="200" y="302"/>
                  </a:cubicBezTo>
                  <a:cubicBezTo>
                    <a:pt x="200" y="306"/>
                    <a:pt x="203" y="309"/>
                    <a:pt x="207" y="309"/>
                  </a:cubicBezTo>
                  <a:cubicBezTo>
                    <a:pt x="358" y="309"/>
                    <a:pt x="358" y="309"/>
                    <a:pt x="358" y="309"/>
                  </a:cubicBezTo>
                  <a:lnTo>
                    <a:pt x="358" y="616"/>
                  </a:lnTo>
                  <a:close/>
                  <a:moveTo>
                    <a:pt x="348" y="295"/>
                  </a:moveTo>
                  <a:cubicBezTo>
                    <a:pt x="214" y="295"/>
                    <a:pt x="214" y="295"/>
                    <a:pt x="214" y="295"/>
                  </a:cubicBezTo>
                  <a:cubicBezTo>
                    <a:pt x="214" y="161"/>
                    <a:pt x="214" y="161"/>
                    <a:pt x="214" y="161"/>
                  </a:cubicBezTo>
                  <a:lnTo>
                    <a:pt x="348" y="295"/>
                  </a:lnTo>
                  <a:close/>
                  <a:moveTo>
                    <a:pt x="372" y="479"/>
                  </a:moveTo>
                  <a:cubicBezTo>
                    <a:pt x="372" y="302"/>
                    <a:pt x="372" y="302"/>
                    <a:pt x="372" y="302"/>
                  </a:cubicBezTo>
                  <a:cubicBezTo>
                    <a:pt x="372" y="301"/>
                    <a:pt x="372" y="301"/>
                    <a:pt x="372" y="301"/>
                  </a:cubicBezTo>
                  <a:cubicBezTo>
                    <a:pt x="372" y="300"/>
                    <a:pt x="371" y="300"/>
                    <a:pt x="371" y="300"/>
                  </a:cubicBezTo>
                  <a:cubicBezTo>
                    <a:pt x="371" y="299"/>
                    <a:pt x="371" y="299"/>
                    <a:pt x="371" y="299"/>
                  </a:cubicBezTo>
                  <a:cubicBezTo>
                    <a:pt x="371" y="299"/>
                    <a:pt x="371" y="299"/>
                    <a:pt x="371" y="298"/>
                  </a:cubicBezTo>
                  <a:cubicBezTo>
                    <a:pt x="371" y="298"/>
                    <a:pt x="371" y="298"/>
                    <a:pt x="371" y="298"/>
                  </a:cubicBezTo>
                  <a:cubicBezTo>
                    <a:pt x="370" y="298"/>
                    <a:pt x="370" y="297"/>
                    <a:pt x="370" y="297"/>
                  </a:cubicBezTo>
                  <a:cubicBezTo>
                    <a:pt x="212" y="139"/>
                    <a:pt x="212" y="139"/>
                    <a:pt x="212" y="139"/>
                  </a:cubicBezTo>
                  <a:cubicBezTo>
                    <a:pt x="212" y="139"/>
                    <a:pt x="211" y="139"/>
                    <a:pt x="211" y="139"/>
                  </a:cubicBezTo>
                  <a:cubicBezTo>
                    <a:pt x="211" y="139"/>
                    <a:pt x="211" y="138"/>
                    <a:pt x="211" y="138"/>
                  </a:cubicBezTo>
                  <a:cubicBezTo>
                    <a:pt x="211" y="138"/>
                    <a:pt x="210" y="138"/>
                    <a:pt x="210" y="138"/>
                  </a:cubicBezTo>
                  <a:cubicBezTo>
                    <a:pt x="210" y="138"/>
                    <a:pt x="210" y="138"/>
                    <a:pt x="210" y="138"/>
                  </a:cubicBezTo>
                  <a:cubicBezTo>
                    <a:pt x="209" y="138"/>
                    <a:pt x="209" y="138"/>
                    <a:pt x="209" y="138"/>
                  </a:cubicBezTo>
                  <a:cubicBezTo>
                    <a:pt x="208" y="137"/>
                    <a:pt x="208" y="137"/>
                    <a:pt x="207" y="137"/>
                  </a:cubicBezTo>
                  <a:cubicBezTo>
                    <a:pt x="129" y="137"/>
                    <a:pt x="129" y="137"/>
                    <a:pt x="129" y="137"/>
                  </a:cubicBezTo>
                  <a:cubicBezTo>
                    <a:pt x="129" y="14"/>
                    <a:pt x="129" y="14"/>
                    <a:pt x="129" y="14"/>
                  </a:cubicBezTo>
                  <a:cubicBezTo>
                    <a:pt x="315" y="14"/>
                    <a:pt x="315" y="14"/>
                    <a:pt x="315" y="14"/>
                  </a:cubicBezTo>
                  <a:cubicBezTo>
                    <a:pt x="315" y="165"/>
                    <a:pt x="315" y="165"/>
                    <a:pt x="315" y="165"/>
                  </a:cubicBezTo>
                  <a:cubicBezTo>
                    <a:pt x="315" y="169"/>
                    <a:pt x="318" y="172"/>
                    <a:pt x="322" y="172"/>
                  </a:cubicBezTo>
                  <a:cubicBezTo>
                    <a:pt x="472" y="172"/>
                    <a:pt x="472" y="172"/>
                    <a:pt x="472" y="172"/>
                  </a:cubicBezTo>
                  <a:cubicBezTo>
                    <a:pt x="472" y="479"/>
                    <a:pt x="472" y="479"/>
                    <a:pt x="472" y="479"/>
                  </a:cubicBezTo>
                  <a:lnTo>
                    <a:pt x="372" y="479"/>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17" name="Group 16">
            <a:extLst>
              <a:ext uri="{FF2B5EF4-FFF2-40B4-BE49-F238E27FC236}">
                <a16:creationId xmlns:a16="http://schemas.microsoft.com/office/drawing/2014/main" id="{56BBB29A-B352-465B-81DC-711995DC891D}"/>
              </a:ext>
            </a:extLst>
          </p:cNvPr>
          <p:cNvGrpSpPr/>
          <p:nvPr/>
        </p:nvGrpSpPr>
        <p:grpSpPr>
          <a:xfrm>
            <a:off x="3863904" y="2140499"/>
            <a:ext cx="1097280" cy="1097280"/>
            <a:chOff x="6176966" y="4985423"/>
            <a:chExt cx="1097280" cy="1097280"/>
          </a:xfrm>
        </p:grpSpPr>
        <p:sp>
          <p:nvSpPr>
            <p:cNvPr id="18" name="Oval 17">
              <a:extLst>
                <a:ext uri="{FF2B5EF4-FFF2-40B4-BE49-F238E27FC236}">
                  <a16:creationId xmlns:a16="http://schemas.microsoft.com/office/drawing/2014/main" id="{FC0BB538-F036-4203-8738-5662B3E89EE2}"/>
                </a:ext>
              </a:extLst>
            </p:cNvPr>
            <p:cNvSpPr>
              <a:spLocks noChangeArrowheads="1"/>
            </p:cNvSpPr>
            <p:nvPr/>
          </p:nvSpPr>
          <p:spPr bwMode="auto">
            <a:xfrm>
              <a:off x="6176966" y="4985423"/>
              <a:ext cx="1097280" cy="1097280"/>
            </a:xfrm>
            <a:prstGeom prst="ellipse">
              <a:avLst/>
            </a:prstGeom>
            <a:solidFill>
              <a:srgbClr val="003787"/>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9" name="Freeform 145">
              <a:extLst>
                <a:ext uri="{FF2B5EF4-FFF2-40B4-BE49-F238E27FC236}">
                  <a16:creationId xmlns:a16="http://schemas.microsoft.com/office/drawing/2014/main" id="{2D7DBD61-BF7D-4DF4-AA7D-5DA611FF3A9E}"/>
                </a:ext>
              </a:extLst>
            </p:cNvPr>
            <p:cNvSpPr>
              <a:spLocks noEditPoints="1"/>
            </p:cNvSpPr>
            <p:nvPr/>
          </p:nvSpPr>
          <p:spPr bwMode="auto">
            <a:xfrm>
              <a:off x="6477796" y="5215032"/>
              <a:ext cx="494468" cy="662291"/>
            </a:xfrm>
            <a:custGeom>
              <a:avLst/>
              <a:gdLst>
                <a:gd name="T0" fmla="*/ 472 w 479"/>
                <a:gd name="T1" fmla="*/ 641 h 641"/>
                <a:gd name="T2" fmla="*/ 0 w 479"/>
                <a:gd name="T3" fmla="*/ 36 h 641"/>
                <a:gd name="T4" fmla="*/ 57 w 479"/>
                <a:gd name="T5" fmla="*/ 36 h 641"/>
                <a:gd name="T6" fmla="*/ 14 w 479"/>
                <a:gd name="T7" fmla="*/ 627 h 641"/>
                <a:gd name="T8" fmla="*/ 406 w 479"/>
                <a:gd name="T9" fmla="*/ 43 h 641"/>
                <a:gd name="T10" fmla="*/ 392 w 479"/>
                <a:gd name="T11" fmla="*/ 65 h 641"/>
                <a:gd name="T12" fmla="*/ 406 w 479"/>
                <a:gd name="T13" fmla="*/ 7 h 641"/>
                <a:gd name="T14" fmla="*/ 479 w 479"/>
                <a:gd name="T15" fmla="*/ 36 h 641"/>
                <a:gd name="T16" fmla="*/ 244 w 479"/>
                <a:gd name="T17" fmla="*/ 43 h 641"/>
                <a:gd name="T18" fmla="*/ 266 w 479"/>
                <a:gd name="T19" fmla="*/ 29 h 641"/>
                <a:gd name="T20" fmla="*/ 237 w 479"/>
                <a:gd name="T21" fmla="*/ 0 h 641"/>
                <a:gd name="T22" fmla="*/ 237 w 479"/>
                <a:gd name="T23" fmla="*/ 72 h 641"/>
                <a:gd name="T24" fmla="*/ 190 w 479"/>
                <a:gd name="T25" fmla="*/ 43 h 641"/>
                <a:gd name="T26" fmla="*/ 212 w 479"/>
                <a:gd name="T27" fmla="*/ 29 h 641"/>
                <a:gd name="T28" fmla="*/ 183 w 479"/>
                <a:gd name="T29" fmla="*/ 0 h 641"/>
                <a:gd name="T30" fmla="*/ 183 w 479"/>
                <a:gd name="T31" fmla="*/ 72 h 641"/>
                <a:gd name="T32" fmla="*/ 135 w 479"/>
                <a:gd name="T33" fmla="*/ 43 h 641"/>
                <a:gd name="T34" fmla="*/ 157 w 479"/>
                <a:gd name="T35" fmla="*/ 29 h 641"/>
                <a:gd name="T36" fmla="*/ 128 w 479"/>
                <a:gd name="T37" fmla="*/ 0 h 641"/>
                <a:gd name="T38" fmla="*/ 128 w 479"/>
                <a:gd name="T39" fmla="*/ 72 h 641"/>
                <a:gd name="T40" fmla="*/ 81 w 479"/>
                <a:gd name="T41" fmla="*/ 43 h 641"/>
                <a:gd name="T42" fmla="*/ 103 w 479"/>
                <a:gd name="T43" fmla="*/ 29 h 641"/>
                <a:gd name="T44" fmla="*/ 74 w 479"/>
                <a:gd name="T45" fmla="*/ 0 h 641"/>
                <a:gd name="T46" fmla="*/ 74 w 479"/>
                <a:gd name="T47" fmla="*/ 72 h 641"/>
                <a:gd name="T48" fmla="*/ 352 w 479"/>
                <a:gd name="T49" fmla="*/ 43 h 641"/>
                <a:gd name="T50" fmla="*/ 374 w 479"/>
                <a:gd name="T51" fmla="*/ 29 h 641"/>
                <a:gd name="T52" fmla="*/ 345 w 479"/>
                <a:gd name="T53" fmla="*/ 0 h 641"/>
                <a:gd name="T54" fmla="*/ 345 w 479"/>
                <a:gd name="T55" fmla="*/ 72 h 641"/>
                <a:gd name="T56" fmla="*/ 298 w 479"/>
                <a:gd name="T57" fmla="*/ 43 h 641"/>
                <a:gd name="T58" fmla="*/ 320 w 479"/>
                <a:gd name="T59" fmla="*/ 29 h 641"/>
                <a:gd name="T60" fmla="*/ 291 w 479"/>
                <a:gd name="T61" fmla="*/ 0 h 641"/>
                <a:gd name="T62" fmla="*/ 291 w 479"/>
                <a:gd name="T63" fmla="*/ 72 h 641"/>
                <a:gd name="T64" fmla="*/ 73 w 479"/>
                <a:gd name="T65" fmla="*/ 554 h 641"/>
                <a:gd name="T66" fmla="*/ 406 w 479"/>
                <a:gd name="T67" fmla="*/ 554 h 641"/>
                <a:gd name="T68" fmla="*/ 80 w 479"/>
                <a:gd name="T69" fmla="*/ 488 h 641"/>
                <a:gd name="T70" fmla="*/ 399 w 479"/>
                <a:gd name="T71" fmla="*/ 502 h 641"/>
                <a:gd name="T72" fmla="*/ 399 w 479"/>
                <a:gd name="T73" fmla="*/ 428 h 641"/>
                <a:gd name="T74" fmla="*/ 80 w 479"/>
                <a:gd name="T75" fmla="*/ 442 h 641"/>
                <a:gd name="T76" fmla="*/ 399 w 479"/>
                <a:gd name="T77" fmla="*/ 428 h 641"/>
                <a:gd name="T78" fmla="*/ 73 w 479"/>
                <a:gd name="T79" fmla="*/ 376 h 641"/>
                <a:gd name="T80" fmla="*/ 406 w 479"/>
                <a:gd name="T81" fmla="*/ 376 h 641"/>
                <a:gd name="T82" fmla="*/ 80 w 479"/>
                <a:gd name="T83" fmla="*/ 310 h 641"/>
                <a:gd name="T84" fmla="*/ 399 w 479"/>
                <a:gd name="T85" fmla="*/ 324 h 641"/>
                <a:gd name="T86" fmla="*/ 399 w 479"/>
                <a:gd name="T87" fmla="*/ 250 h 641"/>
                <a:gd name="T88" fmla="*/ 80 w 479"/>
                <a:gd name="T89" fmla="*/ 264 h 641"/>
                <a:gd name="T90" fmla="*/ 399 w 479"/>
                <a:gd name="T91" fmla="*/ 250 h 641"/>
                <a:gd name="T92" fmla="*/ 73 w 479"/>
                <a:gd name="T93" fmla="*/ 198 h 641"/>
                <a:gd name="T94" fmla="*/ 406 w 479"/>
                <a:gd name="T95" fmla="*/ 198 h 641"/>
                <a:gd name="T96" fmla="*/ 80 w 479"/>
                <a:gd name="T97" fmla="*/ 131 h 641"/>
                <a:gd name="T98" fmla="*/ 399 w 479"/>
                <a:gd name="T99" fmla="*/ 145 h 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79" h="641">
                  <a:moveTo>
                    <a:pt x="479" y="36"/>
                  </a:moveTo>
                  <a:cubicBezTo>
                    <a:pt x="479" y="634"/>
                    <a:pt x="479" y="634"/>
                    <a:pt x="479" y="634"/>
                  </a:cubicBezTo>
                  <a:cubicBezTo>
                    <a:pt x="479" y="638"/>
                    <a:pt x="476" y="641"/>
                    <a:pt x="472" y="641"/>
                  </a:cubicBezTo>
                  <a:cubicBezTo>
                    <a:pt x="7" y="641"/>
                    <a:pt x="7" y="641"/>
                    <a:pt x="7" y="641"/>
                  </a:cubicBezTo>
                  <a:cubicBezTo>
                    <a:pt x="3" y="641"/>
                    <a:pt x="0" y="638"/>
                    <a:pt x="0" y="634"/>
                  </a:cubicBezTo>
                  <a:cubicBezTo>
                    <a:pt x="0" y="36"/>
                    <a:pt x="0" y="36"/>
                    <a:pt x="0" y="36"/>
                  </a:cubicBezTo>
                  <a:cubicBezTo>
                    <a:pt x="0" y="32"/>
                    <a:pt x="3" y="29"/>
                    <a:pt x="7" y="29"/>
                  </a:cubicBezTo>
                  <a:cubicBezTo>
                    <a:pt x="50" y="29"/>
                    <a:pt x="50" y="29"/>
                    <a:pt x="50" y="29"/>
                  </a:cubicBezTo>
                  <a:cubicBezTo>
                    <a:pt x="54" y="29"/>
                    <a:pt x="57" y="32"/>
                    <a:pt x="57" y="36"/>
                  </a:cubicBezTo>
                  <a:cubicBezTo>
                    <a:pt x="57" y="40"/>
                    <a:pt x="54" y="43"/>
                    <a:pt x="50" y="43"/>
                  </a:cubicBezTo>
                  <a:cubicBezTo>
                    <a:pt x="14" y="43"/>
                    <a:pt x="14" y="43"/>
                    <a:pt x="14" y="43"/>
                  </a:cubicBezTo>
                  <a:cubicBezTo>
                    <a:pt x="14" y="627"/>
                    <a:pt x="14" y="627"/>
                    <a:pt x="14" y="627"/>
                  </a:cubicBezTo>
                  <a:cubicBezTo>
                    <a:pt x="465" y="627"/>
                    <a:pt x="465" y="627"/>
                    <a:pt x="465" y="627"/>
                  </a:cubicBezTo>
                  <a:cubicBezTo>
                    <a:pt x="465" y="43"/>
                    <a:pt x="465" y="43"/>
                    <a:pt x="465" y="43"/>
                  </a:cubicBezTo>
                  <a:cubicBezTo>
                    <a:pt x="406" y="43"/>
                    <a:pt x="406" y="43"/>
                    <a:pt x="406" y="43"/>
                  </a:cubicBezTo>
                  <a:cubicBezTo>
                    <a:pt x="406" y="65"/>
                    <a:pt x="406" y="65"/>
                    <a:pt x="406" y="65"/>
                  </a:cubicBezTo>
                  <a:cubicBezTo>
                    <a:pt x="406" y="69"/>
                    <a:pt x="403" y="72"/>
                    <a:pt x="399" y="72"/>
                  </a:cubicBezTo>
                  <a:cubicBezTo>
                    <a:pt x="395" y="72"/>
                    <a:pt x="392" y="69"/>
                    <a:pt x="392" y="65"/>
                  </a:cubicBezTo>
                  <a:cubicBezTo>
                    <a:pt x="392" y="7"/>
                    <a:pt x="392" y="7"/>
                    <a:pt x="392" y="7"/>
                  </a:cubicBezTo>
                  <a:cubicBezTo>
                    <a:pt x="392" y="3"/>
                    <a:pt x="395" y="0"/>
                    <a:pt x="399" y="0"/>
                  </a:cubicBezTo>
                  <a:cubicBezTo>
                    <a:pt x="403" y="0"/>
                    <a:pt x="406" y="3"/>
                    <a:pt x="406" y="7"/>
                  </a:cubicBezTo>
                  <a:cubicBezTo>
                    <a:pt x="406" y="29"/>
                    <a:pt x="406" y="29"/>
                    <a:pt x="406" y="29"/>
                  </a:cubicBezTo>
                  <a:cubicBezTo>
                    <a:pt x="472" y="29"/>
                    <a:pt x="472" y="29"/>
                    <a:pt x="472" y="29"/>
                  </a:cubicBezTo>
                  <a:cubicBezTo>
                    <a:pt x="476" y="29"/>
                    <a:pt x="479" y="32"/>
                    <a:pt x="479" y="36"/>
                  </a:cubicBezTo>
                  <a:close/>
                  <a:moveTo>
                    <a:pt x="237" y="72"/>
                  </a:moveTo>
                  <a:cubicBezTo>
                    <a:pt x="241" y="72"/>
                    <a:pt x="244" y="69"/>
                    <a:pt x="244" y="65"/>
                  </a:cubicBezTo>
                  <a:cubicBezTo>
                    <a:pt x="244" y="43"/>
                    <a:pt x="244" y="43"/>
                    <a:pt x="244" y="43"/>
                  </a:cubicBezTo>
                  <a:cubicBezTo>
                    <a:pt x="266" y="43"/>
                    <a:pt x="266" y="43"/>
                    <a:pt x="266" y="43"/>
                  </a:cubicBezTo>
                  <a:cubicBezTo>
                    <a:pt x="269" y="43"/>
                    <a:pt x="273" y="40"/>
                    <a:pt x="273" y="36"/>
                  </a:cubicBezTo>
                  <a:cubicBezTo>
                    <a:pt x="273" y="32"/>
                    <a:pt x="269" y="29"/>
                    <a:pt x="266" y="29"/>
                  </a:cubicBezTo>
                  <a:cubicBezTo>
                    <a:pt x="244" y="29"/>
                    <a:pt x="244" y="29"/>
                    <a:pt x="244" y="29"/>
                  </a:cubicBezTo>
                  <a:cubicBezTo>
                    <a:pt x="244" y="7"/>
                    <a:pt x="244" y="7"/>
                    <a:pt x="244" y="7"/>
                  </a:cubicBezTo>
                  <a:cubicBezTo>
                    <a:pt x="244" y="3"/>
                    <a:pt x="241" y="0"/>
                    <a:pt x="237" y="0"/>
                  </a:cubicBezTo>
                  <a:cubicBezTo>
                    <a:pt x="233" y="0"/>
                    <a:pt x="230" y="3"/>
                    <a:pt x="230" y="7"/>
                  </a:cubicBezTo>
                  <a:cubicBezTo>
                    <a:pt x="230" y="65"/>
                    <a:pt x="230" y="65"/>
                    <a:pt x="230" y="65"/>
                  </a:cubicBezTo>
                  <a:cubicBezTo>
                    <a:pt x="230" y="69"/>
                    <a:pt x="233" y="72"/>
                    <a:pt x="237" y="72"/>
                  </a:cubicBezTo>
                  <a:close/>
                  <a:moveTo>
                    <a:pt x="183" y="72"/>
                  </a:moveTo>
                  <a:cubicBezTo>
                    <a:pt x="186" y="72"/>
                    <a:pt x="190" y="69"/>
                    <a:pt x="190" y="65"/>
                  </a:cubicBezTo>
                  <a:cubicBezTo>
                    <a:pt x="190" y="43"/>
                    <a:pt x="190" y="43"/>
                    <a:pt x="190" y="43"/>
                  </a:cubicBezTo>
                  <a:cubicBezTo>
                    <a:pt x="212" y="43"/>
                    <a:pt x="212" y="43"/>
                    <a:pt x="212" y="43"/>
                  </a:cubicBezTo>
                  <a:cubicBezTo>
                    <a:pt x="215" y="43"/>
                    <a:pt x="219" y="40"/>
                    <a:pt x="219" y="36"/>
                  </a:cubicBezTo>
                  <a:cubicBezTo>
                    <a:pt x="219" y="32"/>
                    <a:pt x="215" y="29"/>
                    <a:pt x="212" y="29"/>
                  </a:cubicBezTo>
                  <a:cubicBezTo>
                    <a:pt x="190" y="29"/>
                    <a:pt x="190" y="29"/>
                    <a:pt x="190" y="29"/>
                  </a:cubicBezTo>
                  <a:cubicBezTo>
                    <a:pt x="190" y="7"/>
                    <a:pt x="190" y="7"/>
                    <a:pt x="190" y="7"/>
                  </a:cubicBezTo>
                  <a:cubicBezTo>
                    <a:pt x="190" y="3"/>
                    <a:pt x="186" y="0"/>
                    <a:pt x="183" y="0"/>
                  </a:cubicBezTo>
                  <a:cubicBezTo>
                    <a:pt x="179" y="0"/>
                    <a:pt x="176" y="3"/>
                    <a:pt x="176" y="7"/>
                  </a:cubicBezTo>
                  <a:cubicBezTo>
                    <a:pt x="176" y="65"/>
                    <a:pt x="176" y="65"/>
                    <a:pt x="176" y="65"/>
                  </a:cubicBezTo>
                  <a:cubicBezTo>
                    <a:pt x="176" y="69"/>
                    <a:pt x="179" y="72"/>
                    <a:pt x="183" y="72"/>
                  </a:cubicBezTo>
                  <a:close/>
                  <a:moveTo>
                    <a:pt x="128" y="72"/>
                  </a:moveTo>
                  <a:cubicBezTo>
                    <a:pt x="132" y="72"/>
                    <a:pt x="135" y="69"/>
                    <a:pt x="135" y="65"/>
                  </a:cubicBezTo>
                  <a:cubicBezTo>
                    <a:pt x="135" y="43"/>
                    <a:pt x="135" y="43"/>
                    <a:pt x="135" y="43"/>
                  </a:cubicBezTo>
                  <a:cubicBezTo>
                    <a:pt x="157" y="43"/>
                    <a:pt x="157" y="43"/>
                    <a:pt x="157" y="43"/>
                  </a:cubicBezTo>
                  <a:cubicBezTo>
                    <a:pt x="161" y="43"/>
                    <a:pt x="164" y="40"/>
                    <a:pt x="164" y="36"/>
                  </a:cubicBezTo>
                  <a:cubicBezTo>
                    <a:pt x="164" y="32"/>
                    <a:pt x="161" y="29"/>
                    <a:pt x="157" y="29"/>
                  </a:cubicBezTo>
                  <a:cubicBezTo>
                    <a:pt x="135" y="29"/>
                    <a:pt x="135" y="29"/>
                    <a:pt x="135" y="29"/>
                  </a:cubicBezTo>
                  <a:cubicBezTo>
                    <a:pt x="135" y="7"/>
                    <a:pt x="135" y="7"/>
                    <a:pt x="135" y="7"/>
                  </a:cubicBezTo>
                  <a:cubicBezTo>
                    <a:pt x="135" y="3"/>
                    <a:pt x="132" y="0"/>
                    <a:pt x="128" y="0"/>
                  </a:cubicBezTo>
                  <a:cubicBezTo>
                    <a:pt x="125" y="0"/>
                    <a:pt x="121" y="3"/>
                    <a:pt x="121" y="7"/>
                  </a:cubicBezTo>
                  <a:cubicBezTo>
                    <a:pt x="121" y="65"/>
                    <a:pt x="121" y="65"/>
                    <a:pt x="121" y="65"/>
                  </a:cubicBezTo>
                  <a:cubicBezTo>
                    <a:pt x="121" y="69"/>
                    <a:pt x="125" y="72"/>
                    <a:pt x="128" y="72"/>
                  </a:cubicBezTo>
                  <a:close/>
                  <a:moveTo>
                    <a:pt x="74" y="72"/>
                  </a:moveTo>
                  <a:cubicBezTo>
                    <a:pt x="78" y="72"/>
                    <a:pt x="81" y="69"/>
                    <a:pt x="81" y="65"/>
                  </a:cubicBezTo>
                  <a:cubicBezTo>
                    <a:pt x="81" y="43"/>
                    <a:pt x="81" y="43"/>
                    <a:pt x="81" y="43"/>
                  </a:cubicBezTo>
                  <a:cubicBezTo>
                    <a:pt x="103" y="43"/>
                    <a:pt x="103" y="43"/>
                    <a:pt x="103" y="43"/>
                  </a:cubicBezTo>
                  <a:cubicBezTo>
                    <a:pt x="107" y="43"/>
                    <a:pt x="110" y="40"/>
                    <a:pt x="110" y="36"/>
                  </a:cubicBezTo>
                  <a:cubicBezTo>
                    <a:pt x="110" y="32"/>
                    <a:pt x="107" y="29"/>
                    <a:pt x="103" y="29"/>
                  </a:cubicBezTo>
                  <a:cubicBezTo>
                    <a:pt x="81" y="29"/>
                    <a:pt x="81" y="29"/>
                    <a:pt x="81" y="29"/>
                  </a:cubicBezTo>
                  <a:cubicBezTo>
                    <a:pt x="81" y="7"/>
                    <a:pt x="81" y="7"/>
                    <a:pt x="81" y="7"/>
                  </a:cubicBezTo>
                  <a:cubicBezTo>
                    <a:pt x="81" y="3"/>
                    <a:pt x="78" y="0"/>
                    <a:pt x="74" y="0"/>
                  </a:cubicBezTo>
                  <a:cubicBezTo>
                    <a:pt x="71" y="0"/>
                    <a:pt x="67" y="3"/>
                    <a:pt x="67" y="7"/>
                  </a:cubicBezTo>
                  <a:cubicBezTo>
                    <a:pt x="67" y="65"/>
                    <a:pt x="67" y="65"/>
                    <a:pt x="67" y="65"/>
                  </a:cubicBezTo>
                  <a:cubicBezTo>
                    <a:pt x="67" y="69"/>
                    <a:pt x="71" y="72"/>
                    <a:pt x="74" y="72"/>
                  </a:cubicBezTo>
                  <a:close/>
                  <a:moveTo>
                    <a:pt x="345" y="72"/>
                  </a:moveTo>
                  <a:cubicBezTo>
                    <a:pt x="349" y="72"/>
                    <a:pt x="352" y="69"/>
                    <a:pt x="352" y="65"/>
                  </a:cubicBezTo>
                  <a:cubicBezTo>
                    <a:pt x="352" y="43"/>
                    <a:pt x="352" y="43"/>
                    <a:pt x="352" y="43"/>
                  </a:cubicBezTo>
                  <a:cubicBezTo>
                    <a:pt x="374" y="43"/>
                    <a:pt x="374" y="43"/>
                    <a:pt x="374" y="43"/>
                  </a:cubicBezTo>
                  <a:cubicBezTo>
                    <a:pt x="378" y="43"/>
                    <a:pt x="381" y="40"/>
                    <a:pt x="381" y="36"/>
                  </a:cubicBezTo>
                  <a:cubicBezTo>
                    <a:pt x="381" y="32"/>
                    <a:pt x="378" y="29"/>
                    <a:pt x="374" y="29"/>
                  </a:cubicBezTo>
                  <a:cubicBezTo>
                    <a:pt x="352" y="29"/>
                    <a:pt x="352" y="29"/>
                    <a:pt x="352" y="29"/>
                  </a:cubicBezTo>
                  <a:cubicBezTo>
                    <a:pt x="352" y="7"/>
                    <a:pt x="352" y="7"/>
                    <a:pt x="352" y="7"/>
                  </a:cubicBezTo>
                  <a:cubicBezTo>
                    <a:pt x="352" y="3"/>
                    <a:pt x="349" y="0"/>
                    <a:pt x="345" y="0"/>
                  </a:cubicBezTo>
                  <a:cubicBezTo>
                    <a:pt x="341" y="0"/>
                    <a:pt x="338" y="3"/>
                    <a:pt x="338" y="7"/>
                  </a:cubicBezTo>
                  <a:cubicBezTo>
                    <a:pt x="338" y="65"/>
                    <a:pt x="338" y="65"/>
                    <a:pt x="338" y="65"/>
                  </a:cubicBezTo>
                  <a:cubicBezTo>
                    <a:pt x="338" y="69"/>
                    <a:pt x="341" y="72"/>
                    <a:pt x="345" y="72"/>
                  </a:cubicBezTo>
                  <a:close/>
                  <a:moveTo>
                    <a:pt x="291" y="72"/>
                  </a:moveTo>
                  <a:cubicBezTo>
                    <a:pt x="295" y="72"/>
                    <a:pt x="298" y="69"/>
                    <a:pt x="298" y="65"/>
                  </a:cubicBezTo>
                  <a:cubicBezTo>
                    <a:pt x="298" y="43"/>
                    <a:pt x="298" y="43"/>
                    <a:pt x="298" y="43"/>
                  </a:cubicBezTo>
                  <a:cubicBezTo>
                    <a:pt x="320" y="43"/>
                    <a:pt x="320" y="43"/>
                    <a:pt x="320" y="43"/>
                  </a:cubicBezTo>
                  <a:cubicBezTo>
                    <a:pt x="324" y="43"/>
                    <a:pt x="327" y="40"/>
                    <a:pt x="327" y="36"/>
                  </a:cubicBezTo>
                  <a:cubicBezTo>
                    <a:pt x="327" y="32"/>
                    <a:pt x="324" y="29"/>
                    <a:pt x="320" y="29"/>
                  </a:cubicBezTo>
                  <a:cubicBezTo>
                    <a:pt x="298" y="29"/>
                    <a:pt x="298" y="29"/>
                    <a:pt x="298" y="29"/>
                  </a:cubicBezTo>
                  <a:cubicBezTo>
                    <a:pt x="298" y="7"/>
                    <a:pt x="298" y="7"/>
                    <a:pt x="298" y="7"/>
                  </a:cubicBezTo>
                  <a:cubicBezTo>
                    <a:pt x="298" y="3"/>
                    <a:pt x="295" y="0"/>
                    <a:pt x="291" y="0"/>
                  </a:cubicBezTo>
                  <a:cubicBezTo>
                    <a:pt x="287" y="0"/>
                    <a:pt x="284" y="3"/>
                    <a:pt x="284" y="7"/>
                  </a:cubicBezTo>
                  <a:cubicBezTo>
                    <a:pt x="284" y="65"/>
                    <a:pt x="284" y="65"/>
                    <a:pt x="284" y="65"/>
                  </a:cubicBezTo>
                  <a:cubicBezTo>
                    <a:pt x="284" y="69"/>
                    <a:pt x="287" y="72"/>
                    <a:pt x="291" y="72"/>
                  </a:cubicBezTo>
                  <a:close/>
                  <a:moveTo>
                    <a:pt x="399" y="547"/>
                  </a:moveTo>
                  <a:cubicBezTo>
                    <a:pt x="80" y="547"/>
                    <a:pt x="80" y="547"/>
                    <a:pt x="80" y="547"/>
                  </a:cubicBezTo>
                  <a:cubicBezTo>
                    <a:pt x="76" y="547"/>
                    <a:pt x="73" y="550"/>
                    <a:pt x="73" y="554"/>
                  </a:cubicBezTo>
                  <a:cubicBezTo>
                    <a:pt x="73" y="558"/>
                    <a:pt x="76" y="561"/>
                    <a:pt x="80" y="561"/>
                  </a:cubicBezTo>
                  <a:cubicBezTo>
                    <a:pt x="399" y="561"/>
                    <a:pt x="399" y="561"/>
                    <a:pt x="399" y="561"/>
                  </a:cubicBezTo>
                  <a:cubicBezTo>
                    <a:pt x="403" y="561"/>
                    <a:pt x="406" y="558"/>
                    <a:pt x="406" y="554"/>
                  </a:cubicBezTo>
                  <a:cubicBezTo>
                    <a:pt x="406" y="550"/>
                    <a:pt x="403" y="547"/>
                    <a:pt x="399" y="547"/>
                  </a:cubicBezTo>
                  <a:close/>
                  <a:moveTo>
                    <a:pt x="399" y="488"/>
                  </a:moveTo>
                  <a:cubicBezTo>
                    <a:pt x="80" y="488"/>
                    <a:pt x="80" y="488"/>
                    <a:pt x="80" y="488"/>
                  </a:cubicBezTo>
                  <a:cubicBezTo>
                    <a:pt x="76" y="488"/>
                    <a:pt x="73" y="491"/>
                    <a:pt x="73" y="495"/>
                  </a:cubicBezTo>
                  <a:cubicBezTo>
                    <a:pt x="73" y="499"/>
                    <a:pt x="76" y="502"/>
                    <a:pt x="80" y="502"/>
                  </a:cubicBezTo>
                  <a:cubicBezTo>
                    <a:pt x="399" y="502"/>
                    <a:pt x="399" y="502"/>
                    <a:pt x="399" y="502"/>
                  </a:cubicBezTo>
                  <a:cubicBezTo>
                    <a:pt x="403" y="502"/>
                    <a:pt x="406" y="499"/>
                    <a:pt x="406" y="495"/>
                  </a:cubicBezTo>
                  <a:cubicBezTo>
                    <a:pt x="406" y="491"/>
                    <a:pt x="403" y="488"/>
                    <a:pt x="399" y="488"/>
                  </a:cubicBezTo>
                  <a:close/>
                  <a:moveTo>
                    <a:pt x="399" y="428"/>
                  </a:moveTo>
                  <a:cubicBezTo>
                    <a:pt x="80" y="428"/>
                    <a:pt x="80" y="428"/>
                    <a:pt x="80" y="428"/>
                  </a:cubicBezTo>
                  <a:cubicBezTo>
                    <a:pt x="76" y="428"/>
                    <a:pt x="73" y="431"/>
                    <a:pt x="73" y="435"/>
                  </a:cubicBezTo>
                  <a:cubicBezTo>
                    <a:pt x="73" y="439"/>
                    <a:pt x="76" y="442"/>
                    <a:pt x="80" y="442"/>
                  </a:cubicBezTo>
                  <a:cubicBezTo>
                    <a:pt x="399" y="442"/>
                    <a:pt x="399" y="442"/>
                    <a:pt x="399" y="442"/>
                  </a:cubicBezTo>
                  <a:cubicBezTo>
                    <a:pt x="403" y="442"/>
                    <a:pt x="406" y="439"/>
                    <a:pt x="406" y="435"/>
                  </a:cubicBezTo>
                  <a:cubicBezTo>
                    <a:pt x="406" y="431"/>
                    <a:pt x="403" y="428"/>
                    <a:pt x="399" y="428"/>
                  </a:cubicBezTo>
                  <a:close/>
                  <a:moveTo>
                    <a:pt x="399" y="369"/>
                  </a:moveTo>
                  <a:cubicBezTo>
                    <a:pt x="80" y="369"/>
                    <a:pt x="80" y="369"/>
                    <a:pt x="80" y="369"/>
                  </a:cubicBezTo>
                  <a:cubicBezTo>
                    <a:pt x="76" y="369"/>
                    <a:pt x="73" y="372"/>
                    <a:pt x="73" y="376"/>
                  </a:cubicBezTo>
                  <a:cubicBezTo>
                    <a:pt x="73" y="380"/>
                    <a:pt x="76" y="383"/>
                    <a:pt x="80" y="383"/>
                  </a:cubicBezTo>
                  <a:cubicBezTo>
                    <a:pt x="399" y="383"/>
                    <a:pt x="399" y="383"/>
                    <a:pt x="399" y="383"/>
                  </a:cubicBezTo>
                  <a:cubicBezTo>
                    <a:pt x="403" y="383"/>
                    <a:pt x="406" y="380"/>
                    <a:pt x="406" y="376"/>
                  </a:cubicBezTo>
                  <a:cubicBezTo>
                    <a:pt x="406" y="372"/>
                    <a:pt x="403" y="369"/>
                    <a:pt x="399" y="369"/>
                  </a:cubicBezTo>
                  <a:close/>
                  <a:moveTo>
                    <a:pt x="399" y="310"/>
                  </a:moveTo>
                  <a:cubicBezTo>
                    <a:pt x="80" y="310"/>
                    <a:pt x="80" y="310"/>
                    <a:pt x="80" y="310"/>
                  </a:cubicBezTo>
                  <a:cubicBezTo>
                    <a:pt x="76" y="310"/>
                    <a:pt x="73" y="313"/>
                    <a:pt x="73" y="317"/>
                  </a:cubicBezTo>
                  <a:cubicBezTo>
                    <a:pt x="73" y="320"/>
                    <a:pt x="76" y="324"/>
                    <a:pt x="80" y="324"/>
                  </a:cubicBezTo>
                  <a:cubicBezTo>
                    <a:pt x="399" y="324"/>
                    <a:pt x="399" y="324"/>
                    <a:pt x="399" y="324"/>
                  </a:cubicBezTo>
                  <a:cubicBezTo>
                    <a:pt x="403" y="324"/>
                    <a:pt x="406" y="320"/>
                    <a:pt x="406" y="317"/>
                  </a:cubicBezTo>
                  <a:cubicBezTo>
                    <a:pt x="406" y="313"/>
                    <a:pt x="403" y="310"/>
                    <a:pt x="399" y="310"/>
                  </a:cubicBezTo>
                  <a:close/>
                  <a:moveTo>
                    <a:pt x="399" y="250"/>
                  </a:moveTo>
                  <a:cubicBezTo>
                    <a:pt x="80" y="250"/>
                    <a:pt x="80" y="250"/>
                    <a:pt x="80" y="250"/>
                  </a:cubicBezTo>
                  <a:cubicBezTo>
                    <a:pt x="76" y="250"/>
                    <a:pt x="73" y="253"/>
                    <a:pt x="73" y="257"/>
                  </a:cubicBezTo>
                  <a:cubicBezTo>
                    <a:pt x="73" y="261"/>
                    <a:pt x="76" y="264"/>
                    <a:pt x="80" y="264"/>
                  </a:cubicBezTo>
                  <a:cubicBezTo>
                    <a:pt x="399" y="264"/>
                    <a:pt x="399" y="264"/>
                    <a:pt x="399" y="264"/>
                  </a:cubicBezTo>
                  <a:cubicBezTo>
                    <a:pt x="403" y="264"/>
                    <a:pt x="406" y="261"/>
                    <a:pt x="406" y="257"/>
                  </a:cubicBezTo>
                  <a:cubicBezTo>
                    <a:pt x="406" y="253"/>
                    <a:pt x="403" y="250"/>
                    <a:pt x="399" y="250"/>
                  </a:cubicBezTo>
                  <a:close/>
                  <a:moveTo>
                    <a:pt x="399" y="191"/>
                  </a:moveTo>
                  <a:cubicBezTo>
                    <a:pt x="80" y="191"/>
                    <a:pt x="80" y="191"/>
                    <a:pt x="80" y="191"/>
                  </a:cubicBezTo>
                  <a:cubicBezTo>
                    <a:pt x="76" y="191"/>
                    <a:pt x="73" y="194"/>
                    <a:pt x="73" y="198"/>
                  </a:cubicBezTo>
                  <a:cubicBezTo>
                    <a:pt x="73" y="202"/>
                    <a:pt x="76" y="205"/>
                    <a:pt x="80" y="205"/>
                  </a:cubicBezTo>
                  <a:cubicBezTo>
                    <a:pt x="399" y="205"/>
                    <a:pt x="399" y="205"/>
                    <a:pt x="399" y="205"/>
                  </a:cubicBezTo>
                  <a:cubicBezTo>
                    <a:pt x="403" y="205"/>
                    <a:pt x="406" y="202"/>
                    <a:pt x="406" y="198"/>
                  </a:cubicBezTo>
                  <a:cubicBezTo>
                    <a:pt x="406" y="194"/>
                    <a:pt x="403" y="191"/>
                    <a:pt x="399" y="191"/>
                  </a:cubicBezTo>
                  <a:close/>
                  <a:moveTo>
                    <a:pt x="399" y="131"/>
                  </a:moveTo>
                  <a:cubicBezTo>
                    <a:pt x="80" y="131"/>
                    <a:pt x="80" y="131"/>
                    <a:pt x="80" y="131"/>
                  </a:cubicBezTo>
                  <a:cubicBezTo>
                    <a:pt x="76" y="131"/>
                    <a:pt x="73" y="134"/>
                    <a:pt x="73" y="138"/>
                  </a:cubicBezTo>
                  <a:cubicBezTo>
                    <a:pt x="73" y="142"/>
                    <a:pt x="76" y="145"/>
                    <a:pt x="80" y="145"/>
                  </a:cubicBezTo>
                  <a:cubicBezTo>
                    <a:pt x="399" y="145"/>
                    <a:pt x="399" y="145"/>
                    <a:pt x="399" y="145"/>
                  </a:cubicBezTo>
                  <a:cubicBezTo>
                    <a:pt x="403" y="145"/>
                    <a:pt x="406" y="142"/>
                    <a:pt x="406" y="138"/>
                  </a:cubicBezTo>
                  <a:cubicBezTo>
                    <a:pt x="406" y="134"/>
                    <a:pt x="403" y="131"/>
                    <a:pt x="399" y="131"/>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20" name="Oval 19">
            <a:extLst>
              <a:ext uri="{FF2B5EF4-FFF2-40B4-BE49-F238E27FC236}">
                <a16:creationId xmlns:a16="http://schemas.microsoft.com/office/drawing/2014/main" id="{C6834085-ED09-4697-B6A7-F8DFEAAFE3BA}"/>
              </a:ext>
            </a:extLst>
          </p:cNvPr>
          <p:cNvSpPr>
            <a:spLocks noChangeArrowheads="1"/>
          </p:cNvSpPr>
          <p:nvPr/>
        </p:nvSpPr>
        <p:spPr bwMode="auto">
          <a:xfrm>
            <a:off x="6537960" y="2140499"/>
            <a:ext cx="1097280" cy="1097280"/>
          </a:xfrm>
          <a:prstGeom prst="ellipse">
            <a:avLst/>
          </a:prstGeom>
          <a:solidFill>
            <a:srgbClr val="003787"/>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1" name="Freeform 89">
            <a:extLst>
              <a:ext uri="{FF2B5EF4-FFF2-40B4-BE49-F238E27FC236}">
                <a16:creationId xmlns:a16="http://schemas.microsoft.com/office/drawing/2014/main" id="{E14416A5-C5BC-4587-8F33-761C723E85C1}"/>
              </a:ext>
            </a:extLst>
          </p:cNvPr>
          <p:cNvSpPr>
            <a:spLocks noEditPoints="1"/>
          </p:cNvSpPr>
          <p:nvPr/>
        </p:nvSpPr>
        <p:spPr bwMode="auto">
          <a:xfrm>
            <a:off x="6768759" y="2391145"/>
            <a:ext cx="598202" cy="608062"/>
          </a:xfrm>
          <a:custGeom>
            <a:avLst/>
            <a:gdLst>
              <a:gd name="T0" fmla="*/ 482 w 580"/>
              <a:gd name="T1" fmla="*/ 395 h 589"/>
              <a:gd name="T2" fmla="*/ 399 w 580"/>
              <a:gd name="T3" fmla="*/ 442 h 589"/>
              <a:gd name="T4" fmla="*/ 186 w 580"/>
              <a:gd name="T5" fmla="*/ 333 h 589"/>
              <a:gd name="T6" fmla="*/ 194 w 580"/>
              <a:gd name="T7" fmla="*/ 295 h 589"/>
              <a:gd name="T8" fmla="*/ 186 w 580"/>
              <a:gd name="T9" fmla="*/ 257 h 589"/>
              <a:gd name="T10" fmla="*/ 399 w 580"/>
              <a:gd name="T11" fmla="*/ 147 h 589"/>
              <a:gd name="T12" fmla="*/ 482 w 580"/>
              <a:gd name="T13" fmla="*/ 194 h 589"/>
              <a:gd name="T14" fmla="*/ 580 w 580"/>
              <a:gd name="T15" fmla="*/ 97 h 589"/>
              <a:gd name="T16" fmla="*/ 482 w 580"/>
              <a:gd name="T17" fmla="*/ 0 h 589"/>
              <a:gd name="T18" fmla="*/ 385 w 580"/>
              <a:gd name="T19" fmla="*/ 97 h 589"/>
              <a:gd name="T20" fmla="*/ 393 w 580"/>
              <a:gd name="T21" fmla="*/ 135 h 589"/>
              <a:gd name="T22" fmla="*/ 180 w 580"/>
              <a:gd name="T23" fmla="*/ 244 h 589"/>
              <a:gd name="T24" fmla="*/ 97 w 580"/>
              <a:gd name="T25" fmla="*/ 197 h 589"/>
              <a:gd name="T26" fmla="*/ 0 w 580"/>
              <a:gd name="T27" fmla="*/ 295 h 589"/>
              <a:gd name="T28" fmla="*/ 97 w 580"/>
              <a:gd name="T29" fmla="*/ 392 h 589"/>
              <a:gd name="T30" fmla="*/ 180 w 580"/>
              <a:gd name="T31" fmla="*/ 345 h 589"/>
              <a:gd name="T32" fmla="*/ 393 w 580"/>
              <a:gd name="T33" fmla="*/ 454 h 589"/>
              <a:gd name="T34" fmla="*/ 385 w 580"/>
              <a:gd name="T35" fmla="*/ 492 h 589"/>
              <a:gd name="T36" fmla="*/ 482 w 580"/>
              <a:gd name="T37" fmla="*/ 589 h 589"/>
              <a:gd name="T38" fmla="*/ 580 w 580"/>
              <a:gd name="T39" fmla="*/ 492 h 589"/>
              <a:gd name="T40" fmla="*/ 482 w 580"/>
              <a:gd name="T41" fmla="*/ 395 h 589"/>
              <a:gd name="T42" fmla="*/ 482 w 580"/>
              <a:gd name="T43" fmla="*/ 14 h 589"/>
              <a:gd name="T44" fmla="*/ 566 w 580"/>
              <a:gd name="T45" fmla="*/ 97 h 589"/>
              <a:gd name="T46" fmla="*/ 482 w 580"/>
              <a:gd name="T47" fmla="*/ 180 h 589"/>
              <a:gd name="T48" fmla="*/ 399 w 580"/>
              <a:gd name="T49" fmla="*/ 97 h 589"/>
              <a:gd name="T50" fmla="*/ 482 w 580"/>
              <a:gd name="T51" fmla="*/ 14 h 589"/>
              <a:gd name="T52" fmla="*/ 97 w 580"/>
              <a:gd name="T53" fmla="*/ 378 h 589"/>
              <a:gd name="T54" fmla="*/ 14 w 580"/>
              <a:gd name="T55" fmla="*/ 295 h 589"/>
              <a:gd name="T56" fmla="*/ 97 w 580"/>
              <a:gd name="T57" fmla="*/ 211 h 589"/>
              <a:gd name="T58" fmla="*/ 180 w 580"/>
              <a:gd name="T59" fmla="*/ 295 h 589"/>
              <a:gd name="T60" fmla="*/ 97 w 580"/>
              <a:gd name="T61" fmla="*/ 378 h 589"/>
              <a:gd name="T62" fmla="*/ 482 w 580"/>
              <a:gd name="T63" fmla="*/ 575 h 589"/>
              <a:gd name="T64" fmla="*/ 399 w 580"/>
              <a:gd name="T65" fmla="*/ 492 h 589"/>
              <a:gd name="T66" fmla="*/ 482 w 580"/>
              <a:gd name="T67" fmla="*/ 409 h 589"/>
              <a:gd name="T68" fmla="*/ 566 w 580"/>
              <a:gd name="T69" fmla="*/ 492 h 589"/>
              <a:gd name="T70" fmla="*/ 482 w 580"/>
              <a:gd name="T71" fmla="*/ 575 h 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80" h="589">
                <a:moveTo>
                  <a:pt x="482" y="395"/>
                </a:moveTo>
                <a:cubicBezTo>
                  <a:pt x="447" y="395"/>
                  <a:pt x="416" y="414"/>
                  <a:pt x="399" y="442"/>
                </a:cubicBezTo>
                <a:cubicBezTo>
                  <a:pt x="186" y="333"/>
                  <a:pt x="186" y="333"/>
                  <a:pt x="186" y="333"/>
                </a:cubicBezTo>
                <a:cubicBezTo>
                  <a:pt x="191" y="321"/>
                  <a:pt x="194" y="308"/>
                  <a:pt x="194" y="295"/>
                </a:cubicBezTo>
                <a:cubicBezTo>
                  <a:pt x="194" y="281"/>
                  <a:pt x="191" y="268"/>
                  <a:pt x="186" y="257"/>
                </a:cubicBezTo>
                <a:cubicBezTo>
                  <a:pt x="399" y="147"/>
                  <a:pt x="399" y="147"/>
                  <a:pt x="399" y="147"/>
                </a:cubicBezTo>
                <a:cubicBezTo>
                  <a:pt x="416" y="175"/>
                  <a:pt x="447" y="194"/>
                  <a:pt x="482" y="194"/>
                </a:cubicBezTo>
                <a:cubicBezTo>
                  <a:pt x="536" y="194"/>
                  <a:pt x="580" y="150"/>
                  <a:pt x="580" y="97"/>
                </a:cubicBezTo>
                <a:cubicBezTo>
                  <a:pt x="580" y="43"/>
                  <a:pt x="536" y="0"/>
                  <a:pt x="482" y="0"/>
                </a:cubicBezTo>
                <a:cubicBezTo>
                  <a:pt x="429" y="0"/>
                  <a:pt x="385" y="43"/>
                  <a:pt x="385" y="97"/>
                </a:cubicBezTo>
                <a:cubicBezTo>
                  <a:pt x="385" y="110"/>
                  <a:pt x="388" y="123"/>
                  <a:pt x="393" y="135"/>
                </a:cubicBezTo>
                <a:cubicBezTo>
                  <a:pt x="180" y="244"/>
                  <a:pt x="180" y="244"/>
                  <a:pt x="180" y="244"/>
                </a:cubicBezTo>
                <a:cubicBezTo>
                  <a:pt x="163" y="216"/>
                  <a:pt x="132" y="197"/>
                  <a:pt x="97" y="197"/>
                </a:cubicBezTo>
                <a:cubicBezTo>
                  <a:pt x="43" y="197"/>
                  <a:pt x="0" y="241"/>
                  <a:pt x="0" y="295"/>
                </a:cubicBezTo>
                <a:cubicBezTo>
                  <a:pt x="0" y="348"/>
                  <a:pt x="43" y="392"/>
                  <a:pt x="97" y="392"/>
                </a:cubicBezTo>
                <a:cubicBezTo>
                  <a:pt x="132" y="392"/>
                  <a:pt x="163" y="373"/>
                  <a:pt x="180" y="345"/>
                </a:cubicBezTo>
                <a:cubicBezTo>
                  <a:pt x="393" y="454"/>
                  <a:pt x="393" y="454"/>
                  <a:pt x="393" y="454"/>
                </a:cubicBezTo>
                <a:cubicBezTo>
                  <a:pt x="388" y="466"/>
                  <a:pt x="385" y="479"/>
                  <a:pt x="385" y="492"/>
                </a:cubicBezTo>
                <a:cubicBezTo>
                  <a:pt x="385" y="546"/>
                  <a:pt x="429" y="589"/>
                  <a:pt x="482" y="589"/>
                </a:cubicBezTo>
                <a:cubicBezTo>
                  <a:pt x="536" y="589"/>
                  <a:pt x="580" y="546"/>
                  <a:pt x="580" y="492"/>
                </a:cubicBezTo>
                <a:cubicBezTo>
                  <a:pt x="580" y="439"/>
                  <a:pt x="536" y="395"/>
                  <a:pt x="482" y="395"/>
                </a:cubicBezTo>
                <a:close/>
                <a:moveTo>
                  <a:pt x="482" y="14"/>
                </a:moveTo>
                <a:cubicBezTo>
                  <a:pt x="528" y="14"/>
                  <a:pt x="566" y="51"/>
                  <a:pt x="566" y="97"/>
                </a:cubicBezTo>
                <a:cubicBezTo>
                  <a:pt x="566" y="143"/>
                  <a:pt x="528" y="180"/>
                  <a:pt x="482" y="180"/>
                </a:cubicBezTo>
                <a:cubicBezTo>
                  <a:pt x="436" y="180"/>
                  <a:pt x="399" y="143"/>
                  <a:pt x="399" y="97"/>
                </a:cubicBezTo>
                <a:cubicBezTo>
                  <a:pt x="399" y="51"/>
                  <a:pt x="436" y="14"/>
                  <a:pt x="482" y="14"/>
                </a:cubicBezTo>
                <a:close/>
                <a:moveTo>
                  <a:pt x="97" y="378"/>
                </a:moveTo>
                <a:cubicBezTo>
                  <a:pt x="51" y="378"/>
                  <a:pt x="14" y="341"/>
                  <a:pt x="14" y="295"/>
                </a:cubicBezTo>
                <a:cubicBezTo>
                  <a:pt x="14" y="249"/>
                  <a:pt x="51" y="211"/>
                  <a:pt x="97" y="211"/>
                </a:cubicBezTo>
                <a:cubicBezTo>
                  <a:pt x="143" y="211"/>
                  <a:pt x="180" y="249"/>
                  <a:pt x="180" y="295"/>
                </a:cubicBezTo>
                <a:cubicBezTo>
                  <a:pt x="180" y="341"/>
                  <a:pt x="143" y="378"/>
                  <a:pt x="97" y="378"/>
                </a:cubicBezTo>
                <a:close/>
                <a:moveTo>
                  <a:pt x="482" y="575"/>
                </a:moveTo>
                <a:cubicBezTo>
                  <a:pt x="436" y="575"/>
                  <a:pt x="399" y="538"/>
                  <a:pt x="399" y="492"/>
                </a:cubicBezTo>
                <a:cubicBezTo>
                  <a:pt x="399" y="446"/>
                  <a:pt x="436" y="409"/>
                  <a:pt x="482" y="409"/>
                </a:cubicBezTo>
                <a:cubicBezTo>
                  <a:pt x="528" y="409"/>
                  <a:pt x="566" y="446"/>
                  <a:pt x="566" y="492"/>
                </a:cubicBezTo>
                <a:cubicBezTo>
                  <a:pt x="566" y="538"/>
                  <a:pt x="528" y="575"/>
                  <a:pt x="482" y="575"/>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Tree>
    <p:extLst>
      <p:ext uri="{BB962C8B-B14F-4D97-AF65-F5344CB8AC3E}">
        <p14:creationId xmlns:p14="http://schemas.microsoft.com/office/powerpoint/2010/main" val="16479561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7A983069-1BB8-4EBD-A125-7BBBA42D05F8}"/>
              </a:ext>
            </a:extLst>
          </p:cNvPr>
          <p:cNvGrpSpPr/>
          <p:nvPr/>
        </p:nvGrpSpPr>
        <p:grpSpPr>
          <a:xfrm>
            <a:off x="6538891" y="1807490"/>
            <a:ext cx="1097280" cy="1097280"/>
            <a:chOff x="4429711" y="1864474"/>
            <a:chExt cx="1097280" cy="1097280"/>
          </a:xfrm>
        </p:grpSpPr>
        <p:sp>
          <p:nvSpPr>
            <p:cNvPr id="19" name="Oval 18">
              <a:extLst>
                <a:ext uri="{FF2B5EF4-FFF2-40B4-BE49-F238E27FC236}">
                  <a16:creationId xmlns:a16="http://schemas.microsoft.com/office/drawing/2014/main" id="{63E120AD-E700-440E-9F9A-5BD681F42127}"/>
                </a:ext>
              </a:extLst>
            </p:cNvPr>
            <p:cNvSpPr>
              <a:spLocks noChangeArrowheads="1"/>
            </p:cNvSpPr>
            <p:nvPr/>
          </p:nvSpPr>
          <p:spPr bwMode="auto">
            <a:xfrm>
              <a:off x="4429711" y="1864474"/>
              <a:ext cx="1097280" cy="1097280"/>
            </a:xfrm>
            <a:prstGeom prst="ellipse">
              <a:avLst/>
            </a:prstGeom>
            <a:solidFill>
              <a:srgbClr val="003787"/>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0" name="Freeform 93">
              <a:extLst>
                <a:ext uri="{FF2B5EF4-FFF2-40B4-BE49-F238E27FC236}">
                  <a16:creationId xmlns:a16="http://schemas.microsoft.com/office/drawing/2014/main" id="{32B1C779-5ADE-45F1-939D-62CB0772F5AA}"/>
                </a:ext>
              </a:extLst>
            </p:cNvPr>
            <p:cNvSpPr>
              <a:spLocks noEditPoints="1"/>
            </p:cNvSpPr>
            <p:nvPr/>
          </p:nvSpPr>
          <p:spPr bwMode="auto">
            <a:xfrm>
              <a:off x="4726242" y="2087395"/>
              <a:ext cx="501911" cy="651438"/>
            </a:xfrm>
            <a:custGeom>
              <a:avLst/>
              <a:gdLst>
                <a:gd name="T0" fmla="*/ 486 w 486"/>
                <a:gd name="T1" fmla="*/ 163 h 630"/>
                <a:gd name="T2" fmla="*/ 485 w 486"/>
                <a:gd name="T3" fmla="*/ 161 h 630"/>
                <a:gd name="T4" fmla="*/ 484 w 486"/>
                <a:gd name="T5" fmla="*/ 160 h 630"/>
                <a:gd name="T6" fmla="*/ 326 w 486"/>
                <a:gd name="T7" fmla="*/ 2 h 630"/>
                <a:gd name="T8" fmla="*/ 325 w 486"/>
                <a:gd name="T9" fmla="*/ 1 h 630"/>
                <a:gd name="T10" fmla="*/ 323 w 486"/>
                <a:gd name="T11" fmla="*/ 1 h 630"/>
                <a:gd name="T12" fmla="*/ 122 w 486"/>
                <a:gd name="T13" fmla="*/ 0 h 630"/>
                <a:gd name="T14" fmla="*/ 115 w 486"/>
                <a:gd name="T15" fmla="*/ 137 h 630"/>
                <a:gd name="T16" fmla="*/ 0 w 486"/>
                <a:gd name="T17" fmla="*/ 144 h 630"/>
                <a:gd name="T18" fmla="*/ 7 w 486"/>
                <a:gd name="T19" fmla="*/ 630 h 630"/>
                <a:gd name="T20" fmla="*/ 372 w 486"/>
                <a:gd name="T21" fmla="*/ 623 h 630"/>
                <a:gd name="T22" fmla="*/ 479 w 486"/>
                <a:gd name="T23" fmla="*/ 493 h 630"/>
                <a:gd name="T24" fmla="*/ 486 w 486"/>
                <a:gd name="T25" fmla="*/ 165 h 630"/>
                <a:gd name="T26" fmla="*/ 329 w 486"/>
                <a:gd name="T27" fmla="*/ 24 h 630"/>
                <a:gd name="T28" fmla="*/ 329 w 486"/>
                <a:gd name="T29" fmla="*/ 158 h 630"/>
                <a:gd name="T30" fmla="*/ 358 w 486"/>
                <a:gd name="T31" fmla="*/ 616 h 630"/>
                <a:gd name="T32" fmla="*/ 14 w 486"/>
                <a:gd name="T33" fmla="*/ 151 h 630"/>
                <a:gd name="T34" fmla="*/ 200 w 486"/>
                <a:gd name="T35" fmla="*/ 302 h 630"/>
                <a:gd name="T36" fmla="*/ 358 w 486"/>
                <a:gd name="T37" fmla="*/ 309 h 630"/>
                <a:gd name="T38" fmla="*/ 348 w 486"/>
                <a:gd name="T39" fmla="*/ 295 h 630"/>
                <a:gd name="T40" fmla="*/ 214 w 486"/>
                <a:gd name="T41" fmla="*/ 161 h 630"/>
                <a:gd name="T42" fmla="*/ 372 w 486"/>
                <a:gd name="T43" fmla="*/ 479 h 630"/>
                <a:gd name="T44" fmla="*/ 372 w 486"/>
                <a:gd name="T45" fmla="*/ 301 h 630"/>
                <a:gd name="T46" fmla="*/ 371 w 486"/>
                <a:gd name="T47" fmla="*/ 299 h 630"/>
                <a:gd name="T48" fmla="*/ 371 w 486"/>
                <a:gd name="T49" fmla="*/ 298 h 630"/>
                <a:gd name="T50" fmla="*/ 212 w 486"/>
                <a:gd name="T51" fmla="*/ 139 h 630"/>
                <a:gd name="T52" fmla="*/ 211 w 486"/>
                <a:gd name="T53" fmla="*/ 138 h 630"/>
                <a:gd name="T54" fmla="*/ 210 w 486"/>
                <a:gd name="T55" fmla="*/ 138 h 630"/>
                <a:gd name="T56" fmla="*/ 207 w 486"/>
                <a:gd name="T57" fmla="*/ 137 h 630"/>
                <a:gd name="T58" fmla="*/ 129 w 486"/>
                <a:gd name="T59" fmla="*/ 14 h 630"/>
                <a:gd name="T60" fmla="*/ 315 w 486"/>
                <a:gd name="T61" fmla="*/ 165 h 630"/>
                <a:gd name="T62" fmla="*/ 472 w 486"/>
                <a:gd name="T63" fmla="*/ 172 h 630"/>
                <a:gd name="T64" fmla="*/ 372 w 486"/>
                <a:gd name="T65" fmla="*/ 479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86" h="630">
                  <a:moveTo>
                    <a:pt x="486" y="164"/>
                  </a:moveTo>
                  <a:cubicBezTo>
                    <a:pt x="486" y="163"/>
                    <a:pt x="486" y="163"/>
                    <a:pt x="486" y="163"/>
                  </a:cubicBezTo>
                  <a:cubicBezTo>
                    <a:pt x="486" y="162"/>
                    <a:pt x="486" y="162"/>
                    <a:pt x="486" y="162"/>
                  </a:cubicBezTo>
                  <a:cubicBezTo>
                    <a:pt x="486" y="162"/>
                    <a:pt x="486" y="162"/>
                    <a:pt x="485" y="161"/>
                  </a:cubicBezTo>
                  <a:cubicBezTo>
                    <a:pt x="485" y="161"/>
                    <a:pt x="485" y="161"/>
                    <a:pt x="485" y="161"/>
                  </a:cubicBezTo>
                  <a:cubicBezTo>
                    <a:pt x="485" y="161"/>
                    <a:pt x="485" y="160"/>
                    <a:pt x="484" y="160"/>
                  </a:cubicBezTo>
                  <a:cubicBezTo>
                    <a:pt x="327" y="2"/>
                    <a:pt x="327" y="2"/>
                    <a:pt x="327" y="2"/>
                  </a:cubicBezTo>
                  <a:cubicBezTo>
                    <a:pt x="327" y="2"/>
                    <a:pt x="326" y="2"/>
                    <a:pt x="326" y="2"/>
                  </a:cubicBezTo>
                  <a:cubicBezTo>
                    <a:pt x="326" y="2"/>
                    <a:pt x="326" y="2"/>
                    <a:pt x="326" y="1"/>
                  </a:cubicBezTo>
                  <a:cubicBezTo>
                    <a:pt x="325" y="1"/>
                    <a:pt x="325" y="1"/>
                    <a:pt x="325" y="1"/>
                  </a:cubicBezTo>
                  <a:cubicBezTo>
                    <a:pt x="324" y="1"/>
                    <a:pt x="324" y="1"/>
                    <a:pt x="324" y="1"/>
                  </a:cubicBezTo>
                  <a:cubicBezTo>
                    <a:pt x="324" y="1"/>
                    <a:pt x="324" y="1"/>
                    <a:pt x="323" y="1"/>
                  </a:cubicBezTo>
                  <a:cubicBezTo>
                    <a:pt x="323" y="0"/>
                    <a:pt x="322" y="0"/>
                    <a:pt x="322" y="0"/>
                  </a:cubicBezTo>
                  <a:cubicBezTo>
                    <a:pt x="122" y="0"/>
                    <a:pt x="122" y="0"/>
                    <a:pt x="122" y="0"/>
                  </a:cubicBezTo>
                  <a:cubicBezTo>
                    <a:pt x="118" y="0"/>
                    <a:pt x="115" y="4"/>
                    <a:pt x="115" y="7"/>
                  </a:cubicBezTo>
                  <a:cubicBezTo>
                    <a:pt x="115" y="137"/>
                    <a:pt x="115" y="137"/>
                    <a:pt x="115" y="137"/>
                  </a:cubicBezTo>
                  <a:cubicBezTo>
                    <a:pt x="7" y="137"/>
                    <a:pt x="7" y="137"/>
                    <a:pt x="7" y="137"/>
                  </a:cubicBezTo>
                  <a:cubicBezTo>
                    <a:pt x="3" y="137"/>
                    <a:pt x="0" y="141"/>
                    <a:pt x="0" y="144"/>
                  </a:cubicBezTo>
                  <a:cubicBezTo>
                    <a:pt x="0" y="623"/>
                    <a:pt x="0" y="623"/>
                    <a:pt x="0" y="623"/>
                  </a:cubicBezTo>
                  <a:cubicBezTo>
                    <a:pt x="0" y="626"/>
                    <a:pt x="3" y="630"/>
                    <a:pt x="7" y="630"/>
                  </a:cubicBezTo>
                  <a:cubicBezTo>
                    <a:pt x="365" y="630"/>
                    <a:pt x="365" y="630"/>
                    <a:pt x="365" y="630"/>
                  </a:cubicBezTo>
                  <a:cubicBezTo>
                    <a:pt x="369" y="630"/>
                    <a:pt x="372" y="626"/>
                    <a:pt x="372" y="623"/>
                  </a:cubicBezTo>
                  <a:cubicBezTo>
                    <a:pt x="372" y="493"/>
                    <a:pt x="372" y="493"/>
                    <a:pt x="372" y="493"/>
                  </a:cubicBezTo>
                  <a:cubicBezTo>
                    <a:pt x="479" y="493"/>
                    <a:pt x="479" y="493"/>
                    <a:pt x="479" y="493"/>
                  </a:cubicBezTo>
                  <a:cubicBezTo>
                    <a:pt x="483" y="493"/>
                    <a:pt x="486" y="489"/>
                    <a:pt x="486" y="486"/>
                  </a:cubicBezTo>
                  <a:cubicBezTo>
                    <a:pt x="486" y="165"/>
                    <a:pt x="486" y="165"/>
                    <a:pt x="486" y="165"/>
                  </a:cubicBezTo>
                  <a:cubicBezTo>
                    <a:pt x="486" y="164"/>
                    <a:pt x="486" y="164"/>
                    <a:pt x="486" y="164"/>
                  </a:cubicBezTo>
                  <a:close/>
                  <a:moveTo>
                    <a:pt x="329" y="24"/>
                  </a:moveTo>
                  <a:cubicBezTo>
                    <a:pt x="463" y="158"/>
                    <a:pt x="463" y="158"/>
                    <a:pt x="463" y="158"/>
                  </a:cubicBezTo>
                  <a:cubicBezTo>
                    <a:pt x="329" y="158"/>
                    <a:pt x="329" y="158"/>
                    <a:pt x="329" y="158"/>
                  </a:cubicBezTo>
                  <a:lnTo>
                    <a:pt x="329" y="24"/>
                  </a:lnTo>
                  <a:close/>
                  <a:moveTo>
                    <a:pt x="358" y="616"/>
                  </a:moveTo>
                  <a:cubicBezTo>
                    <a:pt x="14" y="616"/>
                    <a:pt x="14" y="616"/>
                    <a:pt x="14" y="616"/>
                  </a:cubicBezTo>
                  <a:cubicBezTo>
                    <a:pt x="14" y="151"/>
                    <a:pt x="14" y="151"/>
                    <a:pt x="14" y="151"/>
                  </a:cubicBezTo>
                  <a:cubicBezTo>
                    <a:pt x="200" y="151"/>
                    <a:pt x="200" y="151"/>
                    <a:pt x="200" y="151"/>
                  </a:cubicBezTo>
                  <a:cubicBezTo>
                    <a:pt x="200" y="302"/>
                    <a:pt x="200" y="302"/>
                    <a:pt x="200" y="302"/>
                  </a:cubicBezTo>
                  <a:cubicBezTo>
                    <a:pt x="200" y="306"/>
                    <a:pt x="203" y="309"/>
                    <a:pt x="207" y="309"/>
                  </a:cubicBezTo>
                  <a:cubicBezTo>
                    <a:pt x="358" y="309"/>
                    <a:pt x="358" y="309"/>
                    <a:pt x="358" y="309"/>
                  </a:cubicBezTo>
                  <a:lnTo>
                    <a:pt x="358" y="616"/>
                  </a:lnTo>
                  <a:close/>
                  <a:moveTo>
                    <a:pt x="348" y="295"/>
                  </a:moveTo>
                  <a:cubicBezTo>
                    <a:pt x="214" y="295"/>
                    <a:pt x="214" y="295"/>
                    <a:pt x="214" y="295"/>
                  </a:cubicBezTo>
                  <a:cubicBezTo>
                    <a:pt x="214" y="161"/>
                    <a:pt x="214" y="161"/>
                    <a:pt x="214" y="161"/>
                  </a:cubicBezTo>
                  <a:lnTo>
                    <a:pt x="348" y="295"/>
                  </a:lnTo>
                  <a:close/>
                  <a:moveTo>
                    <a:pt x="372" y="479"/>
                  </a:moveTo>
                  <a:cubicBezTo>
                    <a:pt x="372" y="302"/>
                    <a:pt x="372" y="302"/>
                    <a:pt x="372" y="302"/>
                  </a:cubicBezTo>
                  <a:cubicBezTo>
                    <a:pt x="372" y="301"/>
                    <a:pt x="372" y="301"/>
                    <a:pt x="372" y="301"/>
                  </a:cubicBezTo>
                  <a:cubicBezTo>
                    <a:pt x="372" y="300"/>
                    <a:pt x="371" y="300"/>
                    <a:pt x="371" y="300"/>
                  </a:cubicBezTo>
                  <a:cubicBezTo>
                    <a:pt x="371" y="299"/>
                    <a:pt x="371" y="299"/>
                    <a:pt x="371" y="299"/>
                  </a:cubicBezTo>
                  <a:cubicBezTo>
                    <a:pt x="371" y="299"/>
                    <a:pt x="371" y="299"/>
                    <a:pt x="371" y="298"/>
                  </a:cubicBezTo>
                  <a:cubicBezTo>
                    <a:pt x="371" y="298"/>
                    <a:pt x="371" y="298"/>
                    <a:pt x="371" y="298"/>
                  </a:cubicBezTo>
                  <a:cubicBezTo>
                    <a:pt x="370" y="298"/>
                    <a:pt x="370" y="297"/>
                    <a:pt x="370" y="297"/>
                  </a:cubicBezTo>
                  <a:cubicBezTo>
                    <a:pt x="212" y="139"/>
                    <a:pt x="212" y="139"/>
                    <a:pt x="212" y="139"/>
                  </a:cubicBezTo>
                  <a:cubicBezTo>
                    <a:pt x="212" y="139"/>
                    <a:pt x="211" y="139"/>
                    <a:pt x="211" y="139"/>
                  </a:cubicBezTo>
                  <a:cubicBezTo>
                    <a:pt x="211" y="139"/>
                    <a:pt x="211" y="138"/>
                    <a:pt x="211" y="138"/>
                  </a:cubicBezTo>
                  <a:cubicBezTo>
                    <a:pt x="211" y="138"/>
                    <a:pt x="210" y="138"/>
                    <a:pt x="210" y="138"/>
                  </a:cubicBezTo>
                  <a:cubicBezTo>
                    <a:pt x="210" y="138"/>
                    <a:pt x="210" y="138"/>
                    <a:pt x="210" y="138"/>
                  </a:cubicBezTo>
                  <a:cubicBezTo>
                    <a:pt x="209" y="138"/>
                    <a:pt x="209" y="138"/>
                    <a:pt x="209" y="138"/>
                  </a:cubicBezTo>
                  <a:cubicBezTo>
                    <a:pt x="208" y="137"/>
                    <a:pt x="208" y="137"/>
                    <a:pt x="207" y="137"/>
                  </a:cubicBezTo>
                  <a:cubicBezTo>
                    <a:pt x="129" y="137"/>
                    <a:pt x="129" y="137"/>
                    <a:pt x="129" y="137"/>
                  </a:cubicBezTo>
                  <a:cubicBezTo>
                    <a:pt x="129" y="14"/>
                    <a:pt x="129" y="14"/>
                    <a:pt x="129" y="14"/>
                  </a:cubicBezTo>
                  <a:cubicBezTo>
                    <a:pt x="315" y="14"/>
                    <a:pt x="315" y="14"/>
                    <a:pt x="315" y="14"/>
                  </a:cubicBezTo>
                  <a:cubicBezTo>
                    <a:pt x="315" y="165"/>
                    <a:pt x="315" y="165"/>
                    <a:pt x="315" y="165"/>
                  </a:cubicBezTo>
                  <a:cubicBezTo>
                    <a:pt x="315" y="169"/>
                    <a:pt x="318" y="172"/>
                    <a:pt x="322" y="172"/>
                  </a:cubicBezTo>
                  <a:cubicBezTo>
                    <a:pt x="472" y="172"/>
                    <a:pt x="472" y="172"/>
                    <a:pt x="472" y="172"/>
                  </a:cubicBezTo>
                  <a:cubicBezTo>
                    <a:pt x="472" y="479"/>
                    <a:pt x="472" y="479"/>
                    <a:pt x="472" y="479"/>
                  </a:cubicBezTo>
                  <a:lnTo>
                    <a:pt x="372" y="479"/>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5" name="Text Placeholder 4">
            <a:extLst>
              <a:ext uri="{FF2B5EF4-FFF2-40B4-BE49-F238E27FC236}">
                <a16:creationId xmlns:a16="http://schemas.microsoft.com/office/drawing/2014/main" id="{677C9F9D-175E-41BB-8DE7-129CEBEE340E}"/>
              </a:ext>
            </a:extLst>
          </p:cNvPr>
          <p:cNvSpPr>
            <a:spLocks noGrp="1"/>
          </p:cNvSpPr>
          <p:nvPr>
            <p:ph type="body" sz="quarter" idx="20"/>
          </p:nvPr>
        </p:nvSpPr>
        <p:spPr/>
        <p:txBody>
          <a:bodyPr/>
          <a:lstStyle/>
          <a:p>
            <a:pPr marL="0" indent="0">
              <a:buNone/>
            </a:pPr>
            <a:r>
              <a:rPr lang="lv-LV" err="1">
                <a:solidFill>
                  <a:schemeClr val="bg2"/>
                </a:solidFill>
              </a:rPr>
              <a:t>Representation</a:t>
            </a:r>
            <a:r>
              <a:rPr lang="lv-LV">
                <a:solidFill>
                  <a:schemeClr val="bg2"/>
                </a:solidFill>
              </a:rPr>
              <a:t> </a:t>
            </a:r>
            <a:r>
              <a:rPr lang="lv-LV" err="1">
                <a:solidFill>
                  <a:schemeClr val="bg2"/>
                </a:solidFill>
              </a:rPr>
              <a:t>rights</a:t>
            </a:r>
            <a:r>
              <a:rPr lang="lv-LV">
                <a:solidFill>
                  <a:schemeClr val="bg2"/>
                </a:solidFill>
              </a:rPr>
              <a:t>/</a:t>
            </a:r>
            <a:r>
              <a:rPr lang="lv-LV" err="1">
                <a:solidFill>
                  <a:schemeClr val="bg2"/>
                </a:solidFill>
              </a:rPr>
              <a:t>PoA</a:t>
            </a:r>
            <a:endParaRPr lang="lv-LV">
              <a:solidFill>
                <a:schemeClr val="bg2"/>
              </a:solidFill>
            </a:endParaRPr>
          </a:p>
        </p:txBody>
      </p:sp>
      <p:sp>
        <p:nvSpPr>
          <p:cNvPr id="4" name="Slide Number Placeholder 3">
            <a:extLst>
              <a:ext uri="{FF2B5EF4-FFF2-40B4-BE49-F238E27FC236}">
                <a16:creationId xmlns:a16="http://schemas.microsoft.com/office/drawing/2014/main" id="{9E372607-7CB2-4062-A023-AE7CFBFADB1F}"/>
              </a:ext>
            </a:extLst>
          </p:cNvPr>
          <p:cNvSpPr>
            <a:spLocks noGrp="1"/>
          </p:cNvSpPr>
          <p:nvPr>
            <p:ph type="sldNum" sz="quarter" idx="4294967295"/>
          </p:nvPr>
        </p:nvSpPr>
        <p:spPr>
          <a:xfrm>
            <a:off x="7086600" y="4481513"/>
            <a:ext cx="2057400" cy="249237"/>
          </a:xfrm>
        </p:spPr>
        <p:txBody>
          <a:bodyPr/>
          <a:lstStyle/>
          <a:p>
            <a:fld id="{FB46EC70-82E4-6749-B503-D86A1E0367C5}" type="slidenum">
              <a:rPr lang="en-US" smtClean="0"/>
              <a:pPr/>
              <a:t>22</a:t>
            </a:fld>
            <a:endParaRPr lang="en-US"/>
          </a:p>
        </p:txBody>
      </p:sp>
      <p:sp>
        <p:nvSpPr>
          <p:cNvPr id="8" name="Freeform 93">
            <a:extLst>
              <a:ext uri="{FF2B5EF4-FFF2-40B4-BE49-F238E27FC236}">
                <a16:creationId xmlns:a16="http://schemas.microsoft.com/office/drawing/2014/main" id="{094EB527-3E4B-489F-98B2-7D8DD436AD25}"/>
              </a:ext>
            </a:extLst>
          </p:cNvPr>
          <p:cNvSpPr>
            <a:spLocks noEditPoints="1"/>
          </p:cNvSpPr>
          <p:nvPr/>
        </p:nvSpPr>
        <p:spPr bwMode="auto">
          <a:xfrm>
            <a:off x="1486380" y="2030411"/>
            <a:ext cx="501911" cy="651438"/>
          </a:xfrm>
          <a:custGeom>
            <a:avLst/>
            <a:gdLst>
              <a:gd name="T0" fmla="*/ 486 w 486"/>
              <a:gd name="T1" fmla="*/ 163 h 630"/>
              <a:gd name="T2" fmla="*/ 485 w 486"/>
              <a:gd name="T3" fmla="*/ 161 h 630"/>
              <a:gd name="T4" fmla="*/ 484 w 486"/>
              <a:gd name="T5" fmla="*/ 160 h 630"/>
              <a:gd name="T6" fmla="*/ 326 w 486"/>
              <a:gd name="T7" fmla="*/ 2 h 630"/>
              <a:gd name="T8" fmla="*/ 325 w 486"/>
              <a:gd name="T9" fmla="*/ 1 h 630"/>
              <a:gd name="T10" fmla="*/ 323 w 486"/>
              <a:gd name="T11" fmla="*/ 1 h 630"/>
              <a:gd name="T12" fmla="*/ 122 w 486"/>
              <a:gd name="T13" fmla="*/ 0 h 630"/>
              <a:gd name="T14" fmla="*/ 115 w 486"/>
              <a:gd name="T15" fmla="*/ 137 h 630"/>
              <a:gd name="T16" fmla="*/ 0 w 486"/>
              <a:gd name="T17" fmla="*/ 144 h 630"/>
              <a:gd name="T18" fmla="*/ 7 w 486"/>
              <a:gd name="T19" fmla="*/ 630 h 630"/>
              <a:gd name="T20" fmla="*/ 372 w 486"/>
              <a:gd name="T21" fmla="*/ 623 h 630"/>
              <a:gd name="T22" fmla="*/ 479 w 486"/>
              <a:gd name="T23" fmla="*/ 493 h 630"/>
              <a:gd name="T24" fmla="*/ 486 w 486"/>
              <a:gd name="T25" fmla="*/ 165 h 630"/>
              <a:gd name="T26" fmla="*/ 329 w 486"/>
              <a:gd name="T27" fmla="*/ 24 h 630"/>
              <a:gd name="T28" fmla="*/ 329 w 486"/>
              <a:gd name="T29" fmla="*/ 158 h 630"/>
              <a:gd name="T30" fmla="*/ 358 w 486"/>
              <a:gd name="T31" fmla="*/ 616 h 630"/>
              <a:gd name="T32" fmla="*/ 14 w 486"/>
              <a:gd name="T33" fmla="*/ 151 h 630"/>
              <a:gd name="T34" fmla="*/ 200 w 486"/>
              <a:gd name="T35" fmla="*/ 302 h 630"/>
              <a:gd name="T36" fmla="*/ 358 w 486"/>
              <a:gd name="T37" fmla="*/ 309 h 630"/>
              <a:gd name="T38" fmla="*/ 348 w 486"/>
              <a:gd name="T39" fmla="*/ 295 h 630"/>
              <a:gd name="T40" fmla="*/ 214 w 486"/>
              <a:gd name="T41" fmla="*/ 161 h 630"/>
              <a:gd name="T42" fmla="*/ 372 w 486"/>
              <a:gd name="T43" fmla="*/ 479 h 630"/>
              <a:gd name="T44" fmla="*/ 372 w 486"/>
              <a:gd name="T45" fmla="*/ 301 h 630"/>
              <a:gd name="T46" fmla="*/ 371 w 486"/>
              <a:gd name="T47" fmla="*/ 299 h 630"/>
              <a:gd name="T48" fmla="*/ 371 w 486"/>
              <a:gd name="T49" fmla="*/ 298 h 630"/>
              <a:gd name="T50" fmla="*/ 212 w 486"/>
              <a:gd name="T51" fmla="*/ 139 h 630"/>
              <a:gd name="T52" fmla="*/ 211 w 486"/>
              <a:gd name="T53" fmla="*/ 138 h 630"/>
              <a:gd name="T54" fmla="*/ 210 w 486"/>
              <a:gd name="T55" fmla="*/ 138 h 630"/>
              <a:gd name="T56" fmla="*/ 207 w 486"/>
              <a:gd name="T57" fmla="*/ 137 h 630"/>
              <a:gd name="T58" fmla="*/ 129 w 486"/>
              <a:gd name="T59" fmla="*/ 14 h 630"/>
              <a:gd name="T60" fmla="*/ 315 w 486"/>
              <a:gd name="T61" fmla="*/ 165 h 630"/>
              <a:gd name="T62" fmla="*/ 472 w 486"/>
              <a:gd name="T63" fmla="*/ 172 h 630"/>
              <a:gd name="T64" fmla="*/ 372 w 486"/>
              <a:gd name="T65" fmla="*/ 479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86" h="630">
                <a:moveTo>
                  <a:pt x="486" y="164"/>
                </a:moveTo>
                <a:cubicBezTo>
                  <a:pt x="486" y="163"/>
                  <a:pt x="486" y="163"/>
                  <a:pt x="486" y="163"/>
                </a:cubicBezTo>
                <a:cubicBezTo>
                  <a:pt x="486" y="162"/>
                  <a:pt x="486" y="162"/>
                  <a:pt x="486" y="162"/>
                </a:cubicBezTo>
                <a:cubicBezTo>
                  <a:pt x="486" y="162"/>
                  <a:pt x="486" y="162"/>
                  <a:pt x="485" y="161"/>
                </a:cubicBezTo>
                <a:cubicBezTo>
                  <a:pt x="485" y="161"/>
                  <a:pt x="485" y="161"/>
                  <a:pt x="485" y="161"/>
                </a:cubicBezTo>
                <a:cubicBezTo>
                  <a:pt x="485" y="161"/>
                  <a:pt x="485" y="160"/>
                  <a:pt x="484" y="160"/>
                </a:cubicBezTo>
                <a:cubicBezTo>
                  <a:pt x="327" y="2"/>
                  <a:pt x="327" y="2"/>
                  <a:pt x="327" y="2"/>
                </a:cubicBezTo>
                <a:cubicBezTo>
                  <a:pt x="327" y="2"/>
                  <a:pt x="326" y="2"/>
                  <a:pt x="326" y="2"/>
                </a:cubicBezTo>
                <a:cubicBezTo>
                  <a:pt x="326" y="2"/>
                  <a:pt x="326" y="2"/>
                  <a:pt x="326" y="1"/>
                </a:cubicBezTo>
                <a:cubicBezTo>
                  <a:pt x="325" y="1"/>
                  <a:pt x="325" y="1"/>
                  <a:pt x="325" y="1"/>
                </a:cubicBezTo>
                <a:cubicBezTo>
                  <a:pt x="324" y="1"/>
                  <a:pt x="324" y="1"/>
                  <a:pt x="324" y="1"/>
                </a:cubicBezTo>
                <a:cubicBezTo>
                  <a:pt x="324" y="1"/>
                  <a:pt x="324" y="1"/>
                  <a:pt x="323" y="1"/>
                </a:cubicBezTo>
                <a:cubicBezTo>
                  <a:pt x="323" y="0"/>
                  <a:pt x="322" y="0"/>
                  <a:pt x="322" y="0"/>
                </a:cubicBezTo>
                <a:cubicBezTo>
                  <a:pt x="122" y="0"/>
                  <a:pt x="122" y="0"/>
                  <a:pt x="122" y="0"/>
                </a:cubicBezTo>
                <a:cubicBezTo>
                  <a:pt x="118" y="0"/>
                  <a:pt x="115" y="4"/>
                  <a:pt x="115" y="7"/>
                </a:cubicBezTo>
                <a:cubicBezTo>
                  <a:pt x="115" y="137"/>
                  <a:pt x="115" y="137"/>
                  <a:pt x="115" y="137"/>
                </a:cubicBezTo>
                <a:cubicBezTo>
                  <a:pt x="7" y="137"/>
                  <a:pt x="7" y="137"/>
                  <a:pt x="7" y="137"/>
                </a:cubicBezTo>
                <a:cubicBezTo>
                  <a:pt x="3" y="137"/>
                  <a:pt x="0" y="141"/>
                  <a:pt x="0" y="144"/>
                </a:cubicBezTo>
                <a:cubicBezTo>
                  <a:pt x="0" y="623"/>
                  <a:pt x="0" y="623"/>
                  <a:pt x="0" y="623"/>
                </a:cubicBezTo>
                <a:cubicBezTo>
                  <a:pt x="0" y="626"/>
                  <a:pt x="3" y="630"/>
                  <a:pt x="7" y="630"/>
                </a:cubicBezTo>
                <a:cubicBezTo>
                  <a:pt x="365" y="630"/>
                  <a:pt x="365" y="630"/>
                  <a:pt x="365" y="630"/>
                </a:cubicBezTo>
                <a:cubicBezTo>
                  <a:pt x="369" y="630"/>
                  <a:pt x="372" y="626"/>
                  <a:pt x="372" y="623"/>
                </a:cubicBezTo>
                <a:cubicBezTo>
                  <a:pt x="372" y="493"/>
                  <a:pt x="372" y="493"/>
                  <a:pt x="372" y="493"/>
                </a:cubicBezTo>
                <a:cubicBezTo>
                  <a:pt x="479" y="493"/>
                  <a:pt x="479" y="493"/>
                  <a:pt x="479" y="493"/>
                </a:cubicBezTo>
                <a:cubicBezTo>
                  <a:pt x="483" y="493"/>
                  <a:pt x="486" y="489"/>
                  <a:pt x="486" y="486"/>
                </a:cubicBezTo>
                <a:cubicBezTo>
                  <a:pt x="486" y="165"/>
                  <a:pt x="486" y="165"/>
                  <a:pt x="486" y="165"/>
                </a:cubicBezTo>
                <a:cubicBezTo>
                  <a:pt x="486" y="164"/>
                  <a:pt x="486" y="164"/>
                  <a:pt x="486" y="164"/>
                </a:cubicBezTo>
                <a:close/>
                <a:moveTo>
                  <a:pt x="329" y="24"/>
                </a:moveTo>
                <a:cubicBezTo>
                  <a:pt x="463" y="158"/>
                  <a:pt x="463" y="158"/>
                  <a:pt x="463" y="158"/>
                </a:cubicBezTo>
                <a:cubicBezTo>
                  <a:pt x="329" y="158"/>
                  <a:pt x="329" y="158"/>
                  <a:pt x="329" y="158"/>
                </a:cubicBezTo>
                <a:lnTo>
                  <a:pt x="329" y="24"/>
                </a:lnTo>
                <a:close/>
                <a:moveTo>
                  <a:pt x="358" y="616"/>
                </a:moveTo>
                <a:cubicBezTo>
                  <a:pt x="14" y="616"/>
                  <a:pt x="14" y="616"/>
                  <a:pt x="14" y="616"/>
                </a:cubicBezTo>
                <a:cubicBezTo>
                  <a:pt x="14" y="151"/>
                  <a:pt x="14" y="151"/>
                  <a:pt x="14" y="151"/>
                </a:cubicBezTo>
                <a:cubicBezTo>
                  <a:pt x="200" y="151"/>
                  <a:pt x="200" y="151"/>
                  <a:pt x="200" y="151"/>
                </a:cubicBezTo>
                <a:cubicBezTo>
                  <a:pt x="200" y="302"/>
                  <a:pt x="200" y="302"/>
                  <a:pt x="200" y="302"/>
                </a:cubicBezTo>
                <a:cubicBezTo>
                  <a:pt x="200" y="306"/>
                  <a:pt x="203" y="309"/>
                  <a:pt x="207" y="309"/>
                </a:cubicBezTo>
                <a:cubicBezTo>
                  <a:pt x="358" y="309"/>
                  <a:pt x="358" y="309"/>
                  <a:pt x="358" y="309"/>
                </a:cubicBezTo>
                <a:lnTo>
                  <a:pt x="358" y="616"/>
                </a:lnTo>
                <a:close/>
                <a:moveTo>
                  <a:pt x="348" y="295"/>
                </a:moveTo>
                <a:cubicBezTo>
                  <a:pt x="214" y="295"/>
                  <a:pt x="214" y="295"/>
                  <a:pt x="214" y="295"/>
                </a:cubicBezTo>
                <a:cubicBezTo>
                  <a:pt x="214" y="161"/>
                  <a:pt x="214" y="161"/>
                  <a:pt x="214" y="161"/>
                </a:cubicBezTo>
                <a:lnTo>
                  <a:pt x="348" y="295"/>
                </a:lnTo>
                <a:close/>
                <a:moveTo>
                  <a:pt x="372" y="479"/>
                </a:moveTo>
                <a:cubicBezTo>
                  <a:pt x="372" y="302"/>
                  <a:pt x="372" y="302"/>
                  <a:pt x="372" y="302"/>
                </a:cubicBezTo>
                <a:cubicBezTo>
                  <a:pt x="372" y="301"/>
                  <a:pt x="372" y="301"/>
                  <a:pt x="372" y="301"/>
                </a:cubicBezTo>
                <a:cubicBezTo>
                  <a:pt x="372" y="300"/>
                  <a:pt x="371" y="300"/>
                  <a:pt x="371" y="300"/>
                </a:cubicBezTo>
                <a:cubicBezTo>
                  <a:pt x="371" y="299"/>
                  <a:pt x="371" y="299"/>
                  <a:pt x="371" y="299"/>
                </a:cubicBezTo>
                <a:cubicBezTo>
                  <a:pt x="371" y="299"/>
                  <a:pt x="371" y="299"/>
                  <a:pt x="371" y="298"/>
                </a:cubicBezTo>
                <a:cubicBezTo>
                  <a:pt x="371" y="298"/>
                  <a:pt x="371" y="298"/>
                  <a:pt x="371" y="298"/>
                </a:cubicBezTo>
                <a:cubicBezTo>
                  <a:pt x="370" y="298"/>
                  <a:pt x="370" y="297"/>
                  <a:pt x="370" y="297"/>
                </a:cubicBezTo>
                <a:cubicBezTo>
                  <a:pt x="212" y="139"/>
                  <a:pt x="212" y="139"/>
                  <a:pt x="212" y="139"/>
                </a:cubicBezTo>
                <a:cubicBezTo>
                  <a:pt x="212" y="139"/>
                  <a:pt x="211" y="139"/>
                  <a:pt x="211" y="139"/>
                </a:cubicBezTo>
                <a:cubicBezTo>
                  <a:pt x="211" y="139"/>
                  <a:pt x="211" y="138"/>
                  <a:pt x="211" y="138"/>
                </a:cubicBezTo>
                <a:cubicBezTo>
                  <a:pt x="211" y="138"/>
                  <a:pt x="210" y="138"/>
                  <a:pt x="210" y="138"/>
                </a:cubicBezTo>
                <a:cubicBezTo>
                  <a:pt x="210" y="138"/>
                  <a:pt x="210" y="138"/>
                  <a:pt x="210" y="138"/>
                </a:cubicBezTo>
                <a:cubicBezTo>
                  <a:pt x="209" y="138"/>
                  <a:pt x="209" y="138"/>
                  <a:pt x="209" y="138"/>
                </a:cubicBezTo>
                <a:cubicBezTo>
                  <a:pt x="208" y="137"/>
                  <a:pt x="208" y="137"/>
                  <a:pt x="207" y="137"/>
                </a:cubicBezTo>
                <a:cubicBezTo>
                  <a:pt x="129" y="137"/>
                  <a:pt x="129" y="137"/>
                  <a:pt x="129" y="137"/>
                </a:cubicBezTo>
                <a:cubicBezTo>
                  <a:pt x="129" y="14"/>
                  <a:pt x="129" y="14"/>
                  <a:pt x="129" y="14"/>
                </a:cubicBezTo>
                <a:cubicBezTo>
                  <a:pt x="315" y="14"/>
                  <a:pt x="315" y="14"/>
                  <a:pt x="315" y="14"/>
                </a:cubicBezTo>
                <a:cubicBezTo>
                  <a:pt x="315" y="165"/>
                  <a:pt x="315" y="165"/>
                  <a:pt x="315" y="165"/>
                </a:cubicBezTo>
                <a:cubicBezTo>
                  <a:pt x="315" y="169"/>
                  <a:pt x="318" y="172"/>
                  <a:pt x="322" y="172"/>
                </a:cubicBezTo>
                <a:cubicBezTo>
                  <a:pt x="472" y="172"/>
                  <a:pt x="472" y="172"/>
                  <a:pt x="472" y="172"/>
                </a:cubicBezTo>
                <a:cubicBezTo>
                  <a:pt x="472" y="479"/>
                  <a:pt x="472" y="479"/>
                  <a:pt x="472" y="479"/>
                </a:cubicBezTo>
                <a:lnTo>
                  <a:pt x="372" y="479"/>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9" name="Group 8">
            <a:extLst>
              <a:ext uri="{FF2B5EF4-FFF2-40B4-BE49-F238E27FC236}">
                <a16:creationId xmlns:a16="http://schemas.microsoft.com/office/drawing/2014/main" id="{5CF53CED-AF17-4248-93D2-83F0D55D291D}"/>
              </a:ext>
            </a:extLst>
          </p:cNvPr>
          <p:cNvGrpSpPr/>
          <p:nvPr/>
        </p:nvGrpSpPr>
        <p:grpSpPr>
          <a:xfrm>
            <a:off x="3863904" y="1807490"/>
            <a:ext cx="1097280" cy="1097280"/>
            <a:chOff x="3808871" y="1474470"/>
            <a:chExt cx="1097280" cy="1097280"/>
          </a:xfrm>
        </p:grpSpPr>
        <p:sp>
          <p:nvSpPr>
            <p:cNvPr id="10" name="Oval 9">
              <a:extLst>
                <a:ext uri="{FF2B5EF4-FFF2-40B4-BE49-F238E27FC236}">
                  <a16:creationId xmlns:a16="http://schemas.microsoft.com/office/drawing/2014/main" id="{C6BF4C2A-C5A7-42E5-B293-CF5AC2E60A31}"/>
                </a:ext>
              </a:extLst>
            </p:cNvPr>
            <p:cNvSpPr>
              <a:spLocks noChangeArrowheads="1"/>
            </p:cNvSpPr>
            <p:nvPr/>
          </p:nvSpPr>
          <p:spPr bwMode="auto">
            <a:xfrm>
              <a:off x="3808871" y="1474470"/>
              <a:ext cx="1097280" cy="1097280"/>
            </a:xfrm>
            <a:prstGeom prst="ellipse">
              <a:avLst/>
            </a:prstGeom>
            <a:solidFill>
              <a:srgbClr val="003787"/>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 name="Freeform 120">
              <a:extLst>
                <a:ext uri="{FF2B5EF4-FFF2-40B4-BE49-F238E27FC236}">
                  <a16:creationId xmlns:a16="http://schemas.microsoft.com/office/drawing/2014/main" id="{D9E6FC86-3B00-4170-9EB9-F90DEE3AC46D}"/>
                </a:ext>
              </a:extLst>
            </p:cNvPr>
            <p:cNvSpPr>
              <a:spLocks noEditPoints="1"/>
            </p:cNvSpPr>
            <p:nvPr/>
          </p:nvSpPr>
          <p:spPr bwMode="auto">
            <a:xfrm>
              <a:off x="4069161" y="1704660"/>
              <a:ext cx="575505" cy="577265"/>
            </a:xfrm>
            <a:custGeom>
              <a:avLst/>
              <a:gdLst>
                <a:gd name="T0" fmla="*/ 498 w 558"/>
                <a:gd name="T1" fmla="*/ 298 h 559"/>
                <a:gd name="T2" fmla="*/ 488 w 558"/>
                <a:gd name="T3" fmla="*/ 288 h 559"/>
                <a:gd name="T4" fmla="*/ 452 w 558"/>
                <a:gd name="T5" fmla="*/ 217 h 559"/>
                <a:gd name="T6" fmla="*/ 554 w 558"/>
                <a:gd name="T7" fmla="*/ 113 h 559"/>
                <a:gd name="T8" fmla="*/ 450 w 558"/>
                <a:gd name="T9" fmla="*/ 6 h 559"/>
                <a:gd name="T10" fmla="*/ 343 w 558"/>
                <a:gd name="T11" fmla="*/ 103 h 559"/>
                <a:gd name="T12" fmla="*/ 290 w 558"/>
                <a:gd name="T13" fmla="*/ 61 h 559"/>
                <a:gd name="T14" fmla="*/ 326 w 558"/>
                <a:gd name="T15" fmla="*/ 106 h 559"/>
                <a:gd name="T16" fmla="*/ 113 w 558"/>
                <a:gd name="T17" fmla="*/ 0 h 559"/>
                <a:gd name="T18" fmla="*/ 97 w 558"/>
                <a:gd name="T19" fmla="*/ 224 h 559"/>
                <a:gd name="T20" fmla="*/ 61 w 558"/>
                <a:gd name="T21" fmla="*/ 270 h 559"/>
                <a:gd name="T22" fmla="*/ 106 w 558"/>
                <a:gd name="T23" fmla="*/ 235 h 559"/>
                <a:gd name="T24" fmla="*/ 7 w 558"/>
                <a:gd name="T25" fmla="*/ 334 h 559"/>
                <a:gd name="T26" fmla="*/ 0 w 558"/>
                <a:gd name="T27" fmla="*/ 552 h 559"/>
                <a:gd name="T28" fmla="*/ 219 w 558"/>
                <a:gd name="T29" fmla="*/ 559 h 559"/>
                <a:gd name="T30" fmla="*/ 226 w 558"/>
                <a:gd name="T31" fmla="*/ 341 h 559"/>
                <a:gd name="T32" fmla="*/ 120 w 558"/>
                <a:gd name="T33" fmla="*/ 334 h 559"/>
                <a:gd name="T34" fmla="*/ 155 w 558"/>
                <a:gd name="T35" fmla="*/ 270 h 559"/>
                <a:gd name="T36" fmla="*/ 165 w 558"/>
                <a:gd name="T37" fmla="*/ 270 h 559"/>
                <a:gd name="T38" fmla="*/ 129 w 558"/>
                <a:gd name="T39" fmla="*/ 224 h 559"/>
                <a:gd name="T40" fmla="*/ 326 w 558"/>
                <a:gd name="T41" fmla="*/ 120 h 559"/>
                <a:gd name="T42" fmla="*/ 290 w 558"/>
                <a:gd name="T43" fmla="*/ 165 h 559"/>
                <a:gd name="T44" fmla="*/ 300 w 558"/>
                <a:gd name="T45" fmla="*/ 165 h 559"/>
                <a:gd name="T46" fmla="*/ 438 w 558"/>
                <a:gd name="T47" fmla="*/ 217 h 559"/>
                <a:gd name="T48" fmla="*/ 403 w 558"/>
                <a:gd name="T49" fmla="*/ 288 h 559"/>
                <a:gd name="T50" fmla="*/ 393 w 558"/>
                <a:gd name="T51" fmla="*/ 298 h 559"/>
                <a:gd name="T52" fmla="*/ 333 w 558"/>
                <a:gd name="T53" fmla="*/ 446 h 559"/>
                <a:gd name="T54" fmla="*/ 558 w 558"/>
                <a:gd name="T55" fmla="*/ 446 h 559"/>
                <a:gd name="T56" fmla="*/ 212 w 558"/>
                <a:gd name="T57" fmla="*/ 545 h 559"/>
                <a:gd name="T58" fmla="*/ 14 w 558"/>
                <a:gd name="T59" fmla="*/ 348 h 559"/>
                <a:gd name="T60" fmla="*/ 212 w 558"/>
                <a:gd name="T61" fmla="*/ 545 h 559"/>
                <a:gd name="T62" fmla="*/ 113 w 558"/>
                <a:gd name="T63" fmla="*/ 211 h 559"/>
                <a:gd name="T64" fmla="*/ 14 w 558"/>
                <a:gd name="T65" fmla="*/ 113 h 559"/>
                <a:gd name="T66" fmla="*/ 212 w 558"/>
                <a:gd name="T67" fmla="*/ 113 h 559"/>
                <a:gd name="T68" fmla="*/ 445 w 558"/>
                <a:gd name="T69" fmla="*/ 21 h 559"/>
                <a:gd name="T70" fmla="*/ 445 w 558"/>
                <a:gd name="T71" fmla="*/ 204 h 559"/>
                <a:gd name="T72" fmla="*/ 445 w 558"/>
                <a:gd name="T73" fmla="*/ 21 h 559"/>
                <a:gd name="T74" fmla="*/ 347 w 558"/>
                <a:gd name="T75" fmla="*/ 446 h 559"/>
                <a:gd name="T76" fmla="*/ 544 w 558"/>
                <a:gd name="T77" fmla="*/ 446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8" h="559">
                  <a:moveTo>
                    <a:pt x="461" y="335"/>
                  </a:moveTo>
                  <a:cubicBezTo>
                    <a:pt x="498" y="298"/>
                    <a:pt x="498" y="298"/>
                    <a:pt x="498" y="298"/>
                  </a:cubicBezTo>
                  <a:cubicBezTo>
                    <a:pt x="500" y="295"/>
                    <a:pt x="500" y="291"/>
                    <a:pt x="498" y="288"/>
                  </a:cubicBezTo>
                  <a:cubicBezTo>
                    <a:pt x="495" y="285"/>
                    <a:pt x="490" y="285"/>
                    <a:pt x="488" y="288"/>
                  </a:cubicBezTo>
                  <a:cubicBezTo>
                    <a:pt x="452" y="323"/>
                    <a:pt x="452" y="323"/>
                    <a:pt x="452" y="323"/>
                  </a:cubicBezTo>
                  <a:cubicBezTo>
                    <a:pt x="452" y="217"/>
                    <a:pt x="452" y="217"/>
                    <a:pt x="452" y="217"/>
                  </a:cubicBezTo>
                  <a:cubicBezTo>
                    <a:pt x="552" y="118"/>
                    <a:pt x="552" y="118"/>
                    <a:pt x="552" y="118"/>
                  </a:cubicBezTo>
                  <a:cubicBezTo>
                    <a:pt x="553" y="116"/>
                    <a:pt x="554" y="115"/>
                    <a:pt x="554" y="113"/>
                  </a:cubicBezTo>
                  <a:cubicBezTo>
                    <a:pt x="554" y="111"/>
                    <a:pt x="553" y="109"/>
                    <a:pt x="552" y="108"/>
                  </a:cubicBezTo>
                  <a:cubicBezTo>
                    <a:pt x="450" y="6"/>
                    <a:pt x="450" y="6"/>
                    <a:pt x="450" y="6"/>
                  </a:cubicBezTo>
                  <a:cubicBezTo>
                    <a:pt x="448" y="4"/>
                    <a:pt x="443" y="4"/>
                    <a:pt x="440" y="6"/>
                  </a:cubicBezTo>
                  <a:cubicBezTo>
                    <a:pt x="343" y="103"/>
                    <a:pt x="343" y="103"/>
                    <a:pt x="343" y="103"/>
                  </a:cubicBezTo>
                  <a:cubicBezTo>
                    <a:pt x="300" y="61"/>
                    <a:pt x="300" y="61"/>
                    <a:pt x="300" y="61"/>
                  </a:cubicBezTo>
                  <a:cubicBezTo>
                    <a:pt x="297" y="58"/>
                    <a:pt x="293" y="58"/>
                    <a:pt x="290" y="61"/>
                  </a:cubicBezTo>
                  <a:cubicBezTo>
                    <a:pt x="288" y="63"/>
                    <a:pt x="288" y="68"/>
                    <a:pt x="290" y="70"/>
                  </a:cubicBezTo>
                  <a:cubicBezTo>
                    <a:pt x="326" y="106"/>
                    <a:pt x="326" y="106"/>
                    <a:pt x="326" y="106"/>
                  </a:cubicBezTo>
                  <a:cubicBezTo>
                    <a:pt x="225" y="106"/>
                    <a:pt x="225" y="106"/>
                    <a:pt x="225" y="106"/>
                  </a:cubicBezTo>
                  <a:cubicBezTo>
                    <a:pt x="222" y="47"/>
                    <a:pt x="173" y="0"/>
                    <a:pt x="113" y="0"/>
                  </a:cubicBezTo>
                  <a:cubicBezTo>
                    <a:pt x="51" y="0"/>
                    <a:pt x="0" y="51"/>
                    <a:pt x="0" y="113"/>
                  </a:cubicBezTo>
                  <a:cubicBezTo>
                    <a:pt x="0" y="169"/>
                    <a:pt x="42" y="217"/>
                    <a:pt x="97" y="224"/>
                  </a:cubicBezTo>
                  <a:cubicBezTo>
                    <a:pt x="61" y="260"/>
                    <a:pt x="61" y="260"/>
                    <a:pt x="61" y="260"/>
                  </a:cubicBezTo>
                  <a:cubicBezTo>
                    <a:pt x="58" y="263"/>
                    <a:pt x="58" y="268"/>
                    <a:pt x="61" y="270"/>
                  </a:cubicBezTo>
                  <a:cubicBezTo>
                    <a:pt x="63" y="273"/>
                    <a:pt x="68" y="273"/>
                    <a:pt x="71" y="270"/>
                  </a:cubicBezTo>
                  <a:cubicBezTo>
                    <a:pt x="106" y="235"/>
                    <a:pt x="106" y="235"/>
                    <a:pt x="106" y="235"/>
                  </a:cubicBezTo>
                  <a:cubicBezTo>
                    <a:pt x="106" y="334"/>
                    <a:pt x="106" y="334"/>
                    <a:pt x="106" y="334"/>
                  </a:cubicBezTo>
                  <a:cubicBezTo>
                    <a:pt x="7" y="334"/>
                    <a:pt x="7" y="334"/>
                    <a:pt x="7" y="334"/>
                  </a:cubicBezTo>
                  <a:cubicBezTo>
                    <a:pt x="3" y="334"/>
                    <a:pt x="0" y="337"/>
                    <a:pt x="0" y="341"/>
                  </a:cubicBezTo>
                  <a:cubicBezTo>
                    <a:pt x="0" y="552"/>
                    <a:pt x="0" y="552"/>
                    <a:pt x="0" y="552"/>
                  </a:cubicBezTo>
                  <a:cubicBezTo>
                    <a:pt x="0" y="556"/>
                    <a:pt x="3" y="559"/>
                    <a:pt x="7" y="559"/>
                  </a:cubicBezTo>
                  <a:cubicBezTo>
                    <a:pt x="219" y="559"/>
                    <a:pt x="219" y="559"/>
                    <a:pt x="219" y="559"/>
                  </a:cubicBezTo>
                  <a:cubicBezTo>
                    <a:pt x="223" y="559"/>
                    <a:pt x="226" y="556"/>
                    <a:pt x="226" y="552"/>
                  </a:cubicBezTo>
                  <a:cubicBezTo>
                    <a:pt x="226" y="341"/>
                    <a:pt x="226" y="341"/>
                    <a:pt x="226" y="341"/>
                  </a:cubicBezTo>
                  <a:cubicBezTo>
                    <a:pt x="226" y="337"/>
                    <a:pt x="223" y="334"/>
                    <a:pt x="219" y="334"/>
                  </a:cubicBezTo>
                  <a:cubicBezTo>
                    <a:pt x="120" y="334"/>
                    <a:pt x="120" y="334"/>
                    <a:pt x="120" y="334"/>
                  </a:cubicBezTo>
                  <a:cubicBezTo>
                    <a:pt x="120" y="235"/>
                    <a:pt x="120" y="235"/>
                    <a:pt x="120" y="235"/>
                  </a:cubicBezTo>
                  <a:cubicBezTo>
                    <a:pt x="155" y="270"/>
                    <a:pt x="155" y="270"/>
                    <a:pt x="155" y="270"/>
                  </a:cubicBezTo>
                  <a:cubicBezTo>
                    <a:pt x="157" y="272"/>
                    <a:pt x="158" y="272"/>
                    <a:pt x="160" y="272"/>
                  </a:cubicBezTo>
                  <a:cubicBezTo>
                    <a:pt x="162" y="272"/>
                    <a:pt x="164" y="272"/>
                    <a:pt x="165" y="270"/>
                  </a:cubicBezTo>
                  <a:cubicBezTo>
                    <a:pt x="168" y="268"/>
                    <a:pt x="168" y="263"/>
                    <a:pt x="165" y="260"/>
                  </a:cubicBezTo>
                  <a:cubicBezTo>
                    <a:pt x="129" y="224"/>
                    <a:pt x="129" y="224"/>
                    <a:pt x="129" y="224"/>
                  </a:cubicBezTo>
                  <a:cubicBezTo>
                    <a:pt x="181" y="217"/>
                    <a:pt x="222" y="173"/>
                    <a:pt x="225" y="120"/>
                  </a:cubicBezTo>
                  <a:cubicBezTo>
                    <a:pt x="326" y="120"/>
                    <a:pt x="326" y="120"/>
                    <a:pt x="326" y="120"/>
                  </a:cubicBezTo>
                  <a:cubicBezTo>
                    <a:pt x="290" y="155"/>
                    <a:pt x="290" y="155"/>
                    <a:pt x="290" y="155"/>
                  </a:cubicBezTo>
                  <a:cubicBezTo>
                    <a:pt x="288" y="158"/>
                    <a:pt x="288" y="162"/>
                    <a:pt x="290" y="165"/>
                  </a:cubicBezTo>
                  <a:cubicBezTo>
                    <a:pt x="292" y="166"/>
                    <a:pt x="293" y="167"/>
                    <a:pt x="295" y="167"/>
                  </a:cubicBezTo>
                  <a:cubicBezTo>
                    <a:pt x="297" y="167"/>
                    <a:pt x="299" y="166"/>
                    <a:pt x="300" y="165"/>
                  </a:cubicBezTo>
                  <a:cubicBezTo>
                    <a:pt x="343" y="122"/>
                    <a:pt x="343" y="122"/>
                    <a:pt x="343" y="122"/>
                  </a:cubicBezTo>
                  <a:cubicBezTo>
                    <a:pt x="438" y="217"/>
                    <a:pt x="438" y="217"/>
                    <a:pt x="438" y="217"/>
                  </a:cubicBezTo>
                  <a:cubicBezTo>
                    <a:pt x="438" y="323"/>
                    <a:pt x="438" y="323"/>
                    <a:pt x="438" y="323"/>
                  </a:cubicBezTo>
                  <a:cubicBezTo>
                    <a:pt x="403" y="288"/>
                    <a:pt x="403" y="288"/>
                    <a:pt x="403" y="288"/>
                  </a:cubicBezTo>
                  <a:cubicBezTo>
                    <a:pt x="400" y="285"/>
                    <a:pt x="396" y="285"/>
                    <a:pt x="393" y="288"/>
                  </a:cubicBezTo>
                  <a:cubicBezTo>
                    <a:pt x="390" y="291"/>
                    <a:pt x="390" y="295"/>
                    <a:pt x="393" y="298"/>
                  </a:cubicBezTo>
                  <a:cubicBezTo>
                    <a:pt x="430" y="335"/>
                    <a:pt x="430" y="335"/>
                    <a:pt x="430" y="335"/>
                  </a:cubicBezTo>
                  <a:cubicBezTo>
                    <a:pt x="375" y="342"/>
                    <a:pt x="333" y="389"/>
                    <a:pt x="333" y="446"/>
                  </a:cubicBezTo>
                  <a:cubicBezTo>
                    <a:pt x="333" y="508"/>
                    <a:pt x="383" y="559"/>
                    <a:pt x="445" y="559"/>
                  </a:cubicBezTo>
                  <a:cubicBezTo>
                    <a:pt x="508" y="559"/>
                    <a:pt x="558" y="508"/>
                    <a:pt x="558" y="446"/>
                  </a:cubicBezTo>
                  <a:cubicBezTo>
                    <a:pt x="558" y="389"/>
                    <a:pt x="516" y="342"/>
                    <a:pt x="461" y="335"/>
                  </a:cubicBezTo>
                  <a:close/>
                  <a:moveTo>
                    <a:pt x="212" y="545"/>
                  </a:moveTo>
                  <a:cubicBezTo>
                    <a:pt x="14" y="545"/>
                    <a:pt x="14" y="545"/>
                    <a:pt x="14" y="545"/>
                  </a:cubicBezTo>
                  <a:cubicBezTo>
                    <a:pt x="14" y="348"/>
                    <a:pt x="14" y="348"/>
                    <a:pt x="14" y="348"/>
                  </a:cubicBezTo>
                  <a:cubicBezTo>
                    <a:pt x="212" y="348"/>
                    <a:pt x="212" y="348"/>
                    <a:pt x="212" y="348"/>
                  </a:cubicBezTo>
                  <a:lnTo>
                    <a:pt x="212" y="545"/>
                  </a:lnTo>
                  <a:close/>
                  <a:moveTo>
                    <a:pt x="116" y="211"/>
                  </a:moveTo>
                  <a:cubicBezTo>
                    <a:pt x="115" y="211"/>
                    <a:pt x="114" y="211"/>
                    <a:pt x="113" y="211"/>
                  </a:cubicBezTo>
                  <a:cubicBezTo>
                    <a:pt x="112" y="211"/>
                    <a:pt x="111" y="211"/>
                    <a:pt x="110" y="211"/>
                  </a:cubicBezTo>
                  <a:cubicBezTo>
                    <a:pt x="57" y="210"/>
                    <a:pt x="14" y="166"/>
                    <a:pt x="14" y="113"/>
                  </a:cubicBezTo>
                  <a:cubicBezTo>
                    <a:pt x="14" y="58"/>
                    <a:pt x="58" y="14"/>
                    <a:pt x="113" y="14"/>
                  </a:cubicBezTo>
                  <a:cubicBezTo>
                    <a:pt x="167" y="14"/>
                    <a:pt x="212" y="58"/>
                    <a:pt x="212" y="113"/>
                  </a:cubicBezTo>
                  <a:cubicBezTo>
                    <a:pt x="212" y="166"/>
                    <a:pt x="169" y="210"/>
                    <a:pt x="116" y="211"/>
                  </a:cubicBezTo>
                  <a:close/>
                  <a:moveTo>
                    <a:pt x="445" y="21"/>
                  </a:moveTo>
                  <a:cubicBezTo>
                    <a:pt x="537" y="113"/>
                    <a:pt x="537" y="113"/>
                    <a:pt x="537" y="113"/>
                  </a:cubicBezTo>
                  <a:cubicBezTo>
                    <a:pt x="445" y="204"/>
                    <a:pt x="445" y="204"/>
                    <a:pt x="445" y="204"/>
                  </a:cubicBezTo>
                  <a:cubicBezTo>
                    <a:pt x="354" y="113"/>
                    <a:pt x="354" y="113"/>
                    <a:pt x="354" y="113"/>
                  </a:cubicBezTo>
                  <a:lnTo>
                    <a:pt x="445" y="21"/>
                  </a:lnTo>
                  <a:close/>
                  <a:moveTo>
                    <a:pt x="445" y="545"/>
                  </a:moveTo>
                  <a:cubicBezTo>
                    <a:pt x="391" y="545"/>
                    <a:pt x="347" y="501"/>
                    <a:pt x="347" y="446"/>
                  </a:cubicBezTo>
                  <a:cubicBezTo>
                    <a:pt x="347" y="392"/>
                    <a:pt x="391" y="348"/>
                    <a:pt x="445" y="348"/>
                  </a:cubicBezTo>
                  <a:cubicBezTo>
                    <a:pt x="500" y="348"/>
                    <a:pt x="544" y="392"/>
                    <a:pt x="544" y="446"/>
                  </a:cubicBezTo>
                  <a:cubicBezTo>
                    <a:pt x="544" y="501"/>
                    <a:pt x="500" y="545"/>
                    <a:pt x="445" y="545"/>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15" name="Content Placeholder 5">
            <a:extLst>
              <a:ext uri="{FF2B5EF4-FFF2-40B4-BE49-F238E27FC236}">
                <a16:creationId xmlns:a16="http://schemas.microsoft.com/office/drawing/2014/main" id="{924D7FAA-5BF9-4CBC-8C9B-CAD1F7ABF056}"/>
              </a:ext>
            </a:extLst>
          </p:cNvPr>
          <p:cNvSpPr txBox="1">
            <a:spLocks/>
          </p:cNvSpPr>
          <p:nvPr/>
        </p:nvSpPr>
        <p:spPr>
          <a:xfrm>
            <a:off x="420191" y="2998697"/>
            <a:ext cx="2634288" cy="1240285"/>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1000" b="0" i="0" kern="1200">
                <a:solidFill>
                  <a:schemeClr val="tx1">
                    <a:lumMod val="65000"/>
                    <a:lumOff val="35000"/>
                  </a:schemeClr>
                </a:solidFill>
                <a:latin typeface="Myriad Pro" panose="020B0503030403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Clr>
                <a:srgbClr val="FFC101"/>
              </a:buClr>
              <a:buNone/>
            </a:pPr>
            <a:r>
              <a:rPr lang="en-US" sz="1200">
                <a:solidFill>
                  <a:schemeClr val="bg1">
                    <a:lumMod val="50000"/>
                  </a:schemeClr>
                </a:solidFill>
              </a:rPr>
              <a:t>Commission must verify that the proposal and other respective documents have been </a:t>
            </a:r>
            <a:r>
              <a:rPr lang="en-US" sz="1200" b="1">
                <a:solidFill>
                  <a:schemeClr val="bg1">
                    <a:lumMod val="50000"/>
                  </a:schemeClr>
                </a:solidFill>
              </a:rPr>
              <a:t>signed by a person who has representation rights</a:t>
            </a:r>
            <a:r>
              <a:rPr lang="en-US" sz="1200">
                <a:solidFill>
                  <a:schemeClr val="bg1">
                    <a:lumMod val="50000"/>
                  </a:schemeClr>
                </a:solidFill>
              </a:rPr>
              <a:t>.</a:t>
            </a:r>
          </a:p>
        </p:txBody>
      </p:sp>
      <p:sp>
        <p:nvSpPr>
          <p:cNvPr id="16" name="Content Placeholder 5">
            <a:extLst>
              <a:ext uri="{FF2B5EF4-FFF2-40B4-BE49-F238E27FC236}">
                <a16:creationId xmlns:a16="http://schemas.microsoft.com/office/drawing/2014/main" id="{6FC400C4-4803-46D7-8492-903C6D71F49C}"/>
              </a:ext>
            </a:extLst>
          </p:cNvPr>
          <p:cNvSpPr txBox="1">
            <a:spLocks/>
          </p:cNvSpPr>
          <p:nvPr/>
        </p:nvSpPr>
        <p:spPr>
          <a:xfrm>
            <a:off x="3094802" y="2988245"/>
            <a:ext cx="2634288" cy="1465935"/>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1000" b="0" i="0" kern="1200">
                <a:solidFill>
                  <a:schemeClr val="tx1">
                    <a:lumMod val="65000"/>
                    <a:lumOff val="35000"/>
                  </a:schemeClr>
                </a:solidFill>
                <a:latin typeface="Myriad Pro" panose="020B0503030403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Clr>
                <a:srgbClr val="FFC101"/>
              </a:buClr>
              <a:buNone/>
            </a:pPr>
            <a:r>
              <a:rPr lang="lv-LV" sz="1200" err="1">
                <a:solidFill>
                  <a:schemeClr val="bg1">
                    <a:lumMod val="50000"/>
                  </a:schemeClr>
                </a:solidFill>
              </a:rPr>
              <a:t>If</a:t>
            </a:r>
            <a:r>
              <a:rPr lang="lv-LV" sz="1200">
                <a:solidFill>
                  <a:schemeClr val="bg1">
                    <a:lumMod val="50000"/>
                  </a:schemeClr>
                </a:solidFill>
              </a:rPr>
              <a:t> </a:t>
            </a:r>
            <a:r>
              <a:rPr lang="en-US" sz="1200">
                <a:solidFill>
                  <a:schemeClr val="bg1">
                    <a:lumMod val="50000"/>
                  </a:schemeClr>
                </a:solidFill>
              </a:rPr>
              <a:t>the person/-s in the company registration certificate differs from the </a:t>
            </a:r>
            <a:r>
              <a:rPr lang="lv-LV" sz="1200" err="1">
                <a:solidFill>
                  <a:schemeClr val="bg1">
                    <a:lumMod val="50000"/>
                  </a:schemeClr>
                </a:solidFill>
              </a:rPr>
              <a:t>one</a:t>
            </a:r>
            <a:r>
              <a:rPr lang="lv-LV" sz="1200">
                <a:solidFill>
                  <a:schemeClr val="bg1">
                    <a:lumMod val="50000"/>
                  </a:schemeClr>
                </a:solidFill>
              </a:rPr>
              <a:t> </a:t>
            </a:r>
            <a:r>
              <a:rPr lang="en-US" sz="1200">
                <a:solidFill>
                  <a:schemeClr val="bg1">
                    <a:lumMod val="50000"/>
                  </a:schemeClr>
                </a:solidFill>
              </a:rPr>
              <a:t>sign</a:t>
            </a:r>
            <a:r>
              <a:rPr lang="lv-LV" sz="1200" err="1">
                <a:solidFill>
                  <a:schemeClr val="bg1">
                    <a:lumMod val="50000"/>
                  </a:schemeClr>
                </a:solidFill>
              </a:rPr>
              <a:t>ing</a:t>
            </a:r>
            <a:r>
              <a:rPr lang="en-US" sz="1200">
                <a:solidFill>
                  <a:schemeClr val="bg1">
                    <a:lumMod val="50000"/>
                  </a:schemeClr>
                </a:solidFill>
              </a:rPr>
              <a:t> the proposal, it is mandatory to </a:t>
            </a:r>
            <a:r>
              <a:rPr lang="en-US" sz="1200" b="1">
                <a:solidFill>
                  <a:schemeClr val="bg1">
                    <a:lumMod val="50000"/>
                  </a:schemeClr>
                </a:solidFill>
              </a:rPr>
              <a:t>submit the respective power of attorney </a:t>
            </a:r>
            <a:r>
              <a:rPr lang="en-US" sz="1200">
                <a:solidFill>
                  <a:schemeClr val="bg1">
                    <a:lumMod val="50000"/>
                  </a:schemeClr>
                </a:solidFill>
              </a:rPr>
              <a:t>or other document that verify the persons rights to represent the supplier.</a:t>
            </a:r>
          </a:p>
        </p:txBody>
      </p:sp>
      <p:sp>
        <p:nvSpPr>
          <p:cNvPr id="17" name="Content Placeholder 5">
            <a:extLst>
              <a:ext uri="{FF2B5EF4-FFF2-40B4-BE49-F238E27FC236}">
                <a16:creationId xmlns:a16="http://schemas.microsoft.com/office/drawing/2014/main" id="{9FE77771-AE87-4E3A-92D7-40FC843EC833}"/>
              </a:ext>
            </a:extLst>
          </p:cNvPr>
          <p:cNvSpPr txBox="1">
            <a:spLocks/>
          </p:cNvSpPr>
          <p:nvPr/>
        </p:nvSpPr>
        <p:spPr>
          <a:xfrm>
            <a:off x="5768880" y="2988245"/>
            <a:ext cx="2634288" cy="1240285"/>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1000" b="0" i="0" kern="1200">
                <a:solidFill>
                  <a:schemeClr val="tx1">
                    <a:lumMod val="65000"/>
                    <a:lumOff val="35000"/>
                  </a:schemeClr>
                </a:solidFill>
                <a:latin typeface="Myriad Pro" panose="020B0503030403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Clr>
                <a:srgbClr val="FFC101"/>
              </a:buClr>
              <a:buNone/>
            </a:pPr>
            <a:r>
              <a:rPr lang="en-US" sz="1200">
                <a:solidFill>
                  <a:schemeClr val="bg1">
                    <a:lumMod val="50000"/>
                  </a:schemeClr>
                </a:solidFill>
              </a:rPr>
              <a:t>In some cases the chain between the person indicated in the company registration certificate and the person who has signed the proposal consist of </a:t>
            </a:r>
            <a:r>
              <a:rPr lang="en-US" sz="1200" b="1">
                <a:solidFill>
                  <a:schemeClr val="bg1">
                    <a:lumMod val="50000"/>
                  </a:schemeClr>
                </a:solidFill>
              </a:rPr>
              <a:t>several documents</a:t>
            </a:r>
            <a:r>
              <a:rPr lang="en-US" sz="1200">
                <a:solidFill>
                  <a:schemeClr val="bg1">
                    <a:lumMod val="50000"/>
                  </a:schemeClr>
                </a:solidFill>
              </a:rPr>
              <a:t>. </a:t>
            </a:r>
          </a:p>
        </p:txBody>
      </p:sp>
      <p:sp>
        <p:nvSpPr>
          <p:cNvPr id="24" name="Rectangle 23">
            <a:extLst>
              <a:ext uri="{FF2B5EF4-FFF2-40B4-BE49-F238E27FC236}">
                <a16:creationId xmlns:a16="http://schemas.microsoft.com/office/drawing/2014/main" id="{0DD07A68-4B10-4D17-8A57-7F82FEDC7E68}"/>
              </a:ext>
            </a:extLst>
          </p:cNvPr>
          <p:cNvSpPr/>
          <p:nvPr/>
        </p:nvSpPr>
        <p:spPr>
          <a:xfrm>
            <a:off x="860776" y="4353278"/>
            <a:ext cx="7422445" cy="365738"/>
          </a:xfrm>
          <a:prstGeom prst="rect">
            <a:avLst/>
          </a:prstGeom>
          <a:solidFill>
            <a:srgbClr val="FFC101"/>
          </a:solidFill>
        </p:spPr>
        <p:txBody>
          <a:bodyPr wrap="square" lIns="137160" tIns="72000" rIns="137160" bIns="72000">
            <a:noAutofit/>
          </a:bodyPr>
          <a:lstStyle/>
          <a:p>
            <a:pPr algn="ctr"/>
            <a:r>
              <a:rPr lang="en-US" sz="1300" b="1"/>
              <a:t>NB! All chain of documents (</a:t>
            </a:r>
            <a:r>
              <a:rPr lang="en-US" sz="1300" b="1" err="1"/>
              <a:t>PoA</a:t>
            </a:r>
            <a:r>
              <a:rPr lang="en-US" sz="1300" b="1"/>
              <a:t>) must be provided to the Commission.</a:t>
            </a:r>
          </a:p>
          <a:p>
            <a:pPr indent="0" algn="ctr">
              <a:buNone/>
            </a:pPr>
            <a:endParaRPr lang="en-US" sz="1400" b="1"/>
          </a:p>
        </p:txBody>
      </p:sp>
      <p:grpSp>
        <p:nvGrpSpPr>
          <p:cNvPr id="25" name="Group 24">
            <a:extLst>
              <a:ext uri="{FF2B5EF4-FFF2-40B4-BE49-F238E27FC236}">
                <a16:creationId xmlns:a16="http://schemas.microsoft.com/office/drawing/2014/main" id="{3E107426-99AD-464C-BF72-1CDBA1D1297F}"/>
              </a:ext>
            </a:extLst>
          </p:cNvPr>
          <p:cNvGrpSpPr/>
          <p:nvPr/>
        </p:nvGrpSpPr>
        <p:grpSpPr>
          <a:xfrm>
            <a:off x="1188917" y="1807490"/>
            <a:ext cx="1097280" cy="1097280"/>
            <a:chOff x="7900624" y="4985423"/>
            <a:chExt cx="1097280" cy="1097280"/>
          </a:xfrm>
        </p:grpSpPr>
        <p:sp>
          <p:nvSpPr>
            <p:cNvPr id="26" name="Oval 25">
              <a:extLst>
                <a:ext uri="{FF2B5EF4-FFF2-40B4-BE49-F238E27FC236}">
                  <a16:creationId xmlns:a16="http://schemas.microsoft.com/office/drawing/2014/main" id="{E06E24EC-6308-4B9B-B09F-EA942C6BEA68}"/>
                </a:ext>
              </a:extLst>
            </p:cNvPr>
            <p:cNvSpPr>
              <a:spLocks noChangeArrowheads="1"/>
            </p:cNvSpPr>
            <p:nvPr/>
          </p:nvSpPr>
          <p:spPr bwMode="auto">
            <a:xfrm>
              <a:off x="7900624" y="4985423"/>
              <a:ext cx="1097280" cy="1097280"/>
            </a:xfrm>
            <a:prstGeom prst="ellipse">
              <a:avLst/>
            </a:prstGeom>
            <a:solidFill>
              <a:srgbClr val="003787"/>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7" name="Freeform 151">
              <a:extLst>
                <a:ext uri="{FF2B5EF4-FFF2-40B4-BE49-F238E27FC236}">
                  <a16:creationId xmlns:a16="http://schemas.microsoft.com/office/drawing/2014/main" id="{CCCB7657-A7D8-4A2F-938B-5493FD5EA2A1}"/>
                </a:ext>
              </a:extLst>
            </p:cNvPr>
            <p:cNvSpPr>
              <a:spLocks noEditPoints="1"/>
            </p:cNvSpPr>
            <p:nvPr/>
          </p:nvSpPr>
          <p:spPr bwMode="auto">
            <a:xfrm>
              <a:off x="8246882" y="5181238"/>
              <a:ext cx="404764" cy="639980"/>
            </a:xfrm>
            <a:custGeom>
              <a:avLst/>
              <a:gdLst>
                <a:gd name="T0" fmla="*/ 341 w 392"/>
                <a:gd name="T1" fmla="*/ 317 h 620"/>
                <a:gd name="T2" fmla="*/ 175 w 392"/>
                <a:gd name="T3" fmla="*/ 482 h 620"/>
                <a:gd name="T4" fmla="*/ 170 w 392"/>
                <a:gd name="T5" fmla="*/ 479 h 620"/>
                <a:gd name="T6" fmla="*/ 76 w 392"/>
                <a:gd name="T7" fmla="*/ 374 h 620"/>
                <a:gd name="T8" fmla="*/ 175 w 392"/>
                <a:gd name="T9" fmla="*/ 462 h 620"/>
                <a:gd name="T10" fmla="*/ 341 w 392"/>
                <a:gd name="T11" fmla="*/ 305 h 620"/>
                <a:gd name="T12" fmla="*/ 392 w 392"/>
                <a:gd name="T13" fmla="*/ 585 h 620"/>
                <a:gd name="T14" fmla="*/ 35 w 392"/>
                <a:gd name="T15" fmla="*/ 620 h 620"/>
                <a:gd name="T16" fmla="*/ 0 w 392"/>
                <a:gd name="T17" fmla="*/ 143 h 620"/>
                <a:gd name="T18" fmla="*/ 70 w 392"/>
                <a:gd name="T19" fmla="*/ 107 h 620"/>
                <a:gd name="T20" fmla="*/ 105 w 392"/>
                <a:gd name="T21" fmla="*/ 66 h 620"/>
                <a:gd name="T22" fmla="*/ 133 w 392"/>
                <a:gd name="T23" fmla="*/ 48 h 620"/>
                <a:gd name="T24" fmla="*/ 218 w 392"/>
                <a:gd name="T25" fmla="*/ 0 h 620"/>
                <a:gd name="T26" fmla="*/ 267 w 392"/>
                <a:gd name="T27" fmla="*/ 66 h 620"/>
                <a:gd name="T28" fmla="*/ 330 w 392"/>
                <a:gd name="T29" fmla="*/ 102 h 620"/>
                <a:gd name="T30" fmla="*/ 357 w 392"/>
                <a:gd name="T31" fmla="*/ 107 h 620"/>
                <a:gd name="T32" fmla="*/ 86 w 392"/>
                <a:gd name="T33" fmla="*/ 129 h 620"/>
                <a:gd name="T34" fmla="*/ 294 w 392"/>
                <a:gd name="T35" fmla="*/ 148 h 620"/>
                <a:gd name="T36" fmla="*/ 314 w 392"/>
                <a:gd name="T37" fmla="*/ 102 h 620"/>
                <a:gd name="T38" fmla="*/ 259 w 392"/>
                <a:gd name="T39" fmla="*/ 82 h 620"/>
                <a:gd name="T40" fmla="*/ 251 w 392"/>
                <a:gd name="T41" fmla="*/ 48 h 620"/>
                <a:gd name="T42" fmla="*/ 182 w 392"/>
                <a:gd name="T43" fmla="*/ 16 h 620"/>
                <a:gd name="T44" fmla="*/ 149 w 392"/>
                <a:gd name="T45" fmla="*/ 74 h 620"/>
                <a:gd name="T46" fmla="*/ 105 w 392"/>
                <a:gd name="T47" fmla="*/ 82 h 620"/>
                <a:gd name="T48" fmla="*/ 86 w 392"/>
                <a:gd name="T49" fmla="*/ 129 h 620"/>
                <a:gd name="T50" fmla="*/ 357 w 392"/>
                <a:gd name="T51" fmla="*/ 123 h 620"/>
                <a:gd name="T52" fmla="*/ 330 w 392"/>
                <a:gd name="T53" fmla="*/ 129 h 620"/>
                <a:gd name="T54" fmla="*/ 105 w 392"/>
                <a:gd name="T55" fmla="*/ 164 h 620"/>
                <a:gd name="T56" fmla="*/ 70 w 392"/>
                <a:gd name="T57" fmla="*/ 123 h 620"/>
                <a:gd name="T58" fmla="*/ 16 w 392"/>
                <a:gd name="T59" fmla="*/ 143 h 620"/>
                <a:gd name="T60" fmla="*/ 35 w 392"/>
                <a:gd name="T61" fmla="*/ 604 h 620"/>
                <a:gd name="T62" fmla="*/ 376 w 392"/>
                <a:gd name="T63" fmla="*/ 585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92" h="620">
                  <a:moveTo>
                    <a:pt x="341" y="305"/>
                  </a:moveTo>
                  <a:cubicBezTo>
                    <a:pt x="345" y="308"/>
                    <a:pt x="345" y="313"/>
                    <a:pt x="341" y="317"/>
                  </a:cubicBezTo>
                  <a:cubicBezTo>
                    <a:pt x="181" y="479"/>
                    <a:pt x="181" y="479"/>
                    <a:pt x="181" y="479"/>
                  </a:cubicBezTo>
                  <a:cubicBezTo>
                    <a:pt x="180" y="481"/>
                    <a:pt x="178" y="482"/>
                    <a:pt x="175" y="482"/>
                  </a:cubicBezTo>
                  <a:cubicBezTo>
                    <a:pt x="175" y="482"/>
                    <a:pt x="175" y="482"/>
                    <a:pt x="175" y="482"/>
                  </a:cubicBezTo>
                  <a:cubicBezTo>
                    <a:pt x="173" y="482"/>
                    <a:pt x="171" y="481"/>
                    <a:pt x="170" y="479"/>
                  </a:cubicBezTo>
                  <a:cubicBezTo>
                    <a:pt x="76" y="385"/>
                    <a:pt x="76" y="385"/>
                    <a:pt x="76" y="385"/>
                  </a:cubicBezTo>
                  <a:cubicBezTo>
                    <a:pt x="73" y="382"/>
                    <a:pt x="73" y="377"/>
                    <a:pt x="76" y="374"/>
                  </a:cubicBezTo>
                  <a:cubicBezTo>
                    <a:pt x="79" y="371"/>
                    <a:pt x="84" y="371"/>
                    <a:pt x="87" y="374"/>
                  </a:cubicBezTo>
                  <a:cubicBezTo>
                    <a:pt x="175" y="462"/>
                    <a:pt x="175" y="462"/>
                    <a:pt x="175" y="462"/>
                  </a:cubicBezTo>
                  <a:cubicBezTo>
                    <a:pt x="330" y="305"/>
                    <a:pt x="330" y="305"/>
                    <a:pt x="330" y="305"/>
                  </a:cubicBezTo>
                  <a:cubicBezTo>
                    <a:pt x="333" y="302"/>
                    <a:pt x="338" y="302"/>
                    <a:pt x="341" y="305"/>
                  </a:cubicBezTo>
                  <a:close/>
                  <a:moveTo>
                    <a:pt x="392" y="143"/>
                  </a:moveTo>
                  <a:cubicBezTo>
                    <a:pt x="392" y="585"/>
                    <a:pt x="392" y="585"/>
                    <a:pt x="392" y="585"/>
                  </a:cubicBezTo>
                  <a:cubicBezTo>
                    <a:pt x="392" y="604"/>
                    <a:pt x="376" y="620"/>
                    <a:pt x="357" y="620"/>
                  </a:cubicBezTo>
                  <a:cubicBezTo>
                    <a:pt x="35" y="620"/>
                    <a:pt x="35" y="620"/>
                    <a:pt x="35" y="620"/>
                  </a:cubicBezTo>
                  <a:cubicBezTo>
                    <a:pt x="16" y="620"/>
                    <a:pt x="0" y="604"/>
                    <a:pt x="0" y="585"/>
                  </a:cubicBezTo>
                  <a:cubicBezTo>
                    <a:pt x="0" y="143"/>
                    <a:pt x="0" y="143"/>
                    <a:pt x="0" y="143"/>
                  </a:cubicBezTo>
                  <a:cubicBezTo>
                    <a:pt x="0" y="123"/>
                    <a:pt x="16" y="107"/>
                    <a:pt x="35" y="107"/>
                  </a:cubicBezTo>
                  <a:cubicBezTo>
                    <a:pt x="70" y="107"/>
                    <a:pt x="70" y="107"/>
                    <a:pt x="70" y="107"/>
                  </a:cubicBezTo>
                  <a:cubicBezTo>
                    <a:pt x="70" y="102"/>
                    <a:pt x="70" y="102"/>
                    <a:pt x="70" y="102"/>
                  </a:cubicBezTo>
                  <a:cubicBezTo>
                    <a:pt x="70" y="82"/>
                    <a:pt x="86" y="66"/>
                    <a:pt x="105" y="66"/>
                  </a:cubicBezTo>
                  <a:cubicBezTo>
                    <a:pt x="133" y="66"/>
                    <a:pt x="133" y="66"/>
                    <a:pt x="133" y="66"/>
                  </a:cubicBezTo>
                  <a:cubicBezTo>
                    <a:pt x="133" y="48"/>
                    <a:pt x="133" y="48"/>
                    <a:pt x="133" y="48"/>
                  </a:cubicBezTo>
                  <a:cubicBezTo>
                    <a:pt x="133" y="22"/>
                    <a:pt x="155" y="0"/>
                    <a:pt x="182" y="0"/>
                  </a:cubicBezTo>
                  <a:cubicBezTo>
                    <a:pt x="218" y="0"/>
                    <a:pt x="218" y="0"/>
                    <a:pt x="218" y="0"/>
                  </a:cubicBezTo>
                  <a:cubicBezTo>
                    <a:pt x="245" y="0"/>
                    <a:pt x="267" y="22"/>
                    <a:pt x="267" y="48"/>
                  </a:cubicBezTo>
                  <a:cubicBezTo>
                    <a:pt x="267" y="66"/>
                    <a:pt x="267" y="66"/>
                    <a:pt x="267" y="66"/>
                  </a:cubicBezTo>
                  <a:cubicBezTo>
                    <a:pt x="294" y="66"/>
                    <a:pt x="294" y="66"/>
                    <a:pt x="294" y="66"/>
                  </a:cubicBezTo>
                  <a:cubicBezTo>
                    <a:pt x="314" y="66"/>
                    <a:pt x="330" y="82"/>
                    <a:pt x="330" y="102"/>
                  </a:cubicBezTo>
                  <a:cubicBezTo>
                    <a:pt x="330" y="107"/>
                    <a:pt x="330" y="107"/>
                    <a:pt x="330" y="107"/>
                  </a:cubicBezTo>
                  <a:cubicBezTo>
                    <a:pt x="357" y="107"/>
                    <a:pt x="357" y="107"/>
                    <a:pt x="357" y="107"/>
                  </a:cubicBezTo>
                  <a:cubicBezTo>
                    <a:pt x="376" y="107"/>
                    <a:pt x="392" y="123"/>
                    <a:pt x="392" y="143"/>
                  </a:cubicBezTo>
                  <a:close/>
                  <a:moveTo>
                    <a:pt x="86" y="129"/>
                  </a:moveTo>
                  <a:cubicBezTo>
                    <a:pt x="86" y="139"/>
                    <a:pt x="95" y="148"/>
                    <a:pt x="105" y="148"/>
                  </a:cubicBezTo>
                  <a:cubicBezTo>
                    <a:pt x="294" y="148"/>
                    <a:pt x="294" y="148"/>
                    <a:pt x="294" y="148"/>
                  </a:cubicBezTo>
                  <a:cubicBezTo>
                    <a:pt x="305" y="148"/>
                    <a:pt x="314" y="139"/>
                    <a:pt x="314" y="129"/>
                  </a:cubicBezTo>
                  <a:cubicBezTo>
                    <a:pt x="314" y="102"/>
                    <a:pt x="314" y="102"/>
                    <a:pt x="314" y="102"/>
                  </a:cubicBezTo>
                  <a:cubicBezTo>
                    <a:pt x="314" y="91"/>
                    <a:pt x="305" y="82"/>
                    <a:pt x="294" y="82"/>
                  </a:cubicBezTo>
                  <a:cubicBezTo>
                    <a:pt x="259" y="82"/>
                    <a:pt x="259" y="82"/>
                    <a:pt x="259" y="82"/>
                  </a:cubicBezTo>
                  <a:cubicBezTo>
                    <a:pt x="254" y="82"/>
                    <a:pt x="251" y="79"/>
                    <a:pt x="251" y="74"/>
                  </a:cubicBezTo>
                  <a:cubicBezTo>
                    <a:pt x="251" y="48"/>
                    <a:pt x="251" y="48"/>
                    <a:pt x="251" y="48"/>
                  </a:cubicBezTo>
                  <a:cubicBezTo>
                    <a:pt x="251" y="30"/>
                    <a:pt x="236" y="16"/>
                    <a:pt x="218" y="16"/>
                  </a:cubicBezTo>
                  <a:cubicBezTo>
                    <a:pt x="182" y="16"/>
                    <a:pt x="182" y="16"/>
                    <a:pt x="182" y="16"/>
                  </a:cubicBezTo>
                  <a:cubicBezTo>
                    <a:pt x="164" y="16"/>
                    <a:pt x="149" y="30"/>
                    <a:pt x="149" y="48"/>
                  </a:cubicBezTo>
                  <a:cubicBezTo>
                    <a:pt x="149" y="74"/>
                    <a:pt x="149" y="74"/>
                    <a:pt x="149" y="74"/>
                  </a:cubicBezTo>
                  <a:cubicBezTo>
                    <a:pt x="149" y="79"/>
                    <a:pt x="146" y="82"/>
                    <a:pt x="141" y="82"/>
                  </a:cubicBezTo>
                  <a:cubicBezTo>
                    <a:pt x="105" y="82"/>
                    <a:pt x="105" y="82"/>
                    <a:pt x="105" y="82"/>
                  </a:cubicBezTo>
                  <a:cubicBezTo>
                    <a:pt x="95" y="82"/>
                    <a:pt x="86" y="91"/>
                    <a:pt x="86" y="102"/>
                  </a:cubicBezTo>
                  <a:lnTo>
                    <a:pt x="86" y="129"/>
                  </a:lnTo>
                  <a:close/>
                  <a:moveTo>
                    <a:pt x="376" y="143"/>
                  </a:moveTo>
                  <a:cubicBezTo>
                    <a:pt x="376" y="132"/>
                    <a:pt x="368" y="123"/>
                    <a:pt x="357" y="123"/>
                  </a:cubicBezTo>
                  <a:cubicBezTo>
                    <a:pt x="330" y="123"/>
                    <a:pt x="330" y="123"/>
                    <a:pt x="330" y="123"/>
                  </a:cubicBezTo>
                  <a:cubicBezTo>
                    <a:pt x="330" y="129"/>
                    <a:pt x="330" y="129"/>
                    <a:pt x="330" y="129"/>
                  </a:cubicBezTo>
                  <a:cubicBezTo>
                    <a:pt x="330" y="148"/>
                    <a:pt x="314" y="164"/>
                    <a:pt x="294" y="164"/>
                  </a:cubicBezTo>
                  <a:cubicBezTo>
                    <a:pt x="105" y="164"/>
                    <a:pt x="105" y="164"/>
                    <a:pt x="105" y="164"/>
                  </a:cubicBezTo>
                  <a:cubicBezTo>
                    <a:pt x="86" y="164"/>
                    <a:pt x="70" y="148"/>
                    <a:pt x="70" y="129"/>
                  </a:cubicBezTo>
                  <a:cubicBezTo>
                    <a:pt x="70" y="123"/>
                    <a:pt x="70" y="123"/>
                    <a:pt x="70" y="123"/>
                  </a:cubicBezTo>
                  <a:cubicBezTo>
                    <a:pt x="35" y="123"/>
                    <a:pt x="35" y="123"/>
                    <a:pt x="35" y="123"/>
                  </a:cubicBezTo>
                  <a:cubicBezTo>
                    <a:pt x="24" y="123"/>
                    <a:pt x="16" y="132"/>
                    <a:pt x="16" y="143"/>
                  </a:cubicBezTo>
                  <a:cubicBezTo>
                    <a:pt x="16" y="585"/>
                    <a:pt x="16" y="585"/>
                    <a:pt x="16" y="585"/>
                  </a:cubicBezTo>
                  <a:cubicBezTo>
                    <a:pt x="16" y="596"/>
                    <a:pt x="24" y="604"/>
                    <a:pt x="35" y="604"/>
                  </a:cubicBezTo>
                  <a:cubicBezTo>
                    <a:pt x="357" y="604"/>
                    <a:pt x="357" y="604"/>
                    <a:pt x="357" y="604"/>
                  </a:cubicBezTo>
                  <a:cubicBezTo>
                    <a:pt x="368" y="604"/>
                    <a:pt x="376" y="596"/>
                    <a:pt x="376" y="585"/>
                  </a:cubicBezTo>
                  <a:lnTo>
                    <a:pt x="376" y="143"/>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Tree>
    <p:extLst>
      <p:ext uri="{BB962C8B-B14F-4D97-AF65-F5344CB8AC3E}">
        <p14:creationId xmlns:p14="http://schemas.microsoft.com/office/powerpoint/2010/main" val="20564166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B333CA-5F04-410F-B07E-D4B57F9B9E9A}"/>
              </a:ext>
            </a:extLst>
          </p:cNvPr>
          <p:cNvSpPr>
            <a:spLocks noGrp="1"/>
          </p:cNvSpPr>
          <p:nvPr>
            <p:ph type="body" sz="quarter" idx="10"/>
          </p:nvPr>
        </p:nvSpPr>
        <p:spPr>
          <a:xfrm>
            <a:off x="48893" y="2427438"/>
            <a:ext cx="8825193" cy="2678793"/>
          </a:xfrm>
        </p:spPr>
        <p:txBody>
          <a:bodyPr>
            <a:noAutofit/>
          </a:bodyPr>
          <a:lstStyle/>
          <a:p>
            <a:pPr marL="0" lvl="1" indent="-180000">
              <a:lnSpc>
                <a:spcPct val="100000"/>
              </a:lnSpc>
              <a:spcBef>
                <a:spcPts val="1000"/>
              </a:spcBef>
              <a:buClr>
                <a:srgbClr val="FFC101"/>
              </a:buClr>
              <a:buFont typeface="Calibri" panose="020F0502020204030204" pitchFamily="34" charset="0"/>
              <a:buChar char="●"/>
            </a:pPr>
            <a:r>
              <a:rPr lang="en-US" sz="1200">
                <a:solidFill>
                  <a:srgbClr val="FFC101"/>
                </a:solidFill>
                <a:latin typeface="Myriad Pro" charset="0"/>
              </a:rPr>
              <a:t>RBR website: </a:t>
            </a:r>
            <a:r>
              <a:rPr lang="en-US" sz="1200">
                <a:solidFill>
                  <a:schemeClr val="bg2"/>
                </a:solidFill>
                <a:latin typeface="Myriad Pro" charset="0"/>
                <a:hlinkClick r:id="rId3">
                  <a:extLst>
                    <a:ext uri="{A12FA001-AC4F-418D-AE19-62706E023703}">
                      <ahyp:hlinkClr xmlns:ahyp="http://schemas.microsoft.com/office/drawing/2018/hyperlinkcolor" val="tx"/>
                    </a:ext>
                  </a:extLst>
                </a:hlinkClick>
              </a:rPr>
              <a:t>https://www.railbaltica.org/tenders/</a:t>
            </a:r>
            <a:endParaRPr lang="en-US" sz="1200">
              <a:solidFill>
                <a:schemeClr val="bg2"/>
              </a:solidFill>
              <a:latin typeface="Myriad Pro" charset="0"/>
            </a:endParaRPr>
          </a:p>
          <a:p>
            <a:pPr marL="0" lvl="1" indent="-180000">
              <a:lnSpc>
                <a:spcPct val="100000"/>
              </a:lnSpc>
              <a:spcBef>
                <a:spcPts val="1000"/>
              </a:spcBef>
              <a:buClr>
                <a:srgbClr val="FFC101"/>
              </a:buClr>
              <a:buFont typeface="Calibri" panose="020F0502020204030204" pitchFamily="34" charset="0"/>
              <a:buChar char="●"/>
            </a:pPr>
            <a:r>
              <a:rPr lang="en-US" sz="1200">
                <a:solidFill>
                  <a:srgbClr val="FFC101"/>
                </a:solidFill>
                <a:latin typeface="Myriad Pro" charset="0"/>
              </a:rPr>
              <a:t>RBR Procurement plan 2021</a:t>
            </a:r>
            <a:r>
              <a:rPr lang="lv-LV" sz="1200">
                <a:solidFill>
                  <a:schemeClr val="bg2"/>
                </a:solidFill>
                <a:latin typeface="Myriad Pro" charset="0"/>
              </a:rPr>
              <a:t>: </a:t>
            </a:r>
            <a:r>
              <a:rPr lang="en-US" sz="1200">
                <a:solidFill>
                  <a:schemeClr val="bg2"/>
                </a:solidFill>
                <a:latin typeface="Myriad Pro" charset="0"/>
              </a:rPr>
              <a:t> </a:t>
            </a:r>
            <a:r>
              <a:rPr lang="en-US" sz="1200">
                <a:solidFill>
                  <a:schemeClr val="bg2"/>
                </a:solidFill>
                <a:latin typeface="Myriad Pro" charset="0"/>
                <a:hlinkClick r:id="rId4"/>
              </a:rPr>
              <a:t>https://www.railbaltica.org/procurements/</a:t>
            </a:r>
            <a:r>
              <a:rPr lang="lv-LV" sz="1200">
                <a:solidFill>
                  <a:schemeClr val="bg2"/>
                </a:solidFill>
                <a:latin typeface="Myriad Pro" charset="0"/>
              </a:rPr>
              <a:t> </a:t>
            </a:r>
            <a:endParaRPr lang="en-US" sz="1200">
              <a:solidFill>
                <a:schemeClr val="bg2"/>
              </a:solidFill>
              <a:latin typeface="Myriad Pro" charset="0"/>
            </a:endParaRPr>
          </a:p>
          <a:p>
            <a:pPr marL="0" lvl="1" indent="-180000">
              <a:lnSpc>
                <a:spcPct val="100000"/>
              </a:lnSpc>
              <a:spcBef>
                <a:spcPts val="1000"/>
              </a:spcBef>
              <a:buClr>
                <a:srgbClr val="FFC101"/>
              </a:buClr>
              <a:buFont typeface="Calibri" panose="020F0502020204030204" pitchFamily="34" charset="0"/>
              <a:buChar char="●"/>
            </a:pPr>
            <a:r>
              <a:rPr lang="en-US" sz="1200">
                <a:solidFill>
                  <a:srgbClr val="FFC101"/>
                </a:solidFill>
                <a:latin typeface="Myriad Pro" charset="0"/>
              </a:rPr>
              <a:t>RBR procurements in E-tendering system: </a:t>
            </a:r>
            <a:r>
              <a:rPr lang="en-US" sz="1200">
                <a:solidFill>
                  <a:schemeClr val="bg2"/>
                </a:solidFill>
                <a:latin typeface="Myriad Pro" charset="0"/>
                <a:hlinkClick r:id="rId5">
                  <a:extLst>
                    <a:ext uri="{A12FA001-AC4F-418D-AE19-62706E023703}">
                      <ahyp:hlinkClr xmlns:ahyp="http://schemas.microsoft.com/office/drawing/2018/hyperlinkcolor" val="tx"/>
                    </a:ext>
                  </a:extLst>
                </a:hlinkClick>
              </a:rPr>
              <a:t>https://www.eis.gov.lv/EKEIS/Supplier/Organizer/3001</a:t>
            </a:r>
            <a:endParaRPr lang="en-US" sz="1200">
              <a:solidFill>
                <a:schemeClr val="bg2"/>
              </a:solidFill>
              <a:latin typeface="Myriad Pro" charset="0"/>
            </a:endParaRPr>
          </a:p>
          <a:p>
            <a:pPr marL="0" lvl="1" indent="-180000">
              <a:lnSpc>
                <a:spcPct val="100000"/>
              </a:lnSpc>
              <a:spcBef>
                <a:spcPts val="1000"/>
              </a:spcBef>
              <a:buClr>
                <a:srgbClr val="FFC101"/>
              </a:buClr>
              <a:buFont typeface="Calibri" panose="020F0502020204030204" pitchFamily="34" charset="0"/>
              <a:buChar char="●"/>
            </a:pPr>
            <a:r>
              <a:rPr lang="en-US" sz="1200">
                <a:solidFill>
                  <a:srgbClr val="FFC101"/>
                </a:solidFill>
                <a:latin typeface="Myriad Pro" charset="0"/>
              </a:rPr>
              <a:t>Public Procurement Law of the Republic of Latvia: </a:t>
            </a:r>
            <a:r>
              <a:rPr lang="en-US" sz="1200">
                <a:solidFill>
                  <a:schemeClr val="bg2"/>
                </a:solidFill>
                <a:latin typeface="Myriad Pro" charset="0"/>
                <a:hlinkClick r:id="rId6">
                  <a:extLst>
                    <a:ext uri="{A12FA001-AC4F-418D-AE19-62706E023703}">
                      <ahyp:hlinkClr xmlns:ahyp="http://schemas.microsoft.com/office/drawing/2018/hyperlinkcolor" val="tx"/>
                    </a:ext>
                  </a:extLst>
                </a:hlinkClick>
              </a:rPr>
              <a:t>https://likumi.lv/ta/id/287760-publisko-iepirkumu-likums</a:t>
            </a:r>
            <a:r>
              <a:rPr lang="en-US" sz="1200">
                <a:solidFill>
                  <a:schemeClr val="bg2"/>
                </a:solidFill>
                <a:latin typeface="Myriad Pro" charset="0"/>
              </a:rPr>
              <a:t> </a:t>
            </a:r>
          </a:p>
          <a:p>
            <a:pPr marL="0" lvl="1" indent="-180000">
              <a:lnSpc>
                <a:spcPct val="100000"/>
              </a:lnSpc>
              <a:spcBef>
                <a:spcPts val="1000"/>
              </a:spcBef>
              <a:buClr>
                <a:srgbClr val="FFC101"/>
              </a:buClr>
              <a:buFont typeface="Calibri" panose="020F0502020204030204" pitchFamily="34" charset="0"/>
              <a:buChar char="●"/>
            </a:pPr>
            <a:r>
              <a:rPr lang="en-US" sz="1200">
                <a:solidFill>
                  <a:srgbClr val="FFC101"/>
                </a:solidFill>
                <a:latin typeface="Myriad Pro" charset="0"/>
              </a:rPr>
              <a:t>Cabinet Regulation No. 107 of the Republic of Latvia: </a:t>
            </a:r>
            <a:r>
              <a:rPr lang="en-US" sz="1200">
                <a:solidFill>
                  <a:schemeClr val="bg2"/>
                </a:solidFill>
                <a:latin typeface="Myriad Pro" charset="0"/>
                <a:hlinkClick r:id="rId7">
                  <a:extLst>
                    <a:ext uri="{A12FA001-AC4F-418D-AE19-62706E023703}">
                      <ahyp:hlinkClr xmlns:ahyp="http://schemas.microsoft.com/office/drawing/2018/hyperlinkcolor" val="tx"/>
                    </a:ext>
                  </a:extLst>
                </a:hlinkClick>
              </a:rPr>
              <a:t>https://likumi.lv/ta/id/289086-iepirkuma-proceduru-un-metu-konkursu-norises-kartiba</a:t>
            </a:r>
            <a:r>
              <a:rPr lang="en-US" sz="1200">
                <a:solidFill>
                  <a:schemeClr val="bg2"/>
                </a:solidFill>
                <a:latin typeface="Myriad Pro" charset="0"/>
              </a:rPr>
              <a:t> </a:t>
            </a:r>
          </a:p>
          <a:p>
            <a:pPr marL="0" lvl="1" indent="-180000">
              <a:lnSpc>
                <a:spcPct val="100000"/>
              </a:lnSpc>
              <a:spcBef>
                <a:spcPts val="1000"/>
              </a:spcBef>
              <a:buClr>
                <a:srgbClr val="FFC101"/>
              </a:buClr>
              <a:buFont typeface="Calibri" panose="020F0502020204030204" pitchFamily="34" charset="0"/>
              <a:buChar char="●"/>
            </a:pPr>
            <a:r>
              <a:rPr lang="en-US" sz="1200">
                <a:solidFill>
                  <a:srgbClr val="FFC101"/>
                </a:solidFill>
                <a:latin typeface="Myriad Pro" charset="0"/>
              </a:rPr>
              <a:t>Procurement Monitoring Bureau</a:t>
            </a:r>
            <a:r>
              <a:rPr lang="lv-LV" sz="1200">
                <a:solidFill>
                  <a:srgbClr val="FFC101"/>
                </a:solidFill>
                <a:latin typeface="Myriad Pro" charset="0"/>
              </a:rPr>
              <a:t> </a:t>
            </a:r>
            <a:r>
              <a:rPr lang="lv-LV" sz="1200" err="1">
                <a:solidFill>
                  <a:srgbClr val="FFC101"/>
                </a:solidFill>
                <a:latin typeface="Myriad Pro" charset="0"/>
              </a:rPr>
              <a:t>of</a:t>
            </a:r>
            <a:r>
              <a:rPr lang="lv-LV" sz="1200">
                <a:solidFill>
                  <a:srgbClr val="FFC101"/>
                </a:solidFill>
                <a:latin typeface="Myriad Pro" charset="0"/>
              </a:rPr>
              <a:t> </a:t>
            </a:r>
            <a:r>
              <a:rPr lang="lv-LV" sz="1200" err="1">
                <a:solidFill>
                  <a:srgbClr val="FFC101"/>
                </a:solidFill>
                <a:latin typeface="Myriad Pro" charset="0"/>
              </a:rPr>
              <a:t>Republic</a:t>
            </a:r>
            <a:r>
              <a:rPr lang="lv-LV" sz="1200">
                <a:solidFill>
                  <a:srgbClr val="FFC101"/>
                </a:solidFill>
                <a:latin typeface="Myriad Pro" charset="0"/>
              </a:rPr>
              <a:t> </a:t>
            </a:r>
            <a:r>
              <a:rPr lang="lv-LV" sz="1200" err="1">
                <a:solidFill>
                  <a:srgbClr val="FFC101"/>
                </a:solidFill>
                <a:latin typeface="Myriad Pro" charset="0"/>
              </a:rPr>
              <a:t>of</a:t>
            </a:r>
            <a:r>
              <a:rPr lang="lv-LV" sz="1200">
                <a:solidFill>
                  <a:srgbClr val="FFC101"/>
                </a:solidFill>
                <a:latin typeface="Myriad Pro" charset="0"/>
              </a:rPr>
              <a:t> Latvia </a:t>
            </a:r>
            <a:r>
              <a:rPr lang="en-US" sz="1200">
                <a:solidFill>
                  <a:srgbClr val="FFC101"/>
                </a:solidFill>
                <a:latin typeface="Myriad Pro" charset="0"/>
              </a:rPr>
              <a:t>website: </a:t>
            </a:r>
            <a:r>
              <a:rPr lang="en-US" sz="1200">
                <a:solidFill>
                  <a:schemeClr val="bg2"/>
                </a:solidFill>
                <a:latin typeface="Myriad Pro" charset="0"/>
                <a:hlinkClick r:id="rId8">
                  <a:extLst>
                    <a:ext uri="{A12FA001-AC4F-418D-AE19-62706E023703}">
                      <ahyp:hlinkClr xmlns:ahyp="http://schemas.microsoft.com/office/drawing/2018/hyperlinkcolor" val="tx"/>
                    </a:ext>
                  </a:extLst>
                </a:hlinkClick>
              </a:rPr>
              <a:t>https://www.iub.gov.lv/en</a:t>
            </a:r>
            <a:r>
              <a:rPr lang="en-US" sz="1200">
                <a:solidFill>
                  <a:schemeClr val="bg2"/>
                </a:solidFill>
                <a:latin typeface="Myriad Pro" charset="0"/>
              </a:rPr>
              <a:t> </a:t>
            </a:r>
          </a:p>
          <a:p>
            <a:pPr marL="0" lvl="1" indent="-180000">
              <a:lnSpc>
                <a:spcPct val="100000"/>
              </a:lnSpc>
              <a:spcBef>
                <a:spcPts val="1000"/>
              </a:spcBef>
              <a:buClr>
                <a:srgbClr val="FFC101"/>
              </a:buClr>
              <a:buFont typeface="Calibri" panose="020F0502020204030204" pitchFamily="34" charset="0"/>
              <a:buChar char="●"/>
            </a:pPr>
            <a:r>
              <a:rPr lang="en-US" sz="1200">
                <a:solidFill>
                  <a:srgbClr val="FFC101"/>
                </a:solidFill>
              </a:rPr>
              <a:t>EU public procurement directive: </a:t>
            </a:r>
            <a:r>
              <a:rPr lang="en-US" sz="1200">
                <a:solidFill>
                  <a:schemeClr val="bg2"/>
                </a:solidFill>
                <a:latin typeface="Myriad Pro" charset="0"/>
                <a:hlinkClick r:id="rId9">
                  <a:extLst>
                    <a:ext uri="{A12FA001-AC4F-418D-AE19-62706E023703}">
                      <ahyp:hlinkClr xmlns:ahyp="http://schemas.microsoft.com/office/drawing/2018/hyperlinkcolor" val="tx"/>
                    </a:ext>
                  </a:extLst>
                </a:hlinkClick>
              </a:rPr>
              <a:t>https://eur-lex.europa.eu/legal-content/EN/TXT/?uri=celex%3A32014L0024</a:t>
            </a:r>
            <a:r>
              <a:rPr lang="en-US" sz="1200">
                <a:solidFill>
                  <a:schemeClr val="bg2"/>
                </a:solidFill>
                <a:latin typeface="Myriad Pro" charset="0"/>
              </a:rPr>
              <a:t> </a:t>
            </a:r>
          </a:p>
          <a:p>
            <a:pPr>
              <a:lnSpc>
                <a:spcPct val="100000"/>
              </a:lnSpc>
              <a:buClr>
                <a:srgbClr val="FFC101"/>
              </a:buClr>
              <a:buFont typeface="Calibri" panose="020F0502020204030204" pitchFamily="34" charset="0"/>
              <a:buChar char="●"/>
            </a:pPr>
            <a:r>
              <a:rPr lang="en-US" sz="1200">
                <a:solidFill>
                  <a:srgbClr val="FFC101"/>
                </a:solidFill>
              </a:rPr>
              <a:t>European Court of Justice judgements: </a:t>
            </a:r>
            <a:r>
              <a:rPr lang="en-US" sz="1200">
                <a:solidFill>
                  <a:schemeClr val="bg2"/>
                </a:solidFill>
                <a:ea typeface="+mn-ea"/>
                <a:cs typeface="+mn-cs"/>
                <a:hlinkClick r:id="rId10">
                  <a:extLst>
                    <a:ext uri="{A12FA001-AC4F-418D-AE19-62706E023703}">
                      <ahyp:hlinkClr xmlns:ahyp="http://schemas.microsoft.com/office/drawing/2018/hyperlinkcolor" val="tx"/>
                    </a:ext>
                  </a:extLst>
                </a:hlinkClick>
              </a:rPr>
              <a:t>https://curia.europa.eu/jcms/jcms/j_6/en/</a:t>
            </a:r>
            <a:r>
              <a:rPr lang="en-US" sz="1200">
                <a:solidFill>
                  <a:schemeClr val="bg2"/>
                </a:solidFill>
                <a:ea typeface="+mn-ea"/>
                <a:cs typeface="+mn-cs"/>
              </a:rPr>
              <a:t> </a:t>
            </a:r>
          </a:p>
        </p:txBody>
      </p:sp>
      <p:sp>
        <p:nvSpPr>
          <p:cNvPr id="2" name="Title 1">
            <a:extLst>
              <a:ext uri="{FF2B5EF4-FFF2-40B4-BE49-F238E27FC236}">
                <a16:creationId xmlns:a16="http://schemas.microsoft.com/office/drawing/2014/main" id="{813ED6FE-AEAA-4DC4-B372-7B64623D2C50}"/>
              </a:ext>
            </a:extLst>
          </p:cNvPr>
          <p:cNvSpPr>
            <a:spLocks noGrp="1"/>
          </p:cNvSpPr>
          <p:nvPr>
            <p:ph type="title" idx="4294967295"/>
          </p:nvPr>
        </p:nvSpPr>
        <p:spPr>
          <a:xfrm>
            <a:off x="502355" y="574322"/>
            <a:ext cx="7418388" cy="530225"/>
          </a:xfrm>
        </p:spPr>
        <p:txBody>
          <a:bodyPr>
            <a:normAutofit fontScale="90000"/>
          </a:bodyPr>
          <a:lstStyle/>
          <a:p>
            <a:r>
              <a:rPr lang="en-US" b="1">
                <a:solidFill>
                  <a:schemeClr val="bg2"/>
                </a:solidFill>
              </a:rPr>
              <a:t>Useful Information</a:t>
            </a:r>
            <a:br>
              <a:rPr lang="lv-LV" b="1">
                <a:solidFill>
                  <a:schemeClr val="bg2"/>
                </a:solidFill>
              </a:rPr>
            </a:br>
            <a:endParaRPr lang="en-US" b="1">
              <a:solidFill>
                <a:schemeClr val="bg2"/>
              </a:solidFill>
            </a:endParaRPr>
          </a:p>
        </p:txBody>
      </p:sp>
      <p:sp>
        <p:nvSpPr>
          <p:cNvPr id="4" name="Slide Number Placeholder 3">
            <a:extLst>
              <a:ext uri="{FF2B5EF4-FFF2-40B4-BE49-F238E27FC236}">
                <a16:creationId xmlns:a16="http://schemas.microsoft.com/office/drawing/2014/main" id="{F58DBDBC-1177-4C0A-98A8-97810DD61F68}"/>
              </a:ext>
            </a:extLst>
          </p:cNvPr>
          <p:cNvSpPr>
            <a:spLocks noGrp="1"/>
          </p:cNvSpPr>
          <p:nvPr>
            <p:ph type="sldNum" sz="quarter" idx="4294967295"/>
          </p:nvPr>
        </p:nvSpPr>
        <p:spPr>
          <a:xfrm>
            <a:off x="7086600" y="4481513"/>
            <a:ext cx="2057400" cy="249237"/>
          </a:xfrm>
        </p:spPr>
        <p:txBody>
          <a:bodyPr/>
          <a:lstStyle/>
          <a:p>
            <a:fld id="{FB46EC70-82E4-6749-B503-D86A1E0367C5}" type="slidenum">
              <a:rPr lang="en-US" smtClean="0"/>
              <a:pPr/>
              <a:t>23</a:t>
            </a:fld>
            <a:endParaRPr lang="en-US"/>
          </a:p>
        </p:txBody>
      </p:sp>
      <p:sp>
        <p:nvSpPr>
          <p:cNvPr id="5" name="TextBox 4">
            <a:extLst>
              <a:ext uri="{FF2B5EF4-FFF2-40B4-BE49-F238E27FC236}">
                <a16:creationId xmlns:a16="http://schemas.microsoft.com/office/drawing/2014/main" id="{D6D9A3F3-2010-458A-BC6C-E882A374B67D}"/>
              </a:ext>
            </a:extLst>
          </p:cNvPr>
          <p:cNvSpPr txBox="1"/>
          <p:nvPr/>
        </p:nvSpPr>
        <p:spPr>
          <a:xfrm>
            <a:off x="167633" y="900113"/>
            <a:ext cx="8976368" cy="1323439"/>
          </a:xfrm>
          <a:prstGeom prst="rect">
            <a:avLst/>
          </a:prstGeom>
          <a:noFill/>
        </p:spPr>
        <p:txBody>
          <a:bodyPr wrap="square" rtlCol="0">
            <a:spAutoFit/>
          </a:bodyPr>
          <a:lstStyle/>
          <a:p>
            <a:r>
              <a:rPr lang="en-US" sz="1600" b="1" dirty="0">
                <a:solidFill>
                  <a:srgbClr val="FFFF00"/>
                </a:solidFill>
              </a:rPr>
              <a:t>Deadline for the submission of the Applications:</a:t>
            </a:r>
            <a:r>
              <a:rPr lang="lv-LV" sz="1600" b="1" dirty="0">
                <a:solidFill>
                  <a:srgbClr val="FFFF00"/>
                </a:solidFill>
              </a:rPr>
              <a:t> </a:t>
            </a:r>
            <a:r>
              <a:rPr lang="lv-LV" sz="1600" b="1" u="sng" dirty="0">
                <a:solidFill>
                  <a:srgbClr val="FF0000"/>
                </a:solidFill>
              </a:rPr>
              <a:t>16 </a:t>
            </a:r>
            <a:r>
              <a:rPr lang="lv-LV" sz="1600" b="1" u="sng" dirty="0" err="1">
                <a:solidFill>
                  <a:srgbClr val="FF0000"/>
                </a:solidFill>
              </a:rPr>
              <a:t>September</a:t>
            </a:r>
            <a:r>
              <a:rPr lang="lv-LV" sz="1600" b="1" u="sng" dirty="0">
                <a:solidFill>
                  <a:srgbClr val="FF0000"/>
                </a:solidFill>
              </a:rPr>
              <a:t> </a:t>
            </a:r>
            <a:r>
              <a:rPr lang="en-US" sz="1600" b="1" u="sng" dirty="0">
                <a:solidFill>
                  <a:srgbClr val="FF0000"/>
                </a:solidFill>
              </a:rPr>
              <a:t>202</a:t>
            </a:r>
            <a:r>
              <a:rPr lang="lv-LV" sz="1600" b="1" u="sng" dirty="0">
                <a:solidFill>
                  <a:srgbClr val="FF0000"/>
                </a:solidFill>
              </a:rPr>
              <a:t>2</a:t>
            </a:r>
            <a:r>
              <a:rPr lang="en-US" sz="1600" b="1" u="sng" dirty="0">
                <a:solidFill>
                  <a:srgbClr val="FF0000"/>
                </a:solidFill>
              </a:rPr>
              <a:t>, </a:t>
            </a:r>
            <a:r>
              <a:rPr lang="lv-LV" sz="1600" b="1" u="sng" dirty="0">
                <a:solidFill>
                  <a:srgbClr val="FF0000"/>
                </a:solidFill>
              </a:rPr>
              <a:t>14</a:t>
            </a:r>
            <a:r>
              <a:rPr lang="en-US" sz="1600" b="1" u="sng" dirty="0">
                <a:solidFill>
                  <a:srgbClr val="FF0000"/>
                </a:solidFill>
              </a:rPr>
              <a:t>:00 (EET) in E-Tenders system </a:t>
            </a:r>
          </a:p>
          <a:p>
            <a:endParaRPr lang="en-US" sz="1600" b="1" u="sng" dirty="0">
              <a:solidFill>
                <a:srgbClr val="FFFF00"/>
              </a:solidFill>
            </a:endParaRPr>
          </a:p>
          <a:p>
            <a:r>
              <a:rPr lang="en-US" sz="1600" b="1" u="sng" dirty="0">
                <a:solidFill>
                  <a:srgbClr val="FFFF00"/>
                </a:solidFill>
              </a:rPr>
              <a:t>Please note: make sure you submit the Application timely (do not leave to the last day/minute), </a:t>
            </a:r>
          </a:p>
          <a:p>
            <a:r>
              <a:rPr lang="en-US" sz="1600" b="1" u="sng" dirty="0">
                <a:solidFill>
                  <a:srgbClr val="FFFF00"/>
                </a:solidFill>
              </a:rPr>
              <a:t>Applications submitted earlier are not accessible or readable before the opening time!!!</a:t>
            </a:r>
            <a:endParaRPr lang="lv-LV" sz="1600" b="1" u="sng" dirty="0">
              <a:solidFill>
                <a:srgbClr val="FFFF00"/>
              </a:solidFill>
            </a:endParaRPr>
          </a:p>
        </p:txBody>
      </p:sp>
    </p:spTree>
    <p:extLst>
      <p:ext uri="{BB962C8B-B14F-4D97-AF65-F5344CB8AC3E}">
        <p14:creationId xmlns:p14="http://schemas.microsoft.com/office/powerpoint/2010/main" val="562431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E48007D-B636-4A08-8066-D81C34EF536A}"/>
              </a:ext>
            </a:extLst>
          </p:cNvPr>
          <p:cNvSpPr>
            <a:spLocks noGrp="1"/>
          </p:cNvSpPr>
          <p:nvPr>
            <p:ph type="body" sz="quarter" idx="10"/>
          </p:nvPr>
        </p:nvSpPr>
        <p:spPr>
          <a:xfrm>
            <a:off x="412728" y="2077417"/>
            <a:ext cx="5525364" cy="1921705"/>
          </a:xfrm>
        </p:spPr>
        <p:txBody>
          <a:bodyPr>
            <a:normAutofit fontScale="92500" lnSpcReduction="10000"/>
          </a:bodyPr>
          <a:lstStyle/>
          <a:p>
            <a:pPr marL="0" indent="0">
              <a:buNone/>
            </a:pPr>
            <a:r>
              <a:rPr lang="lv-LV" sz="4400"/>
              <a:t>Thank you!</a:t>
            </a:r>
          </a:p>
          <a:p>
            <a:endParaRPr lang="lv-LV" sz="4400"/>
          </a:p>
          <a:p>
            <a:pPr marL="0" indent="0">
              <a:buNone/>
            </a:pPr>
            <a:r>
              <a:rPr lang="lv-LV" sz="4400"/>
              <a:t>Time for Q&amp;A session!</a:t>
            </a:r>
          </a:p>
        </p:txBody>
      </p:sp>
    </p:spTree>
    <p:extLst>
      <p:ext uri="{BB962C8B-B14F-4D97-AF65-F5344CB8AC3E}">
        <p14:creationId xmlns:p14="http://schemas.microsoft.com/office/powerpoint/2010/main" val="32684932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73A3132-2607-4445-ADB2-2D4B3D0BA75F}"/>
              </a:ext>
            </a:extLst>
          </p:cNvPr>
          <p:cNvSpPr>
            <a:spLocks noGrp="1"/>
          </p:cNvSpPr>
          <p:nvPr>
            <p:ph type="body" sz="quarter" idx="19"/>
          </p:nvPr>
        </p:nvSpPr>
        <p:spPr>
          <a:xfrm>
            <a:off x="564921" y="1347019"/>
            <a:ext cx="7047571" cy="3080994"/>
          </a:xfrm>
        </p:spPr>
        <p:txBody>
          <a:bodyPr>
            <a:normAutofit/>
          </a:bodyPr>
          <a:lstStyle/>
          <a:p>
            <a:pPr marL="0" indent="0">
              <a:lnSpc>
                <a:spcPct val="107000"/>
              </a:lnSpc>
              <a:spcAft>
                <a:spcPts val="800"/>
              </a:spcAft>
              <a:buNone/>
            </a:pPr>
            <a:r>
              <a:rPr lang="en-GB" sz="1350" b="1">
                <a:solidFill>
                  <a:schemeClr val="tx1"/>
                </a:solidFill>
                <a:effectLst/>
                <a:ea typeface="Calibri" panose="020F0502020204030204" pitchFamily="34" charset="0"/>
                <a:cs typeface="Times New Roman" panose="02020603050405020304" pitchFamily="18" charset="0"/>
              </a:rPr>
              <a:t>What are we buying?</a:t>
            </a:r>
            <a:br>
              <a:rPr lang="en-GB" sz="1350">
                <a:solidFill>
                  <a:schemeClr val="tx1"/>
                </a:solidFill>
                <a:effectLst/>
                <a:ea typeface="Calibri" panose="020F0502020204030204" pitchFamily="34" charset="0"/>
                <a:cs typeface="Times New Roman" panose="02020603050405020304" pitchFamily="18" charset="0"/>
              </a:rPr>
            </a:br>
            <a:r>
              <a:rPr lang="en-GB" sz="1350">
                <a:solidFill>
                  <a:schemeClr val="tx1"/>
                </a:solidFill>
                <a:effectLst/>
                <a:ea typeface="Calibri" panose="020F0502020204030204" pitchFamily="34" charset="0"/>
                <a:cs typeface="Times New Roman" panose="02020603050405020304" pitchFamily="18" charset="0"/>
              </a:rPr>
              <a:t>Railway ballast produced according to </a:t>
            </a:r>
            <a:r>
              <a:rPr lang="en-GB" sz="1350" b="1">
                <a:solidFill>
                  <a:schemeClr val="tx1"/>
                </a:solidFill>
                <a:effectLst/>
                <a:ea typeface="Calibri" panose="020F0502020204030204" pitchFamily="34" charset="0"/>
                <a:cs typeface="Times New Roman" panose="02020603050405020304" pitchFamily="18" charset="0"/>
              </a:rPr>
              <a:t>EN 13450</a:t>
            </a:r>
            <a:r>
              <a:rPr lang="en-GB" sz="1350">
                <a:solidFill>
                  <a:schemeClr val="tx1"/>
                </a:solidFill>
                <a:effectLst/>
                <a:ea typeface="Calibri" panose="020F0502020204030204" pitchFamily="34" charset="0"/>
                <a:cs typeface="Times New Roman" panose="02020603050405020304" pitchFamily="18" charset="0"/>
              </a:rPr>
              <a:t>. The Assessment and Verification of Constancy of Performance (AVCP) level of the production shall be </a:t>
            </a:r>
            <a:r>
              <a:rPr lang="en-GB" sz="1350" b="1" dirty="0">
                <a:solidFill>
                  <a:schemeClr val="tx1"/>
                </a:solidFill>
                <a:effectLst/>
                <a:ea typeface="Calibri" panose="020F0502020204030204" pitchFamily="34" charset="0"/>
                <a:cs typeface="Times New Roman" panose="02020603050405020304" pitchFamily="18" charset="0"/>
              </a:rPr>
              <a:t>2+</a:t>
            </a:r>
            <a:r>
              <a:rPr lang="en-GB" sz="1350">
                <a:solidFill>
                  <a:schemeClr val="tx1"/>
                </a:solidFill>
                <a:effectLst/>
                <a:ea typeface="Calibri" panose="020F0502020204030204" pitchFamily="34" charset="0"/>
                <a:cs typeface="Times New Roman" panose="02020603050405020304" pitchFamily="18" charset="0"/>
              </a:rPr>
              <a:t>.</a:t>
            </a:r>
            <a:endParaRPr lang="lv-LV" sz="1350">
              <a:solidFill>
                <a:schemeClr val="tx1"/>
              </a:solidFill>
              <a:effectLst/>
              <a:ea typeface="Calibri" panose="020F0502020204030204" pitchFamily="34" charset="0"/>
              <a:cs typeface="Times New Roman" panose="02020603050405020304" pitchFamily="18" charset="0"/>
            </a:endParaRPr>
          </a:p>
          <a:p>
            <a:pPr marL="0" indent="0">
              <a:lnSpc>
                <a:spcPct val="107000"/>
              </a:lnSpc>
              <a:spcAft>
                <a:spcPts val="800"/>
              </a:spcAft>
              <a:buNone/>
            </a:pPr>
            <a:endParaRPr lang="en-US" sz="1350">
              <a:solidFill>
                <a:schemeClr val="tx1"/>
              </a:solidFill>
              <a:effectLst/>
              <a:ea typeface="Calibri" panose="020F0502020204030204" pitchFamily="34" charset="0"/>
              <a:cs typeface="Times New Roman" panose="02020603050405020304" pitchFamily="18" charset="0"/>
            </a:endParaRPr>
          </a:p>
        </p:txBody>
      </p:sp>
      <p:sp>
        <p:nvSpPr>
          <p:cNvPr id="4" name="Text Placeholder 3">
            <a:extLst>
              <a:ext uri="{FF2B5EF4-FFF2-40B4-BE49-F238E27FC236}">
                <a16:creationId xmlns:a16="http://schemas.microsoft.com/office/drawing/2014/main" id="{867F62BF-0A09-472D-BD7F-734EB8849611}"/>
              </a:ext>
            </a:extLst>
          </p:cNvPr>
          <p:cNvSpPr>
            <a:spLocks noGrp="1"/>
          </p:cNvSpPr>
          <p:nvPr>
            <p:ph type="body" sz="quarter" idx="21"/>
          </p:nvPr>
        </p:nvSpPr>
        <p:spPr/>
        <p:txBody>
          <a:bodyPr/>
          <a:lstStyle/>
          <a:p>
            <a:pPr marL="0" indent="0">
              <a:buNone/>
            </a:pPr>
            <a:r>
              <a:rPr lang="en-US"/>
              <a:t>Description of the subject-matter</a:t>
            </a:r>
          </a:p>
        </p:txBody>
      </p:sp>
      <p:graphicFrame>
        <p:nvGraphicFramePr>
          <p:cNvPr id="8" name="Table 7">
            <a:extLst>
              <a:ext uri="{FF2B5EF4-FFF2-40B4-BE49-F238E27FC236}">
                <a16:creationId xmlns:a16="http://schemas.microsoft.com/office/drawing/2014/main" id="{FAAC8F70-BA89-4AEB-9DDA-987DC68C7229}"/>
              </a:ext>
            </a:extLst>
          </p:cNvPr>
          <p:cNvGraphicFramePr>
            <a:graphicFrameLocks noGrp="1"/>
          </p:cNvGraphicFramePr>
          <p:nvPr>
            <p:extLst>
              <p:ext uri="{D42A27DB-BD31-4B8C-83A1-F6EECF244321}">
                <p14:modId xmlns:p14="http://schemas.microsoft.com/office/powerpoint/2010/main" val="837088539"/>
              </p:ext>
            </p:extLst>
          </p:nvPr>
        </p:nvGraphicFramePr>
        <p:xfrm>
          <a:off x="841708" y="2085956"/>
          <a:ext cx="7550374" cy="2268000"/>
        </p:xfrm>
        <a:graphic>
          <a:graphicData uri="http://schemas.openxmlformats.org/drawingml/2006/table">
            <a:tbl>
              <a:tblPr firstRow="1" firstCol="1" bandRow="1"/>
              <a:tblGrid>
                <a:gridCol w="2622826">
                  <a:extLst>
                    <a:ext uri="{9D8B030D-6E8A-4147-A177-3AD203B41FA5}">
                      <a16:colId xmlns:a16="http://schemas.microsoft.com/office/drawing/2014/main" val="3364009534"/>
                    </a:ext>
                  </a:extLst>
                </a:gridCol>
                <a:gridCol w="2298544">
                  <a:extLst>
                    <a:ext uri="{9D8B030D-6E8A-4147-A177-3AD203B41FA5}">
                      <a16:colId xmlns:a16="http://schemas.microsoft.com/office/drawing/2014/main" val="2872792295"/>
                    </a:ext>
                  </a:extLst>
                </a:gridCol>
                <a:gridCol w="2629004">
                  <a:extLst>
                    <a:ext uri="{9D8B030D-6E8A-4147-A177-3AD203B41FA5}">
                      <a16:colId xmlns:a16="http://schemas.microsoft.com/office/drawing/2014/main" val="1348448718"/>
                    </a:ext>
                  </a:extLst>
                </a:gridCol>
              </a:tblGrid>
              <a:tr h="324000">
                <a:tc>
                  <a:txBody>
                    <a:bodyPr/>
                    <a:lstStyle/>
                    <a:p>
                      <a:pPr algn="ctr">
                        <a:spcBef>
                          <a:spcPts val="600"/>
                        </a:spcBef>
                        <a:spcAft>
                          <a:spcPts val="600"/>
                        </a:spcAft>
                      </a:pPr>
                      <a:r>
                        <a:rPr lang="en-GB" sz="1400" b="1">
                          <a:solidFill>
                            <a:srgbClr val="FFFFFF"/>
                          </a:solidFill>
                          <a:effectLst/>
                          <a:latin typeface="Myriad Pro" panose="020B0503030403020204" pitchFamily="34" charset="0"/>
                          <a:ea typeface="Times New Roman" panose="02020603050405020304" pitchFamily="18" charset="0"/>
                          <a:cs typeface="Times New Roman" panose="02020603050405020304" pitchFamily="18" charset="0"/>
                        </a:rPr>
                        <a:t>Property</a:t>
                      </a:r>
                      <a:endParaRPr lang="en-US" sz="1400" b="1">
                        <a:solidFill>
                          <a:srgbClr val="FFFFFF"/>
                        </a:solidFill>
                        <a:effectLst/>
                        <a:latin typeface="Myriad Pro" panose="020B0503030403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5496"/>
                    </a:solidFill>
                  </a:tcPr>
                </a:tc>
                <a:tc>
                  <a:txBody>
                    <a:bodyPr/>
                    <a:lstStyle/>
                    <a:p>
                      <a:pPr algn="ctr">
                        <a:spcBef>
                          <a:spcPts val="600"/>
                        </a:spcBef>
                        <a:spcAft>
                          <a:spcPts val="600"/>
                        </a:spcAft>
                      </a:pPr>
                      <a:r>
                        <a:rPr lang="en-GB" sz="1400" b="1">
                          <a:solidFill>
                            <a:srgbClr val="FFFFFF"/>
                          </a:solidFill>
                          <a:effectLst/>
                          <a:latin typeface="Myriad Pro" panose="020B0503030403020204" pitchFamily="34" charset="0"/>
                          <a:ea typeface="Times New Roman" panose="02020603050405020304" pitchFamily="18" charset="0"/>
                          <a:cs typeface="Times New Roman" panose="02020603050405020304" pitchFamily="18" charset="0"/>
                        </a:rPr>
                        <a:t>Reference</a:t>
                      </a:r>
                      <a:endParaRPr lang="en-US" sz="1400" b="1">
                        <a:solidFill>
                          <a:srgbClr val="FFFFFF"/>
                        </a:solidFill>
                        <a:effectLst/>
                        <a:latin typeface="Myriad Pro" panose="020B0503030403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5496"/>
                    </a:solidFill>
                  </a:tcPr>
                </a:tc>
                <a:tc>
                  <a:txBody>
                    <a:bodyPr/>
                    <a:lstStyle/>
                    <a:p>
                      <a:pPr algn="ctr">
                        <a:spcBef>
                          <a:spcPts val="600"/>
                        </a:spcBef>
                        <a:spcAft>
                          <a:spcPts val="600"/>
                        </a:spcAft>
                      </a:pPr>
                      <a:r>
                        <a:rPr lang="en-GB" sz="1400" b="1">
                          <a:solidFill>
                            <a:srgbClr val="FFFFFF"/>
                          </a:solidFill>
                          <a:effectLst/>
                          <a:latin typeface="Myriad Pro" panose="020B0503030403020204" pitchFamily="34" charset="0"/>
                          <a:ea typeface="Times New Roman" panose="02020603050405020304" pitchFamily="18" charset="0"/>
                          <a:cs typeface="Times New Roman" panose="02020603050405020304" pitchFamily="18" charset="0"/>
                        </a:rPr>
                        <a:t>Category (requirement)</a:t>
                      </a:r>
                      <a:endParaRPr lang="en-US" sz="1400" b="1">
                        <a:solidFill>
                          <a:srgbClr val="FFFFFF"/>
                        </a:solidFill>
                        <a:effectLst/>
                        <a:latin typeface="Myriad Pro" panose="020B0503030403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5496"/>
                    </a:solidFill>
                  </a:tcPr>
                </a:tc>
                <a:extLst>
                  <a:ext uri="{0D108BD9-81ED-4DB2-BD59-A6C34878D82A}">
                    <a16:rowId xmlns:a16="http://schemas.microsoft.com/office/drawing/2014/main" val="1507452509"/>
                  </a:ext>
                </a:extLst>
              </a:tr>
              <a:tr h="216000">
                <a:tc>
                  <a:txBody>
                    <a:bodyPr/>
                    <a:lstStyle/>
                    <a:p>
                      <a:pPr algn="l">
                        <a:spcBef>
                          <a:spcPts val="600"/>
                        </a:spcBef>
                        <a:spcAft>
                          <a:spcPts val="600"/>
                        </a:spcAft>
                      </a:pPr>
                      <a:r>
                        <a:rPr lang="en-GB" sz="1200">
                          <a:solidFill>
                            <a:srgbClr val="5D5D5D"/>
                          </a:solidFill>
                          <a:effectLst/>
                          <a:latin typeface="Myriad Pro" panose="020B0503030403020204" pitchFamily="34" charset="0"/>
                          <a:ea typeface="Times New Roman" panose="02020603050405020304" pitchFamily="18" charset="0"/>
                          <a:cs typeface="Times New Roman" panose="02020603050405020304" pitchFamily="18" charset="0"/>
                        </a:rPr>
                        <a:t>Grading </a:t>
                      </a:r>
                      <a:endParaRPr lang="en-US" sz="1200">
                        <a:solidFill>
                          <a:srgbClr val="5D5D5D"/>
                        </a:solidFill>
                        <a:effectLst/>
                        <a:latin typeface="Myriad Pro" panose="020B0503030403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600"/>
                        </a:spcAft>
                      </a:pPr>
                      <a:r>
                        <a:rPr lang="en-GB" sz="1200">
                          <a:solidFill>
                            <a:srgbClr val="5D5D5D"/>
                          </a:solidFill>
                          <a:effectLst/>
                          <a:latin typeface="Myriad Pro" panose="020B0503030403020204" pitchFamily="34" charset="0"/>
                          <a:ea typeface="Times New Roman" panose="02020603050405020304" pitchFamily="18" charset="0"/>
                          <a:cs typeface="Times New Roman" panose="02020603050405020304" pitchFamily="18" charset="0"/>
                        </a:rPr>
                        <a:t>EN 13450, Clause 6.3 </a:t>
                      </a:r>
                      <a:endParaRPr lang="en-US" sz="1200">
                        <a:solidFill>
                          <a:srgbClr val="5D5D5D"/>
                        </a:solidFill>
                        <a:effectLst/>
                        <a:latin typeface="Myriad Pro" panose="020B0503030403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Bef>
                          <a:spcPts val="600"/>
                        </a:spcBef>
                        <a:spcAft>
                          <a:spcPts val="600"/>
                        </a:spcAft>
                      </a:pPr>
                      <a:r>
                        <a:rPr lang="en-GB" sz="1200">
                          <a:solidFill>
                            <a:srgbClr val="5D5D5D"/>
                          </a:solidFill>
                          <a:effectLst/>
                          <a:latin typeface="Myriad Pro" panose="020B0503030403020204" pitchFamily="34" charset="0"/>
                          <a:ea typeface="Times New Roman" panose="02020603050405020304" pitchFamily="18" charset="0"/>
                          <a:cs typeface="Times New Roman" panose="02020603050405020304" pitchFamily="18" charset="0"/>
                        </a:rPr>
                        <a:t>Category F (31,5 to 63 mm)</a:t>
                      </a:r>
                      <a:endParaRPr lang="en-US" sz="1200">
                        <a:solidFill>
                          <a:srgbClr val="5D5D5D"/>
                        </a:solidFill>
                        <a:effectLst/>
                        <a:latin typeface="Myriad Pro" panose="020B0503030403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73074522"/>
                  </a:ext>
                </a:extLst>
              </a:tr>
              <a:tr h="216000">
                <a:tc>
                  <a:txBody>
                    <a:bodyPr/>
                    <a:lstStyle/>
                    <a:p>
                      <a:pPr algn="l">
                        <a:spcBef>
                          <a:spcPts val="600"/>
                        </a:spcBef>
                        <a:spcAft>
                          <a:spcPts val="600"/>
                        </a:spcAft>
                      </a:pPr>
                      <a:r>
                        <a:rPr lang="en-GB" sz="1200">
                          <a:solidFill>
                            <a:srgbClr val="5D5D5D"/>
                          </a:solidFill>
                          <a:effectLst/>
                          <a:latin typeface="Myriad Pro" panose="020B0503030403020204" pitchFamily="34" charset="0"/>
                          <a:ea typeface="Times New Roman" panose="02020603050405020304" pitchFamily="18" charset="0"/>
                          <a:cs typeface="Times New Roman" panose="02020603050405020304" pitchFamily="18" charset="0"/>
                        </a:rPr>
                        <a:t>Fines content </a:t>
                      </a:r>
                      <a:endParaRPr lang="en-US" sz="1200">
                        <a:solidFill>
                          <a:srgbClr val="5D5D5D"/>
                        </a:solidFill>
                        <a:effectLst/>
                        <a:latin typeface="Myriad Pro" panose="020B0503030403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600"/>
                        </a:spcAft>
                      </a:pPr>
                      <a:r>
                        <a:rPr lang="en-GB" sz="1200">
                          <a:solidFill>
                            <a:srgbClr val="5D5D5D"/>
                          </a:solidFill>
                          <a:effectLst/>
                          <a:latin typeface="Myriad Pro" panose="020B0503030403020204" pitchFamily="34" charset="0"/>
                          <a:ea typeface="Times New Roman" panose="02020603050405020304" pitchFamily="18" charset="0"/>
                          <a:cs typeface="Times New Roman" panose="02020603050405020304" pitchFamily="18" charset="0"/>
                        </a:rPr>
                        <a:t>EN 13450, Clause 6.5 </a:t>
                      </a:r>
                      <a:endParaRPr lang="en-US" sz="1200">
                        <a:solidFill>
                          <a:srgbClr val="5D5D5D"/>
                        </a:solidFill>
                        <a:effectLst/>
                        <a:latin typeface="Myriad Pro" panose="020B0503030403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Bef>
                          <a:spcPts val="600"/>
                        </a:spcBef>
                        <a:spcAft>
                          <a:spcPts val="600"/>
                        </a:spcAft>
                      </a:pPr>
                      <a:r>
                        <a:rPr lang="en-GB" sz="1200">
                          <a:solidFill>
                            <a:srgbClr val="5D5D5D"/>
                          </a:solidFill>
                          <a:effectLst/>
                          <a:latin typeface="Myriad Pro" panose="020B0503030403020204" pitchFamily="34" charset="0"/>
                          <a:ea typeface="Times New Roman" panose="02020603050405020304" pitchFamily="18" charset="0"/>
                          <a:cs typeface="Times New Roman" panose="02020603050405020304" pitchFamily="18" charset="0"/>
                        </a:rPr>
                        <a:t>Category A (0,5%) </a:t>
                      </a:r>
                      <a:endParaRPr lang="en-US" sz="1200">
                        <a:solidFill>
                          <a:srgbClr val="5D5D5D"/>
                        </a:solidFill>
                        <a:effectLst/>
                        <a:latin typeface="Myriad Pro" panose="020B0503030403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55948563"/>
                  </a:ext>
                </a:extLst>
              </a:tr>
              <a:tr h="216000">
                <a:tc>
                  <a:txBody>
                    <a:bodyPr/>
                    <a:lstStyle/>
                    <a:p>
                      <a:pPr algn="l">
                        <a:spcBef>
                          <a:spcPts val="600"/>
                        </a:spcBef>
                        <a:spcAft>
                          <a:spcPts val="600"/>
                        </a:spcAft>
                      </a:pPr>
                      <a:r>
                        <a:rPr lang="en-GB" sz="1200">
                          <a:solidFill>
                            <a:srgbClr val="5D5D5D"/>
                          </a:solidFill>
                          <a:effectLst/>
                          <a:latin typeface="Myriad Pro" panose="020B0503030403020204" pitchFamily="34" charset="0"/>
                          <a:ea typeface="Times New Roman" panose="02020603050405020304" pitchFamily="18" charset="0"/>
                          <a:cs typeface="Times New Roman" panose="02020603050405020304" pitchFamily="18" charset="0"/>
                        </a:rPr>
                        <a:t>Shape index </a:t>
                      </a:r>
                      <a:endParaRPr lang="en-US" sz="1200">
                        <a:solidFill>
                          <a:srgbClr val="5D5D5D"/>
                        </a:solidFill>
                        <a:effectLst/>
                        <a:latin typeface="Myriad Pro" panose="020B0503030403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600"/>
                        </a:spcAft>
                      </a:pPr>
                      <a:r>
                        <a:rPr lang="en-GB" sz="1200">
                          <a:solidFill>
                            <a:srgbClr val="5D5D5D"/>
                          </a:solidFill>
                          <a:effectLst/>
                          <a:latin typeface="Myriad Pro" panose="020B0503030403020204" pitchFamily="34" charset="0"/>
                          <a:ea typeface="Times New Roman" panose="02020603050405020304" pitchFamily="18" charset="0"/>
                          <a:cs typeface="Times New Roman" panose="02020603050405020304" pitchFamily="18" charset="0"/>
                        </a:rPr>
                        <a:t>EN 13450, Clause 6.6.2 </a:t>
                      </a:r>
                      <a:endParaRPr lang="en-US" sz="1200">
                        <a:solidFill>
                          <a:srgbClr val="5D5D5D"/>
                        </a:solidFill>
                        <a:effectLst/>
                        <a:latin typeface="Myriad Pro" panose="020B0503030403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Bef>
                          <a:spcPts val="600"/>
                        </a:spcBef>
                        <a:spcAft>
                          <a:spcPts val="600"/>
                        </a:spcAft>
                      </a:pPr>
                      <a:r>
                        <a:rPr lang="en-GB" sz="1200">
                          <a:solidFill>
                            <a:srgbClr val="5D5D5D"/>
                          </a:solidFill>
                          <a:effectLst/>
                          <a:latin typeface="Myriad Pro" panose="020B0503030403020204" pitchFamily="34" charset="0"/>
                          <a:ea typeface="Times New Roman" panose="02020603050405020304" pitchFamily="18" charset="0"/>
                          <a:cs typeface="Times New Roman" panose="02020603050405020304" pitchFamily="18" charset="0"/>
                        </a:rPr>
                        <a:t>SI</a:t>
                      </a:r>
                      <a:r>
                        <a:rPr lang="en-GB" sz="1200" baseline="-25000">
                          <a:solidFill>
                            <a:srgbClr val="5D5D5D"/>
                          </a:solidFill>
                          <a:effectLst/>
                          <a:latin typeface="Myriad Pro" panose="020B0503030403020204" pitchFamily="34" charset="0"/>
                          <a:ea typeface="Times New Roman" panose="02020603050405020304" pitchFamily="18" charset="0"/>
                          <a:cs typeface="Times New Roman" panose="02020603050405020304" pitchFamily="18" charset="0"/>
                        </a:rPr>
                        <a:t>20 </a:t>
                      </a:r>
                      <a:endParaRPr lang="en-US" sz="1200">
                        <a:solidFill>
                          <a:srgbClr val="5D5D5D"/>
                        </a:solidFill>
                        <a:effectLst/>
                        <a:latin typeface="Myriad Pro" panose="020B0503030403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13991826"/>
                  </a:ext>
                </a:extLst>
              </a:tr>
              <a:tr h="216000">
                <a:tc>
                  <a:txBody>
                    <a:bodyPr/>
                    <a:lstStyle/>
                    <a:p>
                      <a:pPr algn="l">
                        <a:spcBef>
                          <a:spcPts val="600"/>
                        </a:spcBef>
                        <a:spcAft>
                          <a:spcPts val="600"/>
                        </a:spcAft>
                      </a:pPr>
                      <a:r>
                        <a:rPr lang="en-GB" sz="1200">
                          <a:solidFill>
                            <a:srgbClr val="5D5D5D"/>
                          </a:solidFill>
                          <a:effectLst/>
                          <a:latin typeface="Myriad Pro" panose="020B0503030403020204" pitchFamily="34" charset="0"/>
                          <a:ea typeface="Times New Roman" panose="02020603050405020304" pitchFamily="18" charset="0"/>
                          <a:cs typeface="Times New Roman" panose="02020603050405020304" pitchFamily="18" charset="0"/>
                        </a:rPr>
                        <a:t>Particle length </a:t>
                      </a:r>
                      <a:endParaRPr lang="en-US" sz="1200">
                        <a:solidFill>
                          <a:srgbClr val="5D5D5D"/>
                        </a:solidFill>
                        <a:effectLst/>
                        <a:latin typeface="Myriad Pro" panose="020B0503030403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600"/>
                        </a:spcAft>
                      </a:pPr>
                      <a:r>
                        <a:rPr lang="en-GB" sz="1200">
                          <a:solidFill>
                            <a:srgbClr val="5D5D5D"/>
                          </a:solidFill>
                          <a:effectLst/>
                          <a:latin typeface="Myriad Pro" panose="020B0503030403020204" pitchFamily="34" charset="0"/>
                          <a:ea typeface="Times New Roman" panose="02020603050405020304" pitchFamily="18" charset="0"/>
                          <a:cs typeface="Times New Roman" panose="02020603050405020304" pitchFamily="18" charset="0"/>
                        </a:rPr>
                        <a:t>EN 13450, Clause 6.7 </a:t>
                      </a:r>
                      <a:endParaRPr lang="en-US" sz="1200">
                        <a:solidFill>
                          <a:srgbClr val="5D5D5D"/>
                        </a:solidFill>
                        <a:effectLst/>
                        <a:latin typeface="Myriad Pro" panose="020B0503030403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Bef>
                          <a:spcPts val="600"/>
                        </a:spcBef>
                        <a:spcAft>
                          <a:spcPts val="600"/>
                        </a:spcAft>
                      </a:pPr>
                      <a:r>
                        <a:rPr lang="en-GB" sz="1200">
                          <a:solidFill>
                            <a:srgbClr val="5D5D5D"/>
                          </a:solidFill>
                          <a:effectLst/>
                          <a:latin typeface="Myriad Pro" panose="020B0503030403020204" pitchFamily="34" charset="0"/>
                          <a:ea typeface="Times New Roman" panose="02020603050405020304" pitchFamily="18" charset="0"/>
                          <a:cs typeface="Times New Roman" panose="02020603050405020304" pitchFamily="18" charset="0"/>
                        </a:rPr>
                        <a:t>Category D (12%) </a:t>
                      </a:r>
                      <a:endParaRPr lang="en-US" sz="1200">
                        <a:solidFill>
                          <a:srgbClr val="5D5D5D"/>
                        </a:solidFill>
                        <a:effectLst/>
                        <a:latin typeface="Myriad Pro" panose="020B0503030403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43453210"/>
                  </a:ext>
                </a:extLst>
              </a:tr>
              <a:tr h="216000">
                <a:tc>
                  <a:txBody>
                    <a:bodyPr/>
                    <a:lstStyle/>
                    <a:p>
                      <a:pPr algn="l">
                        <a:spcBef>
                          <a:spcPts val="600"/>
                        </a:spcBef>
                        <a:spcAft>
                          <a:spcPts val="600"/>
                        </a:spcAft>
                      </a:pPr>
                      <a:r>
                        <a:rPr lang="en-GB" sz="1200">
                          <a:solidFill>
                            <a:srgbClr val="5D5D5D"/>
                          </a:solidFill>
                          <a:effectLst/>
                          <a:latin typeface="Myriad Pro" panose="020B0503030403020204" pitchFamily="34" charset="0"/>
                          <a:ea typeface="Times New Roman" panose="02020603050405020304" pitchFamily="18" charset="0"/>
                          <a:cs typeface="Times New Roman" panose="02020603050405020304" pitchFamily="18" charset="0"/>
                        </a:rPr>
                        <a:t>Resistance to fragmentation </a:t>
                      </a:r>
                      <a:endParaRPr lang="en-US" sz="1200">
                        <a:solidFill>
                          <a:srgbClr val="5D5D5D"/>
                        </a:solidFill>
                        <a:effectLst/>
                        <a:latin typeface="Myriad Pro" panose="020B0503030403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600"/>
                        </a:spcAft>
                      </a:pPr>
                      <a:r>
                        <a:rPr lang="en-GB" sz="1200">
                          <a:solidFill>
                            <a:srgbClr val="5D5D5D"/>
                          </a:solidFill>
                          <a:effectLst/>
                          <a:latin typeface="Myriad Pro" panose="020B0503030403020204" pitchFamily="34" charset="0"/>
                          <a:ea typeface="Times New Roman" panose="02020603050405020304" pitchFamily="18" charset="0"/>
                          <a:cs typeface="Times New Roman" panose="02020603050405020304" pitchFamily="18" charset="0"/>
                        </a:rPr>
                        <a:t>EN 13450, Clause 7.2 </a:t>
                      </a:r>
                      <a:endParaRPr lang="en-US" sz="1200">
                        <a:solidFill>
                          <a:srgbClr val="5D5D5D"/>
                        </a:solidFill>
                        <a:effectLst/>
                        <a:latin typeface="Myriad Pro" panose="020B0503030403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Bef>
                          <a:spcPts val="600"/>
                        </a:spcBef>
                        <a:spcAft>
                          <a:spcPts val="600"/>
                        </a:spcAft>
                      </a:pPr>
                      <a:r>
                        <a:rPr lang="en-GB" sz="1200">
                          <a:solidFill>
                            <a:srgbClr val="5D5D5D"/>
                          </a:solidFill>
                          <a:effectLst/>
                          <a:latin typeface="Myriad Pro" panose="020B0503030403020204" pitchFamily="34" charset="0"/>
                          <a:ea typeface="Times New Roman" panose="02020603050405020304" pitchFamily="18" charset="0"/>
                          <a:cs typeface="Times New Roman" panose="02020603050405020304" pitchFamily="18" charset="0"/>
                        </a:rPr>
                        <a:t>LA</a:t>
                      </a:r>
                      <a:r>
                        <a:rPr lang="en-GB" sz="1200" baseline="-25000">
                          <a:solidFill>
                            <a:srgbClr val="5D5D5D"/>
                          </a:solidFill>
                          <a:effectLst/>
                          <a:latin typeface="Myriad Pro" panose="020B0503030403020204" pitchFamily="34" charset="0"/>
                          <a:ea typeface="Times New Roman" panose="02020603050405020304" pitchFamily="18" charset="0"/>
                          <a:cs typeface="Times New Roman" panose="02020603050405020304" pitchFamily="18" charset="0"/>
                        </a:rPr>
                        <a:t>RB</a:t>
                      </a:r>
                      <a:r>
                        <a:rPr lang="en-GB" sz="1200">
                          <a:solidFill>
                            <a:srgbClr val="5D5D5D"/>
                          </a:solidFill>
                          <a:effectLst/>
                          <a:latin typeface="Myriad Pro" panose="020B0503030403020204" pitchFamily="34" charset="0"/>
                          <a:ea typeface="Times New Roman" panose="02020603050405020304" pitchFamily="18" charset="0"/>
                          <a:cs typeface="Times New Roman" panose="02020603050405020304" pitchFamily="18" charset="0"/>
                        </a:rPr>
                        <a:t> 16 </a:t>
                      </a:r>
                      <a:endParaRPr lang="en-US" sz="1200">
                        <a:solidFill>
                          <a:srgbClr val="5D5D5D"/>
                        </a:solidFill>
                        <a:effectLst/>
                        <a:latin typeface="Myriad Pro" panose="020B0503030403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29668928"/>
                  </a:ext>
                </a:extLst>
              </a:tr>
              <a:tr h="216000">
                <a:tc>
                  <a:txBody>
                    <a:bodyPr/>
                    <a:lstStyle/>
                    <a:p>
                      <a:pPr algn="l">
                        <a:spcBef>
                          <a:spcPts val="600"/>
                        </a:spcBef>
                        <a:spcAft>
                          <a:spcPts val="600"/>
                        </a:spcAft>
                      </a:pPr>
                      <a:r>
                        <a:rPr lang="en-GB" sz="1200">
                          <a:solidFill>
                            <a:srgbClr val="5D5D5D"/>
                          </a:solidFill>
                          <a:effectLst/>
                          <a:latin typeface="Myriad Pro" panose="020B0503030403020204" pitchFamily="34" charset="0"/>
                          <a:ea typeface="Times New Roman" panose="02020603050405020304" pitchFamily="18" charset="0"/>
                          <a:cs typeface="Times New Roman" panose="02020603050405020304" pitchFamily="18" charset="0"/>
                        </a:rPr>
                        <a:t>Resistance to wear </a:t>
                      </a:r>
                      <a:endParaRPr lang="en-US" sz="1200">
                        <a:solidFill>
                          <a:srgbClr val="5D5D5D"/>
                        </a:solidFill>
                        <a:effectLst/>
                        <a:latin typeface="Myriad Pro" panose="020B0503030403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600"/>
                        </a:spcAft>
                      </a:pPr>
                      <a:r>
                        <a:rPr lang="en-GB" sz="1200">
                          <a:solidFill>
                            <a:srgbClr val="5D5D5D"/>
                          </a:solidFill>
                          <a:effectLst/>
                          <a:latin typeface="Myriad Pro" panose="020B0503030403020204" pitchFamily="34" charset="0"/>
                          <a:ea typeface="Times New Roman" panose="02020603050405020304" pitchFamily="18" charset="0"/>
                          <a:cs typeface="Times New Roman" panose="02020603050405020304" pitchFamily="18" charset="0"/>
                        </a:rPr>
                        <a:t>EN 13450, Clause 7.3 </a:t>
                      </a:r>
                      <a:endParaRPr lang="en-US" sz="1200">
                        <a:solidFill>
                          <a:srgbClr val="5D5D5D"/>
                        </a:solidFill>
                        <a:effectLst/>
                        <a:latin typeface="Myriad Pro" panose="020B0503030403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Bef>
                          <a:spcPts val="600"/>
                        </a:spcBef>
                        <a:spcAft>
                          <a:spcPts val="600"/>
                        </a:spcAft>
                      </a:pPr>
                      <a:r>
                        <a:rPr lang="en-GB" sz="1200">
                          <a:solidFill>
                            <a:srgbClr val="5D5D5D"/>
                          </a:solidFill>
                          <a:effectLst/>
                          <a:latin typeface="Myriad Pro" panose="020B0503030403020204" pitchFamily="34" charset="0"/>
                          <a:ea typeface="Times New Roman" panose="02020603050405020304" pitchFamily="18" charset="0"/>
                          <a:cs typeface="Times New Roman" panose="02020603050405020304" pitchFamily="18" charset="0"/>
                        </a:rPr>
                        <a:t>MDE</a:t>
                      </a:r>
                      <a:r>
                        <a:rPr lang="en-GB" sz="1200" baseline="-25000">
                          <a:solidFill>
                            <a:srgbClr val="5D5D5D"/>
                          </a:solidFill>
                          <a:effectLst/>
                          <a:latin typeface="Myriad Pro" panose="020B0503030403020204" pitchFamily="34" charset="0"/>
                          <a:ea typeface="Times New Roman" panose="02020603050405020304" pitchFamily="18" charset="0"/>
                          <a:cs typeface="Times New Roman" panose="02020603050405020304" pitchFamily="18" charset="0"/>
                        </a:rPr>
                        <a:t>RB</a:t>
                      </a:r>
                      <a:r>
                        <a:rPr lang="en-GB" sz="1200">
                          <a:solidFill>
                            <a:srgbClr val="5D5D5D"/>
                          </a:solidFill>
                          <a:effectLst/>
                          <a:latin typeface="Myriad Pro" panose="020B0503030403020204" pitchFamily="34" charset="0"/>
                          <a:ea typeface="Times New Roman" panose="02020603050405020304" pitchFamily="18" charset="0"/>
                          <a:cs typeface="Times New Roman" panose="02020603050405020304" pitchFamily="18" charset="0"/>
                        </a:rPr>
                        <a:t> 11 </a:t>
                      </a:r>
                      <a:endParaRPr lang="en-US" sz="1200">
                        <a:solidFill>
                          <a:srgbClr val="5D5D5D"/>
                        </a:solidFill>
                        <a:effectLst/>
                        <a:latin typeface="Myriad Pro" panose="020B0503030403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24479635"/>
                  </a:ext>
                </a:extLst>
              </a:tr>
              <a:tr h="432000">
                <a:tc>
                  <a:txBody>
                    <a:bodyPr/>
                    <a:lstStyle/>
                    <a:p>
                      <a:pPr algn="l">
                        <a:spcBef>
                          <a:spcPts val="600"/>
                        </a:spcBef>
                        <a:spcAft>
                          <a:spcPts val="600"/>
                        </a:spcAft>
                      </a:pPr>
                      <a:r>
                        <a:rPr lang="en-GB" sz="1200">
                          <a:solidFill>
                            <a:srgbClr val="5D5D5D"/>
                          </a:solidFill>
                          <a:effectLst/>
                          <a:latin typeface="Myriad Pro" panose="020B0503030403020204" pitchFamily="34" charset="0"/>
                          <a:ea typeface="Times New Roman" panose="02020603050405020304" pitchFamily="18" charset="0"/>
                          <a:cs typeface="Times New Roman" panose="02020603050405020304" pitchFamily="18" charset="0"/>
                        </a:rPr>
                        <a:t>Resistance to freezing and thawing (assessed based on water absorption) </a:t>
                      </a:r>
                      <a:endParaRPr lang="en-US" sz="1200">
                        <a:solidFill>
                          <a:srgbClr val="5D5D5D"/>
                        </a:solidFill>
                        <a:effectLst/>
                        <a:latin typeface="Myriad Pro" panose="020B0503030403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600"/>
                        </a:spcAft>
                      </a:pPr>
                      <a:r>
                        <a:rPr lang="en-GB" sz="1200">
                          <a:solidFill>
                            <a:srgbClr val="5D5D5D"/>
                          </a:solidFill>
                          <a:effectLst/>
                          <a:latin typeface="Myriad Pro" panose="020B0503030403020204" pitchFamily="34" charset="0"/>
                          <a:ea typeface="Times New Roman" panose="02020603050405020304" pitchFamily="18" charset="0"/>
                          <a:cs typeface="Times New Roman" panose="02020603050405020304" pitchFamily="18" charset="0"/>
                        </a:rPr>
                        <a:t>EN 13450, Clause 7.4.3 </a:t>
                      </a:r>
                      <a:endParaRPr lang="en-US" sz="1200">
                        <a:solidFill>
                          <a:srgbClr val="5D5D5D"/>
                        </a:solidFill>
                        <a:effectLst/>
                        <a:latin typeface="Myriad Pro" panose="020B0503030403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Bef>
                          <a:spcPts val="600"/>
                        </a:spcBef>
                        <a:spcAft>
                          <a:spcPts val="600"/>
                        </a:spcAft>
                      </a:pPr>
                      <a:r>
                        <a:rPr lang="en-GB" sz="1200">
                          <a:solidFill>
                            <a:srgbClr val="5D5D5D"/>
                          </a:solidFill>
                          <a:effectLst/>
                          <a:latin typeface="Myriad Pro" panose="020B0503030403020204" pitchFamily="34" charset="0"/>
                          <a:ea typeface="Times New Roman" panose="02020603050405020304" pitchFamily="18" charset="0"/>
                          <a:cs typeface="Times New Roman" panose="02020603050405020304" pitchFamily="18" charset="0"/>
                        </a:rPr>
                        <a:t>WA</a:t>
                      </a:r>
                      <a:r>
                        <a:rPr lang="en-GB" sz="1200" baseline="-25000">
                          <a:solidFill>
                            <a:srgbClr val="5D5D5D"/>
                          </a:solidFill>
                          <a:effectLst/>
                          <a:latin typeface="Myriad Pro" panose="020B0503030403020204" pitchFamily="34" charset="0"/>
                          <a:ea typeface="Times New Roman" panose="02020603050405020304" pitchFamily="18" charset="0"/>
                          <a:cs typeface="Times New Roman" panose="02020603050405020304" pitchFamily="18" charset="0"/>
                        </a:rPr>
                        <a:t>cm</a:t>
                      </a:r>
                      <a:r>
                        <a:rPr lang="en-GB" sz="1200">
                          <a:solidFill>
                            <a:srgbClr val="5D5D5D"/>
                          </a:solidFill>
                          <a:effectLst/>
                          <a:latin typeface="Myriad Pro" panose="020B0503030403020204" pitchFamily="34" charset="0"/>
                          <a:ea typeface="Times New Roman" panose="02020603050405020304" pitchFamily="18" charset="0"/>
                          <a:cs typeface="Times New Roman" panose="02020603050405020304" pitchFamily="18" charset="0"/>
                        </a:rPr>
                        <a:t> 0,5 </a:t>
                      </a:r>
                      <a:endParaRPr lang="en-US" sz="1200">
                        <a:solidFill>
                          <a:srgbClr val="5D5D5D"/>
                        </a:solidFill>
                        <a:effectLst/>
                        <a:latin typeface="Myriad Pro" panose="020B0503030403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56924248"/>
                  </a:ext>
                </a:extLst>
              </a:tr>
              <a:tr h="216000">
                <a:tc>
                  <a:txBody>
                    <a:bodyPr/>
                    <a:lstStyle/>
                    <a:p>
                      <a:pPr algn="l">
                        <a:spcBef>
                          <a:spcPts val="600"/>
                        </a:spcBef>
                        <a:spcAft>
                          <a:spcPts val="600"/>
                        </a:spcAft>
                      </a:pPr>
                      <a:r>
                        <a:rPr lang="en-GB" sz="1200" err="1">
                          <a:solidFill>
                            <a:srgbClr val="5D5D5D"/>
                          </a:solidFill>
                          <a:effectLst/>
                          <a:latin typeface="Myriad Pro" panose="020B0503030403020204" pitchFamily="34" charset="0"/>
                          <a:ea typeface="Times New Roman" panose="02020603050405020304" pitchFamily="18" charset="0"/>
                          <a:cs typeface="Times New Roman" panose="02020603050405020304" pitchFamily="18" charset="0"/>
                        </a:rPr>
                        <a:t>Sonnenbrand</a:t>
                      </a:r>
                      <a:r>
                        <a:rPr lang="en-GB" sz="1200">
                          <a:solidFill>
                            <a:srgbClr val="5D5D5D"/>
                          </a:solidFill>
                          <a:effectLst/>
                          <a:latin typeface="Myriad Pro" panose="020B0503030403020204" pitchFamily="34" charset="0"/>
                          <a:ea typeface="Times New Roman" panose="02020603050405020304" pitchFamily="18" charset="0"/>
                          <a:cs typeface="Times New Roman" panose="02020603050405020304" pitchFamily="18" charset="0"/>
                        </a:rPr>
                        <a:t> </a:t>
                      </a:r>
                      <a:endParaRPr lang="en-US" sz="1200">
                        <a:solidFill>
                          <a:srgbClr val="5D5D5D"/>
                        </a:solidFill>
                        <a:effectLst/>
                        <a:latin typeface="Myriad Pro" panose="020B0503030403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600"/>
                        </a:spcAft>
                      </a:pPr>
                      <a:r>
                        <a:rPr lang="en-GB" sz="1200">
                          <a:solidFill>
                            <a:srgbClr val="5D5D5D"/>
                          </a:solidFill>
                          <a:effectLst/>
                          <a:latin typeface="Myriad Pro" panose="020B0503030403020204" pitchFamily="34" charset="0"/>
                          <a:ea typeface="Times New Roman" panose="02020603050405020304" pitchFamily="18" charset="0"/>
                          <a:cs typeface="Times New Roman" panose="02020603050405020304" pitchFamily="18" charset="0"/>
                        </a:rPr>
                        <a:t>EN 13450, Clause 7.5 </a:t>
                      </a:r>
                      <a:endParaRPr lang="en-US" sz="1200">
                        <a:solidFill>
                          <a:srgbClr val="5D5D5D"/>
                        </a:solidFill>
                        <a:effectLst/>
                        <a:latin typeface="Myriad Pro" panose="020B0503030403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Bef>
                          <a:spcPts val="600"/>
                        </a:spcBef>
                        <a:spcAft>
                          <a:spcPts val="600"/>
                        </a:spcAft>
                      </a:pPr>
                      <a:r>
                        <a:rPr lang="en-GB" sz="1200">
                          <a:solidFill>
                            <a:srgbClr val="5D5D5D"/>
                          </a:solidFill>
                          <a:effectLst/>
                          <a:latin typeface="Myriad Pro" panose="020B0503030403020204" pitchFamily="34" charset="0"/>
                          <a:ea typeface="Times New Roman" panose="02020603050405020304" pitchFamily="18" charset="0"/>
                          <a:cs typeface="Times New Roman" panose="02020603050405020304" pitchFamily="18" charset="0"/>
                        </a:rPr>
                        <a:t>No signs of Sonnenbrand are allowed </a:t>
                      </a:r>
                      <a:endParaRPr lang="en-US" sz="1200">
                        <a:solidFill>
                          <a:srgbClr val="5D5D5D"/>
                        </a:solidFill>
                        <a:effectLst/>
                        <a:latin typeface="Myriad Pro" panose="020B0503030403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20310502"/>
                  </a:ext>
                </a:extLst>
              </a:tr>
            </a:tbl>
          </a:graphicData>
        </a:graphic>
      </p:graphicFrame>
      <p:sp>
        <p:nvSpPr>
          <p:cNvPr id="9" name="TextBox 8">
            <a:extLst>
              <a:ext uri="{FF2B5EF4-FFF2-40B4-BE49-F238E27FC236}">
                <a16:creationId xmlns:a16="http://schemas.microsoft.com/office/drawing/2014/main" id="{BCE0790F-0B1A-4D68-AF71-4959D61F8955}"/>
              </a:ext>
            </a:extLst>
          </p:cNvPr>
          <p:cNvSpPr txBox="1"/>
          <p:nvPr/>
        </p:nvSpPr>
        <p:spPr>
          <a:xfrm>
            <a:off x="564921" y="4377312"/>
            <a:ext cx="8103949" cy="715581"/>
          </a:xfrm>
          <a:prstGeom prst="rect">
            <a:avLst/>
          </a:prstGeom>
          <a:noFill/>
        </p:spPr>
        <p:txBody>
          <a:bodyPr wrap="square" rtlCol="0">
            <a:spAutoFit/>
          </a:bodyPr>
          <a:lstStyle/>
          <a:p>
            <a:r>
              <a:rPr lang="en-US"/>
              <a:t>Note: candidate can prove supplying experience with supplied materials produced according to one or several following standards </a:t>
            </a:r>
            <a:r>
              <a:rPr lang="en-US" b="1"/>
              <a:t>EN 13450, EN 13043, EN 12620, EN 13242, EN 13285 </a:t>
            </a:r>
            <a:r>
              <a:rPr lang="en-US"/>
              <a:t>or equivalent proving compliance with AVCP level 2+ as minimum.</a:t>
            </a:r>
          </a:p>
        </p:txBody>
      </p:sp>
    </p:spTree>
    <p:extLst>
      <p:ext uri="{BB962C8B-B14F-4D97-AF65-F5344CB8AC3E}">
        <p14:creationId xmlns:p14="http://schemas.microsoft.com/office/powerpoint/2010/main" val="33168566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D1ECC54-B004-4E29-A4BE-22AA8E5D12BE}"/>
              </a:ext>
            </a:extLst>
          </p:cNvPr>
          <p:cNvSpPr>
            <a:spLocks noGrp="1"/>
          </p:cNvSpPr>
          <p:nvPr>
            <p:ph type="body" sz="quarter" idx="20"/>
          </p:nvPr>
        </p:nvSpPr>
        <p:spPr/>
        <p:txBody>
          <a:bodyPr/>
          <a:lstStyle/>
          <a:p>
            <a:pPr marL="0" indent="0">
              <a:buNone/>
            </a:pPr>
            <a:r>
              <a:rPr lang="en-US"/>
              <a:t>Description of </a:t>
            </a:r>
            <a:r>
              <a:rPr lang="lv-LV"/>
              <a:t>L</a:t>
            </a:r>
            <a:r>
              <a:rPr lang="en-US" err="1"/>
              <a:t>ots</a:t>
            </a:r>
            <a:endParaRPr lang="en-US"/>
          </a:p>
        </p:txBody>
      </p:sp>
      <p:pic>
        <p:nvPicPr>
          <p:cNvPr id="6" name="Picture 5" descr="Map&#10;&#10;Description automatically generated">
            <a:extLst>
              <a:ext uri="{FF2B5EF4-FFF2-40B4-BE49-F238E27FC236}">
                <a16:creationId xmlns:a16="http://schemas.microsoft.com/office/drawing/2014/main" id="{A1EDF77F-163E-4606-B753-86E3C64BBEAC}"/>
              </a:ext>
            </a:extLst>
          </p:cNvPr>
          <p:cNvPicPr>
            <a:picLocks noChangeAspect="1"/>
          </p:cNvPicPr>
          <p:nvPr/>
        </p:nvPicPr>
        <p:blipFill>
          <a:blip r:embed="rId3"/>
          <a:stretch>
            <a:fillRect/>
          </a:stretch>
        </p:blipFill>
        <p:spPr>
          <a:xfrm>
            <a:off x="347248" y="1506418"/>
            <a:ext cx="2465460" cy="1484775"/>
          </a:xfrm>
          <a:prstGeom prst="rect">
            <a:avLst/>
          </a:prstGeom>
        </p:spPr>
      </p:pic>
      <p:pic>
        <p:nvPicPr>
          <p:cNvPr id="8" name="Picture 7" descr="Map&#10;&#10;Description automatically generated">
            <a:extLst>
              <a:ext uri="{FF2B5EF4-FFF2-40B4-BE49-F238E27FC236}">
                <a16:creationId xmlns:a16="http://schemas.microsoft.com/office/drawing/2014/main" id="{B7133171-9BEA-4BC7-92A0-775FFB0AC8E0}"/>
              </a:ext>
            </a:extLst>
          </p:cNvPr>
          <p:cNvPicPr>
            <a:picLocks noChangeAspect="1"/>
          </p:cNvPicPr>
          <p:nvPr/>
        </p:nvPicPr>
        <p:blipFill>
          <a:blip r:embed="rId4"/>
          <a:stretch>
            <a:fillRect/>
          </a:stretch>
        </p:blipFill>
        <p:spPr>
          <a:xfrm>
            <a:off x="347248" y="3046004"/>
            <a:ext cx="2465460" cy="1550727"/>
          </a:xfrm>
          <a:prstGeom prst="rect">
            <a:avLst/>
          </a:prstGeom>
        </p:spPr>
      </p:pic>
      <p:pic>
        <p:nvPicPr>
          <p:cNvPr id="10" name="Picture 9" descr="Map&#10;&#10;Description automatically generated">
            <a:extLst>
              <a:ext uri="{FF2B5EF4-FFF2-40B4-BE49-F238E27FC236}">
                <a16:creationId xmlns:a16="http://schemas.microsoft.com/office/drawing/2014/main" id="{D98D3B82-EFF8-4B2B-948F-A79AF38D4DEB}"/>
              </a:ext>
            </a:extLst>
          </p:cNvPr>
          <p:cNvPicPr>
            <a:picLocks noChangeAspect="1"/>
          </p:cNvPicPr>
          <p:nvPr/>
        </p:nvPicPr>
        <p:blipFill>
          <a:blip r:embed="rId5"/>
          <a:stretch>
            <a:fillRect/>
          </a:stretch>
        </p:blipFill>
        <p:spPr>
          <a:xfrm>
            <a:off x="3173446" y="2991193"/>
            <a:ext cx="2465460" cy="1442191"/>
          </a:xfrm>
          <a:prstGeom prst="rect">
            <a:avLst/>
          </a:prstGeom>
        </p:spPr>
      </p:pic>
      <p:pic>
        <p:nvPicPr>
          <p:cNvPr id="12" name="Picture 11" descr="Map&#10;&#10;Description automatically generated">
            <a:extLst>
              <a:ext uri="{FF2B5EF4-FFF2-40B4-BE49-F238E27FC236}">
                <a16:creationId xmlns:a16="http://schemas.microsoft.com/office/drawing/2014/main" id="{89F93D38-A442-41D8-BF49-6603712C528E}"/>
              </a:ext>
            </a:extLst>
          </p:cNvPr>
          <p:cNvPicPr>
            <a:picLocks noChangeAspect="1"/>
          </p:cNvPicPr>
          <p:nvPr/>
        </p:nvPicPr>
        <p:blipFill>
          <a:blip r:embed="rId6"/>
          <a:stretch>
            <a:fillRect/>
          </a:stretch>
        </p:blipFill>
        <p:spPr>
          <a:xfrm>
            <a:off x="3173446" y="1506418"/>
            <a:ext cx="2465460" cy="1438748"/>
          </a:xfrm>
          <a:prstGeom prst="rect">
            <a:avLst/>
          </a:prstGeom>
        </p:spPr>
      </p:pic>
      <p:pic>
        <p:nvPicPr>
          <p:cNvPr id="14" name="Picture 13" descr="Map&#10;&#10;Description automatically generated">
            <a:extLst>
              <a:ext uri="{FF2B5EF4-FFF2-40B4-BE49-F238E27FC236}">
                <a16:creationId xmlns:a16="http://schemas.microsoft.com/office/drawing/2014/main" id="{A40FE992-6A14-45AB-A3A1-E63E5D6E6FFB}"/>
              </a:ext>
            </a:extLst>
          </p:cNvPr>
          <p:cNvPicPr>
            <a:picLocks noChangeAspect="1"/>
          </p:cNvPicPr>
          <p:nvPr/>
        </p:nvPicPr>
        <p:blipFill>
          <a:blip r:embed="rId7"/>
          <a:stretch>
            <a:fillRect/>
          </a:stretch>
        </p:blipFill>
        <p:spPr>
          <a:xfrm>
            <a:off x="5999644" y="1506418"/>
            <a:ext cx="2465460" cy="1765000"/>
          </a:xfrm>
          <a:prstGeom prst="rect">
            <a:avLst/>
          </a:prstGeom>
        </p:spPr>
      </p:pic>
      <p:pic>
        <p:nvPicPr>
          <p:cNvPr id="16" name="Picture 15" descr="Map&#10;&#10;Description automatically generated">
            <a:extLst>
              <a:ext uri="{FF2B5EF4-FFF2-40B4-BE49-F238E27FC236}">
                <a16:creationId xmlns:a16="http://schemas.microsoft.com/office/drawing/2014/main" id="{7915F0A8-0871-4572-90D6-8D1E4FF49942}"/>
              </a:ext>
            </a:extLst>
          </p:cNvPr>
          <p:cNvPicPr>
            <a:picLocks noChangeAspect="1"/>
          </p:cNvPicPr>
          <p:nvPr/>
        </p:nvPicPr>
        <p:blipFill>
          <a:blip r:embed="rId8"/>
          <a:stretch>
            <a:fillRect/>
          </a:stretch>
        </p:blipFill>
        <p:spPr>
          <a:xfrm>
            <a:off x="5999644" y="3303728"/>
            <a:ext cx="2465460" cy="1762989"/>
          </a:xfrm>
          <a:prstGeom prst="rect">
            <a:avLst/>
          </a:prstGeom>
        </p:spPr>
      </p:pic>
      <p:sp>
        <p:nvSpPr>
          <p:cNvPr id="17" name="TextBox 16">
            <a:extLst>
              <a:ext uri="{FF2B5EF4-FFF2-40B4-BE49-F238E27FC236}">
                <a16:creationId xmlns:a16="http://schemas.microsoft.com/office/drawing/2014/main" id="{CD742F74-1D7B-4B41-AEA0-8FA68944AA65}"/>
              </a:ext>
            </a:extLst>
          </p:cNvPr>
          <p:cNvSpPr txBox="1"/>
          <p:nvPr/>
        </p:nvSpPr>
        <p:spPr>
          <a:xfrm>
            <a:off x="519463" y="1267906"/>
            <a:ext cx="2121031" cy="300082"/>
          </a:xfrm>
          <a:prstGeom prst="rect">
            <a:avLst/>
          </a:prstGeom>
          <a:noFill/>
        </p:spPr>
        <p:txBody>
          <a:bodyPr wrap="square" rtlCol="0">
            <a:spAutoFit/>
          </a:bodyPr>
          <a:lstStyle/>
          <a:p>
            <a:pPr algn="ctr"/>
            <a:r>
              <a:rPr lang="en-US"/>
              <a:t>Estonia</a:t>
            </a:r>
          </a:p>
        </p:txBody>
      </p:sp>
      <p:sp>
        <p:nvSpPr>
          <p:cNvPr id="18" name="TextBox 17">
            <a:extLst>
              <a:ext uri="{FF2B5EF4-FFF2-40B4-BE49-F238E27FC236}">
                <a16:creationId xmlns:a16="http://schemas.microsoft.com/office/drawing/2014/main" id="{10AEA093-2FAE-47A7-83B1-7A0C52B59FA3}"/>
              </a:ext>
            </a:extLst>
          </p:cNvPr>
          <p:cNvSpPr txBox="1"/>
          <p:nvPr/>
        </p:nvSpPr>
        <p:spPr>
          <a:xfrm>
            <a:off x="3348597" y="1267906"/>
            <a:ext cx="2121031" cy="300082"/>
          </a:xfrm>
          <a:prstGeom prst="rect">
            <a:avLst/>
          </a:prstGeom>
          <a:noFill/>
        </p:spPr>
        <p:txBody>
          <a:bodyPr wrap="square" rtlCol="0">
            <a:spAutoFit/>
          </a:bodyPr>
          <a:lstStyle/>
          <a:p>
            <a:pPr algn="ctr"/>
            <a:r>
              <a:rPr lang="lv-LV"/>
              <a:t>Latvia</a:t>
            </a:r>
            <a:endParaRPr lang="en-US"/>
          </a:p>
        </p:txBody>
      </p:sp>
      <p:sp>
        <p:nvSpPr>
          <p:cNvPr id="19" name="TextBox 18">
            <a:extLst>
              <a:ext uri="{FF2B5EF4-FFF2-40B4-BE49-F238E27FC236}">
                <a16:creationId xmlns:a16="http://schemas.microsoft.com/office/drawing/2014/main" id="{01801490-DA2A-4B05-8552-6923079B8983}"/>
              </a:ext>
            </a:extLst>
          </p:cNvPr>
          <p:cNvSpPr txBox="1"/>
          <p:nvPr/>
        </p:nvSpPr>
        <p:spPr>
          <a:xfrm>
            <a:off x="6174795" y="1267906"/>
            <a:ext cx="2121031" cy="300082"/>
          </a:xfrm>
          <a:prstGeom prst="rect">
            <a:avLst/>
          </a:prstGeom>
          <a:noFill/>
        </p:spPr>
        <p:txBody>
          <a:bodyPr wrap="square" rtlCol="0">
            <a:spAutoFit/>
          </a:bodyPr>
          <a:lstStyle/>
          <a:p>
            <a:pPr algn="ctr"/>
            <a:r>
              <a:rPr lang="en-US"/>
              <a:t>Lithuania</a:t>
            </a:r>
          </a:p>
        </p:txBody>
      </p:sp>
      <p:sp>
        <p:nvSpPr>
          <p:cNvPr id="20" name="TextBox 19">
            <a:extLst>
              <a:ext uri="{FF2B5EF4-FFF2-40B4-BE49-F238E27FC236}">
                <a16:creationId xmlns:a16="http://schemas.microsoft.com/office/drawing/2014/main" id="{DB036F7F-36A2-491F-A216-3F5E6FE92E6F}"/>
              </a:ext>
            </a:extLst>
          </p:cNvPr>
          <p:cNvSpPr txBox="1"/>
          <p:nvPr/>
        </p:nvSpPr>
        <p:spPr>
          <a:xfrm>
            <a:off x="347247" y="1513974"/>
            <a:ext cx="1029066" cy="215444"/>
          </a:xfrm>
          <a:prstGeom prst="rect">
            <a:avLst/>
          </a:prstGeom>
          <a:noFill/>
        </p:spPr>
        <p:txBody>
          <a:bodyPr wrap="square" rtlCol="0">
            <a:spAutoFit/>
          </a:bodyPr>
          <a:lstStyle/>
          <a:p>
            <a:r>
              <a:rPr lang="en-US" sz="800">
                <a:solidFill>
                  <a:schemeClr val="bg1">
                    <a:lumMod val="10000"/>
                  </a:schemeClr>
                </a:solidFill>
              </a:rPr>
              <a:t>Lot 1: Tallin</a:t>
            </a:r>
            <a:r>
              <a:rPr lang="lv-LV" sz="800">
                <a:solidFill>
                  <a:schemeClr val="bg1">
                    <a:lumMod val="10000"/>
                  </a:schemeClr>
                </a:solidFill>
              </a:rPr>
              <a:t>n</a:t>
            </a:r>
            <a:r>
              <a:rPr lang="en-US" sz="800">
                <a:solidFill>
                  <a:schemeClr val="bg1">
                    <a:lumMod val="10000"/>
                  </a:schemeClr>
                </a:solidFill>
              </a:rPr>
              <a:t> region</a:t>
            </a:r>
          </a:p>
        </p:txBody>
      </p:sp>
      <p:sp>
        <p:nvSpPr>
          <p:cNvPr id="21" name="TextBox 20">
            <a:extLst>
              <a:ext uri="{FF2B5EF4-FFF2-40B4-BE49-F238E27FC236}">
                <a16:creationId xmlns:a16="http://schemas.microsoft.com/office/drawing/2014/main" id="{EFEE6C9A-375E-45EB-AD89-4BF0C5D327A1}"/>
              </a:ext>
            </a:extLst>
          </p:cNvPr>
          <p:cNvSpPr txBox="1"/>
          <p:nvPr/>
        </p:nvSpPr>
        <p:spPr>
          <a:xfrm>
            <a:off x="347248" y="3055974"/>
            <a:ext cx="989515" cy="215444"/>
          </a:xfrm>
          <a:prstGeom prst="rect">
            <a:avLst/>
          </a:prstGeom>
          <a:noFill/>
        </p:spPr>
        <p:txBody>
          <a:bodyPr wrap="square" rtlCol="0">
            <a:spAutoFit/>
          </a:bodyPr>
          <a:lstStyle/>
          <a:p>
            <a:r>
              <a:rPr lang="en-US" sz="800">
                <a:solidFill>
                  <a:schemeClr val="bg1">
                    <a:lumMod val="10000"/>
                  </a:schemeClr>
                </a:solidFill>
              </a:rPr>
              <a:t>Lot </a:t>
            </a:r>
            <a:r>
              <a:rPr lang="lv-LV" sz="800">
                <a:solidFill>
                  <a:schemeClr val="bg1">
                    <a:lumMod val="10000"/>
                  </a:schemeClr>
                </a:solidFill>
              </a:rPr>
              <a:t>2</a:t>
            </a:r>
            <a:r>
              <a:rPr lang="en-US" sz="800">
                <a:solidFill>
                  <a:schemeClr val="bg1">
                    <a:lumMod val="10000"/>
                  </a:schemeClr>
                </a:solidFill>
              </a:rPr>
              <a:t>: </a:t>
            </a:r>
            <a:r>
              <a:rPr lang="en-US" sz="800" err="1">
                <a:solidFill>
                  <a:schemeClr val="bg1">
                    <a:lumMod val="10000"/>
                  </a:schemeClr>
                </a:solidFill>
              </a:rPr>
              <a:t>Pärnu</a:t>
            </a:r>
            <a:r>
              <a:rPr lang="en-US" sz="800">
                <a:solidFill>
                  <a:schemeClr val="bg1">
                    <a:lumMod val="10000"/>
                  </a:schemeClr>
                </a:solidFill>
              </a:rPr>
              <a:t> region</a:t>
            </a:r>
          </a:p>
        </p:txBody>
      </p:sp>
      <p:sp>
        <p:nvSpPr>
          <p:cNvPr id="22" name="TextBox 21">
            <a:extLst>
              <a:ext uri="{FF2B5EF4-FFF2-40B4-BE49-F238E27FC236}">
                <a16:creationId xmlns:a16="http://schemas.microsoft.com/office/drawing/2014/main" id="{B0406CAB-8A71-41A2-AE9F-CB5E9A0B77FC}"/>
              </a:ext>
            </a:extLst>
          </p:cNvPr>
          <p:cNvSpPr txBox="1"/>
          <p:nvPr/>
        </p:nvSpPr>
        <p:spPr>
          <a:xfrm>
            <a:off x="3173446" y="1506418"/>
            <a:ext cx="1073329" cy="215444"/>
          </a:xfrm>
          <a:prstGeom prst="rect">
            <a:avLst/>
          </a:prstGeom>
          <a:noFill/>
        </p:spPr>
        <p:txBody>
          <a:bodyPr wrap="square" rtlCol="0">
            <a:spAutoFit/>
          </a:bodyPr>
          <a:lstStyle/>
          <a:p>
            <a:r>
              <a:rPr lang="en-US" sz="800">
                <a:solidFill>
                  <a:schemeClr val="bg1">
                    <a:lumMod val="10000"/>
                  </a:schemeClr>
                </a:solidFill>
              </a:rPr>
              <a:t>Lot </a:t>
            </a:r>
            <a:r>
              <a:rPr lang="lv-LV" sz="800">
                <a:solidFill>
                  <a:schemeClr val="bg1">
                    <a:lumMod val="10000"/>
                  </a:schemeClr>
                </a:solidFill>
              </a:rPr>
              <a:t>4</a:t>
            </a:r>
            <a:r>
              <a:rPr lang="en-US" sz="800">
                <a:solidFill>
                  <a:schemeClr val="bg1">
                    <a:lumMod val="10000"/>
                  </a:schemeClr>
                </a:solidFill>
              </a:rPr>
              <a:t>: </a:t>
            </a:r>
            <a:r>
              <a:rPr lang="lv-LV" sz="800">
                <a:solidFill>
                  <a:schemeClr val="bg1">
                    <a:lumMod val="10000"/>
                  </a:schemeClr>
                </a:solidFill>
              </a:rPr>
              <a:t>Skulte</a:t>
            </a:r>
            <a:r>
              <a:rPr lang="en-US" sz="800">
                <a:solidFill>
                  <a:schemeClr val="bg1">
                    <a:lumMod val="10000"/>
                  </a:schemeClr>
                </a:solidFill>
              </a:rPr>
              <a:t> region</a:t>
            </a:r>
          </a:p>
        </p:txBody>
      </p:sp>
      <p:sp>
        <p:nvSpPr>
          <p:cNvPr id="23" name="TextBox 22">
            <a:extLst>
              <a:ext uri="{FF2B5EF4-FFF2-40B4-BE49-F238E27FC236}">
                <a16:creationId xmlns:a16="http://schemas.microsoft.com/office/drawing/2014/main" id="{1EDAE324-4FEB-456C-9936-8AE7BDD9AF20}"/>
              </a:ext>
            </a:extLst>
          </p:cNvPr>
          <p:cNvSpPr txBox="1"/>
          <p:nvPr/>
        </p:nvSpPr>
        <p:spPr>
          <a:xfrm>
            <a:off x="3173446" y="2992165"/>
            <a:ext cx="1073329" cy="215444"/>
          </a:xfrm>
          <a:prstGeom prst="rect">
            <a:avLst/>
          </a:prstGeom>
          <a:noFill/>
        </p:spPr>
        <p:txBody>
          <a:bodyPr wrap="square" rtlCol="0">
            <a:spAutoFit/>
          </a:bodyPr>
          <a:lstStyle/>
          <a:p>
            <a:r>
              <a:rPr lang="en-US" sz="800">
                <a:solidFill>
                  <a:schemeClr val="bg1">
                    <a:lumMod val="10000"/>
                  </a:schemeClr>
                </a:solidFill>
              </a:rPr>
              <a:t>Lot </a:t>
            </a:r>
            <a:r>
              <a:rPr lang="lv-LV" sz="800">
                <a:solidFill>
                  <a:schemeClr val="bg1">
                    <a:lumMod val="10000"/>
                  </a:schemeClr>
                </a:solidFill>
              </a:rPr>
              <a:t>3</a:t>
            </a:r>
            <a:r>
              <a:rPr lang="en-US" sz="800">
                <a:solidFill>
                  <a:schemeClr val="bg1">
                    <a:lumMod val="10000"/>
                  </a:schemeClr>
                </a:solidFill>
              </a:rPr>
              <a:t>: </a:t>
            </a:r>
            <a:r>
              <a:rPr lang="lv-LV" sz="800">
                <a:solidFill>
                  <a:schemeClr val="bg1">
                    <a:lumMod val="10000"/>
                  </a:schemeClr>
                </a:solidFill>
              </a:rPr>
              <a:t>Iecava</a:t>
            </a:r>
            <a:r>
              <a:rPr lang="en-US" sz="800">
                <a:solidFill>
                  <a:schemeClr val="bg1">
                    <a:lumMod val="10000"/>
                  </a:schemeClr>
                </a:solidFill>
              </a:rPr>
              <a:t> region</a:t>
            </a:r>
          </a:p>
        </p:txBody>
      </p:sp>
      <p:sp>
        <p:nvSpPr>
          <p:cNvPr id="24" name="TextBox 23">
            <a:extLst>
              <a:ext uri="{FF2B5EF4-FFF2-40B4-BE49-F238E27FC236}">
                <a16:creationId xmlns:a16="http://schemas.microsoft.com/office/drawing/2014/main" id="{0CC0DFB4-2C8F-4C3E-A2C0-43ACD226D5A2}"/>
              </a:ext>
            </a:extLst>
          </p:cNvPr>
          <p:cNvSpPr txBox="1"/>
          <p:nvPr/>
        </p:nvSpPr>
        <p:spPr>
          <a:xfrm>
            <a:off x="5999644" y="1513974"/>
            <a:ext cx="1188294" cy="215444"/>
          </a:xfrm>
          <a:prstGeom prst="rect">
            <a:avLst/>
          </a:prstGeom>
          <a:noFill/>
        </p:spPr>
        <p:txBody>
          <a:bodyPr wrap="square" rtlCol="0">
            <a:spAutoFit/>
          </a:bodyPr>
          <a:lstStyle/>
          <a:p>
            <a:r>
              <a:rPr lang="en-US" sz="800">
                <a:solidFill>
                  <a:schemeClr val="bg1">
                    <a:lumMod val="10000"/>
                  </a:schemeClr>
                </a:solidFill>
              </a:rPr>
              <a:t>Lot </a:t>
            </a:r>
            <a:r>
              <a:rPr lang="lv-LV" sz="800">
                <a:solidFill>
                  <a:schemeClr val="bg1">
                    <a:lumMod val="10000"/>
                  </a:schemeClr>
                </a:solidFill>
              </a:rPr>
              <a:t>5</a:t>
            </a:r>
            <a:r>
              <a:rPr lang="en-US" sz="800">
                <a:solidFill>
                  <a:schemeClr val="bg1">
                    <a:lumMod val="10000"/>
                  </a:schemeClr>
                </a:solidFill>
              </a:rPr>
              <a:t>: </a:t>
            </a:r>
            <a:r>
              <a:rPr lang="lv-LV" sz="800" err="1">
                <a:solidFill>
                  <a:schemeClr val="bg1">
                    <a:lumMod val="10000"/>
                  </a:schemeClr>
                </a:solidFill>
              </a:rPr>
              <a:t>Panevežys</a:t>
            </a:r>
            <a:r>
              <a:rPr lang="en-US" sz="800">
                <a:solidFill>
                  <a:schemeClr val="bg1">
                    <a:lumMod val="10000"/>
                  </a:schemeClr>
                </a:solidFill>
              </a:rPr>
              <a:t> region</a:t>
            </a:r>
          </a:p>
        </p:txBody>
      </p:sp>
      <p:sp>
        <p:nvSpPr>
          <p:cNvPr id="25" name="TextBox 24">
            <a:extLst>
              <a:ext uri="{FF2B5EF4-FFF2-40B4-BE49-F238E27FC236}">
                <a16:creationId xmlns:a16="http://schemas.microsoft.com/office/drawing/2014/main" id="{919CEC00-78F8-4C02-94F4-96E161C674A5}"/>
              </a:ext>
            </a:extLst>
          </p:cNvPr>
          <p:cNvSpPr txBox="1"/>
          <p:nvPr/>
        </p:nvSpPr>
        <p:spPr>
          <a:xfrm>
            <a:off x="5999644" y="3303728"/>
            <a:ext cx="1188294" cy="215444"/>
          </a:xfrm>
          <a:prstGeom prst="rect">
            <a:avLst/>
          </a:prstGeom>
          <a:noFill/>
        </p:spPr>
        <p:txBody>
          <a:bodyPr wrap="square" rtlCol="0">
            <a:spAutoFit/>
          </a:bodyPr>
          <a:lstStyle/>
          <a:p>
            <a:r>
              <a:rPr lang="en-US" sz="800">
                <a:solidFill>
                  <a:schemeClr val="bg1">
                    <a:lumMod val="10000"/>
                  </a:schemeClr>
                </a:solidFill>
              </a:rPr>
              <a:t>Lot </a:t>
            </a:r>
            <a:r>
              <a:rPr lang="lv-LV" sz="800">
                <a:solidFill>
                  <a:schemeClr val="bg1">
                    <a:lumMod val="10000"/>
                  </a:schemeClr>
                </a:solidFill>
              </a:rPr>
              <a:t>6</a:t>
            </a:r>
            <a:r>
              <a:rPr lang="en-US" sz="800">
                <a:solidFill>
                  <a:schemeClr val="bg1">
                    <a:lumMod val="10000"/>
                  </a:schemeClr>
                </a:solidFill>
              </a:rPr>
              <a:t>: </a:t>
            </a:r>
            <a:r>
              <a:rPr lang="lv-LV" sz="800">
                <a:solidFill>
                  <a:schemeClr val="bg1">
                    <a:lumMod val="10000"/>
                  </a:schemeClr>
                </a:solidFill>
              </a:rPr>
              <a:t>Kaunas</a:t>
            </a:r>
            <a:r>
              <a:rPr lang="en-US" sz="800">
                <a:solidFill>
                  <a:schemeClr val="bg1">
                    <a:lumMod val="10000"/>
                  </a:schemeClr>
                </a:solidFill>
              </a:rPr>
              <a:t> region</a:t>
            </a:r>
          </a:p>
        </p:txBody>
      </p:sp>
    </p:spTree>
    <p:extLst>
      <p:ext uri="{BB962C8B-B14F-4D97-AF65-F5344CB8AC3E}">
        <p14:creationId xmlns:p14="http://schemas.microsoft.com/office/powerpoint/2010/main" val="10907432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D653CC6-E74F-492B-9C48-C027080DAF4A}"/>
              </a:ext>
            </a:extLst>
          </p:cNvPr>
          <p:cNvSpPr>
            <a:spLocks noGrp="1"/>
          </p:cNvSpPr>
          <p:nvPr>
            <p:ph type="body" sz="quarter" idx="20"/>
          </p:nvPr>
        </p:nvSpPr>
        <p:spPr/>
        <p:txBody>
          <a:bodyPr/>
          <a:lstStyle/>
          <a:p>
            <a:r>
              <a:rPr lang="lv-LV"/>
              <a:t>Where to find the information</a:t>
            </a:r>
          </a:p>
        </p:txBody>
      </p:sp>
      <p:sp>
        <p:nvSpPr>
          <p:cNvPr id="3" name="Text Placeholder 2">
            <a:extLst>
              <a:ext uri="{FF2B5EF4-FFF2-40B4-BE49-F238E27FC236}">
                <a16:creationId xmlns:a16="http://schemas.microsoft.com/office/drawing/2014/main" id="{60AF33C5-358B-4C72-962C-AB90CC07A3ED}"/>
              </a:ext>
            </a:extLst>
          </p:cNvPr>
          <p:cNvSpPr>
            <a:spLocks noGrp="1"/>
          </p:cNvSpPr>
          <p:nvPr>
            <p:ph type="body" sz="quarter" idx="19"/>
          </p:nvPr>
        </p:nvSpPr>
        <p:spPr>
          <a:xfrm>
            <a:off x="590607" y="1355610"/>
            <a:ext cx="8113776" cy="280137"/>
          </a:xfrm>
        </p:spPr>
        <p:txBody>
          <a:bodyPr>
            <a:normAutofit fontScale="92500" lnSpcReduction="10000"/>
          </a:bodyPr>
          <a:lstStyle/>
          <a:p>
            <a:pPr marL="0" indent="0" algn="ctr">
              <a:buNone/>
            </a:pPr>
            <a:r>
              <a:rPr lang="lv-LV" sz="1600">
                <a:solidFill>
                  <a:srgbClr val="0070C0"/>
                </a:solidFill>
                <a:hlinkClick r:id="rId3">
                  <a:extLst>
                    <a:ext uri="{A12FA001-AC4F-418D-AE19-62706E023703}">
                      <ahyp:hlinkClr xmlns:ahyp="http://schemas.microsoft.com/office/drawing/2018/hyperlinkcolor" val="tx"/>
                    </a:ext>
                  </a:extLst>
                </a:hlinkClick>
              </a:rPr>
              <a:t>www.railbaltica.org/tenders</a:t>
            </a:r>
            <a:r>
              <a:rPr lang="lv-LV" sz="1600">
                <a:solidFill>
                  <a:srgbClr val="0070C0"/>
                </a:solidFill>
              </a:rPr>
              <a:t> </a:t>
            </a:r>
          </a:p>
        </p:txBody>
      </p:sp>
      <p:pic>
        <p:nvPicPr>
          <p:cNvPr id="5" name="Picture 4">
            <a:extLst>
              <a:ext uri="{FF2B5EF4-FFF2-40B4-BE49-F238E27FC236}">
                <a16:creationId xmlns:a16="http://schemas.microsoft.com/office/drawing/2014/main" id="{B8CFA8FF-026C-4497-90A8-37F0E829D4A3}"/>
              </a:ext>
            </a:extLst>
          </p:cNvPr>
          <p:cNvPicPr>
            <a:picLocks noChangeAspect="1"/>
          </p:cNvPicPr>
          <p:nvPr/>
        </p:nvPicPr>
        <p:blipFill>
          <a:blip r:embed="rId4"/>
          <a:stretch>
            <a:fillRect/>
          </a:stretch>
        </p:blipFill>
        <p:spPr>
          <a:xfrm>
            <a:off x="668459" y="1876932"/>
            <a:ext cx="3732854" cy="3144647"/>
          </a:xfrm>
          <a:prstGeom prst="rect">
            <a:avLst/>
          </a:prstGeom>
        </p:spPr>
      </p:pic>
      <p:pic>
        <p:nvPicPr>
          <p:cNvPr id="6" name="Picture 5">
            <a:extLst>
              <a:ext uri="{FF2B5EF4-FFF2-40B4-BE49-F238E27FC236}">
                <a16:creationId xmlns:a16="http://schemas.microsoft.com/office/drawing/2014/main" id="{8F39D9B1-436B-4346-8DAE-445E77142FE3}"/>
              </a:ext>
            </a:extLst>
          </p:cNvPr>
          <p:cNvPicPr>
            <a:picLocks noChangeAspect="1"/>
          </p:cNvPicPr>
          <p:nvPr/>
        </p:nvPicPr>
        <p:blipFill>
          <a:blip r:embed="rId5">
            <a:alphaModFix/>
          </a:blip>
          <a:stretch>
            <a:fillRect/>
          </a:stretch>
        </p:blipFill>
        <p:spPr>
          <a:xfrm>
            <a:off x="4893676" y="2565654"/>
            <a:ext cx="3877838" cy="2543759"/>
          </a:xfrm>
          <a:prstGeom prst="rect">
            <a:avLst/>
          </a:prstGeom>
          <a:noFill/>
          <a:effectLst>
            <a:softEdge rad="0"/>
          </a:effectLst>
        </p:spPr>
      </p:pic>
      <p:pic>
        <p:nvPicPr>
          <p:cNvPr id="7" name="Picture 6">
            <a:extLst>
              <a:ext uri="{FF2B5EF4-FFF2-40B4-BE49-F238E27FC236}">
                <a16:creationId xmlns:a16="http://schemas.microsoft.com/office/drawing/2014/main" id="{CD1FB274-1A29-4EC8-B43C-5EC3A025A847}"/>
              </a:ext>
            </a:extLst>
          </p:cNvPr>
          <p:cNvPicPr>
            <a:picLocks noChangeAspect="1"/>
          </p:cNvPicPr>
          <p:nvPr/>
        </p:nvPicPr>
        <p:blipFill>
          <a:blip r:embed="rId6"/>
          <a:stretch>
            <a:fillRect/>
          </a:stretch>
        </p:blipFill>
        <p:spPr>
          <a:xfrm>
            <a:off x="4893677" y="1615161"/>
            <a:ext cx="3877838" cy="1023646"/>
          </a:xfrm>
          <a:prstGeom prst="rect">
            <a:avLst/>
          </a:prstGeom>
        </p:spPr>
      </p:pic>
    </p:spTree>
    <p:extLst>
      <p:ext uri="{BB962C8B-B14F-4D97-AF65-F5344CB8AC3E}">
        <p14:creationId xmlns:p14="http://schemas.microsoft.com/office/powerpoint/2010/main" val="42342127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D653CC6-E74F-492B-9C48-C027080DAF4A}"/>
              </a:ext>
            </a:extLst>
          </p:cNvPr>
          <p:cNvSpPr>
            <a:spLocks noGrp="1"/>
          </p:cNvSpPr>
          <p:nvPr>
            <p:ph type="body" sz="quarter" idx="20"/>
          </p:nvPr>
        </p:nvSpPr>
        <p:spPr/>
        <p:txBody>
          <a:bodyPr/>
          <a:lstStyle/>
          <a:p>
            <a:r>
              <a:rPr lang="lv-LV"/>
              <a:t>Where to find the information</a:t>
            </a:r>
          </a:p>
        </p:txBody>
      </p:sp>
      <p:sp>
        <p:nvSpPr>
          <p:cNvPr id="3" name="Text Placeholder 2">
            <a:extLst>
              <a:ext uri="{FF2B5EF4-FFF2-40B4-BE49-F238E27FC236}">
                <a16:creationId xmlns:a16="http://schemas.microsoft.com/office/drawing/2014/main" id="{60AF33C5-358B-4C72-962C-AB90CC07A3ED}"/>
              </a:ext>
            </a:extLst>
          </p:cNvPr>
          <p:cNvSpPr>
            <a:spLocks noGrp="1"/>
          </p:cNvSpPr>
          <p:nvPr>
            <p:ph type="body" sz="quarter" idx="19"/>
          </p:nvPr>
        </p:nvSpPr>
        <p:spPr>
          <a:xfrm>
            <a:off x="590607" y="1355610"/>
            <a:ext cx="8113776" cy="280137"/>
          </a:xfrm>
        </p:spPr>
        <p:txBody>
          <a:bodyPr>
            <a:normAutofit fontScale="92500" lnSpcReduction="10000"/>
          </a:bodyPr>
          <a:lstStyle/>
          <a:p>
            <a:pPr marL="0" indent="0" algn="ctr">
              <a:buNone/>
            </a:pPr>
            <a:r>
              <a:rPr lang="lv-LV" sz="1600">
                <a:solidFill>
                  <a:srgbClr val="0070C0"/>
                </a:solidFill>
              </a:rPr>
              <a:t>https://www.eis.gov.lv/EKEIS/Supplier</a:t>
            </a:r>
          </a:p>
        </p:txBody>
      </p:sp>
      <p:pic>
        <p:nvPicPr>
          <p:cNvPr id="10" name="Picture 9">
            <a:extLst>
              <a:ext uri="{FF2B5EF4-FFF2-40B4-BE49-F238E27FC236}">
                <a16:creationId xmlns:a16="http://schemas.microsoft.com/office/drawing/2014/main" id="{2BB0F29E-A299-42E4-BD5E-3A13FC131085}"/>
              </a:ext>
            </a:extLst>
          </p:cNvPr>
          <p:cNvPicPr>
            <a:picLocks noChangeAspect="1"/>
          </p:cNvPicPr>
          <p:nvPr/>
        </p:nvPicPr>
        <p:blipFill>
          <a:blip r:embed="rId3"/>
          <a:stretch>
            <a:fillRect/>
          </a:stretch>
        </p:blipFill>
        <p:spPr>
          <a:xfrm>
            <a:off x="38235" y="1706244"/>
            <a:ext cx="4396565" cy="2835276"/>
          </a:xfrm>
          <a:prstGeom prst="rect">
            <a:avLst/>
          </a:prstGeom>
        </p:spPr>
      </p:pic>
      <p:pic>
        <p:nvPicPr>
          <p:cNvPr id="11" name="Picture 10">
            <a:extLst>
              <a:ext uri="{FF2B5EF4-FFF2-40B4-BE49-F238E27FC236}">
                <a16:creationId xmlns:a16="http://schemas.microsoft.com/office/drawing/2014/main" id="{D847438F-65E6-48A1-B8BB-46517B89B4EE}"/>
              </a:ext>
            </a:extLst>
          </p:cNvPr>
          <p:cNvPicPr>
            <a:picLocks noChangeAspect="1"/>
          </p:cNvPicPr>
          <p:nvPr/>
        </p:nvPicPr>
        <p:blipFill>
          <a:blip r:embed="rId4"/>
          <a:stretch>
            <a:fillRect/>
          </a:stretch>
        </p:blipFill>
        <p:spPr>
          <a:xfrm>
            <a:off x="4499413" y="1706244"/>
            <a:ext cx="4626296" cy="2835276"/>
          </a:xfrm>
          <a:prstGeom prst="rect">
            <a:avLst/>
          </a:prstGeom>
        </p:spPr>
      </p:pic>
    </p:spTree>
    <p:extLst>
      <p:ext uri="{BB962C8B-B14F-4D97-AF65-F5344CB8AC3E}">
        <p14:creationId xmlns:p14="http://schemas.microsoft.com/office/powerpoint/2010/main" val="30126290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3E3A1A3-8B19-4257-A20F-89DD9D40BA47}"/>
              </a:ext>
            </a:extLst>
          </p:cNvPr>
          <p:cNvSpPr>
            <a:spLocks noGrp="1"/>
          </p:cNvSpPr>
          <p:nvPr>
            <p:ph type="body" sz="quarter" idx="20"/>
          </p:nvPr>
        </p:nvSpPr>
        <p:spPr/>
        <p:txBody>
          <a:bodyPr/>
          <a:lstStyle/>
          <a:p>
            <a:pPr marL="0" indent="0">
              <a:buNone/>
            </a:pPr>
            <a:r>
              <a:rPr lang="lv-LV"/>
              <a:t>Registration in E-Tenders system</a:t>
            </a:r>
          </a:p>
        </p:txBody>
      </p:sp>
      <p:pic>
        <p:nvPicPr>
          <p:cNvPr id="4" name="Picture 3">
            <a:extLst>
              <a:ext uri="{FF2B5EF4-FFF2-40B4-BE49-F238E27FC236}">
                <a16:creationId xmlns:a16="http://schemas.microsoft.com/office/drawing/2014/main" id="{3D1AF3CE-40E8-43C6-BC27-348DC767060F}"/>
              </a:ext>
            </a:extLst>
          </p:cNvPr>
          <p:cNvPicPr>
            <a:picLocks noChangeAspect="1"/>
          </p:cNvPicPr>
          <p:nvPr/>
        </p:nvPicPr>
        <p:blipFill rotWithShape="1">
          <a:blip r:embed="rId2"/>
          <a:srcRect l="5058" r="18667"/>
          <a:stretch/>
        </p:blipFill>
        <p:spPr>
          <a:xfrm>
            <a:off x="242683" y="1255989"/>
            <a:ext cx="4626430" cy="3860296"/>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40C05BCD-6A7A-4CEF-A6ED-EC6D67637DB4}"/>
              </a:ext>
            </a:extLst>
          </p:cNvPr>
          <p:cNvPicPr>
            <a:picLocks noChangeAspect="1"/>
          </p:cNvPicPr>
          <p:nvPr/>
        </p:nvPicPr>
        <p:blipFill rotWithShape="1">
          <a:blip r:embed="rId3"/>
          <a:srcRect l="18893" r="9617"/>
          <a:stretch/>
        </p:blipFill>
        <p:spPr>
          <a:xfrm>
            <a:off x="5263243" y="1283204"/>
            <a:ext cx="3423557" cy="2412816"/>
          </a:xfrm>
          <a:prstGeom prst="rect">
            <a:avLst/>
          </a:prstGeom>
          <a:effectLst>
            <a:outerShdw blurRad="50800" dist="38100" dir="5400000" algn="t" rotWithShape="0">
              <a:prstClr val="black">
                <a:alpha val="40000"/>
              </a:prstClr>
            </a:outerShdw>
          </a:effectLst>
        </p:spPr>
      </p:pic>
      <p:sp>
        <p:nvSpPr>
          <p:cNvPr id="11" name="Arrow: Down 10">
            <a:extLst>
              <a:ext uri="{FF2B5EF4-FFF2-40B4-BE49-F238E27FC236}">
                <a16:creationId xmlns:a16="http://schemas.microsoft.com/office/drawing/2014/main" id="{4F747274-DAF0-464D-865E-D11D83C9EB50}"/>
              </a:ext>
            </a:extLst>
          </p:cNvPr>
          <p:cNvSpPr/>
          <p:nvPr/>
        </p:nvSpPr>
        <p:spPr>
          <a:xfrm rot="5400000">
            <a:off x="4882881" y="2405087"/>
            <a:ext cx="361149" cy="53019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spTree>
    <p:extLst>
      <p:ext uri="{BB962C8B-B14F-4D97-AF65-F5344CB8AC3E}">
        <p14:creationId xmlns:p14="http://schemas.microsoft.com/office/powerpoint/2010/main" val="26047038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3E3A1A3-8B19-4257-A20F-89DD9D40BA47}"/>
              </a:ext>
            </a:extLst>
          </p:cNvPr>
          <p:cNvSpPr>
            <a:spLocks noGrp="1"/>
          </p:cNvSpPr>
          <p:nvPr>
            <p:ph type="body" sz="quarter" idx="20"/>
          </p:nvPr>
        </p:nvSpPr>
        <p:spPr/>
        <p:txBody>
          <a:bodyPr/>
          <a:lstStyle/>
          <a:p>
            <a:pPr marL="0" indent="0">
              <a:buNone/>
            </a:pPr>
            <a:r>
              <a:rPr lang="lv-LV"/>
              <a:t>Registration in E-Tenders system</a:t>
            </a:r>
          </a:p>
        </p:txBody>
      </p:sp>
      <p:pic>
        <p:nvPicPr>
          <p:cNvPr id="5" name="Picture 4">
            <a:extLst>
              <a:ext uri="{FF2B5EF4-FFF2-40B4-BE49-F238E27FC236}">
                <a16:creationId xmlns:a16="http://schemas.microsoft.com/office/drawing/2014/main" id="{E6C2B7A6-0F3E-4F93-9993-B5CED587F786}"/>
              </a:ext>
            </a:extLst>
          </p:cNvPr>
          <p:cNvPicPr>
            <a:picLocks noChangeAspect="1"/>
          </p:cNvPicPr>
          <p:nvPr/>
        </p:nvPicPr>
        <p:blipFill>
          <a:blip r:embed="rId2"/>
          <a:stretch>
            <a:fillRect/>
          </a:stretch>
        </p:blipFill>
        <p:spPr>
          <a:xfrm>
            <a:off x="762025" y="1933130"/>
            <a:ext cx="3211263" cy="3128525"/>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3B6E6C9B-2686-4B1D-9271-3BA6E3F524E7}"/>
              </a:ext>
            </a:extLst>
          </p:cNvPr>
          <p:cNvPicPr>
            <a:picLocks noChangeAspect="1"/>
          </p:cNvPicPr>
          <p:nvPr/>
        </p:nvPicPr>
        <p:blipFill rotWithShape="1">
          <a:blip r:embed="rId3"/>
          <a:srcRect b="42574"/>
          <a:stretch/>
        </p:blipFill>
        <p:spPr>
          <a:xfrm>
            <a:off x="4860448" y="1916801"/>
            <a:ext cx="3526970" cy="3194043"/>
          </a:xfrm>
          <a:prstGeom prst="rect">
            <a:avLst/>
          </a:prstGeom>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0F0BF828-D96D-4EC2-AD4F-BBCD2FB89998}"/>
              </a:ext>
            </a:extLst>
          </p:cNvPr>
          <p:cNvSpPr txBox="1"/>
          <p:nvPr/>
        </p:nvSpPr>
        <p:spPr>
          <a:xfrm>
            <a:off x="1467271" y="1215531"/>
            <a:ext cx="6209457" cy="300082"/>
          </a:xfrm>
          <a:prstGeom prst="rect">
            <a:avLst/>
          </a:prstGeom>
          <a:noFill/>
        </p:spPr>
        <p:txBody>
          <a:bodyPr wrap="none" rtlCol="0">
            <a:spAutoFit/>
          </a:bodyPr>
          <a:lstStyle/>
          <a:p>
            <a:r>
              <a:rPr lang="lv-LV" err="1"/>
              <a:t>Two</a:t>
            </a:r>
            <a:r>
              <a:rPr lang="lv-LV"/>
              <a:t> </a:t>
            </a:r>
            <a:r>
              <a:rPr lang="lv-LV" err="1"/>
              <a:t>registration</a:t>
            </a:r>
            <a:r>
              <a:rPr lang="lv-LV"/>
              <a:t> </a:t>
            </a:r>
            <a:r>
              <a:rPr lang="lv-LV" err="1"/>
              <a:t>forms</a:t>
            </a:r>
            <a:r>
              <a:rPr lang="lv-LV"/>
              <a:t> </a:t>
            </a:r>
            <a:r>
              <a:rPr lang="lv-LV" err="1"/>
              <a:t>must</a:t>
            </a:r>
            <a:r>
              <a:rPr lang="lv-LV"/>
              <a:t> </a:t>
            </a:r>
            <a:r>
              <a:rPr lang="lv-LV" err="1"/>
              <a:t>be</a:t>
            </a:r>
            <a:r>
              <a:rPr lang="lv-LV"/>
              <a:t> </a:t>
            </a:r>
            <a:r>
              <a:rPr lang="lv-LV" err="1"/>
              <a:t>submitted</a:t>
            </a:r>
            <a:r>
              <a:rPr lang="lv-LV"/>
              <a:t> to </a:t>
            </a:r>
            <a:r>
              <a:rPr lang="lv-LV" err="1"/>
              <a:t>State</a:t>
            </a:r>
            <a:r>
              <a:rPr lang="lv-LV"/>
              <a:t> </a:t>
            </a:r>
            <a:r>
              <a:rPr lang="lv-LV" err="1"/>
              <a:t>Regional</a:t>
            </a:r>
            <a:r>
              <a:rPr lang="lv-LV"/>
              <a:t> </a:t>
            </a:r>
            <a:r>
              <a:rPr lang="lv-LV" err="1"/>
              <a:t>developement</a:t>
            </a:r>
            <a:r>
              <a:rPr lang="lv-LV"/>
              <a:t> </a:t>
            </a:r>
            <a:r>
              <a:rPr lang="lv-LV" err="1"/>
              <a:t>agency</a:t>
            </a:r>
            <a:endParaRPr lang="lv-LV"/>
          </a:p>
        </p:txBody>
      </p:sp>
      <p:sp>
        <p:nvSpPr>
          <p:cNvPr id="3" name="TextBox 2">
            <a:extLst>
              <a:ext uri="{FF2B5EF4-FFF2-40B4-BE49-F238E27FC236}">
                <a16:creationId xmlns:a16="http://schemas.microsoft.com/office/drawing/2014/main" id="{332EC802-D615-4609-9FC3-0A6556C33502}"/>
              </a:ext>
            </a:extLst>
          </p:cNvPr>
          <p:cNvSpPr txBox="1"/>
          <p:nvPr/>
        </p:nvSpPr>
        <p:spPr>
          <a:xfrm>
            <a:off x="538868" y="1616719"/>
            <a:ext cx="3564758" cy="300082"/>
          </a:xfrm>
          <a:prstGeom prst="rect">
            <a:avLst/>
          </a:prstGeom>
          <a:noFill/>
        </p:spPr>
        <p:txBody>
          <a:bodyPr wrap="none" rtlCol="0">
            <a:spAutoFit/>
          </a:bodyPr>
          <a:lstStyle/>
          <a:p>
            <a:r>
              <a:rPr lang="en-US"/>
              <a:t>To Assign the administrator of the of the Profile</a:t>
            </a:r>
          </a:p>
        </p:txBody>
      </p:sp>
      <p:sp>
        <p:nvSpPr>
          <p:cNvPr id="8" name="TextBox 7">
            <a:extLst>
              <a:ext uri="{FF2B5EF4-FFF2-40B4-BE49-F238E27FC236}">
                <a16:creationId xmlns:a16="http://schemas.microsoft.com/office/drawing/2014/main" id="{DEB65FE1-4454-4BC2-AC83-8D01E188876F}"/>
              </a:ext>
            </a:extLst>
          </p:cNvPr>
          <p:cNvSpPr txBox="1"/>
          <p:nvPr/>
        </p:nvSpPr>
        <p:spPr>
          <a:xfrm>
            <a:off x="4800600" y="1616719"/>
            <a:ext cx="3624454" cy="300082"/>
          </a:xfrm>
          <a:prstGeom prst="rect">
            <a:avLst/>
          </a:prstGeom>
          <a:noFill/>
        </p:spPr>
        <p:txBody>
          <a:bodyPr wrap="none" rtlCol="0">
            <a:spAutoFit/>
          </a:bodyPr>
          <a:lstStyle/>
          <a:p>
            <a:r>
              <a:rPr lang="en-US"/>
              <a:t>Registration of the Company in E-Tender system</a:t>
            </a:r>
          </a:p>
        </p:txBody>
      </p:sp>
      <p:sp>
        <p:nvSpPr>
          <p:cNvPr id="4" name="Rectangle 3">
            <a:extLst>
              <a:ext uri="{FF2B5EF4-FFF2-40B4-BE49-F238E27FC236}">
                <a16:creationId xmlns:a16="http://schemas.microsoft.com/office/drawing/2014/main" id="{47804BE1-AD4A-4A22-B004-5B6F64A526D2}"/>
              </a:ext>
            </a:extLst>
          </p:cNvPr>
          <p:cNvSpPr/>
          <p:nvPr/>
        </p:nvSpPr>
        <p:spPr>
          <a:xfrm>
            <a:off x="2103670" y="3927969"/>
            <a:ext cx="4936658" cy="4733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Electronically signed and sent to email address: </a:t>
            </a:r>
            <a:r>
              <a:rPr lang="en-US">
                <a:hlinkClick r:id="rId4"/>
              </a:rPr>
              <a:t>pasts@vraa.gov.lv</a:t>
            </a:r>
            <a:r>
              <a:rPr lang="en-US"/>
              <a:t> </a:t>
            </a:r>
            <a:endParaRPr lang="lv-LV"/>
          </a:p>
        </p:txBody>
      </p:sp>
    </p:spTree>
    <p:extLst>
      <p:ext uri="{BB962C8B-B14F-4D97-AF65-F5344CB8AC3E}">
        <p14:creationId xmlns:p14="http://schemas.microsoft.com/office/powerpoint/2010/main" val="33990994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3E3A1A3-8B19-4257-A20F-89DD9D40BA47}"/>
              </a:ext>
            </a:extLst>
          </p:cNvPr>
          <p:cNvSpPr>
            <a:spLocks noGrp="1"/>
          </p:cNvSpPr>
          <p:nvPr>
            <p:ph type="body" sz="quarter" idx="20"/>
          </p:nvPr>
        </p:nvSpPr>
        <p:spPr/>
        <p:txBody>
          <a:bodyPr/>
          <a:lstStyle/>
          <a:p>
            <a:pPr marL="0" indent="0">
              <a:buNone/>
            </a:pPr>
            <a:r>
              <a:rPr lang="lv-LV"/>
              <a:t>Registration in E-Tenders system</a:t>
            </a:r>
          </a:p>
        </p:txBody>
      </p:sp>
      <p:sp>
        <p:nvSpPr>
          <p:cNvPr id="7" name="TextBox 6">
            <a:extLst>
              <a:ext uri="{FF2B5EF4-FFF2-40B4-BE49-F238E27FC236}">
                <a16:creationId xmlns:a16="http://schemas.microsoft.com/office/drawing/2014/main" id="{0F0BF828-D96D-4EC2-AD4F-BBCD2FB89998}"/>
              </a:ext>
            </a:extLst>
          </p:cNvPr>
          <p:cNvSpPr txBox="1"/>
          <p:nvPr/>
        </p:nvSpPr>
        <p:spPr>
          <a:xfrm>
            <a:off x="95233" y="1339263"/>
            <a:ext cx="8518569" cy="1338828"/>
          </a:xfrm>
          <a:prstGeom prst="rect">
            <a:avLst/>
          </a:prstGeom>
          <a:noFill/>
        </p:spPr>
        <p:txBody>
          <a:bodyPr wrap="square" rtlCol="0">
            <a:spAutoFit/>
          </a:bodyPr>
          <a:lstStyle/>
          <a:p>
            <a:r>
              <a:rPr lang="lv-LV"/>
              <a:t>1) </a:t>
            </a:r>
            <a:r>
              <a:rPr lang="lv-LV" err="1"/>
              <a:t>Please</a:t>
            </a:r>
            <a:r>
              <a:rPr lang="lv-LV"/>
              <a:t> </a:t>
            </a:r>
            <a:r>
              <a:rPr lang="lv-LV" err="1"/>
              <a:t>register</a:t>
            </a:r>
            <a:r>
              <a:rPr lang="lv-LV"/>
              <a:t> </a:t>
            </a:r>
            <a:r>
              <a:rPr lang="lv-LV" err="1"/>
              <a:t>as</a:t>
            </a:r>
            <a:r>
              <a:rPr lang="lv-LV"/>
              <a:t> </a:t>
            </a:r>
            <a:r>
              <a:rPr lang="lv-LV" err="1"/>
              <a:t>soon</a:t>
            </a:r>
            <a:r>
              <a:rPr lang="lv-LV"/>
              <a:t> </a:t>
            </a:r>
            <a:r>
              <a:rPr lang="lv-LV" err="1"/>
              <a:t>as</a:t>
            </a:r>
            <a:r>
              <a:rPr lang="lv-LV"/>
              <a:t> </a:t>
            </a:r>
            <a:r>
              <a:rPr lang="lv-LV" err="1"/>
              <a:t>possible</a:t>
            </a:r>
            <a:r>
              <a:rPr lang="lv-LV"/>
              <a:t>;</a:t>
            </a:r>
          </a:p>
          <a:p>
            <a:r>
              <a:rPr lang="lv-LV"/>
              <a:t>2) </a:t>
            </a:r>
            <a:r>
              <a:rPr lang="lv-LV" err="1"/>
              <a:t>Please</a:t>
            </a:r>
            <a:r>
              <a:rPr lang="lv-LV"/>
              <a:t> </a:t>
            </a:r>
            <a:r>
              <a:rPr lang="lv-LV" err="1"/>
              <a:t>specify</a:t>
            </a:r>
            <a:r>
              <a:rPr lang="lv-LV"/>
              <a:t> </a:t>
            </a:r>
            <a:r>
              <a:rPr lang="lv-LV" err="1"/>
              <a:t>in</a:t>
            </a:r>
            <a:r>
              <a:rPr lang="lv-LV"/>
              <a:t> </a:t>
            </a:r>
            <a:r>
              <a:rPr lang="lv-LV" err="1"/>
              <a:t>registration</a:t>
            </a:r>
            <a:r>
              <a:rPr lang="lv-LV"/>
              <a:t> </a:t>
            </a:r>
            <a:r>
              <a:rPr lang="lv-LV" err="1"/>
              <a:t>form</a:t>
            </a:r>
            <a:r>
              <a:rPr lang="lv-LV"/>
              <a:t> e-</a:t>
            </a:r>
            <a:r>
              <a:rPr lang="lv-LV" err="1"/>
              <a:t>mail</a:t>
            </a:r>
            <a:r>
              <a:rPr lang="lv-LV"/>
              <a:t> </a:t>
            </a:r>
            <a:r>
              <a:rPr lang="lv-LV" err="1"/>
              <a:t>address</a:t>
            </a:r>
            <a:r>
              <a:rPr lang="lv-LV"/>
              <a:t> </a:t>
            </a:r>
            <a:r>
              <a:rPr lang="lv-LV" err="1"/>
              <a:t>were</a:t>
            </a:r>
            <a:r>
              <a:rPr lang="lv-LV"/>
              <a:t> </a:t>
            </a:r>
            <a:r>
              <a:rPr lang="lv-LV" err="1"/>
              <a:t>incomming</a:t>
            </a:r>
            <a:r>
              <a:rPr lang="lv-LV"/>
              <a:t> </a:t>
            </a:r>
            <a:r>
              <a:rPr lang="lv-LV" err="1"/>
              <a:t>mails</a:t>
            </a:r>
            <a:r>
              <a:rPr lang="lv-LV"/>
              <a:t> </a:t>
            </a:r>
            <a:r>
              <a:rPr lang="lv-LV" err="1"/>
              <a:t>are</a:t>
            </a:r>
            <a:r>
              <a:rPr lang="lv-LV"/>
              <a:t> </a:t>
            </a:r>
            <a:r>
              <a:rPr lang="lv-LV" err="1"/>
              <a:t>checked</a:t>
            </a:r>
            <a:r>
              <a:rPr lang="lv-LV"/>
              <a:t> </a:t>
            </a:r>
            <a:r>
              <a:rPr lang="lv-LV" err="1"/>
              <a:t>regulary</a:t>
            </a:r>
            <a:r>
              <a:rPr lang="lv-LV"/>
              <a:t> </a:t>
            </a:r>
            <a:r>
              <a:rPr lang="lv-LV" err="1"/>
              <a:t>and</a:t>
            </a:r>
            <a:r>
              <a:rPr lang="lv-LV"/>
              <a:t> </a:t>
            </a:r>
            <a:r>
              <a:rPr lang="lv-LV" err="1"/>
              <a:t>check</a:t>
            </a:r>
            <a:r>
              <a:rPr lang="lv-LV"/>
              <a:t> </a:t>
            </a:r>
            <a:r>
              <a:rPr lang="lv-LV" err="1"/>
              <a:t>also</a:t>
            </a:r>
            <a:r>
              <a:rPr lang="lv-LV"/>
              <a:t> </a:t>
            </a:r>
            <a:r>
              <a:rPr lang="lv-LV" err="1"/>
              <a:t>spam</a:t>
            </a:r>
            <a:r>
              <a:rPr lang="lv-LV"/>
              <a:t> </a:t>
            </a:r>
            <a:r>
              <a:rPr lang="lv-LV" err="1"/>
              <a:t>folder</a:t>
            </a:r>
            <a:r>
              <a:rPr lang="lv-LV"/>
              <a:t> </a:t>
            </a:r>
            <a:r>
              <a:rPr lang="lv-LV" err="1"/>
              <a:t>before</a:t>
            </a:r>
            <a:r>
              <a:rPr lang="lv-LV"/>
              <a:t> </a:t>
            </a:r>
            <a:r>
              <a:rPr lang="lv-LV" err="1"/>
              <a:t>your</a:t>
            </a:r>
            <a:r>
              <a:rPr lang="lv-LV"/>
              <a:t> </a:t>
            </a:r>
            <a:r>
              <a:rPr lang="lv-LV" err="1"/>
              <a:t>registration</a:t>
            </a:r>
            <a:r>
              <a:rPr lang="lv-LV"/>
              <a:t> </a:t>
            </a:r>
            <a:r>
              <a:rPr lang="lv-LV" err="1"/>
              <a:t>is</a:t>
            </a:r>
            <a:r>
              <a:rPr lang="lv-LV"/>
              <a:t> </a:t>
            </a:r>
            <a:r>
              <a:rPr lang="lv-LV" err="1"/>
              <a:t>approved</a:t>
            </a:r>
            <a:r>
              <a:rPr lang="lv-LV"/>
              <a:t>.</a:t>
            </a:r>
          </a:p>
          <a:p>
            <a:r>
              <a:rPr lang="lv-LV"/>
              <a:t>3) </a:t>
            </a:r>
            <a:r>
              <a:rPr lang="lv-LV" err="1"/>
              <a:t>If</a:t>
            </a:r>
            <a:r>
              <a:rPr lang="lv-LV"/>
              <a:t> </a:t>
            </a:r>
            <a:r>
              <a:rPr lang="lv-LV" err="1"/>
              <a:t>you</a:t>
            </a:r>
            <a:r>
              <a:rPr lang="lv-LV"/>
              <a:t> </a:t>
            </a:r>
            <a:r>
              <a:rPr lang="lv-LV" err="1"/>
              <a:t>have</a:t>
            </a:r>
            <a:r>
              <a:rPr lang="lv-LV"/>
              <a:t> </a:t>
            </a:r>
            <a:r>
              <a:rPr lang="lv-LV" err="1"/>
              <a:t>any</a:t>
            </a:r>
            <a:r>
              <a:rPr lang="lv-LV"/>
              <a:t> </a:t>
            </a:r>
            <a:r>
              <a:rPr lang="lv-LV" err="1"/>
              <a:t>problems</a:t>
            </a:r>
            <a:r>
              <a:rPr lang="lv-LV"/>
              <a:t> </a:t>
            </a:r>
            <a:r>
              <a:rPr lang="lv-LV" err="1"/>
              <a:t>with</a:t>
            </a:r>
            <a:r>
              <a:rPr lang="lv-LV"/>
              <a:t> </a:t>
            </a:r>
            <a:r>
              <a:rPr lang="lv-LV" err="1"/>
              <a:t>registration</a:t>
            </a:r>
            <a:r>
              <a:rPr lang="lv-LV"/>
              <a:t> </a:t>
            </a:r>
            <a:r>
              <a:rPr lang="lv-LV" err="1"/>
              <a:t>or</a:t>
            </a:r>
            <a:r>
              <a:rPr lang="lv-LV"/>
              <a:t> </a:t>
            </a:r>
            <a:r>
              <a:rPr lang="lv-LV" err="1"/>
              <a:t>any</a:t>
            </a:r>
            <a:r>
              <a:rPr lang="lv-LV"/>
              <a:t> </a:t>
            </a:r>
            <a:r>
              <a:rPr lang="lv-LV" err="1"/>
              <a:t>other</a:t>
            </a:r>
            <a:r>
              <a:rPr lang="lv-LV"/>
              <a:t> </a:t>
            </a:r>
            <a:r>
              <a:rPr lang="lv-LV" err="1"/>
              <a:t>questions</a:t>
            </a:r>
            <a:r>
              <a:rPr lang="lv-LV"/>
              <a:t> </a:t>
            </a:r>
            <a:r>
              <a:rPr lang="lv-LV" err="1"/>
              <a:t>regarding</a:t>
            </a:r>
            <a:r>
              <a:rPr lang="lv-LV"/>
              <a:t> EPS </a:t>
            </a:r>
            <a:r>
              <a:rPr lang="lv-LV" err="1"/>
              <a:t>and</a:t>
            </a:r>
            <a:r>
              <a:rPr lang="lv-LV"/>
              <a:t> E-</a:t>
            </a:r>
            <a:r>
              <a:rPr lang="lv-LV" err="1"/>
              <a:t>Tenders</a:t>
            </a:r>
            <a:r>
              <a:rPr lang="lv-LV"/>
              <a:t> </a:t>
            </a:r>
            <a:r>
              <a:rPr lang="lv-LV" err="1"/>
              <a:t>subsystem</a:t>
            </a:r>
            <a:r>
              <a:rPr lang="lv-LV"/>
              <a:t>, </a:t>
            </a:r>
            <a:r>
              <a:rPr lang="lv-LV" err="1"/>
              <a:t>please</a:t>
            </a:r>
            <a:r>
              <a:rPr lang="lv-LV"/>
              <a:t> </a:t>
            </a:r>
            <a:r>
              <a:rPr lang="lv-LV" err="1"/>
              <a:t>contact</a:t>
            </a:r>
            <a:r>
              <a:rPr lang="lv-LV"/>
              <a:t>:</a:t>
            </a:r>
          </a:p>
          <a:p>
            <a:endParaRPr lang="lv-LV"/>
          </a:p>
        </p:txBody>
      </p:sp>
      <p:pic>
        <p:nvPicPr>
          <p:cNvPr id="10" name="Picture 9">
            <a:extLst>
              <a:ext uri="{FF2B5EF4-FFF2-40B4-BE49-F238E27FC236}">
                <a16:creationId xmlns:a16="http://schemas.microsoft.com/office/drawing/2014/main" id="{EE593DA2-FEFF-40AB-A894-C11B23FCE3F8}"/>
              </a:ext>
            </a:extLst>
          </p:cNvPr>
          <p:cNvPicPr>
            <a:picLocks noChangeAspect="1"/>
          </p:cNvPicPr>
          <p:nvPr/>
        </p:nvPicPr>
        <p:blipFill>
          <a:blip r:embed="rId2"/>
          <a:stretch>
            <a:fillRect/>
          </a:stretch>
        </p:blipFill>
        <p:spPr>
          <a:xfrm>
            <a:off x="880268" y="2434689"/>
            <a:ext cx="6634345" cy="2838717"/>
          </a:xfrm>
          <a:prstGeom prst="rect">
            <a:avLst/>
          </a:prstGeom>
        </p:spPr>
      </p:pic>
    </p:spTree>
    <p:extLst>
      <p:ext uri="{BB962C8B-B14F-4D97-AF65-F5344CB8AC3E}">
        <p14:creationId xmlns:p14="http://schemas.microsoft.com/office/powerpoint/2010/main" val="1613676322"/>
      </p:ext>
    </p:extLst>
  </p:cSld>
  <p:clrMapOvr>
    <a:masterClrMapping/>
  </p:clrMapOvr>
</p:sld>
</file>

<file path=ppt/theme/theme1.xml><?xml version="1.0" encoding="utf-8"?>
<a:theme xmlns:a="http://schemas.openxmlformats.org/drawingml/2006/main" name="RB">
  <a:themeElements>
    <a:clrScheme name="RB">
      <a:dk1>
        <a:srgbClr val="5D5D5D"/>
      </a:dk1>
      <a:lt1>
        <a:srgbClr val="E5E5E5"/>
      </a:lt1>
      <a:dk2>
        <a:srgbClr val="353535"/>
      </a:dk2>
      <a:lt2>
        <a:srgbClr val="FFFFFF"/>
      </a:lt2>
      <a:accent1>
        <a:srgbClr val="3398DB"/>
      </a:accent1>
      <a:accent2>
        <a:srgbClr val="003787"/>
      </a:accent2>
      <a:accent3>
        <a:srgbClr val="FFC101"/>
      </a:accent3>
      <a:accent4>
        <a:srgbClr val="039E86"/>
      </a:accent4>
      <a:accent5>
        <a:srgbClr val="FFFFFF"/>
      </a:accent5>
      <a:accent6>
        <a:srgbClr val="FFFFFF"/>
      </a:accent6>
      <a:hlink>
        <a:srgbClr val="FFFFFF"/>
      </a:hlink>
      <a:folHlink>
        <a:srgbClr val="FFFFFF"/>
      </a:folHlink>
    </a:clrScheme>
    <a:fontScheme name="RB">
      <a:majorFont>
        <a:latin typeface="Myriad Pro"/>
        <a:ea typeface=""/>
        <a:cs typeface=""/>
      </a:majorFont>
      <a:minorFont>
        <a:latin typeface="Myriad Pr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9EA5543A2B1F343ACE50713D8AF7B21" ma:contentTypeVersion="16" ma:contentTypeDescription="Create a new document." ma:contentTypeScope="" ma:versionID="b447125d0fc913b9a37fd2044a1c0991">
  <xsd:schema xmlns:xsd="http://www.w3.org/2001/XMLSchema" xmlns:xs="http://www.w3.org/2001/XMLSchema" xmlns:p="http://schemas.microsoft.com/office/2006/metadata/properties" xmlns:ns2="f032b7a7-f60a-473f-b119-1ef7d8d2b647" xmlns:ns3="f5ec8f0f-a02a-412b-b9de-b02d0101828a" targetNamespace="http://schemas.microsoft.com/office/2006/metadata/properties" ma:root="true" ma:fieldsID="6506b376b94a774033a20ffae6c8de01" ns2:_="" ns3:_="">
    <xsd:import namespace="f032b7a7-f60a-473f-b119-1ef7d8d2b647"/>
    <xsd:import namespace="f5ec8f0f-a02a-412b-b9de-b02d0101828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DateTaken"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032b7a7-f60a-473f-b119-1ef7d8d2b647"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4248e91-9b19-45a3-9e60-dfdb4c90431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5ec8f0f-a02a-412b-b9de-b02d0101828a"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element name="TaxCatchAll" ma:index="23" nillable="true" ma:displayName="Taxonomy Catch All Column" ma:hidden="true" ma:list="{405ed0b3-71a4-4911-9977-c5048ab9115b}" ma:internalName="TaxCatchAll" ma:showField="CatchAllData" ma:web="f5ec8f0f-a02a-412b-b9de-b02d0101828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f5ec8f0f-a02a-412b-b9de-b02d0101828a">
      <UserInfo>
        <DisplayName>EX - Riia Sillave</DisplayName>
        <AccountId>59</AccountId>
        <AccountType/>
      </UserInfo>
      <UserInfo>
        <DisplayName>EDZL - Agnis Driksna</DisplayName>
        <AccountId>24</AccountId>
        <AccountType/>
      </UserInfo>
      <UserInfo>
        <DisplayName>Ojārs Daugavietis</DisplayName>
        <AccountId>16</AccountId>
        <AccountType/>
      </UserInfo>
      <UserInfo>
        <DisplayName>SharingLinks.fa3cf5d7-9431-4b9a-abd2-502e8ecc0f65.OrganizationEdit.4fc1aaf3-4d8b-4204-a62c-88bde56f1c58</DisplayName>
        <AccountId>142</AccountId>
        <AccountType/>
      </UserInfo>
      <UserInfo>
        <DisplayName>SharingLinks.f0bb0548-788b-46f5-b829-be6f6075a867.OrganizationEdit.e830bb4a-49bd-45b4-add8-e6b64e0f6ae5</DisplayName>
        <AccountId>173</AccountId>
        <AccountType/>
      </UserInfo>
      <UserInfo>
        <DisplayName>EGIS - N Clerc</DisplayName>
        <AccountId>209</AccountId>
        <AccountType/>
      </UserInfo>
      <UserInfo>
        <DisplayName>SharingLinks.e6639cf2-7054-4e6f-bd63-8fc7e2b5db9f.OrganizationEdit.915fc27c-9701-43c9-97c8-71e79ee6d929</DisplayName>
        <AccountId>153</AccountId>
        <AccountType/>
      </UserInfo>
      <UserInfo>
        <DisplayName>SharingLinks.f86480c8-c10b-4f82-9762-68b3fdad1636.Flexible.fe4e6256-960d-4300-b8ba-117e5c5469e0</DisplayName>
        <AccountId>64</AccountId>
        <AccountType/>
      </UserInfo>
      <UserInfo>
        <DisplayName>RAILISTICS - Paul Melia</DisplayName>
        <AccountId>157</AccountId>
        <AccountType/>
      </UserInfo>
      <UserInfo>
        <DisplayName>Vaiko Eggert</DisplayName>
        <AccountId>265</AccountId>
        <AccountType/>
      </UserInfo>
      <UserInfo>
        <DisplayName>DB-INTERNATIONAL - dbi.jean.michel.adnet@db-international.de</DisplayName>
        <AccountId>124</AccountId>
        <AccountType/>
      </UserInfo>
      <UserInfo>
        <DisplayName>Jānis Lukševics</DisplayName>
        <AccountId>180</AccountId>
        <AccountType/>
      </UserInfo>
      <UserInfo>
        <DisplayName>Mārtiņš Blaus</DisplayName>
        <AccountId>29</AccountId>
        <AccountType/>
      </UserInfo>
    </SharedWithUsers>
    <TaxCatchAll xmlns="f5ec8f0f-a02a-412b-b9de-b02d0101828a" xsi:nil="true"/>
    <lcf76f155ced4ddcb4097134ff3c332f xmlns="f032b7a7-f60a-473f-b119-1ef7d8d2b647">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8564DA8-E577-4A62-8828-3FA099E7A7EA}">
  <ds:schemaRefs>
    <ds:schemaRef ds:uri="f032b7a7-f60a-473f-b119-1ef7d8d2b647"/>
    <ds:schemaRef ds:uri="f5ec8f0f-a02a-412b-b9de-b02d0101828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336573D-880A-4E2D-BF48-B4672766D727}">
  <ds:schemaRefs>
    <ds:schemaRef ds:uri="f032b7a7-f60a-473f-b119-1ef7d8d2b647"/>
    <ds:schemaRef ds:uri="f5ec8f0f-a02a-412b-b9de-b02d0101828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8B2605E2-786F-4DCC-8C73-308A6E333E8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2832</Words>
  <Application>Microsoft Office PowerPoint</Application>
  <PresentationFormat>On-screen Show (16:9)</PresentationFormat>
  <Paragraphs>240</Paragraphs>
  <Slides>24</Slides>
  <Notes>17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Myriad Pro</vt:lpstr>
      <vt:lpstr>Myriad Pro Semibold</vt:lpstr>
      <vt:lpstr>RB</vt:lpstr>
      <vt:lpstr> Briefing on the submission  of the Application    Procurement of Consolidated supply  of railway ballast for Rail Baltica railway construction,  RBR 2022/14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Useful Information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Procurement of DTD-s</dc:title>
  <dc:creator>Kristjan Piirsalu</dc:creator>
  <cp:lastModifiedBy>Elīna Saule</cp:lastModifiedBy>
  <cp:revision>1</cp:revision>
  <cp:lastPrinted>2021-03-22T14:26:06Z</cp:lastPrinted>
  <dcterms:created xsi:type="dcterms:W3CDTF">2018-12-10T10:39:30Z</dcterms:created>
  <dcterms:modified xsi:type="dcterms:W3CDTF">2022-08-17T13:36:48Z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uthorIds_UIVersion_1536">
    <vt:lpwstr>32</vt:lpwstr>
  </property>
  <property fmtid="{D5CDD505-2E9C-101B-9397-08002B2CF9AE}" pid="3" name="AuthorIds_UIVersion_6656">
    <vt:lpwstr>124</vt:lpwstr>
  </property>
  <property fmtid="{D5CDD505-2E9C-101B-9397-08002B2CF9AE}" pid="4" name="AuthorIds_UIVersion_16384">
    <vt:lpwstr>124</vt:lpwstr>
  </property>
  <property fmtid="{D5CDD505-2E9C-101B-9397-08002B2CF9AE}" pid="5" name="ContentTypeId">
    <vt:lpwstr>0x01010049EA5543A2B1F343ACE50713D8AF7B21</vt:lpwstr>
  </property>
  <property fmtid="{D5CDD505-2E9C-101B-9397-08002B2CF9AE}" pid="6" name="MediaServiceImageTags">
    <vt:lpwstr/>
  </property>
</Properties>
</file>