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7" r:id="rId5"/>
  </p:sldMasterIdLst>
  <p:notesMasterIdLst>
    <p:notesMasterId r:id="rId23"/>
  </p:notesMasterIdLst>
  <p:sldIdLst>
    <p:sldId id="3727" r:id="rId6"/>
    <p:sldId id="3861" r:id="rId7"/>
    <p:sldId id="3866" r:id="rId8"/>
    <p:sldId id="3870" r:id="rId9"/>
    <p:sldId id="3862" r:id="rId10"/>
    <p:sldId id="3868" r:id="rId11"/>
    <p:sldId id="264" r:id="rId12"/>
    <p:sldId id="3780" r:id="rId13"/>
    <p:sldId id="3863" r:id="rId14"/>
    <p:sldId id="3874" r:id="rId15"/>
    <p:sldId id="3864" r:id="rId16"/>
    <p:sldId id="3871" r:id="rId17"/>
    <p:sldId id="3865" r:id="rId18"/>
    <p:sldId id="3872" r:id="rId19"/>
    <p:sldId id="3869" r:id="rId20"/>
    <p:sldId id="262" r:id="rId21"/>
    <p:sldId id="1087" r:id="rId2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ģis Sabulis" initials="US" lastIdx="5" clrIdx="0">
    <p:extLst>
      <p:ext uri="{19B8F6BF-5375-455C-9EA6-DF929625EA0E}">
        <p15:presenceInfo xmlns:p15="http://schemas.microsoft.com/office/powerpoint/2012/main" userId="S::ugis.sabulis@railbaltica.org::f9ee5def-d427-4834-942d-afc353829838" providerId="AD"/>
      </p:ext>
    </p:extLst>
  </p:cmAuthor>
  <p:cmAuthor id="2" name="Ignas Degutis" initials="ID" lastIdx="1" clrIdx="1">
    <p:extLst>
      <p:ext uri="{19B8F6BF-5375-455C-9EA6-DF929625EA0E}">
        <p15:presenceInfo xmlns:p15="http://schemas.microsoft.com/office/powerpoint/2012/main" userId="S::ignas.degutis@railbaltica.org::697bb58a-f04f-4b9b-a672-a29182d7e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87"/>
    <a:srgbClr val="233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DEE18-A8F7-F8B5-0091-6AEB5AE00067}" v="52" dt="2022-02-04T11:40:46.792"/>
    <p1510:client id="{415BB3D3-F1C8-44C6-AF96-AD61AE75A9C8}" v="617" dt="2022-02-04T12:04:09.719"/>
    <p1510:client id="{5072C642-DEDB-4D17-9676-B41063ADB326}" v="85" vWet="87" dt="2022-02-04T11:55:14.368"/>
    <p1510:client id="{C05DBCF9-AD88-4619-A496-2E77C3FDB2B0}" v="1006" dt="2022-02-04T14:33:07.219"/>
    <p1510:client id="{DD45F6CE-33E4-3D1B-B588-D9C7B6A8A049}" v="22" dt="2022-02-03T16:22:22.673"/>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A1C08-A252-42BF-A7E8-46327E148E54}"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lv-LV"/>
        </a:p>
      </dgm:t>
    </dgm:pt>
    <dgm:pt modelId="{724A5EBA-D1EA-4A54-A121-38D6677E93F6}">
      <dgm:prSet phldrT="[Text]"/>
      <dgm:spPr/>
      <dgm:t>
        <a:bodyPr/>
        <a:lstStyle/>
        <a:p>
          <a:r>
            <a:rPr lang="en-US" dirty="0"/>
            <a:t>Contract </a:t>
          </a:r>
          <a:br>
            <a:rPr lang="en-US" dirty="0"/>
          </a:br>
          <a:r>
            <a:rPr lang="en-US" dirty="0"/>
            <a:t>(Vilnius – Kaunas)</a:t>
          </a:r>
          <a:br>
            <a:rPr lang="en-US" dirty="0"/>
          </a:br>
          <a:r>
            <a:rPr lang="en-US" dirty="0"/>
            <a:t>64.35km</a:t>
          </a:r>
          <a:endParaRPr lang="lv-LV" dirty="0"/>
        </a:p>
      </dgm:t>
    </dgm:pt>
    <dgm:pt modelId="{D4F0A386-64FA-47A9-A47B-EF9688CEE341}" type="parTrans" cxnId="{D426BE25-18C0-4285-964F-B8B78CF310DD}">
      <dgm:prSet/>
      <dgm:spPr/>
      <dgm:t>
        <a:bodyPr/>
        <a:lstStyle/>
        <a:p>
          <a:endParaRPr lang="lv-LV"/>
        </a:p>
      </dgm:t>
    </dgm:pt>
    <dgm:pt modelId="{F89DE747-33AA-4A34-B69B-880D8B5D4A44}" type="sibTrans" cxnId="{D426BE25-18C0-4285-964F-B8B78CF310DD}">
      <dgm:prSet/>
      <dgm:spPr/>
      <dgm:t>
        <a:bodyPr/>
        <a:lstStyle/>
        <a:p>
          <a:endParaRPr lang="lv-LV"/>
        </a:p>
      </dgm:t>
    </dgm:pt>
    <dgm:pt modelId="{73FCFA42-474E-4544-9B6E-47642B6BBAE1}">
      <dgm:prSet phldrT="[Text]"/>
      <dgm:spPr/>
      <dgm:t>
        <a:bodyPr/>
        <a:lstStyle/>
        <a:p>
          <a:r>
            <a:rPr lang="en-US" dirty="0"/>
            <a:t>Section 1 – 22km</a:t>
          </a:r>
          <a:endParaRPr lang="lv-LV" dirty="0"/>
        </a:p>
      </dgm:t>
    </dgm:pt>
    <dgm:pt modelId="{280F960F-B211-4D8D-B174-481AA8B9FD57}" type="parTrans" cxnId="{48DE5E3C-25EF-4CEA-9226-3232839952B3}">
      <dgm:prSet/>
      <dgm:spPr/>
      <dgm:t>
        <a:bodyPr/>
        <a:lstStyle/>
        <a:p>
          <a:endParaRPr lang="lv-LV"/>
        </a:p>
      </dgm:t>
    </dgm:pt>
    <dgm:pt modelId="{375A89F9-C14E-43CB-89B7-CCD98993D798}" type="sibTrans" cxnId="{48DE5E3C-25EF-4CEA-9226-3232839952B3}">
      <dgm:prSet/>
      <dgm:spPr/>
      <dgm:t>
        <a:bodyPr/>
        <a:lstStyle/>
        <a:p>
          <a:endParaRPr lang="lv-LV"/>
        </a:p>
      </dgm:t>
    </dgm:pt>
    <dgm:pt modelId="{E5AB6D75-ED62-4CF7-AC2B-3FF4C78644BF}">
      <dgm:prSet phldrT="[Text]"/>
      <dgm:spPr/>
      <dgm:t>
        <a:bodyPr/>
        <a:lstStyle/>
        <a:p>
          <a:r>
            <a:rPr lang="en-US" dirty="0"/>
            <a:t>Section 2 – 18.35 km</a:t>
          </a:r>
          <a:endParaRPr lang="lv-LV" dirty="0"/>
        </a:p>
      </dgm:t>
    </dgm:pt>
    <dgm:pt modelId="{5B05F239-F1F8-4C34-BB11-2B225FD4145B}" type="parTrans" cxnId="{1C4C3E5D-5557-4A5F-886E-F11D631B8565}">
      <dgm:prSet/>
      <dgm:spPr/>
      <dgm:t>
        <a:bodyPr/>
        <a:lstStyle/>
        <a:p>
          <a:endParaRPr lang="lv-LV"/>
        </a:p>
      </dgm:t>
    </dgm:pt>
    <dgm:pt modelId="{A9DC2C76-4AE1-4501-988C-465C09F18873}" type="sibTrans" cxnId="{1C4C3E5D-5557-4A5F-886E-F11D631B8565}">
      <dgm:prSet/>
      <dgm:spPr/>
      <dgm:t>
        <a:bodyPr/>
        <a:lstStyle/>
        <a:p>
          <a:endParaRPr lang="lv-LV"/>
        </a:p>
      </dgm:t>
    </dgm:pt>
    <dgm:pt modelId="{022E422B-D43A-470C-BCA0-1B3A692B56C2}">
      <dgm:prSet phldrT="[Text]"/>
      <dgm:spPr/>
      <dgm:t>
        <a:bodyPr/>
        <a:lstStyle/>
        <a:p>
          <a:r>
            <a:rPr lang="en-US" dirty="0"/>
            <a:t>Section 3 – 24 km</a:t>
          </a:r>
          <a:endParaRPr lang="lv-LV" dirty="0"/>
        </a:p>
      </dgm:t>
    </dgm:pt>
    <dgm:pt modelId="{E35D4145-70F1-45C2-B504-46EDCE08697E}" type="parTrans" cxnId="{1A492DD6-E22D-40D3-8542-AA7DC79F9F87}">
      <dgm:prSet/>
      <dgm:spPr/>
      <dgm:t>
        <a:bodyPr/>
        <a:lstStyle/>
        <a:p>
          <a:endParaRPr lang="lv-LV"/>
        </a:p>
      </dgm:t>
    </dgm:pt>
    <dgm:pt modelId="{B903615B-CB73-4578-8533-1679241C8053}" type="sibTrans" cxnId="{1A492DD6-E22D-40D3-8542-AA7DC79F9F87}">
      <dgm:prSet/>
      <dgm:spPr/>
      <dgm:t>
        <a:bodyPr/>
        <a:lstStyle/>
        <a:p>
          <a:endParaRPr lang="lv-LV"/>
        </a:p>
      </dgm:t>
    </dgm:pt>
    <dgm:pt modelId="{670C8BC3-C16F-4DF6-AA4F-AE67949CF633}">
      <dgm:prSet/>
      <dgm:spPr/>
      <dgm:t>
        <a:bodyPr/>
        <a:lstStyle/>
        <a:p>
          <a:r>
            <a:rPr lang="en-US" dirty="0"/>
            <a:t>Railway Track (including all structures) Project</a:t>
          </a:r>
          <a:endParaRPr lang="lv-LV" dirty="0"/>
        </a:p>
      </dgm:t>
    </dgm:pt>
    <dgm:pt modelId="{9DA31CE2-5778-40E8-9889-F0E3EB9C511C}" type="parTrans" cxnId="{BF05F385-3FD6-4098-8D67-BA8D7206DD6B}">
      <dgm:prSet/>
      <dgm:spPr/>
      <dgm:t>
        <a:bodyPr/>
        <a:lstStyle/>
        <a:p>
          <a:endParaRPr lang="lv-LV"/>
        </a:p>
      </dgm:t>
    </dgm:pt>
    <dgm:pt modelId="{9B663232-C5AB-4560-BC15-26215A05017F}" type="sibTrans" cxnId="{BF05F385-3FD6-4098-8D67-BA8D7206DD6B}">
      <dgm:prSet/>
      <dgm:spPr/>
      <dgm:t>
        <a:bodyPr/>
        <a:lstStyle/>
        <a:p>
          <a:endParaRPr lang="lv-LV"/>
        </a:p>
      </dgm:t>
    </dgm:pt>
    <dgm:pt modelId="{62E72DB3-799F-42B0-99E6-B0A814300702}">
      <dgm:prSet/>
      <dgm:spPr/>
      <dgm:t>
        <a:bodyPr/>
        <a:lstStyle/>
        <a:p>
          <a:r>
            <a:rPr lang="en-US" dirty="0"/>
            <a:t>Land Melioration Project</a:t>
          </a:r>
          <a:endParaRPr lang="lv-LV" dirty="0"/>
        </a:p>
      </dgm:t>
    </dgm:pt>
    <dgm:pt modelId="{EDA365F9-3792-413B-9C80-0975E09A80F9}" type="parTrans" cxnId="{6F457A57-2658-4DD8-A123-8F1DE55B5B90}">
      <dgm:prSet/>
      <dgm:spPr/>
      <dgm:t>
        <a:bodyPr/>
        <a:lstStyle/>
        <a:p>
          <a:endParaRPr lang="lv-LV"/>
        </a:p>
      </dgm:t>
    </dgm:pt>
    <dgm:pt modelId="{92ABBCA1-5E49-473F-A26B-94CD847FC68A}" type="sibTrans" cxnId="{6F457A57-2658-4DD8-A123-8F1DE55B5B90}">
      <dgm:prSet/>
      <dgm:spPr/>
      <dgm:t>
        <a:bodyPr/>
        <a:lstStyle/>
        <a:p>
          <a:endParaRPr lang="lv-LV"/>
        </a:p>
      </dgm:t>
    </dgm:pt>
    <dgm:pt modelId="{0963F501-3804-45A3-8A89-579E0F51F3BE}">
      <dgm:prSet/>
      <dgm:spPr/>
      <dgm:t>
        <a:bodyPr/>
        <a:lstStyle/>
        <a:p>
          <a:r>
            <a:rPr lang="en-US" dirty="0"/>
            <a:t>Access Roads Projects</a:t>
          </a:r>
          <a:endParaRPr lang="lv-LV" dirty="0"/>
        </a:p>
      </dgm:t>
    </dgm:pt>
    <dgm:pt modelId="{FAFC1EFA-9E5F-4ECD-9F44-3DB418F13DE4}" type="parTrans" cxnId="{72A7B350-4117-4672-88C7-648EF7040E3A}">
      <dgm:prSet/>
      <dgm:spPr/>
      <dgm:t>
        <a:bodyPr/>
        <a:lstStyle/>
        <a:p>
          <a:endParaRPr lang="lv-LV"/>
        </a:p>
      </dgm:t>
    </dgm:pt>
    <dgm:pt modelId="{4A1B7BFC-FFB7-4289-A54A-A9FAF199E644}" type="sibTrans" cxnId="{72A7B350-4117-4672-88C7-648EF7040E3A}">
      <dgm:prSet/>
      <dgm:spPr/>
      <dgm:t>
        <a:bodyPr/>
        <a:lstStyle/>
        <a:p>
          <a:endParaRPr lang="lv-LV"/>
        </a:p>
      </dgm:t>
    </dgm:pt>
    <dgm:pt modelId="{7213430C-1183-4284-A491-1A9CC2833B14}">
      <dgm:prSet/>
      <dgm:spPr/>
      <dgm:t>
        <a:bodyPr/>
        <a:lstStyle/>
        <a:p>
          <a:r>
            <a:rPr lang="en-US" dirty="0"/>
            <a:t>Various Reconstruction Projects</a:t>
          </a:r>
          <a:endParaRPr lang="lv-LV" dirty="0"/>
        </a:p>
      </dgm:t>
    </dgm:pt>
    <dgm:pt modelId="{1F304E04-F785-43C0-875C-AD38F943567F}" type="parTrans" cxnId="{50FC9E18-594C-435A-B1E9-D425A362EC73}">
      <dgm:prSet/>
      <dgm:spPr/>
      <dgm:t>
        <a:bodyPr/>
        <a:lstStyle/>
        <a:p>
          <a:endParaRPr lang="lv-LV"/>
        </a:p>
      </dgm:t>
    </dgm:pt>
    <dgm:pt modelId="{8310B1A3-0CF5-4891-8E6E-323C8E261D37}" type="sibTrans" cxnId="{50FC9E18-594C-435A-B1E9-D425A362EC73}">
      <dgm:prSet/>
      <dgm:spPr/>
      <dgm:t>
        <a:bodyPr/>
        <a:lstStyle/>
        <a:p>
          <a:endParaRPr lang="lv-LV"/>
        </a:p>
      </dgm:t>
    </dgm:pt>
    <dgm:pt modelId="{6A4E747B-8D71-4846-BB92-0A2808E81F3F}">
      <dgm:prSet/>
      <dgm:spPr/>
      <dgm:t>
        <a:bodyPr/>
        <a:lstStyle/>
        <a:p>
          <a:r>
            <a:rPr lang="en-US" dirty="0"/>
            <a:t>Railway Track (including all structures) Project</a:t>
          </a:r>
          <a:endParaRPr lang="lv-LV" dirty="0"/>
        </a:p>
      </dgm:t>
    </dgm:pt>
    <dgm:pt modelId="{12FCF37F-600C-40C7-A557-A6D4044E1A1B}" type="parTrans" cxnId="{B0B10A67-FF09-409E-923D-3B7628C4FB72}">
      <dgm:prSet/>
      <dgm:spPr/>
      <dgm:t>
        <a:bodyPr/>
        <a:lstStyle/>
        <a:p>
          <a:endParaRPr lang="lv-LV"/>
        </a:p>
      </dgm:t>
    </dgm:pt>
    <dgm:pt modelId="{6DA9C6C8-D8FE-47E2-AC95-9DA2028BAFF4}" type="sibTrans" cxnId="{B0B10A67-FF09-409E-923D-3B7628C4FB72}">
      <dgm:prSet/>
      <dgm:spPr/>
      <dgm:t>
        <a:bodyPr/>
        <a:lstStyle/>
        <a:p>
          <a:endParaRPr lang="lv-LV"/>
        </a:p>
      </dgm:t>
    </dgm:pt>
    <dgm:pt modelId="{26CF3D9C-C0F5-48A4-97A0-76FCD3F67D23}">
      <dgm:prSet/>
      <dgm:spPr/>
      <dgm:t>
        <a:bodyPr/>
        <a:lstStyle/>
        <a:p>
          <a:r>
            <a:rPr lang="en-US" dirty="0"/>
            <a:t>Access Roads Projects</a:t>
          </a:r>
          <a:endParaRPr lang="lv-LV" dirty="0"/>
        </a:p>
      </dgm:t>
    </dgm:pt>
    <dgm:pt modelId="{69F4E960-1252-45A9-9AE4-F746EE91A65D}" type="parTrans" cxnId="{2BEA148C-0999-4D0E-A442-5418A17602AF}">
      <dgm:prSet/>
      <dgm:spPr/>
      <dgm:t>
        <a:bodyPr/>
        <a:lstStyle/>
        <a:p>
          <a:endParaRPr lang="lv-LV"/>
        </a:p>
      </dgm:t>
    </dgm:pt>
    <dgm:pt modelId="{46E53395-9A08-4B9E-A53B-72D926B70244}" type="sibTrans" cxnId="{2BEA148C-0999-4D0E-A442-5418A17602AF}">
      <dgm:prSet/>
      <dgm:spPr/>
      <dgm:t>
        <a:bodyPr/>
        <a:lstStyle/>
        <a:p>
          <a:endParaRPr lang="lv-LV"/>
        </a:p>
      </dgm:t>
    </dgm:pt>
    <dgm:pt modelId="{E03FF429-FC37-416B-8C31-A72423EE3C12}">
      <dgm:prSet/>
      <dgm:spPr/>
      <dgm:t>
        <a:bodyPr/>
        <a:lstStyle/>
        <a:p>
          <a:r>
            <a:rPr lang="en-US" dirty="0"/>
            <a:t>Land Melioration Project</a:t>
          </a:r>
          <a:endParaRPr lang="lv-LV" dirty="0"/>
        </a:p>
      </dgm:t>
    </dgm:pt>
    <dgm:pt modelId="{0DF691D1-C1B2-40ED-BF0F-F04B9A8754C8}" type="parTrans" cxnId="{79433F29-F7B9-4585-A8F5-6B8F2DD521E2}">
      <dgm:prSet/>
      <dgm:spPr/>
      <dgm:t>
        <a:bodyPr/>
        <a:lstStyle/>
        <a:p>
          <a:endParaRPr lang="lv-LV"/>
        </a:p>
      </dgm:t>
    </dgm:pt>
    <dgm:pt modelId="{D8720E96-9A66-44A7-A4A8-A6E4AAF0BD13}" type="sibTrans" cxnId="{79433F29-F7B9-4585-A8F5-6B8F2DD521E2}">
      <dgm:prSet/>
      <dgm:spPr/>
      <dgm:t>
        <a:bodyPr/>
        <a:lstStyle/>
        <a:p>
          <a:endParaRPr lang="lv-LV"/>
        </a:p>
      </dgm:t>
    </dgm:pt>
    <dgm:pt modelId="{110F318A-A666-4F1A-8DB4-F6AEACF63AD8}">
      <dgm:prSet/>
      <dgm:spPr/>
      <dgm:t>
        <a:bodyPr/>
        <a:lstStyle/>
        <a:p>
          <a:r>
            <a:rPr lang="en-US" dirty="0"/>
            <a:t>Various Reconstruction projects</a:t>
          </a:r>
          <a:endParaRPr lang="lv-LV" dirty="0"/>
        </a:p>
      </dgm:t>
    </dgm:pt>
    <dgm:pt modelId="{9EB4B8A5-06AC-4F49-81F3-1A056D9F6390}" type="parTrans" cxnId="{F309A96A-B170-49FC-BEBC-DB747487DFF2}">
      <dgm:prSet/>
      <dgm:spPr/>
      <dgm:t>
        <a:bodyPr/>
        <a:lstStyle/>
        <a:p>
          <a:endParaRPr lang="lv-LV"/>
        </a:p>
      </dgm:t>
    </dgm:pt>
    <dgm:pt modelId="{45CE225E-A2FB-4F15-9B03-78E7D9102F2E}" type="sibTrans" cxnId="{F309A96A-B170-49FC-BEBC-DB747487DFF2}">
      <dgm:prSet/>
      <dgm:spPr/>
      <dgm:t>
        <a:bodyPr/>
        <a:lstStyle/>
        <a:p>
          <a:endParaRPr lang="lv-LV"/>
        </a:p>
      </dgm:t>
    </dgm:pt>
    <dgm:pt modelId="{454C0E83-5A2B-4B9F-908D-ADD02F8F0D7D}">
      <dgm:prSet/>
      <dgm:spPr/>
      <dgm:t>
        <a:bodyPr/>
        <a:lstStyle/>
        <a:p>
          <a:r>
            <a:rPr lang="en-US" dirty="0"/>
            <a:t>Railway Track (including all structures) Projects</a:t>
          </a:r>
          <a:endParaRPr lang="lv-LV" dirty="0"/>
        </a:p>
      </dgm:t>
    </dgm:pt>
    <dgm:pt modelId="{A0ED9333-DFAE-4D7B-BD46-3BA9B7C19831}" type="parTrans" cxnId="{8D63F117-0E0C-4D5C-9B97-57F02E7508D0}">
      <dgm:prSet/>
      <dgm:spPr/>
      <dgm:t>
        <a:bodyPr/>
        <a:lstStyle/>
        <a:p>
          <a:endParaRPr lang="lv-LV"/>
        </a:p>
      </dgm:t>
    </dgm:pt>
    <dgm:pt modelId="{9A57F1DE-F21C-4922-8E0C-549BE85C2C9B}" type="sibTrans" cxnId="{8D63F117-0E0C-4D5C-9B97-57F02E7508D0}">
      <dgm:prSet/>
      <dgm:spPr/>
      <dgm:t>
        <a:bodyPr/>
        <a:lstStyle/>
        <a:p>
          <a:endParaRPr lang="lv-LV"/>
        </a:p>
      </dgm:t>
    </dgm:pt>
    <dgm:pt modelId="{15DBD161-F4B7-42D1-804F-69AEBB3A15F1}">
      <dgm:prSet/>
      <dgm:spPr/>
      <dgm:t>
        <a:bodyPr/>
        <a:lstStyle/>
        <a:p>
          <a:r>
            <a:rPr lang="en-US" dirty="0"/>
            <a:t>Access Roads Projects</a:t>
          </a:r>
          <a:endParaRPr lang="lv-LV" dirty="0"/>
        </a:p>
      </dgm:t>
    </dgm:pt>
    <dgm:pt modelId="{18CD8AEB-E435-4ED0-875D-5C9BCCE6E6EA}" type="parTrans" cxnId="{20304C46-0793-4F72-A240-2EFC5B683785}">
      <dgm:prSet/>
      <dgm:spPr/>
      <dgm:t>
        <a:bodyPr/>
        <a:lstStyle/>
        <a:p>
          <a:endParaRPr lang="lv-LV"/>
        </a:p>
      </dgm:t>
    </dgm:pt>
    <dgm:pt modelId="{61D9AA71-AC90-41C5-A610-678A32FB2CB4}" type="sibTrans" cxnId="{20304C46-0793-4F72-A240-2EFC5B683785}">
      <dgm:prSet/>
      <dgm:spPr/>
      <dgm:t>
        <a:bodyPr/>
        <a:lstStyle/>
        <a:p>
          <a:endParaRPr lang="lv-LV"/>
        </a:p>
      </dgm:t>
    </dgm:pt>
    <dgm:pt modelId="{3AE072C5-0401-41B6-9C41-BB33C27C99B6}">
      <dgm:prSet/>
      <dgm:spPr/>
      <dgm:t>
        <a:bodyPr/>
        <a:lstStyle/>
        <a:p>
          <a:r>
            <a:rPr lang="en-US" dirty="0"/>
            <a:t>Land Melioration Project</a:t>
          </a:r>
          <a:endParaRPr lang="lv-LV" dirty="0"/>
        </a:p>
      </dgm:t>
    </dgm:pt>
    <dgm:pt modelId="{DD0CD1FD-F62F-4929-B818-31A8214F10DB}" type="parTrans" cxnId="{A503C0FF-3DA0-45ED-BEF2-30C4827DF83A}">
      <dgm:prSet/>
      <dgm:spPr/>
      <dgm:t>
        <a:bodyPr/>
        <a:lstStyle/>
        <a:p>
          <a:endParaRPr lang="lv-LV"/>
        </a:p>
      </dgm:t>
    </dgm:pt>
    <dgm:pt modelId="{6E860E45-DAF8-467C-898C-436794630388}" type="sibTrans" cxnId="{A503C0FF-3DA0-45ED-BEF2-30C4827DF83A}">
      <dgm:prSet/>
      <dgm:spPr/>
      <dgm:t>
        <a:bodyPr/>
        <a:lstStyle/>
        <a:p>
          <a:endParaRPr lang="lv-LV"/>
        </a:p>
      </dgm:t>
    </dgm:pt>
    <dgm:pt modelId="{95CB6107-354A-4953-BB47-F70B3A8218D6}">
      <dgm:prSet/>
      <dgm:spPr/>
      <dgm:t>
        <a:bodyPr/>
        <a:lstStyle/>
        <a:p>
          <a:r>
            <a:rPr lang="en-US" dirty="0"/>
            <a:t>Various Reconstruction projects</a:t>
          </a:r>
          <a:endParaRPr lang="lv-LV" dirty="0"/>
        </a:p>
      </dgm:t>
    </dgm:pt>
    <dgm:pt modelId="{AAA06F25-7AC9-4E64-B46F-C7FFF14B1E25}" type="parTrans" cxnId="{99D24FEA-EBFC-4D72-8920-BBD8A3B2FEB8}">
      <dgm:prSet/>
      <dgm:spPr/>
      <dgm:t>
        <a:bodyPr/>
        <a:lstStyle/>
        <a:p>
          <a:endParaRPr lang="lv-LV"/>
        </a:p>
      </dgm:t>
    </dgm:pt>
    <dgm:pt modelId="{413CB4A2-7F24-40B9-94DD-65AF4368998A}" type="sibTrans" cxnId="{99D24FEA-EBFC-4D72-8920-BBD8A3B2FEB8}">
      <dgm:prSet/>
      <dgm:spPr/>
      <dgm:t>
        <a:bodyPr/>
        <a:lstStyle/>
        <a:p>
          <a:endParaRPr lang="lv-LV"/>
        </a:p>
      </dgm:t>
    </dgm:pt>
    <dgm:pt modelId="{67D43B43-2D33-490F-86AE-7B6D24C3E6B4}">
      <dgm:prSet/>
      <dgm:spPr/>
      <dgm:t>
        <a:bodyPr/>
        <a:lstStyle/>
        <a:p>
          <a:r>
            <a:rPr lang="en-US" dirty="0"/>
            <a:t>Special Structures</a:t>
          </a:r>
          <a:endParaRPr lang="lv-LV" dirty="0"/>
        </a:p>
      </dgm:t>
    </dgm:pt>
    <dgm:pt modelId="{EE0077A0-CB1A-4E8E-BB98-CCF077EE42D6}" type="parTrans" cxnId="{F1937A13-706C-45BB-B01B-F1D6B42BBD10}">
      <dgm:prSet/>
      <dgm:spPr/>
      <dgm:t>
        <a:bodyPr/>
        <a:lstStyle/>
        <a:p>
          <a:endParaRPr lang="lv-LV"/>
        </a:p>
      </dgm:t>
    </dgm:pt>
    <dgm:pt modelId="{EE8DA9D0-1493-4834-B17C-2E5DF22D8258}" type="sibTrans" cxnId="{F1937A13-706C-45BB-B01B-F1D6B42BBD10}">
      <dgm:prSet/>
      <dgm:spPr/>
      <dgm:t>
        <a:bodyPr/>
        <a:lstStyle/>
        <a:p>
          <a:endParaRPr lang="lv-LV"/>
        </a:p>
      </dgm:t>
    </dgm:pt>
    <dgm:pt modelId="{BB71CC5B-92DE-4CF8-954D-614A2F051BB5}" type="pres">
      <dgm:prSet presAssocID="{BD6A1C08-A252-42BF-A7E8-46327E148E54}" presName="hierChild1" presStyleCnt="0">
        <dgm:presLayoutVars>
          <dgm:orgChart val="1"/>
          <dgm:chPref val="1"/>
          <dgm:dir/>
          <dgm:animOne val="branch"/>
          <dgm:animLvl val="lvl"/>
          <dgm:resizeHandles/>
        </dgm:presLayoutVars>
      </dgm:prSet>
      <dgm:spPr/>
    </dgm:pt>
    <dgm:pt modelId="{83D88D3F-D604-4F18-909A-768900E49138}" type="pres">
      <dgm:prSet presAssocID="{724A5EBA-D1EA-4A54-A121-38D6677E93F6}" presName="hierRoot1" presStyleCnt="0">
        <dgm:presLayoutVars>
          <dgm:hierBranch val="init"/>
        </dgm:presLayoutVars>
      </dgm:prSet>
      <dgm:spPr/>
    </dgm:pt>
    <dgm:pt modelId="{DCD3D9E1-A027-4505-A544-FD2F5AD62E0D}" type="pres">
      <dgm:prSet presAssocID="{724A5EBA-D1EA-4A54-A121-38D6677E93F6}" presName="rootComposite1" presStyleCnt="0"/>
      <dgm:spPr/>
    </dgm:pt>
    <dgm:pt modelId="{92F3B5B6-D844-4A18-83D3-2683C4382419}" type="pres">
      <dgm:prSet presAssocID="{724A5EBA-D1EA-4A54-A121-38D6677E93F6}" presName="rootText1" presStyleLbl="node0" presStyleIdx="0" presStyleCnt="1">
        <dgm:presLayoutVars>
          <dgm:chPref val="3"/>
        </dgm:presLayoutVars>
      </dgm:prSet>
      <dgm:spPr/>
    </dgm:pt>
    <dgm:pt modelId="{F4282AB2-D85C-47D6-9F1D-7B47BCFB4F43}" type="pres">
      <dgm:prSet presAssocID="{724A5EBA-D1EA-4A54-A121-38D6677E93F6}" presName="rootConnector1" presStyleLbl="node1" presStyleIdx="0" presStyleCnt="0"/>
      <dgm:spPr/>
    </dgm:pt>
    <dgm:pt modelId="{89C3F476-C777-4458-9DE9-7F08721A4B7C}" type="pres">
      <dgm:prSet presAssocID="{724A5EBA-D1EA-4A54-A121-38D6677E93F6}" presName="hierChild2" presStyleCnt="0"/>
      <dgm:spPr/>
    </dgm:pt>
    <dgm:pt modelId="{D9B2C3D2-91E6-4BFF-8DA7-2286E377A165}" type="pres">
      <dgm:prSet presAssocID="{280F960F-B211-4D8D-B174-481AA8B9FD57}" presName="Name37" presStyleLbl="parChTrans1D2" presStyleIdx="0" presStyleCnt="3"/>
      <dgm:spPr/>
    </dgm:pt>
    <dgm:pt modelId="{E9053361-0201-4C9A-8456-712E50A47E6A}" type="pres">
      <dgm:prSet presAssocID="{73FCFA42-474E-4544-9B6E-47642B6BBAE1}" presName="hierRoot2" presStyleCnt="0">
        <dgm:presLayoutVars>
          <dgm:hierBranch val="init"/>
        </dgm:presLayoutVars>
      </dgm:prSet>
      <dgm:spPr/>
    </dgm:pt>
    <dgm:pt modelId="{6C175256-2BBF-4DF3-886B-7FCB1FC90603}" type="pres">
      <dgm:prSet presAssocID="{73FCFA42-474E-4544-9B6E-47642B6BBAE1}" presName="rootComposite" presStyleCnt="0"/>
      <dgm:spPr/>
    </dgm:pt>
    <dgm:pt modelId="{7AD12B0B-6A35-4C5C-A068-6553291E4EDF}" type="pres">
      <dgm:prSet presAssocID="{73FCFA42-474E-4544-9B6E-47642B6BBAE1}" presName="rootText" presStyleLbl="node2" presStyleIdx="0" presStyleCnt="3">
        <dgm:presLayoutVars>
          <dgm:chPref val="3"/>
        </dgm:presLayoutVars>
      </dgm:prSet>
      <dgm:spPr/>
    </dgm:pt>
    <dgm:pt modelId="{083B5D26-9C16-4F80-9EDB-82DC0E290830}" type="pres">
      <dgm:prSet presAssocID="{73FCFA42-474E-4544-9B6E-47642B6BBAE1}" presName="rootConnector" presStyleLbl="node2" presStyleIdx="0" presStyleCnt="3"/>
      <dgm:spPr/>
    </dgm:pt>
    <dgm:pt modelId="{67E6B1D3-B736-449D-A689-7EE253DAF834}" type="pres">
      <dgm:prSet presAssocID="{73FCFA42-474E-4544-9B6E-47642B6BBAE1}" presName="hierChild4" presStyleCnt="0"/>
      <dgm:spPr/>
    </dgm:pt>
    <dgm:pt modelId="{C160C39C-9E6C-483A-B974-5E774EC927B1}" type="pres">
      <dgm:prSet presAssocID="{9DA31CE2-5778-40E8-9889-F0E3EB9C511C}" presName="Name37" presStyleLbl="parChTrans1D3" presStyleIdx="0" presStyleCnt="13"/>
      <dgm:spPr/>
    </dgm:pt>
    <dgm:pt modelId="{504CEE12-38D0-4174-948C-5C4B968AF07C}" type="pres">
      <dgm:prSet presAssocID="{670C8BC3-C16F-4DF6-AA4F-AE67949CF633}" presName="hierRoot2" presStyleCnt="0">
        <dgm:presLayoutVars>
          <dgm:hierBranch val="init"/>
        </dgm:presLayoutVars>
      </dgm:prSet>
      <dgm:spPr/>
    </dgm:pt>
    <dgm:pt modelId="{ED319A15-D21E-43CD-82ED-EA754A75FB95}" type="pres">
      <dgm:prSet presAssocID="{670C8BC3-C16F-4DF6-AA4F-AE67949CF633}" presName="rootComposite" presStyleCnt="0"/>
      <dgm:spPr/>
    </dgm:pt>
    <dgm:pt modelId="{A4CD5E82-BFDD-4235-8AA5-2357E51C0E2B}" type="pres">
      <dgm:prSet presAssocID="{670C8BC3-C16F-4DF6-AA4F-AE67949CF633}" presName="rootText" presStyleLbl="node3" presStyleIdx="0" presStyleCnt="13">
        <dgm:presLayoutVars>
          <dgm:chPref val="3"/>
        </dgm:presLayoutVars>
      </dgm:prSet>
      <dgm:spPr/>
    </dgm:pt>
    <dgm:pt modelId="{404B0047-EFD9-4A47-A8CF-BC7194CEA2F2}" type="pres">
      <dgm:prSet presAssocID="{670C8BC3-C16F-4DF6-AA4F-AE67949CF633}" presName="rootConnector" presStyleLbl="node3" presStyleIdx="0" presStyleCnt="13"/>
      <dgm:spPr/>
    </dgm:pt>
    <dgm:pt modelId="{18E903B4-0D29-4CC7-8A72-010DEB20403A}" type="pres">
      <dgm:prSet presAssocID="{670C8BC3-C16F-4DF6-AA4F-AE67949CF633}" presName="hierChild4" presStyleCnt="0"/>
      <dgm:spPr/>
    </dgm:pt>
    <dgm:pt modelId="{A50373E7-F94E-4F09-9645-4C5DEB04FB69}" type="pres">
      <dgm:prSet presAssocID="{670C8BC3-C16F-4DF6-AA4F-AE67949CF633}" presName="hierChild5" presStyleCnt="0"/>
      <dgm:spPr/>
    </dgm:pt>
    <dgm:pt modelId="{9B85A4F4-44A1-402A-BD64-A30C29A02B32}" type="pres">
      <dgm:prSet presAssocID="{FAFC1EFA-9E5F-4ECD-9F44-3DB418F13DE4}" presName="Name37" presStyleLbl="parChTrans1D3" presStyleIdx="1" presStyleCnt="13"/>
      <dgm:spPr/>
    </dgm:pt>
    <dgm:pt modelId="{DC4EFF2F-A592-4657-8D6D-0A1087BDBF12}" type="pres">
      <dgm:prSet presAssocID="{0963F501-3804-45A3-8A89-579E0F51F3BE}" presName="hierRoot2" presStyleCnt="0">
        <dgm:presLayoutVars>
          <dgm:hierBranch val="init"/>
        </dgm:presLayoutVars>
      </dgm:prSet>
      <dgm:spPr/>
    </dgm:pt>
    <dgm:pt modelId="{9BD436B3-8A27-48DC-AFB1-C13E3D732809}" type="pres">
      <dgm:prSet presAssocID="{0963F501-3804-45A3-8A89-579E0F51F3BE}" presName="rootComposite" presStyleCnt="0"/>
      <dgm:spPr/>
    </dgm:pt>
    <dgm:pt modelId="{AA7060E2-AF15-4A77-AF7E-5D88347E9385}" type="pres">
      <dgm:prSet presAssocID="{0963F501-3804-45A3-8A89-579E0F51F3BE}" presName="rootText" presStyleLbl="node3" presStyleIdx="1" presStyleCnt="13">
        <dgm:presLayoutVars>
          <dgm:chPref val="3"/>
        </dgm:presLayoutVars>
      </dgm:prSet>
      <dgm:spPr/>
    </dgm:pt>
    <dgm:pt modelId="{ED651386-B5DB-4C31-8FB8-E7E6771618E6}" type="pres">
      <dgm:prSet presAssocID="{0963F501-3804-45A3-8A89-579E0F51F3BE}" presName="rootConnector" presStyleLbl="node3" presStyleIdx="1" presStyleCnt="13"/>
      <dgm:spPr/>
    </dgm:pt>
    <dgm:pt modelId="{28D7A63A-EF51-4276-99B9-15D06FCBD1F1}" type="pres">
      <dgm:prSet presAssocID="{0963F501-3804-45A3-8A89-579E0F51F3BE}" presName="hierChild4" presStyleCnt="0"/>
      <dgm:spPr/>
    </dgm:pt>
    <dgm:pt modelId="{A7DBDDD1-D602-4EFB-AD99-4F2BCFB92801}" type="pres">
      <dgm:prSet presAssocID="{0963F501-3804-45A3-8A89-579E0F51F3BE}" presName="hierChild5" presStyleCnt="0"/>
      <dgm:spPr/>
    </dgm:pt>
    <dgm:pt modelId="{5DED5112-5925-4B92-8219-AE1501A69764}" type="pres">
      <dgm:prSet presAssocID="{EDA365F9-3792-413B-9C80-0975E09A80F9}" presName="Name37" presStyleLbl="parChTrans1D3" presStyleIdx="2" presStyleCnt="13"/>
      <dgm:spPr/>
    </dgm:pt>
    <dgm:pt modelId="{84E30F78-0573-4EB1-B1E3-21FA75AE7854}" type="pres">
      <dgm:prSet presAssocID="{62E72DB3-799F-42B0-99E6-B0A814300702}" presName="hierRoot2" presStyleCnt="0">
        <dgm:presLayoutVars>
          <dgm:hierBranch val="init"/>
        </dgm:presLayoutVars>
      </dgm:prSet>
      <dgm:spPr/>
    </dgm:pt>
    <dgm:pt modelId="{B25FD444-A25B-4D20-9058-72B7717E74DD}" type="pres">
      <dgm:prSet presAssocID="{62E72DB3-799F-42B0-99E6-B0A814300702}" presName="rootComposite" presStyleCnt="0"/>
      <dgm:spPr/>
    </dgm:pt>
    <dgm:pt modelId="{C024C2CB-4997-4482-A1B9-CCAF72368F41}" type="pres">
      <dgm:prSet presAssocID="{62E72DB3-799F-42B0-99E6-B0A814300702}" presName="rootText" presStyleLbl="node3" presStyleIdx="2" presStyleCnt="13">
        <dgm:presLayoutVars>
          <dgm:chPref val="3"/>
        </dgm:presLayoutVars>
      </dgm:prSet>
      <dgm:spPr/>
    </dgm:pt>
    <dgm:pt modelId="{2408B3E1-990D-4D6F-A931-E968DB18E80C}" type="pres">
      <dgm:prSet presAssocID="{62E72DB3-799F-42B0-99E6-B0A814300702}" presName="rootConnector" presStyleLbl="node3" presStyleIdx="2" presStyleCnt="13"/>
      <dgm:spPr/>
    </dgm:pt>
    <dgm:pt modelId="{5A76FFB2-83BA-496E-941A-B89BF8240655}" type="pres">
      <dgm:prSet presAssocID="{62E72DB3-799F-42B0-99E6-B0A814300702}" presName="hierChild4" presStyleCnt="0"/>
      <dgm:spPr/>
    </dgm:pt>
    <dgm:pt modelId="{4A4BBBBE-3243-4371-BB31-1067DE171FB8}" type="pres">
      <dgm:prSet presAssocID="{62E72DB3-799F-42B0-99E6-B0A814300702}" presName="hierChild5" presStyleCnt="0"/>
      <dgm:spPr/>
    </dgm:pt>
    <dgm:pt modelId="{58700FED-298F-4308-AB6B-A425C74E651C}" type="pres">
      <dgm:prSet presAssocID="{1F304E04-F785-43C0-875C-AD38F943567F}" presName="Name37" presStyleLbl="parChTrans1D3" presStyleIdx="3" presStyleCnt="13"/>
      <dgm:spPr/>
    </dgm:pt>
    <dgm:pt modelId="{BCB58646-2C81-4DB1-ABBD-4293E2C127C6}" type="pres">
      <dgm:prSet presAssocID="{7213430C-1183-4284-A491-1A9CC2833B14}" presName="hierRoot2" presStyleCnt="0">
        <dgm:presLayoutVars>
          <dgm:hierBranch val="init"/>
        </dgm:presLayoutVars>
      </dgm:prSet>
      <dgm:spPr/>
    </dgm:pt>
    <dgm:pt modelId="{8950167D-0148-4715-B1D2-A80EE6CD381A}" type="pres">
      <dgm:prSet presAssocID="{7213430C-1183-4284-A491-1A9CC2833B14}" presName="rootComposite" presStyleCnt="0"/>
      <dgm:spPr/>
    </dgm:pt>
    <dgm:pt modelId="{AAC39316-47EE-45FF-BE42-37EB41FEDD57}" type="pres">
      <dgm:prSet presAssocID="{7213430C-1183-4284-A491-1A9CC2833B14}" presName="rootText" presStyleLbl="node3" presStyleIdx="3" presStyleCnt="13">
        <dgm:presLayoutVars>
          <dgm:chPref val="3"/>
        </dgm:presLayoutVars>
      </dgm:prSet>
      <dgm:spPr/>
    </dgm:pt>
    <dgm:pt modelId="{5C1288B7-E5EA-482F-8224-C82274CC8857}" type="pres">
      <dgm:prSet presAssocID="{7213430C-1183-4284-A491-1A9CC2833B14}" presName="rootConnector" presStyleLbl="node3" presStyleIdx="3" presStyleCnt="13"/>
      <dgm:spPr/>
    </dgm:pt>
    <dgm:pt modelId="{0BD83866-DDEE-4715-B915-03503F98BEEF}" type="pres">
      <dgm:prSet presAssocID="{7213430C-1183-4284-A491-1A9CC2833B14}" presName="hierChild4" presStyleCnt="0"/>
      <dgm:spPr/>
    </dgm:pt>
    <dgm:pt modelId="{75BE8F19-6355-49C5-A539-AE5EDEB68C44}" type="pres">
      <dgm:prSet presAssocID="{7213430C-1183-4284-A491-1A9CC2833B14}" presName="hierChild5" presStyleCnt="0"/>
      <dgm:spPr/>
    </dgm:pt>
    <dgm:pt modelId="{1E0B18AB-F2C8-4BA3-88B3-3B5298192F16}" type="pres">
      <dgm:prSet presAssocID="{73FCFA42-474E-4544-9B6E-47642B6BBAE1}" presName="hierChild5" presStyleCnt="0"/>
      <dgm:spPr/>
    </dgm:pt>
    <dgm:pt modelId="{7AA9595C-E0D3-4F3E-BAC0-E19A15B8F711}" type="pres">
      <dgm:prSet presAssocID="{5B05F239-F1F8-4C34-BB11-2B225FD4145B}" presName="Name37" presStyleLbl="parChTrans1D2" presStyleIdx="1" presStyleCnt="3"/>
      <dgm:spPr/>
    </dgm:pt>
    <dgm:pt modelId="{F3BC9BCF-578F-47D3-B63E-C6130628849C}" type="pres">
      <dgm:prSet presAssocID="{E5AB6D75-ED62-4CF7-AC2B-3FF4C78644BF}" presName="hierRoot2" presStyleCnt="0">
        <dgm:presLayoutVars>
          <dgm:hierBranch val="init"/>
        </dgm:presLayoutVars>
      </dgm:prSet>
      <dgm:spPr/>
    </dgm:pt>
    <dgm:pt modelId="{003F3E4E-972E-4ADE-A051-3D3B630DC4D9}" type="pres">
      <dgm:prSet presAssocID="{E5AB6D75-ED62-4CF7-AC2B-3FF4C78644BF}" presName="rootComposite" presStyleCnt="0"/>
      <dgm:spPr/>
    </dgm:pt>
    <dgm:pt modelId="{03CF00B1-2004-4057-B92F-991CB1FB7771}" type="pres">
      <dgm:prSet presAssocID="{E5AB6D75-ED62-4CF7-AC2B-3FF4C78644BF}" presName="rootText" presStyleLbl="node2" presStyleIdx="1" presStyleCnt="3">
        <dgm:presLayoutVars>
          <dgm:chPref val="3"/>
        </dgm:presLayoutVars>
      </dgm:prSet>
      <dgm:spPr/>
    </dgm:pt>
    <dgm:pt modelId="{55E61689-C878-4262-A685-9C05EDCEB6C5}" type="pres">
      <dgm:prSet presAssocID="{E5AB6D75-ED62-4CF7-AC2B-3FF4C78644BF}" presName="rootConnector" presStyleLbl="node2" presStyleIdx="1" presStyleCnt="3"/>
      <dgm:spPr/>
    </dgm:pt>
    <dgm:pt modelId="{F7053D53-D58A-4E7F-B478-CA2E9B5327A4}" type="pres">
      <dgm:prSet presAssocID="{E5AB6D75-ED62-4CF7-AC2B-3FF4C78644BF}" presName="hierChild4" presStyleCnt="0"/>
      <dgm:spPr/>
    </dgm:pt>
    <dgm:pt modelId="{EE066A74-86A8-4D0A-8F09-CF30011F4557}" type="pres">
      <dgm:prSet presAssocID="{12FCF37F-600C-40C7-A557-A6D4044E1A1B}" presName="Name37" presStyleLbl="parChTrans1D3" presStyleIdx="4" presStyleCnt="13"/>
      <dgm:spPr/>
    </dgm:pt>
    <dgm:pt modelId="{3F126A53-A3BC-4F49-90BD-A1A6145209E9}" type="pres">
      <dgm:prSet presAssocID="{6A4E747B-8D71-4846-BB92-0A2808E81F3F}" presName="hierRoot2" presStyleCnt="0">
        <dgm:presLayoutVars>
          <dgm:hierBranch val="init"/>
        </dgm:presLayoutVars>
      </dgm:prSet>
      <dgm:spPr/>
    </dgm:pt>
    <dgm:pt modelId="{E2EBE0E6-01E7-4E86-8C48-46FF35A879CE}" type="pres">
      <dgm:prSet presAssocID="{6A4E747B-8D71-4846-BB92-0A2808E81F3F}" presName="rootComposite" presStyleCnt="0"/>
      <dgm:spPr/>
    </dgm:pt>
    <dgm:pt modelId="{E917FA4B-9234-4C4E-84E7-A202B637E6FA}" type="pres">
      <dgm:prSet presAssocID="{6A4E747B-8D71-4846-BB92-0A2808E81F3F}" presName="rootText" presStyleLbl="node3" presStyleIdx="4" presStyleCnt="13">
        <dgm:presLayoutVars>
          <dgm:chPref val="3"/>
        </dgm:presLayoutVars>
      </dgm:prSet>
      <dgm:spPr/>
    </dgm:pt>
    <dgm:pt modelId="{3699B968-6890-478F-9DD1-FDA079A6C972}" type="pres">
      <dgm:prSet presAssocID="{6A4E747B-8D71-4846-BB92-0A2808E81F3F}" presName="rootConnector" presStyleLbl="node3" presStyleIdx="4" presStyleCnt="13"/>
      <dgm:spPr/>
    </dgm:pt>
    <dgm:pt modelId="{3DED8257-7D90-4A16-8089-E01646F7B0DF}" type="pres">
      <dgm:prSet presAssocID="{6A4E747B-8D71-4846-BB92-0A2808E81F3F}" presName="hierChild4" presStyleCnt="0"/>
      <dgm:spPr/>
    </dgm:pt>
    <dgm:pt modelId="{FD5CC2F1-C77A-4D9F-A96B-5431CEF48E36}" type="pres">
      <dgm:prSet presAssocID="{6A4E747B-8D71-4846-BB92-0A2808E81F3F}" presName="hierChild5" presStyleCnt="0"/>
      <dgm:spPr/>
    </dgm:pt>
    <dgm:pt modelId="{E7B8162D-54D9-4887-A4A9-9628019855C5}" type="pres">
      <dgm:prSet presAssocID="{69F4E960-1252-45A9-9AE4-F746EE91A65D}" presName="Name37" presStyleLbl="parChTrans1D3" presStyleIdx="5" presStyleCnt="13"/>
      <dgm:spPr/>
    </dgm:pt>
    <dgm:pt modelId="{CFE4EC3A-C1B0-41A5-B018-EAE7A8BADDD8}" type="pres">
      <dgm:prSet presAssocID="{26CF3D9C-C0F5-48A4-97A0-76FCD3F67D23}" presName="hierRoot2" presStyleCnt="0">
        <dgm:presLayoutVars>
          <dgm:hierBranch val="init"/>
        </dgm:presLayoutVars>
      </dgm:prSet>
      <dgm:spPr/>
    </dgm:pt>
    <dgm:pt modelId="{87B2BC69-FB4F-4174-8D06-5BE2DAB22E06}" type="pres">
      <dgm:prSet presAssocID="{26CF3D9C-C0F5-48A4-97A0-76FCD3F67D23}" presName="rootComposite" presStyleCnt="0"/>
      <dgm:spPr/>
    </dgm:pt>
    <dgm:pt modelId="{1414B1CF-F34B-4A09-9824-939D76D051A9}" type="pres">
      <dgm:prSet presAssocID="{26CF3D9C-C0F5-48A4-97A0-76FCD3F67D23}" presName="rootText" presStyleLbl="node3" presStyleIdx="5" presStyleCnt="13">
        <dgm:presLayoutVars>
          <dgm:chPref val="3"/>
        </dgm:presLayoutVars>
      </dgm:prSet>
      <dgm:spPr/>
    </dgm:pt>
    <dgm:pt modelId="{4006266A-E79B-4E0D-9D02-CCDD449A3493}" type="pres">
      <dgm:prSet presAssocID="{26CF3D9C-C0F5-48A4-97A0-76FCD3F67D23}" presName="rootConnector" presStyleLbl="node3" presStyleIdx="5" presStyleCnt="13"/>
      <dgm:spPr/>
    </dgm:pt>
    <dgm:pt modelId="{8CE7A92E-0C49-4BDD-A84A-A0D4E70E242F}" type="pres">
      <dgm:prSet presAssocID="{26CF3D9C-C0F5-48A4-97A0-76FCD3F67D23}" presName="hierChild4" presStyleCnt="0"/>
      <dgm:spPr/>
    </dgm:pt>
    <dgm:pt modelId="{E0CAB59C-0DE4-4D81-9441-3E82E67CA340}" type="pres">
      <dgm:prSet presAssocID="{26CF3D9C-C0F5-48A4-97A0-76FCD3F67D23}" presName="hierChild5" presStyleCnt="0"/>
      <dgm:spPr/>
    </dgm:pt>
    <dgm:pt modelId="{2087F7AC-C069-40A7-9F75-2D91D0C8BA23}" type="pres">
      <dgm:prSet presAssocID="{0DF691D1-C1B2-40ED-BF0F-F04B9A8754C8}" presName="Name37" presStyleLbl="parChTrans1D3" presStyleIdx="6" presStyleCnt="13"/>
      <dgm:spPr/>
    </dgm:pt>
    <dgm:pt modelId="{72A2555A-20D9-4273-9865-363162F8ECA2}" type="pres">
      <dgm:prSet presAssocID="{E03FF429-FC37-416B-8C31-A72423EE3C12}" presName="hierRoot2" presStyleCnt="0">
        <dgm:presLayoutVars>
          <dgm:hierBranch val="init"/>
        </dgm:presLayoutVars>
      </dgm:prSet>
      <dgm:spPr/>
    </dgm:pt>
    <dgm:pt modelId="{8E7EA15D-985F-4DA8-9692-97C8E1BC8173}" type="pres">
      <dgm:prSet presAssocID="{E03FF429-FC37-416B-8C31-A72423EE3C12}" presName="rootComposite" presStyleCnt="0"/>
      <dgm:spPr/>
    </dgm:pt>
    <dgm:pt modelId="{0567458B-563A-4432-A402-DB5D7757047A}" type="pres">
      <dgm:prSet presAssocID="{E03FF429-FC37-416B-8C31-A72423EE3C12}" presName="rootText" presStyleLbl="node3" presStyleIdx="6" presStyleCnt="13">
        <dgm:presLayoutVars>
          <dgm:chPref val="3"/>
        </dgm:presLayoutVars>
      </dgm:prSet>
      <dgm:spPr/>
    </dgm:pt>
    <dgm:pt modelId="{93CA5EC8-8809-4732-B35D-6ABDFBE6C6A0}" type="pres">
      <dgm:prSet presAssocID="{E03FF429-FC37-416B-8C31-A72423EE3C12}" presName="rootConnector" presStyleLbl="node3" presStyleIdx="6" presStyleCnt="13"/>
      <dgm:spPr/>
    </dgm:pt>
    <dgm:pt modelId="{4AA0FDBC-64F9-4491-97DC-E9A0F754FED5}" type="pres">
      <dgm:prSet presAssocID="{E03FF429-FC37-416B-8C31-A72423EE3C12}" presName="hierChild4" presStyleCnt="0"/>
      <dgm:spPr/>
    </dgm:pt>
    <dgm:pt modelId="{2CE2C890-1FF3-4C5D-8D7C-7EEEB9BD15AD}" type="pres">
      <dgm:prSet presAssocID="{E03FF429-FC37-416B-8C31-A72423EE3C12}" presName="hierChild5" presStyleCnt="0"/>
      <dgm:spPr/>
    </dgm:pt>
    <dgm:pt modelId="{1E027883-30DB-408B-A2D7-5102FF692940}" type="pres">
      <dgm:prSet presAssocID="{9EB4B8A5-06AC-4F49-81F3-1A056D9F6390}" presName="Name37" presStyleLbl="parChTrans1D3" presStyleIdx="7" presStyleCnt="13"/>
      <dgm:spPr/>
    </dgm:pt>
    <dgm:pt modelId="{0BA77077-C16E-496A-BE42-1F6C510AC35D}" type="pres">
      <dgm:prSet presAssocID="{110F318A-A666-4F1A-8DB4-F6AEACF63AD8}" presName="hierRoot2" presStyleCnt="0">
        <dgm:presLayoutVars>
          <dgm:hierBranch val="init"/>
        </dgm:presLayoutVars>
      </dgm:prSet>
      <dgm:spPr/>
    </dgm:pt>
    <dgm:pt modelId="{98207193-5E13-4D41-AE02-A0E5805A6573}" type="pres">
      <dgm:prSet presAssocID="{110F318A-A666-4F1A-8DB4-F6AEACF63AD8}" presName="rootComposite" presStyleCnt="0"/>
      <dgm:spPr/>
    </dgm:pt>
    <dgm:pt modelId="{9B90DAC1-D716-4695-BFCC-EF97F55F59CF}" type="pres">
      <dgm:prSet presAssocID="{110F318A-A666-4F1A-8DB4-F6AEACF63AD8}" presName="rootText" presStyleLbl="node3" presStyleIdx="7" presStyleCnt="13">
        <dgm:presLayoutVars>
          <dgm:chPref val="3"/>
        </dgm:presLayoutVars>
      </dgm:prSet>
      <dgm:spPr/>
    </dgm:pt>
    <dgm:pt modelId="{9E7051DA-54BC-45A7-A892-C6861F757437}" type="pres">
      <dgm:prSet presAssocID="{110F318A-A666-4F1A-8DB4-F6AEACF63AD8}" presName="rootConnector" presStyleLbl="node3" presStyleIdx="7" presStyleCnt="13"/>
      <dgm:spPr/>
    </dgm:pt>
    <dgm:pt modelId="{5E73757A-873C-49BF-9D40-7FB99CBB9B9C}" type="pres">
      <dgm:prSet presAssocID="{110F318A-A666-4F1A-8DB4-F6AEACF63AD8}" presName="hierChild4" presStyleCnt="0"/>
      <dgm:spPr/>
    </dgm:pt>
    <dgm:pt modelId="{3677B881-2985-46C3-A435-4421C46249B9}" type="pres">
      <dgm:prSet presAssocID="{110F318A-A666-4F1A-8DB4-F6AEACF63AD8}" presName="hierChild5" presStyleCnt="0"/>
      <dgm:spPr/>
    </dgm:pt>
    <dgm:pt modelId="{51775EFB-9324-49B7-93DD-559E982D875E}" type="pres">
      <dgm:prSet presAssocID="{EE0077A0-CB1A-4E8E-BB98-CCF077EE42D6}" presName="Name37" presStyleLbl="parChTrans1D3" presStyleIdx="8" presStyleCnt="13"/>
      <dgm:spPr/>
    </dgm:pt>
    <dgm:pt modelId="{00EFA8EF-7968-4447-BC44-E18FBF65E46E}" type="pres">
      <dgm:prSet presAssocID="{67D43B43-2D33-490F-86AE-7B6D24C3E6B4}" presName="hierRoot2" presStyleCnt="0">
        <dgm:presLayoutVars>
          <dgm:hierBranch val="init"/>
        </dgm:presLayoutVars>
      </dgm:prSet>
      <dgm:spPr/>
    </dgm:pt>
    <dgm:pt modelId="{B9E7CE2C-9B46-4117-B3F2-9AC8111A30CE}" type="pres">
      <dgm:prSet presAssocID="{67D43B43-2D33-490F-86AE-7B6D24C3E6B4}" presName="rootComposite" presStyleCnt="0"/>
      <dgm:spPr/>
    </dgm:pt>
    <dgm:pt modelId="{599F5F15-DF4F-4883-BE26-759017470BC9}" type="pres">
      <dgm:prSet presAssocID="{67D43B43-2D33-490F-86AE-7B6D24C3E6B4}" presName="rootText" presStyleLbl="node3" presStyleIdx="8" presStyleCnt="13">
        <dgm:presLayoutVars>
          <dgm:chPref val="3"/>
        </dgm:presLayoutVars>
      </dgm:prSet>
      <dgm:spPr/>
    </dgm:pt>
    <dgm:pt modelId="{1973F5E2-B4A5-442E-B5FE-EA0E2CF73272}" type="pres">
      <dgm:prSet presAssocID="{67D43B43-2D33-490F-86AE-7B6D24C3E6B4}" presName="rootConnector" presStyleLbl="node3" presStyleIdx="8" presStyleCnt="13"/>
      <dgm:spPr/>
    </dgm:pt>
    <dgm:pt modelId="{8C846458-A02B-4B54-94CD-071D8D6A2AF6}" type="pres">
      <dgm:prSet presAssocID="{67D43B43-2D33-490F-86AE-7B6D24C3E6B4}" presName="hierChild4" presStyleCnt="0"/>
      <dgm:spPr/>
    </dgm:pt>
    <dgm:pt modelId="{6BD25853-5826-4B35-A00E-29A424773440}" type="pres">
      <dgm:prSet presAssocID="{67D43B43-2D33-490F-86AE-7B6D24C3E6B4}" presName="hierChild5" presStyleCnt="0"/>
      <dgm:spPr/>
    </dgm:pt>
    <dgm:pt modelId="{A7D7BF16-4D0E-44FF-AB51-6B95978451C7}" type="pres">
      <dgm:prSet presAssocID="{E5AB6D75-ED62-4CF7-AC2B-3FF4C78644BF}" presName="hierChild5" presStyleCnt="0"/>
      <dgm:spPr/>
    </dgm:pt>
    <dgm:pt modelId="{438817F0-8C38-4E8B-9EF6-D503404A41DB}" type="pres">
      <dgm:prSet presAssocID="{E35D4145-70F1-45C2-B504-46EDCE08697E}" presName="Name37" presStyleLbl="parChTrans1D2" presStyleIdx="2" presStyleCnt="3"/>
      <dgm:spPr/>
    </dgm:pt>
    <dgm:pt modelId="{98A4A8CD-1973-495A-89EA-02E41787D5D7}" type="pres">
      <dgm:prSet presAssocID="{022E422B-D43A-470C-BCA0-1B3A692B56C2}" presName="hierRoot2" presStyleCnt="0">
        <dgm:presLayoutVars>
          <dgm:hierBranch val="init"/>
        </dgm:presLayoutVars>
      </dgm:prSet>
      <dgm:spPr/>
    </dgm:pt>
    <dgm:pt modelId="{40A561F8-6AEE-4D64-A2B2-48AD0AA96531}" type="pres">
      <dgm:prSet presAssocID="{022E422B-D43A-470C-BCA0-1B3A692B56C2}" presName="rootComposite" presStyleCnt="0"/>
      <dgm:spPr/>
    </dgm:pt>
    <dgm:pt modelId="{72F76348-7DCD-4C18-9A2B-D8E23C1A404B}" type="pres">
      <dgm:prSet presAssocID="{022E422B-D43A-470C-BCA0-1B3A692B56C2}" presName="rootText" presStyleLbl="node2" presStyleIdx="2" presStyleCnt="3">
        <dgm:presLayoutVars>
          <dgm:chPref val="3"/>
        </dgm:presLayoutVars>
      </dgm:prSet>
      <dgm:spPr/>
    </dgm:pt>
    <dgm:pt modelId="{79C39F7C-8F57-423C-B933-B11BA715F5EF}" type="pres">
      <dgm:prSet presAssocID="{022E422B-D43A-470C-BCA0-1B3A692B56C2}" presName="rootConnector" presStyleLbl="node2" presStyleIdx="2" presStyleCnt="3"/>
      <dgm:spPr/>
    </dgm:pt>
    <dgm:pt modelId="{F0200FE6-452B-4DB5-96C7-EF617C6C0B60}" type="pres">
      <dgm:prSet presAssocID="{022E422B-D43A-470C-BCA0-1B3A692B56C2}" presName="hierChild4" presStyleCnt="0"/>
      <dgm:spPr/>
    </dgm:pt>
    <dgm:pt modelId="{3D5D4357-C35E-48C8-A1E1-9A0397617C24}" type="pres">
      <dgm:prSet presAssocID="{A0ED9333-DFAE-4D7B-BD46-3BA9B7C19831}" presName="Name37" presStyleLbl="parChTrans1D3" presStyleIdx="9" presStyleCnt="13"/>
      <dgm:spPr/>
    </dgm:pt>
    <dgm:pt modelId="{CB1AF28C-8531-4913-A8A1-47078A0ED5E0}" type="pres">
      <dgm:prSet presAssocID="{454C0E83-5A2B-4B9F-908D-ADD02F8F0D7D}" presName="hierRoot2" presStyleCnt="0">
        <dgm:presLayoutVars>
          <dgm:hierBranch val="init"/>
        </dgm:presLayoutVars>
      </dgm:prSet>
      <dgm:spPr/>
    </dgm:pt>
    <dgm:pt modelId="{C6F682E9-A151-4DDA-A173-5FB9FB4B88AF}" type="pres">
      <dgm:prSet presAssocID="{454C0E83-5A2B-4B9F-908D-ADD02F8F0D7D}" presName="rootComposite" presStyleCnt="0"/>
      <dgm:spPr/>
    </dgm:pt>
    <dgm:pt modelId="{2F61FA97-5673-4D9D-A59F-BF1DBEF23E66}" type="pres">
      <dgm:prSet presAssocID="{454C0E83-5A2B-4B9F-908D-ADD02F8F0D7D}" presName="rootText" presStyleLbl="node3" presStyleIdx="9" presStyleCnt="13">
        <dgm:presLayoutVars>
          <dgm:chPref val="3"/>
        </dgm:presLayoutVars>
      </dgm:prSet>
      <dgm:spPr/>
    </dgm:pt>
    <dgm:pt modelId="{384FD62B-B147-4F6A-978C-581A4CF9D511}" type="pres">
      <dgm:prSet presAssocID="{454C0E83-5A2B-4B9F-908D-ADD02F8F0D7D}" presName="rootConnector" presStyleLbl="node3" presStyleIdx="9" presStyleCnt="13"/>
      <dgm:spPr/>
    </dgm:pt>
    <dgm:pt modelId="{54266D87-2FCA-4AC3-BDCE-C6FE9F3C0705}" type="pres">
      <dgm:prSet presAssocID="{454C0E83-5A2B-4B9F-908D-ADD02F8F0D7D}" presName="hierChild4" presStyleCnt="0"/>
      <dgm:spPr/>
    </dgm:pt>
    <dgm:pt modelId="{670B88B9-0CAF-4B90-B284-920C26281E4F}" type="pres">
      <dgm:prSet presAssocID="{454C0E83-5A2B-4B9F-908D-ADD02F8F0D7D}" presName="hierChild5" presStyleCnt="0"/>
      <dgm:spPr/>
    </dgm:pt>
    <dgm:pt modelId="{23555E18-46B2-4D17-9015-3E58EE851ACE}" type="pres">
      <dgm:prSet presAssocID="{18CD8AEB-E435-4ED0-875D-5C9BCCE6E6EA}" presName="Name37" presStyleLbl="parChTrans1D3" presStyleIdx="10" presStyleCnt="13"/>
      <dgm:spPr/>
    </dgm:pt>
    <dgm:pt modelId="{98AEAD6B-22A5-4468-9175-0B3D13899D43}" type="pres">
      <dgm:prSet presAssocID="{15DBD161-F4B7-42D1-804F-69AEBB3A15F1}" presName="hierRoot2" presStyleCnt="0">
        <dgm:presLayoutVars>
          <dgm:hierBranch val="init"/>
        </dgm:presLayoutVars>
      </dgm:prSet>
      <dgm:spPr/>
    </dgm:pt>
    <dgm:pt modelId="{04EF0D8F-50E1-45BA-BC76-A9DA41D9540C}" type="pres">
      <dgm:prSet presAssocID="{15DBD161-F4B7-42D1-804F-69AEBB3A15F1}" presName="rootComposite" presStyleCnt="0"/>
      <dgm:spPr/>
    </dgm:pt>
    <dgm:pt modelId="{105BB79A-E889-4BFA-AA8A-26B05FECD59A}" type="pres">
      <dgm:prSet presAssocID="{15DBD161-F4B7-42D1-804F-69AEBB3A15F1}" presName="rootText" presStyleLbl="node3" presStyleIdx="10" presStyleCnt="13">
        <dgm:presLayoutVars>
          <dgm:chPref val="3"/>
        </dgm:presLayoutVars>
      </dgm:prSet>
      <dgm:spPr/>
    </dgm:pt>
    <dgm:pt modelId="{83CE379A-AFC2-4B3F-9A2A-EE7FAC4DD701}" type="pres">
      <dgm:prSet presAssocID="{15DBD161-F4B7-42D1-804F-69AEBB3A15F1}" presName="rootConnector" presStyleLbl="node3" presStyleIdx="10" presStyleCnt="13"/>
      <dgm:spPr/>
    </dgm:pt>
    <dgm:pt modelId="{792E4503-F063-4B68-B322-8DE9559B21EE}" type="pres">
      <dgm:prSet presAssocID="{15DBD161-F4B7-42D1-804F-69AEBB3A15F1}" presName="hierChild4" presStyleCnt="0"/>
      <dgm:spPr/>
    </dgm:pt>
    <dgm:pt modelId="{BCA48520-EE5A-4083-B125-07175F38C1BE}" type="pres">
      <dgm:prSet presAssocID="{15DBD161-F4B7-42D1-804F-69AEBB3A15F1}" presName="hierChild5" presStyleCnt="0"/>
      <dgm:spPr/>
    </dgm:pt>
    <dgm:pt modelId="{F710BF35-C0C9-43EF-B783-E13394FD3F59}" type="pres">
      <dgm:prSet presAssocID="{DD0CD1FD-F62F-4929-B818-31A8214F10DB}" presName="Name37" presStyleLbl="parChTrans1D3" presStyleIdx="11" presStyleCnt="13"/>
      <dgm:spPr/>
    </dgm:pt>
    <dgm:pt modelId="{96C94E7F-2031-44FF-8DFA-E1862AB15400}" type="pres">
      <dgm:prSet presAssocID="{3AE072C5-0401-41B6-9C41-BB33C27C99B6}" presName="hierRoot2" presStyleCnt="0">
        <dgm:presLayoutVars>
          <dgm:hierBranch val="init"/>
        </dgm:presLayoutVars>
      </dgm:prSet>
      <dgm:spPr/>
    </dgm:pt>
    <dgm:pt modelId="{8E7AAE6C-1E1A-4018-B00F-443B37296638}" type="pres">
      <dgm:prSet presAssocID="{3AE072C5-0401-41B6-9C41-BB33C27C99B6}" presName="rootComposite" presStyleCnt="0"/>
      <dgm:spPr/>
    </dgm:pt>
    <dgm:pt modelId="{BB892574-FDAE-4AC9-871E-1A3AE8799598}" type="pres">
      <dgm:prSet presAssocID="{3AE072C5-0401-41B6-9C41-BB33C27C99B6}" presName="rootText" presStyleLbl="node3" presStyleIdx="11" presStyleCnt="13">
        <dgm:presLayoutVars>
          <dgm:chPref val="3"/>
        </dgm:presLayoutVars>
      </dgm:prSet>
      <dgm:spPr/>
    </dgm:pt>
    <dgm:pt modelId="{80B05CBC-932B-4E2E-BC60-F76A0D8BA13C}" type="pres">
      <dgm:prSet presAssocID="{3AE072C5-0401-41B6-9C41-BB33C27C99B6}" presName="rootConnector" presStyleLbl="node3" presStyleIdx="11" presStyleCnt="13"/>
      <dgm:spPr/>
    </dgm:pt>
    <dgm:pt modelId="{2E611107-5120-449E-A38B-AD9D03224146}" type="pres">
      <dgm:prSet presAssocID="{3AE072C5-0401-41B6-9C41-BB33C27C99B6}" presName="hierChild4" presStyleCnt="0"/>
      <dgm:spPr/>
    </dgm:pt>
    <dgm:pt modelId="{2A1AF2D4-0254-4B70-A26E-9BC39A85509E}" type="pres">
      <dgm:prSet presAssocID="{3AE072C5-0401-41B6-9C41-BB33C27C99B6}" presName="hierChild5" presStyleCnt="0"/>
      <dgm:spPr/>
    </dgm:pt>
    <dgm:pt modelId="{9B8C9F1B-BBCC-4F46-9968-0A93CE7B677F}" type="pres">
      <dgm:prSet presAssocID="{AAA06F25-7AC9-4E64-B46F-C7FFF14B1E25}" presName="Name37" presStyleLbl="parChTrans1D3" presStyleIdx="12" presStyleCnt="13"/>
      <dgm:spPr/>
    </dgm:pt>
    <dgm:pt modelId="{5D92A12C-3242-491E-8974-0BA06FC6A7FD}" type="pres">
      <dgm:prSet presAssocID="{95CB6107-354A-4953-BB47-F70B3A8218D6}" presName="hierRoot2" presStyleCnt="0">
        <dgm:presLayoutVars>
          <dgm:hierBranch val="init"/>
        </dgm:presLayoutVars>
      </dgm:prSet>
      <dgm:spPr/>
    </dgm:pt>
    <dgm:pt modelId="{55AB9BDC-3BE7-4A22-BAD5-095CF71136E6}" type="pres">
      <dgm:prSet presAssocID="{95CB6107-354A-4953-BB47-F70B3A8218D6}" presName="rootComposite" presStyleCnt="0"/>
      <dgm:spPr/>
    </dgm:pt>
    <dgm:pt modelId="{21D55886-AE73-42DC-B5C7-3ABDBA0DEF9C}" type="pres">
      <dgm:prSet presAssocID="{95CB6107-354A-4953-BB47-F70B3A8218D6}" presName="rootText" presStyleLbl="node3" presStyleIdx="12" presStyleCnt="13">
        <dgm:presLayoutVars>
          <dgm:chPref val="3"/>
        </dgm:presLayoutVars>
      </dgm:prSet>
      <dgm:spPr/>
    </dgm:pt>
    <dgm:pt modelId="{8D9D48F7-523A-43AE-9BE4-8FA41BFFB753}" type="pres">
      <dgm:prSet presAssocID="{95CB6107-354A-4953-BB47-F70B3A8218D6}" presName="rootConnector" presStyleLbl="node3" presStyleIdx="12" presStyleCnt="13"/>
      <dgm:spPr/>
    </dgm:pt>
    <dgm:pt modelId="{9B606F85-FF1A-4075-A652-C16F1167C943}" type="pres">
      <dgm:prSet presAssocID="{95CB6107-354A-4953-BB47-F70B3A8218D6}" presName="hierChild4" presStyleCnt="0"/>
      <dgm:spPr/>
    </dgm:pt>
    <dgm:pt modelId="{2696ADDA-687B-4308-9C7A-5C4AE2252755}" type="pres">
      <dgm:prSet presAssocID="{95CB6107-354A-4953-BB47-F70B3A8218D6}" presName="hierChild5" presStyleCnt="0"/>
      <dgm:spPr/>
    </dgm:pt>
    <dgm:pt modelId="{9BB98898-AC7E-4CE2-9E05-356D41703826}" type="pres">
      <dgm:prSet presAssocID="{022E422B-D43A-470C-BCA0-1B3A692B56C2}" presName="hierChild5" presStyleCnt="0"/>
      <dgm:spPr/>
    </dgm:pt>
    <dgm:pt modelId="{D46B7DCE-A49B-4339-B865-108EF351A7C9}" type="pres">
      <dgm:prSet presAssocID="{724A5EBA-D1EA-4A54-A121-38D6677E93F6}" presName="hierChild3" presStyleCnt="0"/>
      <dgm:spPr/>
    </dgm:pt>
  </dgm:ptLst>
  <dgm:cxnLst>
    <dgm:cxn modelId="{C7A2CF00-0CA0-46C8-9E56-DC55F016EE99}" type="presOf" srcId="{724A5EBA-D1EA-4A54-A121-38D6677E93F6}" destId="{F4282AB2-D85C-47D6-9F1D-7B47BCFB4F43}" srcOrd="1" destOrd="0" presId="urn:microsoft.com/office/officeart/2005/8/layout/orgChart1"/>
    <dgm:cxn modelId="{D6C36502-2A93-4B52-B2F1-DB631962FC7F}" type="presOf" srcId="{FAFC1EFA-9E5F-4ECD-9F44-3DB418F13DE4}" destId="{9B85A4F4-44A1-402A-BD64-A30C29A02B32}" srcOrd="0" destOrd="0" presId="urn:microsoft.com/office/officeart/2005/8/layout/orgChart1"/>
    <dgm:cxn modelId="{40AEB108-9DC6-49F8-B610-B6FD3A4DF5D1}" type="presOf" srcId="{022E422B-D43A-470C-BCA0-1B3A692B56C2}" destId="{79C39F7C-8F57-423C-B933-B11BA715F5EF}" srcOrd="1" destOrd="0" presId="urn:microsoft.com/office/officeart/2005/8/layout/orgChart1"/>
    <dgm:cxn modelId="{45A46A0C-50D4-4A6F-8E3F-F463C112B475}" type="presOf" srcId="{73FCFA42-474E-4544-9B6E-47642B6BBAE1}" destId="{083B5D26-9C16-4F80-9EDB-82DC0E290830}" srcOrd="1" destOrd="0" presId="urn:microsoft.com/office/officeart/2005/8/layout/orgChart1"/>
    <dgm:cxn modelId="{3B182F11-67EF-4D87-8729-989AA3D96344}" type="presOf" srcId="{280F960F-B211-4D8D-B174-481AA8B9FD57}" destId="{D9B2C3D2-91E6-4BFF-8DA7-2286E377A165}" srcOrd="0" destOrd="0" presId="urn:microsoft.com/office/officeart/2005/8/layout/orgChart1"/>
    <dgm:cxn modelId="{F1937A13-706C-45BB-B01B-F1D6B42BBD10}" srcId="{E5AB6D75-ED62-4CF7-AC2B-3FF4C78644BF}" destId="{67D43B43-2D33-490F-86AE-7B6D24C3E6B4}" srcOrd="4" destOrd="0" parTransId="{EE0077A0-CB1A-4E8E-BB98-CCF077EE42D6}" sibTransId="{EE8DA9D0-1493-4834-B17C-2E5DF22D8258}"/>
    <dgm:cxn modelId="{BC99BB16-C724-4FAB-9847-971EDFA42F76}" type="presOf" srcId="{7213430C-1183-4284-A491-1A9CC2833B14}" destId="{AAC39316-47EE-45FF-BE42-37EB41FEDD57}" srcOrd="0" destOrd="0" presId="urn:microsoft.com/office/officeart/2005/8/layout/orgChart1"/>
    <dgm:cxn modelId="{8D63F117-0E0C-4D5C-9B97-57F02E7508D0}" srcId="{022E422B-D43A-470C-BCA0-1B3A692B56C2}" destId="{454C0E83-5A2B-4B9F-908D-ADD02F8F0D7D}" srcOrd="0" destOrd="0" parTransId="{A0ED9333-DFAE-4D7B-BD46-3BA9B7C19831}" sibTransId="{9A57F1DE-F21C-4922-8E0C-549BE85C2C9B}"/>
    <dgm:cxn modelId="{44B95218-4229-4976-9262-41D965D9C912}" type="presOf" srcId="{E03FF429-FC37-416B-8C31-A72423EE3C12}" destId="{93CA5EC8-8809-4732-B35D-6ABDFBE6C6A0}" srcOrd="1" destOrd="0" presId="urn:microsoft.com/office/officeart/2005/8/layout/orgChart1"/>
    <dgm:cxn modelId="{50FC9E18-594C-435A-B1E9-D425A362EC73}" srcId="{73FCFA42-474E-4544-9B6E-47642B6BBAE1}" destId="{7213430C-1183-4284-A491-1A9CC2833B14}" srcOrd="3" destOrd="0" parTransId="{1F304E04-F785-43C0-875C-AD38F943567F}" sibTransId="{8310B1A3-0CF5-4891-8E6E-323C8E261D37}"/>
    <dgm:cxn modelId="{49AFCE1F-3FC1-43CA-B416-82EB688BD74F}" type="presOf" srcId="{7213430C-1183-4284-A491-1A9CC2833B14}" destId="{5C1288B7-E5EA-482F-8224-C82274CC8857}" srcOrd="1" destOrd="0" presId="urn:microsoft.com/office/officeart/2005/8/layout/orgChart1"/>
    <dgm:cxn modelId="{1DEF8B22-73E8-4D74-A2CD-DE2DC4A33550}" type="presOf" srcId="{15DBD161-F4B7-42D1-804F-69AEBB3A15F1}" destId="{105BB79A-E889-4BFA-AA8A-26B05FECD59A}" srcOrd="0" destOrd="0" presId="urn:microsoft.com/office/officeart/2005/8/layout/orgChart1"/>
    <dgm:cxn modelId="{ACC57024-7242-4D10-B256-31BE42F25D9E}" type="presOf" srcId="{26CF3D9C-C0F5-48A4-97A0-76FCD3F67D23}" destId="{4006266A-E79B-4E0D-9D02-CCDD449A3493}" srcOrd="1" destOrd="0" presId="urn:microsoft.com/office/officeart/2005/8/layout/orgChart1"/>
    <dgm:cxn modelId="{D426BE25-18C0-4285-964F-B8B78CF310DD}" srcId="{BD6A1C08-A252-42BF-A7E8-46327E148E54}" destId="{724A5EBA-D1EA-4A54-A121-38D6677E93F6}" srcOrd="0" destOrd="0" parTransId="{D4F0A386-64FA-47A9-A47B-EF9688CEE341}" sibTransId="{F89DE747-33AA-4A34-B69B-880D8B5D4A44}"/>
    <dgm:cxn modelId="{79433F29-F7B9-4585-A8F5-6B8F2DD521E2}" srcId="{E5AB6D75-ED62-4CF7-AC2B-3FF4C78644BF}" destId="{E03FF429-FC37-416B-8C31-A72423EE3C12}" srcOrd="2" destOrd="0" parTransId="{0DF691D1-C1B2-40ED-BF0F-F04B9A8754C8}" sibTransId="{D8720E96-9A66-44A7-A4A8-A6E4AAF0BD13}"/>
    <dgm:cxn modelId="{AE0E882E-2C59-4B54-ABEA-D14321C35261}" type="presOf" srcId="{12FCF37F-600C-40C7-A557-A6D4044E1A1B}" destId="{EE066A74-86A8-4D0A-8F09-CF30011F4557}" srcOrd="0" destOrd="0" presId="urn:microsoft.com/office/officeart/2005/8/layout/orgChart1"/>
    <dgm:cxn modelId="{7222C72F-1815-43BB-A7C2-89E0B84038ED}" type="presOf" srcId="{0963F501-3804-45A3-8A89-579E0F51F3BE}" destId="{AA7060E2-AF15-4A77-AF7E-5D88347E9385}" srcOrd="0" destOrd="0" presId="urn:microsoft.com/office/officeart/2005/8/layout/orgChart1"/>
    <dgm:cxn modelId="{68540538-C691-450B-9526-659D440386A0}" type="presOf" srcId="{454C0E83-5A2B-4B9F-908D-ADD02F8F0D7D}" destId="{384FD62B-B147-4F6A-978C-581A4CF9D511}" srcOrd="1" destOrd="0" presId="urn:microsoft.com/office/officeart/2005/8/layout/orgChart1"/>
    <dgm:cxn modelId="{48DE5E3C-25EF-4CEA-9226-3232839952B3}" srcId="{724A5EBA-D1EA-4A54-A121-38D6677E93F6}" destId="{73FCFA42-474E-4544-9B6E-47642B6BBAE1}" srcOrd="0" destOrd="0" parTransId="{280F960F-B211-4D8D-B174-481AA8B9FD57}" sibTransId="{375A89F9-C14E-43CB-89B7-CCD98993D798}"/>
    <dgm:cxn modelId="{E8E6F53E-A237-4847-AD09-C9F993D04534}" type="presOf" srcId="{E03FF429-FC37-416B-8C31-A72423EE3C12}" destId="{0567458B-563A-4432-A402-DB5D7757047A}" srcOrd="0" destOrd="0" presId="urn:microsoft.com/office/officeart/2005/8/layout/orgChart1"/>
    <dgm:cxn modelId="{1C4C3E5D-5557-4A5F-886E-F11D631B8565}" srcId="{724A5EBA-D1EA-4A54-A121-38D6677E93F6}" destId="{E5AB6D75-ED62-4CF7-AC2B-3FF4C78644BF}" srcOrd="1" destOrd="0" parTransId="{5B05F239-F1F8-4C34-BB11-2B225FD4145B}" sibTransId="{A9DC2C76-4AE1-4501-988C-465C09F18873}"/>
    <dgm:cxn modelId="{3567D35E-58B6-4724-A8DC-35B562DCFF4B}" type="presOf" srcId="{110F318A-A666-4F1A-8DB4-F6AEACF63AD8}" destId="{9E7051DA-54BC-45A7-A892-C6861F757437}" srcOrd="1" destOrd="0" presId="urn:microsoft.com/office/officeart/2005/8/layout/orgChart1"/>
    <dgm:cxn modelId="{6818AE60-206D-4ECB-939A-7F04352FC094}" type="presOf" srcId="{9EB4B8A5-06AC-4F49-81F3-1A056D9F6390}" destId="{1E027883-30DB-408B-A2D7-5102FF692940}" srcOrd="0" destOrd="0" presId="urn:microsoft.com/office/officeart/2005/8/layout/orgChart1"/>
    <dgm:cxn modelId="{20304C46-0793-4F72-A240-2EFC5B683785}" srcId="{022E422B-D43A-470C-BCA0-1B3A692B56C2}" destId="{15DBD161-F4B7-42D1-804F-69AEBB3A15F1}" srcOrd="1" destOrd="0" parTransId="{18CD8AEB-E435-4ED0-875D-5C9BCCE6E6EA}" sibTransId="{61D9AA71-AC90-41C5-A610-678A32FB2CB4}"/>
    <dgm:cxn modelId="{B0B10A67-FF09-409E-923D-3B7628C4FB72}" srcId="{E5AB6D75-ED62-4CF7-AC2B-3FF4C78644BF}" destId="{6A4E747B-8D71-4846-BB92-0A2808E81F3F}" srcOrd="0" destOrd="0" parTransId="{12FCF37F-600C-40C7-A557-A6D4044E1A1B}" sibTransId="{6DA9C6C8-D8FE-47E2-AC95-9DA2028BAFF4}"/>
    <dgm:cxn modelId="{B460534A-CA7F-4268-95B8-CE7F45357DD5}" type="presOf" srcId="{69F4E960-1252-45A9-9AE4-F746EE91A65D}" destId="{E7B8162D-54D9-4887-A4A9-9628019855C5}" srcOrd="0" destOrd="0" presId="urn:microsoft.com/office/officeart/2005/8/layout/orgChart1"/>
    <dgm:cxn modelId="{F309A96A-B170-49FC-BEBC-DB747487DFF2}" srcId="{E5AB6D75-ED62-4CF7-AC2B-3FF4C78644BF}" destId="{110F318A-A666-4F1A-8DB4-F6AEACF63AD8}" srcOrd="3" destOrd="0" parTransId="{9EB4B8A5-06AC-4F49-81F3-1A056D9F6390}" sibTransId="{45CE225E-A2FB-4F15-9B03-78E7D9102F2E}"/>
    <dgm:cxn modelId="{B1CE2A6B-A4BC-41B9-B297-AFFB2C554D7A}" type="presOf" srcId="{110F318A-A666-4F1A-8DB4-F6AEACF63AD8}" destId="{9B90DAC1-D716-4695-BFCC-EF97F55F59CF}" srcOrd="0" destOrd="0" presId="urn:microsoft.com/office/officeart/2005/8/layout/orgChart1"/>
    <dgm:cxn modelId="{8A9AB86C-C472-48BE-9473-D3F999BAA8D7}" type="presOf" srcId="{95CB6107-354A-4953-BB47-F70B3A8218D6}" destId="{21D55886-AE73-42DC-B5C7-3ABDBA0DEF9C}" srcOrd="0" destOrd="0" presId="urn:microsoft.com/office/officeart/2005/8/layout/orgChart1"/>
    <dgm:cxn modelId="{EA15AB6F-EDAD-4D38-8D27-C3164A171AF8}" type="presOf" srcId="{5B05F239-F1F8-4C34-BB11-2B225FD4145B}" destId="{7AA9595C-E0D3-4F3E-BAC0-E19A15B8F711}" srcOrd="0" destOrd="0" presId="urn:microsoft.com/office/officeart/2005/8/layout/orgChart1"/>
    <dgm:cxn modelId="{AEACDA4F-89AA-4CE0-907E-A4B837E7391E}" type="presOf" srcId="{6A4E747B-8D71-4846-BB92-0A2808E81F3F}" destId="{E917FA4B-9234-4C4E-84E7-A202B637E6FA}" srcOrd="0" destOrd="0" presId="urn:microsoft.com/office/officeart/2005/8/layout/orgChart1"/>
    <dgm:cxn modelId="{72A7B350-4117-4672-88C7-648EF7040E3A}" srcId="{73FCFA42-474E-4544-9B6E-47642B6BBAE1}" destId="{0963F501-3804-45A3-8A89-579E0F51F3BE}" srcOrd="1" destOrd="0" parTransId="{FAFC1EFA-9E5F-4ECD-9F44-3DB418F13DE4}" sibTransId="{4A1B7BFC-FFB7-4289-A54A-A9FAF199E644}"/>
    <dgm:cxn modelId="{EF846671-C870-4540-9E5E-B54F95C10717}" type="presOf" srcId="{724A5EBA-D1EA-4A54-A121-38D6677E93F6}" destId="{92F3B5B6-D844-4A18-83D3-2683C4382419}" srcOrd="0" destOrd="0" presId="urn:microsoft.com/office/officeart/2005/8/layout/orgChart1"/>
    <dgm:cxn modelId="{75F29674-BF08-45EF-9B0A-B429A52F620F}" type="presOf" srcId="{0963F501-3804-45A3-8A89-579E0F51F3BE}" destId="{ED651386-B5DB-4C31-8FB8-E7E6771618E6}" srcOrd="1" destOrd="0" presId="urn:microsoft.com/office/officeart/2005/8/layout/orgChart1"/>
    <dgm:cxn modelId="{6F457A57-2658-4DD8-A123-8F1DE55B5B90}" srcId="{73FCFA42-474E-4544-9B6E-47642B6BBAE1}" destId="{62E72DB3-799F-42B0-99E6-B0A814300702}" srcOrd="2" destOrd="0" parTransId="{EDA365F9-3792-413B-9C80-0975E09A80F9}" sibTransId="{92ABBCA1-5E49-473F-A26B-94CD847FC68A}"/>
    <dgm:cxn modelId="{B27D9179-7994-4FD0-8FE2-A8D6E4610067}" type="presOf" srcId="{9DA31CE2-5778-40E8-9889-F0E3EB9C511C}" destId="{C160C39C-9E6C-483A-B974-5E774EC927B1}" srcOrd="0" destOrd="0" presId="urn:microsoft.com/office/officeart/2005/8/layout/orgChart1"/>
    <dgm:cxn modelId="{B9B72180-4530-4FCB-ACDC-E1A24782FA40}" type="presOf" srcId="{454C0E83-5A2B-4B9F-908D-ADD02F8F0D7D}" destId="{2F61FA97-5673-4D9D-A59F-BF1DBEF23E66}" srcOrd="0" destOrd="0" presId="urn:microsoft.com/office/officeart/2005/8/layout/orgChart1"/>
    <dgm:cxn modelId="{BF05F385-3FD6-4098-8D67-BA8D7206DD6B}" srcId="{73FCFA42-474E-4544-9B6E-47642B6BBAE1}" destId="{670C8BC3-C16F-4DF6-AA4F-AE67949CF633}" srcOrd="0" destOrd="0" parTransId="{9DA31CE2-5778-40E8-9889-F0E3EB9C511C}" sibTransId="{9B663232-C5AB-4560-BC15-26215A05017F}"/>
    <dgm:cxn modelId="{2BEA148C-0999-4D0E-A442-5418A17602AF}" srcId="{E5AB6D75-ED62-4CF7-AC2B-3FF4C78644BF}" destId="{26CF3D9C-C0F5-48A4-97A0-76FCD3F67D23}" srcOrd="1" destOrd="0" parTransId="{69F4E960-1252-45A9-9AE4-F746EE91A65D}" sibTransId="{46E53395-9A08-4B9E-A53B-72D926B70244}"/>
    <dgm:cxn modelId="{4701428C-66AA-45AB-859B-4BF043A4143F}" type="presOf" srcId="{022E422B-D43A-470C-BCA0-1B3A692B56C2}" destId="{72F76348-7DCD-4C18-9A2B-D8E23C1A404B}" srcOrd="0" destOrd="0" presId="urn:microsoft.com/office/officeart/2005/8/layout/orgChart1"/>
    <dgm:cxn modelId="{BBEF7E8E-BD25-4E90-9BA5-EC8BC7E98AFB}" type="presOf" srcId="{18CD8AEB-E435-4ED0-875D-5C9BCCE6E6EA}" destId="{23555E18-46B2-4D17-9015-3E58EE851ACE}" srcOrd="0" destOrd="0" presId="urn:microsoft.com/office/officeart/2005/8/layout/orgChart1"/>
    <dgm:cxn modelId="{F07E5E90-B49B-4AB9-9706-BDEBFF20BF53}" type="presOf" srcId="{E5AB6D75-ED62-4CF7-AC2B-3FF4C78644BF}" destId="{03CF00B1-2004-4057-B92F-991CB1FB7771}" srcOrd="0" destOrd="0" presId="urn:microsoft.com/office/officeart/2005/8/layout/orgChart1"/>
    <dgm:cxn modelId="{99E50296-4736-4D64-8AC4-B30361971842}" type="presOf" srcId="{EE0077A0-CB1A-4E8E-BB98-CCF077EE42D6}" destId="{51775EFB-9324-49B7-93DD-559E982D875E}" srcOrd="0" destOrd="0" presId="urn:microsoft.com/office/officeart/2005/8/layout/orgChart1"/>
    <dgm:cxn modelId="{CFD18D96-B20E-477E-97FB-B77A37AB5150}" type="presOf" srcId="{95CB6107-354A-4953-BB47-F70B3A8218D6}" destId="{8D9D48F7-523A-43AE-9BE4-8FA41BFFB753}" srcOrd="1" destOrd="0" presId="urn:microsoft.com/office/officeart/2005/8/layout/orgChart1"/>
    <dgm:cxn modelId="{FEF457A2-607E-44A2-AD31-11F86FE19C1F}" type="presOf" srcId="{3AE072C5-0401-41B6-9C41-BB33C27C99B6}" destId="{80B05CBC-932B-4E2E-BC60-F76A0D8BA13C}" srcOrd="1" destOrd="0" presId="urn:microsoft.com/office/officeart/2005/8/layout/orgChart1"/>
    <dgm:cxn modelId="{EDD4ACA3-3CC6-40AF-818D-05022B94096A}" type="presOf" srcId="{62E72DB3-799F-42B0-99E6-B0A814300702}" destId="{2408B3E1-990D-4D6F-A931-E968DB18E80C}" srcOrd="1" destOrd="0" presId="urn:microsoft.com/office/officeart/2005/8/layout/orgChart1"/>
    <dgm:cxn modelId="{58A44DA4-D6E1-45E9-943A-2F4C4996BE30}" type="presOf" srcId="{6A4E747B-8D71-4846-BB92-0A2808E81F3F}" destId="{3699B968-6890-478F-9DD1-FDA079A6C972}" srcOrd="1" destOrd="0" presId="urn:microsoft.com/office/officeart/2005/8/layout/orgChart1"/>
    <dgm:cxn modelId="{DEE802A7-34B8-435B-95AA-9B647EA46AFE}" type="presOf" srcId="{0DF691D1-C1B2-40ED-BF0F-F04B9A8754C8}" destId="{2087F7AC-C069-40A7-9F75-2D91D0C8BA23}" srcOrd="0" destOrd="0" presId="urn:microsoft.com/office/officeart/2005/8/layout/orgChart1"/>
    <dgm:cxn modelId="{A5D375A8-F2C8-4CEA-9D09-DEF67918937F}" type="presOf" srcId="{1F304E04-F785-43C0-875C-AD38F943567F}" destId="{58700FED-298F-4308-AB6B-A425C74E651C}" srcOrd="0" destOrd="0" presId="urn:microsoft.com/office/officeart/2005/8/layout/orgChart1"/>
    <dgm:cxn modelId="{94012FB3-E39F-4C0D-9BB3-87134CA9598C}" type="presOf" srcId="{67D43B43-2D33-490F-86AE-7B6D24C3E6B4}" destId="{599F5F15-DF4F-4883-BE26-759017470BC9}" srcOrd="0" destOrd="0" presId="urn:microsoft.com/office/officeart/2005/8/layout/orgChart1"/>
    <dgm:cxn modelId="{0BA2FEB8-A3AE-4F4D-BA6E-DBC6FFF324B4}" type="presOf" srcId="{67D43B43-2D33-490F-86AE-7B6D24C3E6B4}" destId="{1973F5E2-B4A5-442E-B5FE-EA0E2CF73272}" srcOrd="1" destOrd="0" presId="urn:microsoft.com/office/officeart/2005/8/layout/orgChart1"/>
    <dgm:cxn modelId="{69E4D1BB-06AC-4142-9862-5DBE7055D962}" type="presOf" srcId="{3AE072C5-0401-41B6-9C41-BB33C27C99B6}" destId="{BB892574-FDAE-4AC9-871E-1A3AE8799598}" srcOrd="0" destOrd="0" presId="urn:microsoft.com/office/officeart/2005/8/layout/orgChart1"/>
    <dgm:cxn modelId="{6C2DB7C1-0A3F-47B4-B5B9-19C0A5BADF23}" type="presOf" srcId="{BD6A1C08-A252-42BF-A7E8-46327E148E54}" destId="{BB71CC5B-92DE-4CF8-954D-614A2F051BB5}" srcOrd="0" destOrd="0" presId="urn:microsoft.com/office/officeart/2005/8/layout/orgChart1"/>
    <dgm:cxn modelId="{FB93BCC2-2A5F-460D-BC56-4740DD1CAA1B}" type="presOf" srcId="{26CF3D9C-C0F5-48A4-97A0-76FCD3F67D23}" destId="{1414B1CF-F34B-4A09-9824-939D76D051A9}" srcOrd="0" destOrd="0" presId="urn:microsoft.com/office/officeart/2005/8/layout/orgChart1"/>
    <dgm:cxn modelId="{D21B88C6-A370-490B-8C31-6C12010B5129}" type="presOf" srcId="{15DBD161-F4B7-42D1-804F-69AEBB3A15F1}" destId="{83CE379A-AFC2-4B3F-9A2A-EE7FAC4DD701}" srcOrd="1" destOrd="0" presId="urn:microsoft.com/office/officeart/2005/8/layout/orgChart1"/>
    <dgm:cxn modelId="{8CBD78C8-74A5-498C-9874-9921B05BA819}" type="presOf" srcId="{A0ED9333-DFAE-4D7B-BD46-3BA9B7C19831}" destId="{3D5D4357-C35E-48C8-A1E1-9A0397617C24}" srcOrd="0" destOrd="0" presId="urn:microsoft.com/office/officeart/2005/8/layout/orgChart1"/>
    <dgm:cxn modelId="{58B58ECD-7529-43E0-A5D0-E39DB876ECCB}" type="presOf" srcId="{670C8BC3-C16F-4DF6-AA4F-AE67949CF633}" destId="{404B0047-EFD9-4A47-A8CF-BC7194CEA2F2}" srcOrd="1" destOrd="0" presId="urn:microsoft.com/office/officeart/2005/8/layout/orgChart1"/>
    <dgm:cxn modelId="{AE530BD4-8EAF-4604-AF12-C10AF9FEECF4}" type="presOf" srcId="{AAA06F25-7AC9-4E64-B46F-C7FFF14B1E25}" destId="{9B8C9F1B-BBCC-4F46-9968-0A93CE7B677F}" srcOrd="0" destOrd="0" presId="urn:microsoft.com/office/officeart/2005/8/layout/orgChart1"/>
    <dgm:cxn modelId="{1A492DD6-E22D-40D3-8542-AA7DC79F9F87}" srcId="{724A5EBA-D1EA-4A54-A121-38D6677E93F6}" destId="{022E422B-D43A-470C-BCA0-1B3A692B56C2}" srcOrd="2" destOrd="0" parTransId="{E35D4145-70F1-45C2-B504-46EDCE08697E}" sibTransId="{B903615B-CB73-4578-8533-1679241C8053}"/>
    <dgm:cxn modelId="{302022D7-FEED-4724-8B96-52031D4441C9}" type="presOf" srcId="{62E72DB3-799F-42B0-99E6-B0A814300702}" destId="{C024C2CB-4997-4482-A1B9-CCAF72368F41}" srcOrd="0" destOrd="0" presId="urn:microsoft.com/office/officeart/2005/8/layout/orgChart1"/>
    <dgm:cxn modelId="{C55554D8-BEE0-441C-ABB9-70E60D7299FA}" type="presOf" srcId="{E35D4145-70F1-45C2-B504-46EDCE08697E}" destId="{438817F0-8C38-4E8B-9EF6-D503404A41DB}" srcOrd="0" destOrd="0" presId="urn:microsoft.com/office/officeart/2005/8/layout/orgChart1"/>
    <dgm:cxn modelId="{B78774DE-EFBE-48FD-9A0C-79F6987FE87F}" type="presOf" srcId="{73FCFA42-474E-4544-9B6E-47642B6BBAE1}" destId="{7AD12B0B-6A35-4C5C-A068-6553291E4EDF}" srcOrd="0" destOrd="0" presId="urn:microsoft.com/office/officeart/2005/8/layout/orgChart1"/>
    <dgm:cxn modelId="{FE4404E3-A5BC-4114-92D3-E44C19003D29}" type="presOf" srcId="{EDA365F9-3792-413B-9C80-0975E09A80F9}" destId="{5DED5112-5925-4B92-8219-AE1501A69764}" srcOrd="0" destOrd="0" presId="urn:microsoft.com/office/officeart/2005/8/layout/orgChart1"/>
    <dgm:cxn modelId="{99D24FEA-EBFC-4D72-8920-BBD8A3B2FEB8}" srcId="{022E422B-D43A-470C-BCA0-1B3A692B56C2}" destId="{95CB6107-354A-4953-BB47-F70B3A8218D6}" srcOrd="3" destOrd="0" parTransId="{AAA06F25-7AC9-4E64-B46F-C7FFF14B1E25}" sibTransId="{413CB4A2-7F24-40B9-94DD-65AF4368998A}"/>
    <dgm:cxn modelId="{C2EDA1F3-15DB-4FDD-B0CF-2ACD2E6CD61C}" type="presOf" srcId="{E5AB6D75-ED62-4CF7-AC2B-3FF4C78644BF}" destId="{55E61689-C878-4262-A685-9C05EDCEB6C5}" srcOrd="1" destOrd="0" presId="urn:microsoft.com/office/officeart/2005/8/layout/orgChart1"/>
    <dgm:cxn modelId="{2BF278FA-6EF8-4E9E-BD3E-662D0BCD6262}" type="presOf" srcId="{DD0CD1FD-F62F-4929-B818-31A8214F10DB}" destId="{F710BF35-C0C9-43EF-B783-E13394FD3F59}" srcOrd="0" destOrd="0" presId="urn:microsoft.com/office/officeart/2005/8/layout/orgChart1"/>
    <dgm:cxn modelId="{02B950FD-B801-4264-8850-9826140D863C}" type="presOf" srcId="{670C8BC3-C16F-4DF6-AA4F-AE67949CF633}" destId="{A4CD5E82-BFDD-4235-8AA5-2357E51C0E2B}" srcOrd="0" destOrd="0" presId="urn:microsoft.com/office/officeart/2005/8/layout/orgChart1"/>
    <dgm:cxn modelId="{A503C0FF-3DA0-45ED-BEF2-30C4827DF83A}" srcId="{022E422B-D43A-470C-BCA0-1B3A692B56C2}" destId="{3AE072C5-0401-41B6-9C41-BB33C27C99B6}" srcOrd="2" destOrd="0" parTransId="{DD0CD1FD-F62F-4929-B818-31A8214F10DB}" sibTransId="{6E860E45-DAF8-467C-898C-436794630388}"/>
    <dgm:cxn modelId="{B3D83D3D-1A45-4CCD-AE98-AF37CAD34233}" type="presParOf" srcId="{BB71CC5B-92DE-4CF8-954D-614A2F051BB5}" destId="{83D88D3F-D604-4F18-909A-768900E49138}" srcOrd="0" destOrd="0" presId="urn:microsoft.com/office/officeart/2005/8/layout/orgChart1"/>
    <dgm:cxn modelId="{095BE5C2-CB4D-4141-AAE7-B345AC180630}" type="presParOf" srcId="{83D88D3F-D604-4F18-909A-768900E49138}" destId="{DCD3D9E1-A027-4505-A544-FD2F5AD62E0D}" srcOrd="0" destOrd="0" presId="urn:microsoft.com/office/officeart/2005/8/layout/orgChart1"/>
    <dgm:cxn modelId="{35AD43D5-0E14-4CAD-9EAD-52355234F07A}" type="presParOf" srcId="{DCD3D9E1-A027-4505-A544-FD2F5AD62E0D}" destId="{92F3B5B6-D844-4A18-83D3-2683C4382419}" srcOrd="0" destOrd="0" presId="urn:microsoft.com/office/officeart/2005/8/layout/orgChart1"/>
    <dgm:cxn modelId="{874FAB46-BB5B-48A0-95E9-ED100BD91087}" type="presParOf" srcId="{DCD3D9E1-A027-4505-A544-FD2F5AD62E0D}" destId="{F4282AB2-D85C-47D6-9F1D-7B47BCFB4F43}" srcOrd="1" destOrd="0" presId="urn:microsoft.com/office/officeart/2005/8/layout/orgChart1"/>
    <dgm:cxn modelId="{80590F5A-D717-4AD9-9C58-837E7DF93288}" type="presParOf" srcId="{83D88D3F-D604-4F18-909A-768900E49138}" destId="{89C3F476-C777-4458-9DE9-7F08721A4B7C}" srcOrd="1" destOrd="0" presId="urn:microsoft.com/office/officeart/2005/8/layout/orgChart1"/>
    <dgm:cxn modelId="{D284F089-9F37-47AD-A30E-E23A993BE84D}" type="presParOf" srcId="{89C3F476-C777-4458-9DE9-7F08721A4B7C}" destId="{D9B2C3D2-91E6-4BFF-8DA7-2286E377A165}" srcOrd="0" destOrd="0" presId="urn:microsoft.com/office/officeart/2005/8/layout/orgChart1"/>
    <dgm:cxn modelId="{DF4B19B3-BC3E-4822-97CD-42946EC64AE8}" type="presParOf" srcId="{89C3F476-C777-4458-9DE9-7F08721A4B7C}" destId="{E9053361-0201-4C9A-8456-712E50A47E6A}" srcOrd="1" destOrd="0" presId="urn:microsoft.com/office/officeart/2005/8/layout/orgChart1"/>
    <dgm:cxn modelId="{5FE1FC96-67CD-4D7E-9FA0-FF4C18569AC2}" type="presParOf" srcId="{E9053361-0201-4C9A-8456-712E50A47E6A}" destId="{6C175256-2BBF-4DF3-886B-7FCB1FC90603}" srcOrd="0" destOrd="0" presId="urn:microsoft.com/office/officeart/2005/8/layout/orgChart1"/>
    <dgm:cxn modelId="{61FECF4E-B2FC-46C9-904D-7EDFCF094AFE}" type="presParOf" srcId="{6C175256-2BBF-4DF3-886B-7FCB1FC90603}" destId="{7AD12B0B-6A35-4C5C-A068-6553291E4EDF}" srcOrd="0" destOrd="0" presId="urn:microsoft.com/office/officeart/2005/8/layout/orgChart1"/>
    <dgm:cxn modelId="{B1D27746-8A00-4ED3-A390-C66282E444F8}" type="presParOf" srcId="{6C175256-2BBF-4DF3-886B-7FCB1FC90603}" destId="{083B5D26-9C16-4F80-9EDB-82DC0E290830}" srcOrd="1" destOrd="0" presId="urn:microsoft.com/office/officeart/2005/8/layout/orgChart1"/>
    <dgm:cxn modelId="{CC8A63AC-E56C-47C4-8D4F-F8ADBA1DE1D1}" type="presParOf" srcId="{E9053361-0201-4C9A-8456-712E50A47E6A}" destId="{67E6B1D3-B736-449D-A689-7EE253DAF834}" srcOrd="1" destOrd="0" presId="urn:microsoft.com/office/officeart/2005/8/layout/orgChart1"/>
    <dgm:cxn modelId="{556143DF-EB01-4731-B871-845E8898B269}" type="presParOf" srcId="{67E6B1D3-B736-449D-A689-7EE253DAF834}" destId="{C160C39C-9E6C-483A-B974-5E774EC927B1}" srcOrd="0" destOrd="0" presId="urn:microsoft.com/office/officeart/2005/8/layout/orgChart1"/>
    <dgm:cxn modelId="{40489AAD-8CF7-4C22-98F7-35348ED1050D}" type="presParOf" srcId="{67E6B1D3-B736-449D-A689-7EE253DAF834}" destId="{504CEE12-38D0-4174-948C-5C4B968AF07C}" srcOrd="1" destOrd="0" presId="urn:microsoft.com/office/officeart/2005/8/layout/orgChart1"/>
    <dgm:cxn modelId="{C3204554-A3C9-45A0-A72F-5149D10D40FA}" type="presParOf" srcId="{504CEE12-38D0-4174-948C-5C4B968AF07C}" destId="{ED319A15-D21E-43CD-82ED-EA754A75FB95}" srcOrd="0" destOrd="0" presId="urn:microsoft.com/office/officeart/2005/8/layout/orgChart1"/>
    <dgm:cxn modelId="{0EEEADE1-0713-4A26-A220-EDD10AB747FB}" type="presParOf" srcId="{ED319A15-D21E-43CD-82ED-EA754A75FB95}" destId="{A4CD5E82-BFDD-4235-8AA5-2357E51C0E2B}" srcOrd="0" destOrd="0" presId="urn:microsoft.com/office/officeart/2005/8/layout/orgChart1"/>
    <dgm:cxn modelId="{5ADA1D19-E8B5-4267-B718-1407FF535DD2}" type="presParOf" srcId="{ED319A15-D21E-43CD-82ED-EA754A75FB95}" destId="{404B0047-EFD9-4A47-A8CF-BC7194CEA2F2}" srcOrd="1" destOrd="0" presId="urn:microsoft.com/office/officeart/2005/8/layout/orgChart1"/>
    <dgm:cxn modelId="{4DBD8A67-9DEA-489A-90E7-A822D042EB0D}" type="presParOf" srcId="{504CEE12-38D0-4174-948C-5C4B968AF07C}" destId="{18E903B4-0D29-4CC7-8A72-010DEB20403A}" srcOrd="1" destOrd="0" presId="urn:microsoft.com/office/officeart/2005/8/layout/orgChart1"/>
    <dgm:cxn modelId="{6B1ADFC9-7A97-4D18-888B-018FFE08C0D2}" type="presParOf" srcId="{504CEE12-38D0-4174-948C-5C4B968AF07C}" destId="{A50373E7-F94E-4F09-9645-4C5DEB04FB69}" srcOrd="2" destOrd="0" presId="urn:microsoft.com/office/officeart/2005/8/layout/orgChart1"/>
    <dgm:cxn modelId="{F08CC61B-5BBC-4B37-B952-8FD726E7F52A}" type="presParOf" srcId="{67E6B1D3-B736-449D-A689-7EE253DAF834}" destId="{9B85A4F4-44A1-402A-BD64-A30C29A02B32}" srcOrd="2" destOrd="0" presId="urn:microsoft.com/office/officeart/2005/8/layout/orgChart1"/>
    <dgm:cxn modelId="{73FEB87E-CC3C-4EEA-822E-CB046671ADD0}" type="presParOf" srcId="{67E6B1D3-B736-449D-A689-7EE253DAF834}" destId="{DC4EFF2F-A592-4657-8D6D-0A1087BDBF12}" srcOrd="3" destOrd="0" presId="urn:microsoft.com/office/officeart/2005/8/layout/orgChart1"/>
    <dgm:cxn modelId="{491587A6-0680-4810-A254-3403720F9190}" type="presParOf" srcId="{DC4EFF2F-A592-4657-8D6D-0A1087BDBF12}" destId="{9BD436B3-8A27-48DC-AFB1-C13E3D732809}" srcOrd="0" destOrd="0" presId="urn:microsoft.com/office/officeart/2005/8/layout/orgChart1"/>
    <dgm:cxn modelId="{5166D8E5-D7BE-446D-AFAE-D8B9553D3C07}" type="presParOf" srcId="{9BD436B3-8A27-48DC-AFB1-C13E3D732809}" destId="{AA7060E2-AF15-4A77-AF7E-5D88347E9385}" srcOrd="0" destOrd="0" presId="urn:microsoft.com/office/officeart/2005/8/layout/orgChart1"/>
    <dgm:cxn modelId="{12F3496F-5B24-41CD-97ED-0AEA68F95073}" type="presParOf" srcId="{9BD436B3-8A27-48DC-AFB1-C13E3D732809}" destId="{ED651386-B5DB-4C31-8FB8-E7E6771618E6}" srcOrd="1" destOrd="0" presId="urn:microsoft.com/office/officeart/2005/8/layout/orgChart1"/>
    <dgm:cxn modelId="{286EA8C0-268E-4CBD-8ACD-B9CC5AB73B6D}" type="presParOf" srcId="{DC4EFF2F-A592-4657-8D6D-0A1087BDBF12}" destId="{28D7A63A-EF51-4276-99B9-15D06FCBD1F1}" srcOrd="1" destOrd="0" presId="urn:microsoft.com/office/officeart/2005/8/layout/orgChart1"/>
    <dgm:cxn modelId="{D839A229-97D9-4F42-AB93-819C45991C9E}" type="presParOf" srcId="{DC4EFF2F-A592-4657-8D6D-0A1087BDBF12}" destId="{A7DBDDD1-D602-4EFB-AD99-4F2BCFB92801}" srcOrd="2" destOrd="0" presId="urn:microsoft.com/office/officeart/2005/8/layout/orgChart1"/>
    <dgm:cxn modelId="{E06A6240-3C58-4CF4-BDD6-EBF7C0A7F3B5}" type="presParOf" srcId="{67E6B1D3-B736-449D-A689-7EE253DAF834}" destId="{5DED5112-5925-4B92-8219-AE1501A69764}" srcOrd="4" destOrd="0" presId="urn:microsoft.com/office/officeart/2005/8/layout/orgChart1"/>
    <dgm:cxn modelId="{48096C1F-CFEB-46F5-85A0-BAD0D3EA03E7}" type="presParOf" srcId="{67E6B1D3-B736-449D-A689-7EE253DAF834}" destId="{84E30F78-0573-4EB1-B1E3-21FA75AE7854}" srcOrd="5" destOrd="0" presId="urn:microsoft.com/office/officeart/2005/8/layout/orgChart1"/>
    <dgm:cxn modelId="{0E4BF6A6-24C7-44A9-936A-1CB303AB0EA8}" type="presParOf" srcId="{84E30F78-0573-4EB1-B1E3-21FA75AE7854}" destId="{B25FD444-A25B-4D20-9058-72B7717E74DD}" srcOrd="0" destOrd="0" presId="urn:microsoft.com/office/officeart/2005/8/layout/orgChart1"/>
    <dgm:cxn modelId="{C7C281F9-D303-468C-916F-9A3623ED8A04}" type="presParOf" srcId="{B25FD444-A25B-4D20-9058-72B7717E74DD}" destId="{C024C2CB-4997-4482-A1B9-CCAF72368F41}" srcOrd="0" destOrd="0" presId="urn:microsoft.com/office/officeart/2005/8/layout/orgChart1"/>
    <dgm:cxn modelId="{477E9BA4-DE50-444B-A7EF-3D5B04373D08}" type="presParOf" srcId="{B25FD444-A25B-4D20-9058-72B7717E74DD}" destId="{2408B3E1-990D-4D6F-A931-E968DB18E80C}" srcOrd="1" destOrd="0" presId="urn:microsoft.com/office/officeart/2005/8/layout/orgChart1"/>
    <dgm:cxn modelId="{CECCF478-580B-4036-8B10-87DA346FE326}" type="presParOf" srcId="{84E30F78-0573-4EB1-B1E3-21FA75AE7854}" destId="{5A76FFB2-83BA-496E-941A-B89BF8240655}" srcOrd="1" destOrd="0" presId="urn:microsoft.com/office/officeart/2005/8/layout/orgChart1"/>
    <dgm:cxn modelId="{2F8D51A3-CB83-4C77-B3EC-AFE97C18D8F9}" type="presParOf" srcId="{84E30F78-0573-4EB1-B1E3-21FA75AE7854}" destId="{4A4BBBBE-3243-4371-BB31-1067DE171FB8}" srcOrd="2" destOrd="0" presId="urn:microsoft.com/office/officeart/2005/8/layout/orgChart1"/>
    <dgm:cxn modelId="{8661E843-ADDB-411B-BD4F-4AB6131EDF6C}" type="presParOf" srcId="{67E6B1D3-B736-449D-A689-7EE253DAF834}" destId="{58700FED-298F-4308-AB6B-A425C74E651C}" srcOrd="6" destOrd="0" presId="urn:microsoft.com/office/officeart/2005/8/layout/orgChart1"/>
    <dgm:cxn modelId="{61F8C28F-C9FC-466D-BBCD-D8AF42FDEC44}" type="presParOf" srcId="{67E6B1D3-B736-449D-A689-7EE253DAF834}" destId="{BCB58646-2C81-4DB1-ABBD-4293E2C127C6}" srcOrd="7" destOrd="0" presId="urn:microsoft.com/office/officeart/2005/8/layout/orgChart1"/>
    <dgm:cxn modelId="{2E0F5B14-7C53-484E-B578-F8B76A0A9273}" type="presParOf" srcId="{BCB58646-2C81-4DB1-ABBD-4293E2C127C6}" destId="{8950167D-0148-4715-B1D2-A80EE6CD381A}" srcOrd="0" destOrd="0" presId="urn:microsoft.com/office/officeart/2005/8/layout/orgChart1"/>
    <dgm:cxn modelId="{31C55C5F-8CB6-4F9B-AFB9-180929B7C326}" type="presParOf" srcId="{8950167D-0148-4715-B1D2-A80EE6CD381A}" destId="{AAC39316-47EE-45FF-BE42-37EB41FEDD57}" srcOrd="0" destOrd="0" presId="urn:microsoft.com/office/officeart/2005/8/layout/orgChart1"/>
    <dgm:cxn modelId="{1231CADD-B277-409B-8091-E57C5B6BC625}" type="presParOf" srcId="{8950167D-0148-4715-B1D2-A80EE6CD381A}" destId="{5C1288B7-E5EA-482F-8224-C82274CC8857}" srcOrd="1" destOrd="0" presId="urn:microsoft.com/office/officeart/2005/8/layout/orgChart1"/>
    <dgm:cxn modelId="{5B32A051-89CF-49CF-8914-24D17D8D73FE}" type="presParOf" srcId="{BCB58646-2C81-4DB1-ABBD-4293E2C127C6}" destId="{0BD83866-DDEE-4715-B915-03503F98BEEF}" srcOrd="1" destOrd="0" presId="urn:microsoft.com/office/officeart/2005/8/layout/orgChart1"/>
    <dgm:cxn modelId="{8065C364-C041-42B7-8B0A-14B2496409C2}" type="presParOf" srcId="{BCB58646-2C81-4DB1-ABBD-4293E2C127C6}" destId="{75BE8F19-6355-49C5-A539-AE5EDEB68C44}" srcOrd="2" destOrd="0" presId="urn:microsoft.com/office/officeart/2005/8/layout/orgChart1"/>
    <dgm:cxn modelId="{08A987C8-47D3-4A2B-8AB0-32C1F9B9A22F}" type="presParOf" srcId="{E9053361-0201-4C9A-8456-712E50A47E6A}" destId="{1E0B18AB-F2C8-4BA3-88B3-3B5298192F16}" srcOrd="2" destOrd="0" presId="urn:microsoft.com/office/officeart/2005/8/layout/orgChart1"/>
    <dgm:cxn modelId="{A7FC9B2C-20DF-4B37-92B3-85B83251ECB3}" type="presParOf" srcId="{89C3F476-C777-4458-9DE9-7F08721A4B7C}" destId="{7AA9595C-E0D3-4F3E-BAC0-E19A15B8F711}" srcOrd="2" destOrd="0" presId="urn:microsoft.com/office/officeart/2005/8/layout/orgChart1"/>
    <dgm:cxn modelId="{9FC27510-4F85-43D0-B3F0-E453B2B2945D}" type="presParOf" srcId="{89C3F476-C777-4458-9DE9-7F08721A4B7C}" destId="{F3BC9BCF-578F-47D3-B63E-C6130628849C}" srcOrd="3" destOrd="0" presId="urn:microsoft.com/office/officeart/2005/8/layout/orgChart1"/>
    <dgm:cxn modelId="{73767F5F-1B81-4831-A7D6-7F4211031B9A}" type="presParOf" srcId="{F3BC9BCF-578F-47D3-B63E-C6130628849C}" destId="{003F3E4E-972E-4ADE-A051-3D3B630DC4D9}" srcOrd="0" destOrd="0" presId="urn:microsoft.com/office/officeart/2005/8/layout/orgChart1"/>
    <dgm:cxn modelId="{A9FA448C-37A7-4827-849E-4AE2B3D0AC0B}" type="presParOf" srcId="{003F3E4E-972E-4ADE-A051-3D3B630DC4D9}" destId="{03CF00B1-2004-4057-B92F-991CB1FB7771}" srcOrd="0" destOrd="0" presId="urn:microsoft.com/office/officeart/2005/8/layout/orgChart1"/>
    <dgm:cxn modelId="{0B4B8DA6-AADF-4565-A1A8-D2A1823D1674}" type="presParOf" srcId="{003F3E4E-972E-4ADE-A051-3D3B630DC4D9}" destId="{55E61689-C878-4262-A685-9C05EDCEB6C5}" srcOrd="1" destOrd="0" presId="urn:microsoft.com/office/officeart/2005/8/layout/orgChart1"/>
    <dgm:cxn modelId="{E26E6AEF-0933-44CF-99A9-BE8F5DB1519B}" type="presParOf" srcId="{F3BC9BCF-578F-47D3-B63E-C6130628849C}" destId="{F7053D53-D58A-4E7F-B478-CA2E9B5327A4}" srcOrd="1" destOrd="0" presId="urn:microsoft.com/office/officeart/2005/8/layout/orgChart1"/>
    <dgm:cxn modelId="{AC4EEF7D-D422-4E85-ABAB-59A1CF0B9A02}" type="presParOf" srcId="{F7053D53-D58A-4E7F-B478-CA2E9B5327A4}" destId="{EE066A74-86A8-4D0A-8F09-CF30011F4557}" srcOrd="0" destOrd="0" presId="urn:microsoft.com/office/officeart/2005/8/layout/orgChart1"/>
    <dgm:cxn modelId="{C0CE7E9E-8F9B-4EAE-87F2-BE23B631979F}" type="presParOf" srcId="{F7053D53-D58A-4E7F-B478-CA2E9B5327A4}" destId="{3F126A53-A3BC-4F49-90BD-A1A6145209E9}" srcOrd="1" destOrd="0" presId="urn:microsoft.com/office/officeart/2005/8/layout/orgChart1"/>
    <dgm:cxn modelId="{51698E98-D807-436E-863E-36D9816D2959}" type="presParOf" srcId="{3F126A53-A3BC-4F49-90BD-A1A6145209E9}" destId="{E2EBE0E6-01E7-4E86-8C48-46FF35A879CE}" srcOrd="0" destOrd="0" presId="urn:microsoft.com/office/officeart/2005/8/layout/orgChart1"/>
    <dgm:cxn modelId="{35C6EA5D-B765-4221-B55C-6E47A490CD11}" type="presParOf" srcId="{E2EBE0E6-01E7-4E86-8C48-46FF35A879CE}" destId="{E917FA4B-9234-4C4E-84E7-A202B637E6FA}" srcOrd="0" destOrd="0" presId="urn:microsoft.com/office/officeart/2005/8/layout/orgChart1"/>
    <dgm:cxn modelId="{E2DDC77C-758B-4BB1-8DD3-197E4EF96585}" type="presParOf" srcId="{E2EBE0E6-01E7-4E86-8C48-46FF35A879CE}" destId="{3699B968-6890-478F-9DD1-FDA079A6C972}" srcOrd="1" destOrd="0" presId="urn:microsoft.com/office/officeart/2005/8/layout/orgChart1"/>
    <dgm:cxn modelId="{4E225D00-C1B5-4173-AA6A-D0FF6F82CD1A}" type="presParOf" srcId="{3F126A53-A3BC-4F49-90BD-A1A6145209E9}" destId="{3DED8257-7D90-4A16-8089-E01646F7B0DF}" srcOrd="1" destOrd="0" presId="urn:microsoft.com/office/officeart/2005/8/layout/orgChart1"/>
    <dgm:cxn modelId="{D5742C1A-676D-4DBB-9FD2-E5ED015F04B8}" type="presParOf" srcId="{3F126A53-A3BC-4F49-90BD-A1A6145209E9}" destId="{FD5CC2F1-C77A-4D9F-A96B-5431CEF48E36}" srcOrd="2" destOrd="0" presId="urn:microsoft.com/office/officeart/2005/8/layout/orgChart1"/>
    <dgm:cxn modelId="{08ADAAA9-8A29-44BB-974C-3E9F2B8CAF41}" type="presParOf" srcId="{F7053D53-D58A-4E7F-B478-CA2E9B5327A4}" destId="{E7B8162D-54D9-4887-A4A9-9628019855C5}" srcOrd="2" destOrd="0" presId="urn:microsoft.com/office/officeart/2005/8/layout/orgChart1"/>
    <dgm:cxn modelId="{AE7ACB55-1695-49F8-A55E-671394132E3F}" type="presParOf" srcId="{F7053D53-D58A-4E7F-B478-CA2E9B5327A4}" destId="{CFE4EC3A-C1B0-41A5-B018-EAE7A8BADDD8}" srcOrd="3" destOrd="0" presId="urn:microsoft.com/office/officeart/2005/8/layout/orgChart1"/>
    <dgm:cxn modelId="{4DDCF66C-1E13-4C17-BB91-15529F1ECB7A}" type="presParOf" srcId="{CFE4EC3A-C1B0-41A5-B018-EAE7A8BADDD8}" destId="{87B2BC69-FB4F-4174-8D06-5BE2DAB22E06}" srcOrd="0" destOrd="0" presId="urn:microsoft.com/office/officeart/2005/8/layout/orgChart1"/>
    <dgm:cxn modelId="{478B182C-58CC-4061-9F3E-F2B4648F38AB}" type="presParOf" srcId="{87B2BC69-FB4F-4174-8D06-5BE2DAB22E06}" destId="{1414B1CF-F34B-4A09-9824-939D76D051A9}" srcOrd="0" destOrd="0" presId="urn:microsoft.com/office/officeart/2005/8/layout/orgChart1"/>
    <dgm:cxn modelId="{41B22824-F986-4803-BF3A-3A7010592E9B}" type="presParOf" srcId="{87B2BC69-FB4F-4174-8D06-5BE2DAB22E06}" destId="{4006266A-E79B-4E0D-9D02-CCDD449A3493}" srcOrd="1" destOrd="0" presId="urn:microsoft.com/office/officeart/2005/8/layout/orgChart1"/>
    <dgm:cxn modelId="{7E1FDEE5-2E04-4C91-9CCA-405F71CFF193}" type="presParOf" srcId="{CFE4EC3A-C1B0-41A5-B018-EAE7A8BADDD8}" destId="{8CE7A92E-0C49-4BDD-A84A-A0D4E70E242F}" srcOrd="1" destOrd="0" presId="urn:microsoft.com/office/officeart/2005/8/layout/orgChart1"/>
    <dgm:cxn modelId="{934581B8-40A1-46A2-BF56-CAD18B500653}" type="presParOf" srcId="{CFE4EC3A-C1B0-41A5-B018-EAE7A8BADDD8}" destId="{E0CAB59C-0DE4-4D81-9441-3E82E67CA340}" srcOrd="2" destOrd="0" presId="urn:microsoft.com/office/officeart/2005/8/layout/orgChart1"/>
    <dgm:cxn modelId="{589DA4A7-3988-4D7C-AD1A-D70F1D3B15C7}" type="presParOf" srcId="{F7053D53-D58A-4E7F-B478-CA2E9B5327A4}" destId="{2087F7AC-C069-40A7-9F75-2D91D0C8BA23}" srcOrd="4" destOrd="0" presId="urn:microsoft.com/office/officeart/2005/8/layout/orgChart1"/>
    <dgm:cxn modelId="{E1138A12-AFF6-4336-84B5-578649828184}" type="presParOf" srcId="{F7053D53-D58A-4E7F-B478-CA2E9B5327A4}" destId="{72A2555A-20D9-4273-9865-363162F8ECA2}" srcOrd="5" destOrd="0" presId="urn:microsoft.com/office/officeart/2005/8/layout/orgChart1"/>
    <dgm:cxn modelId="{B14CEFB0-C025-402C-AB5C-F4B3B3402250}" type="presParOf" srcId="{72A2555A-20D9-4273-9865-363162F8ECA2}" destId="{8E7EA15D-985F-4DA8-9692-97C8E1BC8173}" srcOrd="0" destOrd="0" presId="urn:microsoft.com/office/officeart/2005/8/layout/orgChart1"/>
    <dgm:cxn modelId="{D78D39E0-6293-42A4-B8AB-706C49D82A87}" type="presParOf" srcId="{8E7EA15D-985F-4DA8-9692-97C8E1BC8173}" destId="{0567458B-563A-4432-A402-DB5D7757047A}" srcOrd="0" destOrd="0" presId="urn:microsoft.com/office/officeart/2005/8/layout/orgChart1"/>
    <dgm:cxn modelId="{D4DB6C44-AAF8-4C56-A32E-6CCE4847EE85}" type="presParOf" srcId="{8E7EA15D-985F-4DA8-9692-97C8E1BC8173}" destId="{93CA5EC8-8809-4732-B35D-6ABDFBE6C6A0}" srcOrd="1" destOrd="0" presId="urn:microsoft.com/office/officeart/2005/8/layout/orgChart1"/>
    <dgm:cxn modelId="{FE4357C3-7092-400A-A704-74DC53B7384F}" type="presParOf" srcId="{72A2555A-20D9-4273-9865-363162F8ECA2}" destId="{4AA0FDBC-64F9-4491-97DC-E9A0F754FED5}" srcOrd="1" destOrd="0" presId="urn:microsoft.com/office/officeart/2005/8/layout/orgChart1"/>
    <dgm:cxn modelId="{4831BE15-5962-4954-9445-CECE16227D41}" type="presParOf" srcId="{72A2555A-20D9-4273-9865-363162F8ECA2}" destId="{2CE2C890-1FF3-4C5D-8D7C-7EEEB9BD15AD}" srcOrd="2" destOrd="0" presId="urn:microsoft.com/office/officeart/2005/8/layout/orgChart1"/>
    <dgm:cxn modelId="{EB60E331-B31E-40C8-86C1-DB9B242375DC}" type="presParOf" srcId="{F7053D53-D58A-4E7F-B478-CA2E9B5327A4}" destId="{1E027883-30DB-408B-A2D7-5102FF692940}" srcOrd="6" destOrd="0" presId="urn:microsoft.com/office/officeart/2005/8/layout/orgChart1"/>
    <dgm:cxn modelId="{F45EE780-F329-4DBB-A9AC-CE97456CD641}" type="presParOf" srcId="{F7053D53-D58A-4E7F-B478-CA2E9B5327A4}" destId="{0BA77077-C16E-496A-BE42-1F6C510AC35D}" srcOrd="7" destOrd="0" presId="urn:microsoft.com/office/officeart/2005/8/layout/orgChart1"/>
    <dgm:cxn modelId="{40B4680E-43FF-407B-B609-63400001557D}" type="presParOf" srcId="{0BA77077-C16E-496A-BE42-1F6C510AC35D}" destId="{98207193-5E13-4D41-AE02-A0E5805A6573}" srcOrd="0" destOrd="0" presId="urn:microsoft.com/office/officeart/2005/8/layout/orgChart1"/>
    <dgm:cxn modelId="{BC9CC532-A3F0-4675-B32D-219F8CE376BE}" type="presParOf" srcId="{98207193-5E13-4D41-AE02-A0E5805A6573}" destId="{9B90DAC1-D716-4695-BFCC-EF97F55F59CF}" srcOrd="0" destOrd="0" presId="urn:microsoft.com/office/officeart/2005/8/layout/orgChart1"/>
    <dgm:cxn modelId="{D397D970-7EE5-4F39-A7D3-CF7E0AFC2453}" type="presParOf" srcId="{98207193-5E13-4D41-AE02-A0E5805A6573}" destId="{9E7051DA-54BC-45A7-A892-C6861F757437}" srcOrd="1" destOrd="0" presId="urn:microsoft.com/office/officeart/2005/8/layout/orgChart1"/>
    <dgm:cxn modelId="{D1B1579F-9BF5-4510-BA68-ACFD188EE480}" type="presParOf" srcId="{0BA77077-C16E-496A-BE42-1F6C510AC35D}" destId="{5E73757A-873C-49BF-9D40-7FB99CBB9B9C}" srcOrd="1" destOrd="0" presId="urn:microsoft.com/office/officeart/2005/8/layout/orgChart1"/>
    <dgm:cxn modelId="{1867B548-2D7A-48D1-AF64-DB56A9D6856F}" type="presParOf" srcId="{0BA77077-C16E-496A-BE42-1F6C510AC35D}" destId="{3677B881-2985-46C3-A435-4421C46249B9}" srcOrd="2" destOrd="0" presId="urn:microsoft.com/office/officeart/2005/8/layout/orgChart1"/>
    <dgm:cxn modelId="{CAC5CFC0-8E24-4DB6-BF73-BC0340B75DE0}" type="presParOf" srcId="{F7053D53-D58A-4E7F-B478-CA2E9B5327A4}" destId="{51775EFB-9324-49B7-93DD-559E982D875E}" srcOrd="8" destOrd="0" presId="urn:microsoft.com/office/officeart/2005/8/layout/orgChart1"/>
    <dgm:cxn modelId="{E310A018-E6C7-4C76-B9E5-C2FC9802BD1C}" type="presParOf" srcId="{F7053D53-D58A-4E7F-B478-CA2E9B5327A4}" destId="{00EFA8EF-7968-4447-BC44-E18FBF65E46E}" srcOrd="9" destOrd="0" presId="urn:microsoft.com/office/officeart/2005/8/layout/orgChart1"/>
    <dgm:cxn modelId="{FA00C7FB-92B8-4FAA-8A1B-71BEF0FF3F30}" type="presParOf" srcId="{00EFA8EF-7968-4447-BC44-E18FBF65E46E}" destId="{B9E7CE2C-9B46-4117-B3F2-9AC8111A30CE}" srcOrd="0" destOrd="0" presId="urn:microsoft.com/office/officeart/2005/8/layout/orgChart1"/>
    <dgm:cxn modelId="{61CAA8D4-9099-42A2-921F-9E9C8AC11017}" type="presParOf" srcId="{B9E7CE2C-9B46-4117-B3F2-9AC8111A30CE}" destId="{599F5F15-DF4F-4883-BE26-759017470BC9}" srcOrd="0" destOrd="0" presId="urn:microsoft.com/office/officeart/2005/8/layout/orgChart1"/>
    <dgm:cxn modelId="{1A8FBBE6-7042-4957-B4CD-C23FA55F2BCC}" type="presParOf" srcId="{B9E7CE2C-9B46-4117-B3F2-9AC8111A30CE}" destId="{1973F5E2-B4A5-442E-B5FE-EA0E2CF73272}" srcOrd="1" destOrd="0" presId="urn:microsoft.com/office/officeart/2005/8/layout/orgChart1"/>
    <dgm:cxn modelId="{DB318256-378B-4E76-A5B0-DF851631E959}" type="presParOf" srcId="{00EFA8EF-7968-4447-BC44-E18FBF65E46E}" destId="{8C846458-A02B-4B54-94CD-071D8D6A2AF6}" srcOrd="1" destOrd="0" presId="urn:microsoft.com/office/officeart/2005/8/layout/orgChart1"/>
    <dgm:cxn modelId="{94B6E43D-B299-4E10-95FA-3075F032B971}" type="presParOf" srcId="{00EFA8EF-7968-4447-BC44-E18FBF65E46E}" destId="{6BD25853-5826-4B35-A00E-29A424773440}" srcOrd="2" destOrd="0" presId="urn:microsoft.com/office/officeart/2005/8/layout/orgChart1"/>
    <dgm:cxn modelId="{CD2A16EF-41A5-4D9C-8AEB-172289EAC235}" type="presParOf" srcId="{F3BC9BCF-578F-47D3-B63E-C6130628849C}" destId="{A7D7BF16-4D0E-44FF-AB51-6B95978451C7}" srcOrd="2" destOrd="0" presId="urn:microsoft.com/office/officeart/2005/8/layout/orgChart1"/>
    <dgm:cxn modelId="{3AEB9F11-7F5F-459F-ABF6-06983BD7CDD8}" type="presParOf" srcId="{89C3F476-C777-4458-9DE9-7F08721A4B7C}" destId="{438817F0-8C38-4E8B-9EF6-D503404A41DB}" srcOrd="4" destOrd="0" presId="urn:microsoft.com/office/officeart/2005/8/layout/orgChart1"/>
    <dgm:cxn modelId="{1039FCF0-EE75-4A6E-8877-A19E17941D63}" type="presParOf" srcId="{89C3F476-C777-4458-9DE9-7F08721A4B7C}" destId="{98A4A8CD-1973-495A-89EA-02E41787D5D7}" srcOrd="5" destOrd="0" presId="urn:microsoft.com/office/officeart/2005/8/layout/orgChart1"/>
    <dgm:cxn modelId="{D2C355C6-2BC3-4FF4-A147-ABE902CBBCDB}" type="presParOf" srcId="{98A4A8CD-1973-495A-89EA-02E41787D5D7}" destId="{40A561F8-6AEE-4D64-A2B2-48AD0AA96531}" srcOrd="0" destOrd="0" presId="urn:microsoft.com/office/officeart/2005/8/layout/orgChart1"/>
    <dgm:cxn modelId="{76351173-2BEA-46D1-BD24-DDF7BA2485D6}" type="presParOf" srcId="{40A561F8-6AEE-4D64-A2B2-48AD0AA96531}" destId="{72F76348-7DCD-4C18-9A2B-D8E23C1A404B}" srcOrd="0" destOrd="0" presId="urn:microsoft.com/office/officeart/2005/8/layout/orgChart1"/>
    <dgm:cxn modelId="{5E75B84C-E615-49C7-A39C-CCC28122DD87}" type="presParOf" srcId="{40A561F8-6AEE-4D64-A2B2-48AD0AA96531}" destId="{79C39F7C-8F57-423C-B933-B11BA715F5EF}" srcOrd="1" destOrd="0" presId="urn:microsoft.com/office/officeart/2005/8/layout/orgChart1"/>
    <dgm:cxn modelId="{C179D8C7-67C3-4E50-B96C-D1FAFDEECAEA}" type="presParOf" srcId="{98A4A8CD-1973-495A-89EA-02E41787D5D7}" destId="{F0200FE6-452B-4DB5-96C7-EF617C6C0B60}" srcOrd="1" destOrd="0" presId="urn:microsoft.com/office/officeart/2005/8/layout/orgChart1"/>
    <dgm:cxn modelId="{315F868E-9063-42B3-8260-8A909DB6FC16}" type="presParOf" srcId="{F0200FE6-452B-4DB5-96C7-EF617C6C0B60}" destId="{3D5D4357-C35E-48C8-A1E1-9A0397617C24}" srcOrd="0" destOrd="0" presId="urn:microsoft.com/office/officeart/2005/8/layout/orgChart1"/>
    <dgm:cxn modelId="{E2D2C497-8841-4D19-BA7D-D9D9F45ED6B7}" type="presParOf" srcId="{F0200FE6-452B-4DB5-96C7-EF617C6C0B60}" destId="{CB1AF28C-8531-4913-A8A1-47078A0ED5E0}" srcOrd="1" destOrd="0" presId="urn:microsoft.com/office/officeart/2005/8/layout/orgChart1"/>
    <dgm:cxn modelId="{8A026EB8-B004-43B4-B1E3-34B3FC07C8A6}" type="presParOf" srcId="{CB1AF28C-8531-4913-A8A1-47078A0ED5E0}" destId="{C6F682E9-A151-4DDA-A173-5FB9FB4B88AF}" srcOrd="0" destOrd="0" presId="urn:microsoft.com/office/officeart/2005/8/layout/orgChart1"/>
    <dgm:cxn modelId="{837F5AD0-C8C6-49DF-9005-E81269794854}" type="presParOf" srcId="{C6F682E9-A151-4DDA-A173-5FB9FB4B88AF}" destId="{2F61FA97-5673-4D9D-A59F-BF1DBEF23E66}" srcOrd="0" destOrd="0" presId="urn:microsoft.com/office/officeart/2005/8/layout/orgChart1"/>
    <dgm:cxn modelId="{ACC04C9A-74BB-425D-9D99-B5AA399672A0}" type="presParOf" srcId="{C6F682E9-A151-4DDA-A173-5FB9FB4B88AF}" destId="{384FD62B-B147-4F6A-978C-581A4CF9D511}" srcOrd="1" destOrd="0" presId="urn:microsoft.com/office/officeart/2005/8/layout/orgChart1"/>
    <dgm:cxn modelId="{8089385A-455C-4E97-AD30-61DABC55DA6C}" type="presParOf" srcId="{CB1AF28C-8531-4913-A8A1-47078A0ED5E0}" destId="{54266D87-2FCA-4AC3-BDCE-C6FE9F3C0705}" srcOrd="1" destOrd="0" presId="urn:microsoft.com/office/officeart/2005/8/layout/orgChart1"/>
    <dgm:cxn modelId="{42B922E5-CC82-482F-B63F-9DBD23E35A2E}" type="presParOf" srcId="{CB1AF28C-8531-4913-A8A1-47078A0ED5E0}" destId="{670B88B9-0CAF-4B90-B284-920C26281E4F}" srcOrd="2" destOrd="0" presId="urn:microsoft.com/office/officeart/2005/8/layout/orgChart1"/>
    <dgm:cxn modelId="{BD2781EB-0764-4A53-8FA4-1BB94C67D658}" type="presParOf" srcId="{F0200FE6-452B-4DB5-96C7-EF617C6C0B60}" destId="{23555E18-46B2-4D17-9015-3E58EE851ACE}" srcOrd="2" destOrd="0" presId="urn:microsoft.com/office/officeart/2005/8/layout/orgChart1"/>
    <dgm:cxn modelId="{645F4DAA-855F-47C2-8A50-3A3044E98B82}" type="presParOf" srcId="{F0200FE6-452B-4DB5-96C7-EF617C6C0B60}" destId="{98AEAD6B-22A5-4468-9175-0B3D13899D43}" srcOrd="3" destOrd="0" presId="urn:microsoft.com/office/officeart/2005/8/layout/orgChart1"/>
    <dgm:cxn modelId="{9F8B3A8F-1A78-4718-8EAF-62E900402B68}" type="presParOf" srcId="{98AEAD6B-22A5-4468-9175-0B3D13899D43}" destId="{04EF0D8F-50E1-45BA-BC76-A9DA41D9540C}" srcOrd="0" destOrd="0" presId="urn:microsoft.com/office/officeart/2005/8/layout/orgChart1"/>
    <dgm:cxn modelId="{871490D8-E53B-4954-A584-06DB3EDF5880}" type="presParOf" srcId="{04EF0D8F-50E1-45BA-BC76-A9DA41D9540C}" destId="{105BB79A-E889-4BFA-AA8A-26B05FECD59A}" srcOrd="0" destOrd="0" presId="urn:microsoft.com/office/officeart/2005/8/layout/orgChart1"/>
    <dgm:cxn modelId="{9008E21C-6DC0-4220-B62B-0CA2F30FCA21}" type="presParOf" srcId="{04EF0D8F-50E1-45BA-BC76-A9DA41D9540C}" destId="{83CE379A-AFC2-4B3F-9A2A-EE7FAC4DD701}" srcOrd="1" destOrd="0" presId="urn:microsoft.com/office/officeart/2005/8/layout/orgChart1"/>
    <dgm:cxn modelId="{7AE49C6C-70B9-4168-B600-67FD39A83B03}" type="presParOf" srcId="{98AEAD6B-22A5-4468-9175-0B3D13899D43}" destId="{792E4503-F063-4B68-B322-8DE9559B21EE}" srcOrd="1" destOrd="0" presId="urn:microsoft.com/office/officeart/2005/8/layout/orgChart1"/>
    <dgm:cxn modelId="{2A37FB64-2D40-434C-B96E-C854583982ED}" type="presParOf" srcId="{98AEAD6B-22A5-4468-9175-0B3D13899D43}" destId="{BCA48520-EE5A-4083-B125-07175F38C1BE}" srcOrd="2" destOrd="0" presId="urn:microsoft.com/office/officeart/2005/8/layout/orgChart1"/>
    <dgm:cxn modelId="{73F53A4C-FF0D-4D39-B207-D0DE69B64D35}" type="presParOf" srcId="{F0200FE6-452B-4DB5-96C7-EF617C6C0B60}" destId="{F710BF35-C0C9-43EF-B783-E13394FD3F59}" srcOrd="4" destOrd="0" presId="urn:microsoft.com/office/officeart/2005/8/layout/orgChart1"/>
    <dgm:cxn modelId="{B8CB2ABA-613D-4C1A-9140-2154A43DFC0D}" type="presParOf" srcId="{F0200FE6-452B-4DB5-96C7-EF617C6C0B60}" destId="{96C94E7F-2031-44FF-8DFA-E1862AB15400}" srcOrd="5" destOrd="0" presId="urn:microsoft.com/office/officeart/2005/8/layout/orgChart1"/>
    <dgm:cxn modelId="{5E54C3EE-1E72-4248-83FD-6C8E6ABDE421}" type="presParOf" srcId="{96C94E7F-2031-44FF-8DFA-E1862AB15400}" destId="{8E7AAE6C-1E1A-4018-B00F-443B37296638}" srcOrd="0" destOrd="0" presId="urn:microsoft.com/office/officeart/2005/8/layout/orgChart1"/>
    <dgm:cxn modelId="{EF9EDA53-0855-4849-ACCA-57580904EA1C}" type="presParOf" srcId="{8E7AAE6C-1E1A-4018-B00F-443B37296638}" destId="{BB892574-FDAE-4AC9-871E-1A3AE8799598}" srcOrd="0" destOrd="0" presId="urn:microsoft.com/office/officeart/2005/8/layout/orgChart1"/>
    <dgm:cxn modelId="{B5F1FEEA-5CEA-4997-9625-EFEBD234A3C9}" type="presParOf" srcId="{8E7AAE6C-1E1A-4018-B00F-443B37296638}" destId="{80B05CBC-932B-4E2E-BC60-F76A0D8BA13C}" srcOrd="1" destOrd="0" presId="urn:microsoft.com/office/officeart/2005/8/layout/orgChart1"/>
    <dgm:cxn modelId="{6AF2A451-9F79-4193-9A83-75EF9248E706}" type="presParOf" srcId="{96C94E7F-2031-44FF-8DFA-E1862AB15400}" destId="{2E611107-5120-449E-A38B-AD9D03224146}" srcOrd="1" destOrd="0" presId="urn:microsoft.com/office/officeart/2005/8/layout/orgChart1"/>
    <dgm:cxn modelId="{2307E01E-4D17-4B0C-A171-340565980FE9}" type="presParOf" srcId="{96C94E7F-2031-44FF-8DFA-E1862AB15400}" destId="{2A1AF2D4-0254-4B70-A26E-9BC39A85509E}" srcOrd="2" destOrd="0" presId="urn:microsoft.com/office/officeart/2005/8/layout/orgChart1"/>
    <dgm:cxn modelId="{46DA26E9-C371-40B1-ACC3-C329DB76AD9F}" type="presParOf" srcId="{F0200FE6-452B-4DB5-96C7-EF617C6C0B60}" destId="{9B8C9F1B-BBCC-4F46-9968-0A93CE7B677F}" srcOrd="6" destOrd="0" presId="urn:microsoft.com/office/officeart/2005/8/layout/orgChart1"/>
    <dgm:cxn modelId="{B3567E88-6743-49AF-AE6A-EF9581BFBE59}" type="presParOf" srcId="{F0200FE6-452B-4DB5-96C7-EF617C6C0B60}" destId="{5D92A12C-3242-491E-8974-0BA06FC6A7FD}" srcOrd="7" destOrd="0" presId="urn:microsoft.com/office/officeart/2005/8/layout/orgChart1"/>
    <dgm:cxn modelId="{EFD63AF0-D629-4503-AF07-47F4F09B919C}" type="presParOf" srcId="{5D92A12C-3242-491E-8974-0BA06FC6A7FD}" destId="{55AB9BDC-3BE7-4A22-BAD5-095CF71136E6}" srcOrd="0" destOrd="0" presId="urn:microsoft.com/office/officeart/2005/8/layout/orgChart1"/>
    <dgm:cxn modelId="{E06CAD5D-FDEC-4DED-BF8A-D38CFC742BF6}" type="presParOf" srcId="{55AB9BDC-3BE7-4A22-BAD5-095CF71136E6}" destId="{21D55886-AE73-42DC-B5C7-3ABDBA0DEF9C}" srcOrd="0" destOrd="0" presId="urn:microsoft.com/office/officeart/2005/8/layout/orgChart1"/>
    <dgm:cxn modelId="{9F971CEA-54BB-44CA-A327-B73DA772307F}" type="presParOf" srcId="{55AB9BDC-3BE7-4A22-BAD5-095CF71136E6}" destId="{8D9D48F7-523A-43AE-9BE4-8FA41BFFB753}" srcOrd="1" destOrd="0" presId="urn:microsoft.com/office/officeart/2005/8/layout/orgChart1"/>
    <dgm:cxn modelId="{9E930CB3-5210-4706-A381-A23B35F282EC}" type="presParOf" srcId="{5D92A12C-3242-491E-8974-0BA06FC6A7FD}" destId="{9B606F85-FF1A-4075-A652-C16F1167C943}" srcOrd="1" destOrd="0" presId="urn:microsoft.com/office/officeart/2005/8/layout/orgChart1"/>
    <dgm:cxn modelId="{B5D780D1-4724-4FB9-87F3-1189478C2B92}" type="presParOf" srcId="{5D92A12C-3242-491E-8974-0BA06FC6A7FD}" destId="{2696ADDA-687B-4308-9C7A-5C4AE2252755}" srcOrd="2" destOrd="0" presId="urn:microsoft.com/office/officeart/2005/8/layout/orgChart1"/>
    <dgm:cxn modelId="{DF99AF2C-ACD5-43D3-9C3D-016489127155}" type="presParOf" srcId="{98A4A8CD-1973-495A-89EA-02E41787D5D7}" destId="{9BB98898-AC7E-4CE2-9E05-356D41703826}" srcOrd="2" destOrd="0" presId="urn:microsoft.com/office/officeart/2005/8/layout/orgChart1"/>
    <dgm:cxn modelId="{4E59E8AD-B8C9-44F5-8D91-66AFF6BC5C79}" type="presParOf" srcId="{83D88D3F-D604-4F18-909A-768900E49138}" destId="{D46B7DCE-A49B-4339-B865-108EF351A7C9}"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C9F1B-BBCC-4F46-9968-0A93CE7B677F}">
      <dsp:nvSpPr>
        <dsp:cNvPr id="0" name=""/>
        <dsp:cNvSpPr/>
      </dsp:nvSpPr>
      <dsp:spPr>
        <a:xfrm>
          <a:off x="2596147" y="1263484"/>
          <a:ext cx="154424" cy="2666388"/>
        </a:xfrm>
        <a:custGeom>
          <a:avLst/>
          <a:gdLst/>
          <a:ahLst/>
          <a:cxnLst/>
          <a:rect l="0" t="0" r="0" b="0"/>
          <a:pathLst>
            <a:path>
              <a:moveTo>
                <a:pt x="0" y="0"/>
              </a:moveTo>
              <a:lnTo>
                <a:pt x="0" y="2666388"/>
              </a:lnTo>
              <a:lnTo>
                <a:pt x="154424" y="2666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10BF35-C0C9-43EF-B783-E13394FD3F59}">
      <dsp:nvSpPr>
        <dsp:cNvPr id="0" name=""/>
        <dsp:cNvSpPr/>
      </dsp:nvSpPr>
      <dsp:spPr>
        <a:xfrm>
          <a:off x="2596147" y="1263484"/>
          <a:ext cx="154424" cy="1935448"/>
        </a:xfrm>
        <a:custGeom>
          <a:avLst/>
          <a:gdLst/>
          <a:ahLst/>
          <a:cxnLst/>
          <a:rect l="0" t="0" r="0" b="0"/>
          <a:pathLst>
            <a:path>
              <a:moveTo>
                <a:pt x="0" y="0"/>
              </a:moveTo>
              <a:lnTo>
                <a:pt x="0" y="1935448"/>
              </a:lnTo>
              <a:lnTo>
                <a:pt x="154424" y="1935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555E18-46B2-4D17-9015-3E58EE851ACE}">
      <dsp:nvSpPr>
        <dsp:cNvPr id="0" name=""/>
        <dsp:cNvSpPr/>
      </dsp:nvSpPr>
      <dsp:spPr>
        <a:xfrm>
          <a:off x="2596147" y="1263484"/>
          <a:ext cx="154424" cy="1204507"/>
        </a:xfrm>
        <a:custGeom>
          <a:avLst/>
          <a:gdLst/>
          <a:ahLst/>
          <a:cxnLst/>
          <a:rect l="0" t="0" r="0" b="0"/>
          <a:pathLst>
            <a:path>
              <a:moveTo>
                <a:pt x="0" y="0"/>
              </a:moveTo>
              <a:lnTo>
                <a:pt x="0" y="1204507"/>
              </a:lnTo>
              <a:lnTo>
                <a:pt x="154424" y="12045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D4357-C35E-48C8-A1E1-9A0397617C24}">
      <dsp:nvSpPr>
        <dsp:cNvPr id="0" name=""/>
        <dsp:cNvSpPr/>
      </dsp:nvSpPr>
      <dsp:spPr>
        <a:xfrm>
          <a:off x="2596147" y="1263484"/>
          <a:ext cx="154424" cy="473567"/>
        </a:xfrm>
        <a:custGeom>
          <a:avLst/>
          <a:gdLst/>
          <a:ahLst/>
          <a:cxnLst/>
          <a:rect l="0" t="0" r="0" b="0"/>
          <a:pathLst>
            <a:path>
              <a:moveTo>
                <a:pt x="0" y="0"/>
              </a:moveTo>
              <a:lnTo>
                <a:pt x="0" y="473567"/>
              </a:lnTo>
              <a:lnTo>
                <a:pt x="154424" y="473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817F0-8C38-4E8B-9EF6-D503404A41DB}">
      <dsp:nvSpPr>
        <dsp:cNvPr id="0" name=""/>
        <dsp:cNvSpPr/>
      </dsp:nvSpPr>
      <dsp:spPr>
        <a:xfrm>
          <a:off x="1762257" y="532543"/>
          <a:ext cx="1245687" cy="216193"/>
        </a:xfrm>
        <a:custGeom>
          <a:avLst/>
          <a:gdLst/>
          <a:ahLst/>
          <a:cxnLst/>
          <a:rect l="0" t="0" r="0" b="0"/>
          <a:pathLst>
            <a:path>
              <a:moveTo>
                <a:pt x="0" y="0"/>
              </a:moveTo>
              <a:lnTo>
                <a:pt x="0" y="108096"/>
              </a:lnTo>
              <a:lnTo>
                <a:pt x="1245687" y="108096"/>
              </a:lnTo>
              <a:lnTo>
                <a:pt x="1245687" y="216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775EFB-9324-49B7-93DD-559E982D875E}">
      <dsp:nvSpPr>
        <dsp:cNvPr id="0" name=""/>
        <dsp:cNvSpPr/>
      </dsp:nvSpPr>
      <dsp:spPr>
        <a:xfrm>
          <a:off x="1350460" y="1263484"/>
          <a:ext cx="154424" cy="3397329"/>
        </a:xfrm>
        <a:custGeom>
          <a:avLst/>
          <a:gdLst/>
          <a:ahLst/>
          <a:cxnLst/>
          <a:rect l="0" t="0" r="0" b="0"/>
          <a:pathLst>
            <a:path>
              <a:moveTo>
                <a:pt x="0" y="0"/>
              </a:moveTo>
              <a:lnTo>
                <a:pt x="0" y="3397329"/>
              </a:lnTo>
              <a:lnTo>
                <a:pt x="154424" y="3397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27883-30DB-408B-A2D7-5102FF692940}">
      <dsp:nvSpPr>
        <dsp:cNvPr id="0" name=""/>
        <dsp:cNvSpPr/>
      </dsp:nvSpPr>
      <dsp:spPr>
        <a:xfrm>
          <a:off x="1350460" y="1263484"/>
          <a:ext cx="154424" cy="2666388"/>
        </a:xfrm>
        <a:custGeom>
          <a:avLst/>
          <a:gdLst/>
          <a:ahLst/>
          <a:cxnLst/>
          <a:rect l="0" t="0" r="0" b="0"/>
          <a:pathLst>
            <a:path>
              <a:moveTo>
                <a:pt x="0" y="0"/>
              </a:moveTo>
              <a:lnTo>
                <a:pt x="0" y="2666388"/>
              </a:lnTo>
              <a:lnTo>
                <a:pt x="154424" y="2666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87F7AC-C069-40A7-9F75-2D91D0C8BA23}">
      <dsp:nvSpPr>
        <dsp:cNvPr id="0" name=""/>
        <dsp:cNvSpPr/>
      </dsp:nvSpPr>
      <dsp:spPr>
        <a:xfrm>
          <a:off x="1350460" y="1263484"/>
          <a:ext cx="154424" cy="1935448"/>
        </a:xfrm>
        <a:custGeom>
          <a:avLst/>
          <a:gdLst/>
          <a:ahLst/>
          <a:cxnLst/>
          <a:rect l="0" t="0" r="0" b="0"/>
          <a:pathLst>
            <a:path>
              <a:moveTo>
                <a:pt x="0" y="0"/>
              </a:moveTo>
              <a:lnTo>
                <a:pt x="0" y="1935448"/>
              </a:lnTo>
              <a:lnTo>
                <a:pt x="154424" y="1935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8162D-54D9-4887-A4A9-9628019855C5}">
      <dsp:nvSpPr>
        <dsp:cNvPr id="0" name=""/>
        <dsp:cNvSpPr/>
      </dsp:nvSpPr>
      <dsp:spPr>
        <a:xfrm>
          <a:off x="1350460" y="1263484"/>
          <a:ext cx="154424" cy="1204507"/>
        </a:xfrm>
        <a:custGeom>
          <a:avLst/>
          <a:gdLst/>
          <a:ahLst/>
          <a:cxnLst/>
          <a:rect l="0" t="0" r="0" b="0"/>
          <a:pathLst>
            <a:path>
              <a:moveTo>
                <a:pt x="0" y="0"/>
              </a:moveTo>
              <a:lnTo>
                <a:pt x="0" y="1204507"/>
              </a:lnTo>
              <a:lnTo>
                <a:pt x="154424" y="12045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66A74-86A8-4D0A-8F09-CF30011F4557}">
      <dsp:nvSpPr>
        <dsp:cNvPr id="0" name=""/>
        <dsp:cNvSpPr/>
      </dsp:nvSpPr>
      <dsp:spPr>
        <a:xfrm>
          <a:off x="1350460" y="1263484"/>
          <a:ext cx="154424" cy="473567"/>
        </a:xfrm>
        <a:custGeom>
          <a:avLst/>
          <a:gdLst/>
          <a:ahLst/>
          <a:cxnLst/>
          <a:rect l="0" t="0" r="0" b="0"/>
          <a:pathLst>
            <a:path>
              <a:moveTo>
                <a:pt x="0" y="0"/>
              </a:moveTo>
              <a:lnTo>
                <a:pt x="0" y="473567"/>
              </a:lnTo>
              <a:lnTo>
                <a:pt x="154424" y="473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9595C-E0D3-4F3E-BAC0-E19A15B8F711}">
      <dsp:nvSpPr>
        <dsp:cNvPr id="0" name=""/>
        <dsp:cNvSpPr/>
      </dsp:nvSpPr>
      <dsp:spPr>
        <a:xfrm>
          <a:off x="1716537" y="532543"/>
          <a:ext cx="91440" cy="216193"/>
        </a:xfrm>
        <a:custGeom>
          <a:avLst/>
          <a:gdLst/>
          <a:ahLst/>
          <a:cxnLst/>
          <a:rect l="0" t="0" r="0" b="0"/>
          <a:pathLst>
            <a:path>
              <a:moveTo>
                <a:pt x="45720" y="0"/>
              </a:moveTo>
              <a:lnTo>
                <a:pt x="45720" y="216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700FED-298F-4308-AB6B-A425C74E651C}">
      <dsp:nvSpPr>
        <dsp:cNvPr id="0" name=""/>
        <dsp:cNvSpPr/>
      </dsp:nvSpPr>
      <dsp:spPr>
        <a:xfrm>
          <a:off x="104772" y="1263484"/>
          <a:ext cx="154424" cy="2666388"/>
        </a:xfrm>
        <a:custGeom>
          <a:avLst/>
          <a:gdLst/>
          <a:ahLst/>
          <a:cxnLst/>
          <a:rect l="0" t="0" r="0" b="0"/>
          <a:pathLst>
            <a:path>
              <a:moveTo>
                <a:pt x="0" y="0"/>
              </a:moveTo>
              <a:lnTo>
                <a:pt x="0" y="2666388"/>
              </a:lnTo>
              <a:lnTo>
                <a:pt x="154424" y="26663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ED5112-5925-4B92-8219-AE1501A69764}">
      <dsp:nvSpPr>
        <dsp:cNvPr id="0" name=""/>
        <dsp:cNvSpPr/>
      </dsp:nvSpPr>
      <dsp:spPr>
        <a:xfrm>
          <a:off x="104772" y="1263484"/>
          <a:ext cx="154424" cy="1935448"/>
        </a:xfrm>
        <a:custGeom>
          <a:avLst/>
          <a:gdLst/>
          <a:ahLst/>
          <a:cxnLst/>
          <a:rect l="0" t="0" r="0" b="0"/>
          <a:pathLst>
            <a:path>
              <a:moveTo>
                <a:pt x="0" y="0"/>
              </a:moveTo>
              <a:lnTo>
                <a:pt x="0" y="1935448"/>
              </a:lnTo>
              <a:lnTo>
                <a:pt x="154424" y="19354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85A4F4-44A1-402A-BD64-A30C29A02B32}">
      <dsp:nvSpPr>
        <dsp:cNvPr id="0" name=""/>
        <dsp:cNvSpPr/>
      </dsp:nvSpPr>
      <dsp:spPr>
        <a:xfrm>
          <a:off x="104772" y="1263484"/>
          <a:ext cx="154424" cy="1204507"/>
        </a:xfrm>
        <a:custGeom>
          <a:avLst/>
          <a:gdLst/>
          <a:ahLst/>
          <a:cxnLst/>
          <a:rect l="0" t="0" r="0" b="0"/>
          <a:pathLst>
            <a:path>
              <a:moveTo>
                <a:pt x="0" y="0"/>
              </a:moveTo>
              <a:lnTo>
                <a:pt x="0" y="1204507"/>
              </a:lnTo>
              <a:lnTo>
                <a:pt x="154424" y="12045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60C39C-9E6C-483A-B974-5E774EC927B1}">
      <dsp:nvSpPr>
        <dsp:cNvPr id="0" name=""/>
        <dsp:cNvSpPr/>
      </dsp:nvSpPr>
      <dsp:spPr>
        <a:xfrm>
          <a:off x="104772" y="1263484"/>
          <a:ext cx="154424" cy="473567"/>
        </a:xfrm>
        <a:custGeom>
          <a:avLst/>
          <a:gdLst/>
          <a:ahLst/>
          <a:cxnLst/>
          <a:rect l="0" t="0" r="0" b="0"/>
          <a:pathLst>
            <a:path>
              <a:moveTo>
                <a:pt x="0" y="0"/>
              </a:moveTo>
              <a:lnTo>
                <a:pt x="0" y="473567"/>
              </a:lnTo>
              <a:lnTo>
                <a:pt x="154424" y="473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2C3D2-91E6-4BFF-8DA7-2286E377A165}">
      <dsp:nvSpPr>
        <dsp:cNvPr id="0" name=""/>
        <dsp:cNvSpPr/>
      </dsp:nvSpPr>
      <dsp:spPr>
        <a:xfrm>
          <a:off x="516570" y="532543"/>
          <a:ext cx="1245687" cy="216193"/>
        </a:xfrm>
        <a:custGeom>
          <a:avLst/>
          <a:gdLst/>
          <a:ahLst/>
          <a:cxnLst/>
          <a:rect l="0" t="0" r="0" b="0"/>
          <a:pathLst>
            <a:path>
              <a:moveTo>
                <a:pt x="1245687" y="0"/>
              </a:moveTo>
              <a:lnTo>
                <a:pt x="1245687" y="108096"/>
              </a:lnTo>
              <a:lnTo>
                <a:pt x="0" y="108096"/>
              </a:lnTo>
              <a:lnTo>
                <a:pt x="0" y="216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3B5B6-D844-4A18-83D3-2683C4382419}">
      <dsp:nvSpPr>
        <dsp:cNvPr id="0" name=""/>
        <dsp:cNvSpPr/>
      </dsp:nvSpPr>
      <dsp:spPr>
        <a:xfrm>
          <a:off x="1247510" y="17796"/>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Contract </a:t>
          </a:r>
          <a:br>
            <a:rPr lang="en-US" sz="1000" kern="1200" dirty="0"/>
          </a:br>
          <a:r>
            <a:rPr lang="en-US" sz="1000" kern="1200" dirty="0"/>
            <a:t>(Vilnius – Kaunas)</a:t>
          </a:r>
          <a:br>
            <a:rPr lang="en-US" sz="1000" kern="1200" dirty="0"/>
          </a:br>
          <a:r>
            <a:rPr lang="en-US" sz="1000" kern="1200" dirty="0"/>
            <a:t>64.35km</a:t>
          </a:r>
          <a:endParaRPr lang="lv-LV" sz="1000" kern="1200" dirty="0"/>
        </a:p>
      </dsp:txBody>
      <dsp:txXfrm>
        <a:off x="1247510" y="17796"/>
        <a:ext cx="1029493" cy="514746"/>
      </dsp:txXfrm>
    </dsp:sp>
    <dsp:sp modelId="{7AD12B0B-6A35-4C5C-A068-6553291E4EDF}">
      <dsp:nvSpPr>
        <dsp:cNvPr id="0" name=""/>
        <dsp:cNvSpPr/>
      </dsp:nvSpPr>
      <dsp:spPr>
        <a:xfrm>
          <a:off x="1823" y="748737"/>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Section 1 – 22km</a:t>
          </a:r>
          <a:endParaRPr lang="lv-LV" sz="1000" kern="1200" dirty="0"/>
        </a:p>
      </dsp:txBody>
      <dsp:txXfrm>
        <a:off x="1823" y="748737"/>
        <a:ext cx="1029493" cy="514746"/>
      </dsp:txXfrm>
    </dsp:sp>
    <dsp:sp modelId="{A4CD5E82-BFDD-4235-8AA5-2357E51C0E2B}">
      <dsp:nvSpPr>
        <dsp:cNvPr id="0" name=""/>
        <dsp:cNvSpPr/>
      </dsp:nvSpPr>
      <dsp:spPr>
        <a:xfrm>
          <a:off x="259196" y="1479678"/>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Railway Track (including all structures) Project</a:t>
          </a:r>
          <a:endParaRPr lang="lv-LV" sz="1000" kern="1200" dirty="0"/>
        </a:p>
      </dsp:txBody>
      <dsp:txXfrm>
        <a:off x="259196" y="1479678"/>
        <a:ext cx="1029493" cy="514746"/>
      </dsp:txXfrm>
    </dsp:sp>
    <dsp:sp modelId="{AA7060E2-AF15-4A77-AF7E-5D88347E9385}">
      <dsp:nvSpPr>
        <dsp:cNvPr id="0" name=""/>
        <dsp:cNvSpPr/>
      </dsp:nvSpPr>
      <dsp:spPr>
        <a:xfrm>
          <a:off x="259196" y="2210618"/>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Roads Projects</a:t>
          </a:r>
          <a:endParaRPr lang="lv-LV" sz="1000" kern="1200" dirty="0"/>
        </a:p>
      </dsp:txBody>
      <dsp:txXfrm>
        <a:off x="259196" y="2210618"/>
        <a:ext cx="1029493" cy="514746"/>
      </dsp:txXfrm>
    </dsp:sp>
    <dsp:sp modelId="{C024C2CB-4997-4482-A1B9-CCAF72368F41}">
      <dsp:nvSpPr>
        <dsp:cNvPr id="0" name=""/>
        <dsp:cNvSpPr/>
      </dsp:nvSpPr>
      <dsp:spPr>
        <a:xfrm>
          <a:off x="259196" y="2941559"/>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Land Melioration Project</a:t>
          </a:r>
          <a:endParaRPr lang="lv-LV" sz="1000" kern="1200" dirty="0"/>
        </a:p>
      </dsp:txBody>
      <dsp:txXfrm>
        <a:off x="259196" y="2941559"/>
        <a:ext cx="1029493" cy="514746"/>
      </dsp:txXfrm>
    </dsp:sp>
    <dsp:sp modelId="{AAC39316-47EE-45FF-BE42-37EB41FEDD57}">
      <dsp:nvSpPr>
        <dsp:cNvPr id="0" name=""/>
        <dsp:cNvSpPr/>
      </dsp:nvSpPr>
      <dsp:spPr>
        <a:xfrm>
          <a:off x="259196" y="3672499"/>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Various Reconstruction Projects</a:t>
          </a:r>
          <a:endParaRPr lang="lv-LV" sz="1000" kern="1200" dirty="0"/>
        </a:p>
      </dsp:txBody>
      <dsp:txXfrm>
        <a:off x="259196" y="3672499"/>
        <a:ext cx="1029493" cy="514746"/>
      </dsp:txXfrm>
    </dsp:sp>
    <dsp:sp modelId="{03CF00B1-2004-4057-B92F-991CB1FB7771}">
      <dsp:nvSpPr>
        <dsp:cNvPr id="0" name=""/>
        <dsp:cNvSpPr/>
      </dsp:nvSpPr>
      <dsp:spPr>
        <a:xfrm>
          <a:off x="1247510" y="748737"/>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Section 2 – 18.35 km</a:t>
          </a:r>
          <a:endParaRPr lang="lv-LV" sz="1000" kern="1200" dirty="0"/>
        </a:p>
      </dsp:txBody>
      <dsp:txXfrm>
        <a:off x="1247510" y="748737"/>
        <a:ext cx="1029493" cy="514746"/>
      </dsp:txXfrm>
    </dsp:sp>
    <dsp:sp modelId="{E917FA4B-9234-4C4E-84E7-A202B637E6FA}">
      <dsp:nvSpPr>
        <dsp:cNvPr id="0" name=""/>
        <dsp:cNvSpPr/>
      </dsp:nvSpPr>
      <dsp:spPr>
        <a:xfrm>
          <a:off x="1504884" y="1479678"/>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Railway Track (including all structures) Project</a:t>
          </a:r>
          <a:endParaRPr lang="lv-LV" sz="1000" kern="1200" dirty="0"/>
        </a:p>
      </dsp:txBody>
      <dsp:txXfrm>
        <a:off x="1504884" y="1479678"/>
        <a:ext cx="1029493" cy="514746"/>
      </dsp:txXfrm>
    </dsp:sp>
    <dsp:sp modelId="{1414B1CF-F34B-4A09-9824-939D76D051A9}">
      <dsp:nvSpPr>
        <dsp:cNvPr id="0" name=""/>
        <dsp:cNvSpPr/>
      </dsp:nvSpPr>
      <dsp:spPr>
        <a:xfrm>
          <a:off x="1504884" y="2210618"/>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Roads Projects</a:t>
          </a:r>
          <a:endParaRPr lang="lv-LV" sz="1000" kern="1200" dirty="0"/>
        </a:p>
      </dsp:txBody>
      <dsp:txXfrm>
        <a:off x="1504884" y="2210618"/>
        <a:ext cx="1029493" cy="514746"/>
      </dsp:txXfrm>
    </dsp:sp>
    <dsp:sp modelId="{0567458B-563A-4432-A402-DB5D7757047A}">
      <dsp:nvSpPr>
        <dsp:cNvPr id="0" name=""/>
        <dsp:cNvSpPr/>
      </dsp:nvSpPr>
      <dsp:spPr>
        <a:xfrm>
          <a:off x="1504884" y="2941559"/>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Land Melioration Project</a:t>
          </a:r>
          <a:endParaRPr lang="lv-LV" sz="1000" kern="1200" dirty="0"/>
        </a:p>
      </dsp:txBody>
      <dsp:txXfrm>
        <a:off x="1504884" y="2941559"/>
        <a:ext cx="1029493" cy="514746"/>
      </dsp:txXfrm>
    </dsp:sp>
    <dsp:sp modelId="{9B90DAC1-D716-4695-BFCC-EF97F55F59CF}">
      <dsp:nvSpPr>
        <dsp:cNvPr id="0" name=""/>
        <dsp:cNvSpPr/>
      </dsp:nvSpPr>
      <dsp:spPr>
        <a:xfrm>
          <a:off x="1504884" y="3672499"/>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Various Reconstruction projects</a:t>
          </a:r>
          <a:endParaRPr lang="lv-LV" sz="1000" kern="1200" dirty="0"/>
        </a:p>
      </dsp:txBody>
      <dsp:txXfrm>
        <a:off x="1504884" y="3672499"/>
        <a:ext cx="1029493" cy="514746"/>
      </dsp:txXfrm>
    </dsp:sp>
    <dsp:sp modelId="{599F5F15-DF4F-4883-BE26-759017470BC9}">
      <dsp:nvSpPr>
        <dsp:cNvPr id="0" name=""/>
        <dsp:cNvSpPr/>
      </dsp:nvSpPr>
      <dsp:spPr>
        <a:xfrm>
          <a:off x="1504884" y="4403440"/>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Special Structures</a:t>
          </a:r>
          <a:endParaRPr lang="lv-LV" sz="1000" kern="1200" dirty="0"/>
        </a:p>
      </dsp:txBody>
      <dsp:txXfrm>
        <a:off x="1504884" y="4403440"/>
        <a:ext cx="1029493" cy="514746"/>
      </dsp:txXfrm>
    </dsp:sp>
    <dsp:sp modelId="{72F76348-7DCD-4C18-9A2B-D8E23C1A404B}">
      <dsp:nvSpPr>
        <dsp:cNvPr id="0" name=""/>
        <dsp:cNvSpPr/>
      </dsp:nvSpPr>
      <dsp:spPr>
        <a:xfrm>
          <a:off x="2493198" y="748737"/>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Section 3 – 24 km</a:t>
          </a:r>
          <a:endParaRPr lang="lv-LV" sz="1000" kern="1200" dirty="0"/>
        </a:p>
      </dsp:txBody>
      <dsp:txXfrm>
        <a:off x="2493198" y="748737"/>
        <a:ext cx="1029493" cy="514746"/>
      </dsp:txXfrm>
    </dsp:sp>
    <dsp:sp modelId="{2F61FA97-5673-4D9D-A59F-BF1DBEF23E66}">
      <dsp:nvSpPr>
        <dsp:cNvPr id="0" name=""/>
        <dsp:cNvSpPr/>
      </dsp:nvSpPr>
      <dsp:spPr>
        <a:xfrm>
          <a:off x="2750571" y="1479678"/>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Railway Track (including all structures) Projects</a:t>
          </a:r>
          <a:endParaRPr lang="lv-LV" sz="1000" kern="1200" dirty="0"/>
        </a:p>
      </dsp:txBody>
      <dsp:txXfrm>
        <a:off x="2750571" y="1479678"/>
        <a:ext cx="1029493" cy="514746"/>
      </dsp:txXfrm>
    </dsp:sp>
    <dsp:sp modelId="{105BB79A-E889-4BFA-AA8A-26B05FECD59A}">
      <dsp:nvSpPr>
        <dsp:cNvPr id="0" name=""/>
        <dsp:cNvSpPr/>
      </dsp:nvSpPr>
      <dsp:spPr>
        <a:xfrm>
          <a:off x="2750571" y="2210618"/>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Access Roads Projects</a:t>
          </a:r>
          <a:endParaRPr lang="lv-LV" sz="1000" kern="1200" dirty="0"/>
        </a:p>
      </dsp:txBody>
      <dsp:txXfrm>
        <a:off x="2750571" y="2210618"/>
        <a:ext cx="1029493" cy="514746"/>
      </dsp:txXfrm>
    </dsp:sp>
    <dsp:sp modelId="{BB892574-FDAE-4AC9-871E-1A3AE8799598}">
      <dsp:nvSpPr>
        <dsp:cNvPr id="0" name=""/>
        <dsp:cNvSpPr/>
      </dsp:nvSpPr>
      <dsp:spPr>
        <a:xfrm>
          <a:off x="2750571" y="2941559"/>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Land Melioration Project</a:t>
          </a:r>
          <a:endParaRPr lang="lv-LV" sz="1000" kern="1200" dirty="0"/>
        </a:p>
      </dsp:txBody>
      <dsp:txXfrm>
        <a:off x="2750571" y="2941559"/>
        <a:ext cx="1029493" cy="514746"/>
      </dsp:txXfrm>
    </dsp:sp>
    <dsp:sp modelId="{21D55886-AE73-42DC-B5C7-3ABDBA0DEF9C}">
      <dsp:nvSpPr>
        <dsp:cNvPr id="0" name=""/>
        <dsp:cNvSpPr/>
      </dsp:nvSpPr>
      <dsp:spPr>
        <a:xfrm>
          <a:off x="2750571" y="3672499"/>
          <a:ext cx="1029493" cy="5147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Various Reconstruction projects</a:t>
          </a:r>
          <a:endParaRPr lang="lv-LV" sz="1000" kern="1200" dirty="0"/>
        </a:p>
      </dsp:txBody>
      <dsp:txXfrm>
        <a:off x="2750571" y="3672499"/>
        <a:ext cx="1029493" cy="5147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F323B-745D-41F0-98C7-8DC64892CEF6}" type="datetimeFigureOut">
              <a:rPr lang="lv-LV" smtClean="0"/>
              <a:t>04.02.2022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32E60-9B28-47B7-A7B1-5A4D42495010}" type="slidenum">
              <a:rPr lang="lv-LV" smtClean="0"/>
              <a:t>‹#›</a:t>
            </a:fld>
            <a:endParaRPr lang="lv-LV"/>
          </a:p>
        </p:txBody>
      </p:sp>
    </p:spTree>
    <p:extLst>
      <p:ext uri="{BB962C8B-B14F-4D97-AF65-F5344CB8AC3E}">
        <p14:creationId xmlns:p14="http://schemas.microsoft.com/office/powerpoint/2010/main" val="175498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20E9-35A1-4879-9A0F-F018CCDD8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125AC3F7-4215-4FC7-AA10-7E50EB465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BB2B571-A5D9-482C-8C21-9205B190D593}"/>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5" name="Footer Placeholder 4">
            <a:extLst>
              <a:ext uri="{FF2B5EF4-FFF2-40B4-BE49-F238E27FC236}">
                <a16:creationId xmlns:a16="http://schemas.microsoft.com/office/drawing/2014/main" id="{26BB7A5E-2348-4D80-87E0-E99896D5430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8427641-DF8E-41BB-AD04-BF58F0AD5D9D}"/>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61266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268C-B7D3-4C29-983B-29598B697E6D}"/>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486B6B3-DEB0-4D06-A436-C2C24D7972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595EE1B-865E-4FA5-95AF-83C1D7917F9D}"/>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5" name="Footer Placeholder 4">
            <a:extLst>
              <a:ext uri="{FF2B5EF4-FFF2-40B4-BE49-F238E27FC236}">
                <a16:creationId xmlns:a16="http://schemas.microsoft.com/office/drawing/2014/main" id="{6AB36839-6F41-4EEF-A486-0BDD6B54A6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B12CB5E-6C17-4E42-95C6-A9FFADCD3E5A}"/>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23514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BEEED-99E3-4112-9889-28ECDEE2FE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5E888E8-7D57-4064-9722-F3C4D518DA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B3A2F20-552B-453E-BA90-8C98ADF8DD18}"/>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5" name="Footer Placeholder 4">
            <a:extLst>
              <a:ext uri="{FF2B5EF4-FFF2-40B4-BE49-F238E27FC236}">
                <a16:creationId xmlns:a16="http://schemas.microsoft.com/office/drawing/2014/main" id="{EA81D6CF-3BDE-4ED5-B207-A4D237B3B9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79306C-2652-438E-B664-887406249CA6}"/>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384363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5704" y="1819991"/>
            <a:ext cx="9830205" cy="1345997"/>
          </a:xfrm>
          <a:noFill/>
          <a:ln>
            <a:noFill/>
          </a:ln>
        </p:spPr>
        <p:style>
          <a:lnRef idx="2">
            <a:schemeClr val="accent1">
              <a:shade val="50000"/>
            </a:schemeClr>
          </a:lnRef>
          <a:fillRef idx="1">
            <a:schemeClr val="accent1"/>
          </a:fillRef>
          <a:effectRef idx="0">
            <a:schemeClr val="accent1"/>
          </a:effectRef>
          <a:fontRef idx="none"/>
        </p:style>
        <p:txBody>
          <a:bodyPr anchor="t">
            <a:noAutofit/>
          </a:bodyPr>
          <a:lstStyle>
            <a:lvl1pPr algn="l">
              <a:lnSpc>
                <a:spcPct val="100000"/>
              </a:lnSpc>
              <a:defRPr sz="4000" b="1">
                <a:solidFill>
                  <a:schemeClr val="accent2"/>
                </a:solidFill>
                <a:latin typeface="Myriad Pro" charset="0"/>
                <a:ea typeface="Myriad Pro" charset="0"/>
                <a:cs typeface="Myriad Pro" charset="0"/>
              </a:defRPr>
            </a:lvl1pPr>
          </a:lstStyle>
          <a:p>
            <a:r>
              <a:rPr lang="en-US"/>
              <a:t>RAIL BALTICA –</a:t>
            </a:r>
            <a:br>
              <a:rPr lang="en-US"/>
            </a:br>
            <a:r>
              <a:rPr lang="en-US"/>
              <a:t>PROJECT OF THE CENTURY</a:t>
            </a:r>
          </a:p>
        </p:txBody>
      </p:sp>
      <p:sp>
        <p:nvSpPr>
          <p:cNvPr id="4" name="Text Placeholder 3"/>
          <p:cNvSpPr>
            <a:spLocks noGrp="1"/>
          </p:cNvSpPr>
          <p:nvPr>
            <p:ph type="body" sz="quarter" idx="13" hasCustomPrompt="1"/>
          </p:nvPr>
        </p:nvSpPr>
        <p:spPr>
          <a:xfrm>
            <a:off x="1155701" y="3860049"/>
            <a:ext cx="4510617" cy="994919"/>
          </a:xfrm>
        </p:spPr>
        <p:txBody>
          <a:bodyPr>
            <a:normAutofit/>
          </a:bodyPr>
          <a:lstStyle>
            <a:lvl1pPr marL="0" indent="0">
              <a:lnSpc>
                <a:spcPct val="100000"/>
              </a:lnSpc>
              <a:spcBef>
                <a:spcPts val="0"/>
              </a:spcBef>
              <a:buNone/>
              <a:defRPr sz="2000" b="0" baseline="0">
                <a:solidFill>
                  <a:schemeClr val="tx2"/>
                </a:solidFill>
                <a:latin typeface="Myriad Pro"/>
                <a:cs typeface="Myriad Pro"/>
              </a:defRPr>
            </a:lvl1pPr>
          </a:lstStyle>
          <a:p>
            <a:pPr lvl="0"/>
            <a:r>
              <a:rPr lang="en-US"/>
              <a:t>Chairperson, Management board </a:t>
            </a:r>
          </a:p>
          <a:p>
            <a:pPr lvl="0"/>
            <a:r>
              <a:rPr lang="en-US"/>
              <a:t>RB Rail</a:t>
            </a:r>
          </a:p>
        </p:txBody>
      </p:sp>
      <p:sp>
        <p:nvSpPr>
          <p:cNvPr id="7" name="Text Placeholder 6"/>
          <p:cNvSpPr>
            <a:spLocks noGrp="1"/>
          </p:cNvSpPr>
          <p:nvPr>
            <p:ph type="body" sz="quarter" idx="14" hasCustomPrompt="1"/>
          </p:nvPr>
        </p:nvSpPr>
        <p:spPr>
          <a:xfrm>
            <a:off x="1155701" y="3500265"/>
            <a:ext cx="3799417" cy="450849"/>
          </a:xfrm>
        </p:spPr>
        <p:txBody>
          <a:bodyPr>
            <a:normAutofit/>
          </a:bodyPr>
          <a:lstStyle>
            <a:lvl1pPr marL="0" indent="0">
              <a:lnSpc>
                <a:spcPct val="100000"/>
              </a:lnSpc>
              <a:spcBef>
                <a:spcPts val="0"/>
              </a:spcBef>
              <a:buNone/>
              <a:defRPr sz="2000" b="1" baseline="0">
                <a:solidFill>
                  <a:schemeClr val="tx2"/>
                </a:solidFill>
                <a:latin typeface="Myriad Pro"/>
                <a:cs typeface="Myriad Pro"/>
              </a:defRPr>
            </a:lvl1pPr>
          </a:lstStyle>
          <a:p>
            <a:pPr lvl="0"/>
            <a:r>
              <a:rPr lang="lv-LV"/>
              <a:t>Baiba A. Rubesa</a:t>
            </a:r>
            <a:endParaRPr lang="en-US"/>
          </a:p>
        </p:txBody>
      </p:sp>
      <p:sp>
        <p:nvSpPr>
          <p:cNvPr id="9" name="Text Placeholder 8"/>
          <p:cNvSpPr>
            <a:spLocks noGrp="1"/>
          </p:cNvSpPr>
          <p:nvPr>
            <p:ph type="body" sz="quarter" idx="15" hasCustomPrompt="1"/>
          </p:nvPr>
        </p:nvSpPr>
        <p:spPr>
          <a:xfrm>
            <a:off x="1155701" y="5000972"/>
            <a:ext cx="3223684" cy="484717"/>
          </a:xfrm>
        </p:spPr>
        <p:txBody>
          <a:bodyPr>
            <a:normAutofit/>
          </a:bodyPr>
          <a:lstStyle>
            <a:lvl1pPr marL="0" indent="0">
              <a:lnSpc>
                <a:spcPct val="100000"/>
              </a:lnSpc>
              <a:spcBef>
                <a:spcPts val="0"/>
              </a:spcBef>
              <a:buNone/>
              <a:defRPr sz="2000" baseline="0">
                <a:solidFill>
                  <a:schemeClr val="bg2"/>
                </a:solidFill>
                <a:latin typeface="Myriad Pro"/>
                <a:cs typeface="Myriad Pro"/>
              </a:defRPr>
            </a:lvl1pPr>
          </a:lstStyle>
          <a:p>
            <a:pPr lvl="0"/>
            <a:r>
              <a:rPr lang="en-US"/>
              <a:t>March 30, 2017</a:t>
            </a:r>
          </a:p>
        </p:txBody>
      </p:sp>
    </p:spTree>
    <p:extLst>
      <p:ext uri="{BB962C8B-B14F-4D97-AF65-F5344CB8AC3E}">
        <p14:creationId xmlns:p14="http://schemas.microsoft.com/office/powerpoint/2010/main" val="228538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7470D-9A40-6D40-A9C2-C8D270B51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737E042E-38CB-5042-A663-54FF4C729B20}"/>
              </a:ext>
            </a:extLst>
          </p:cNvPr>
          <p:cNvSpPr>
            <a:spLocks noGrp="1"/>
          </p:cNvSpPr>
          <p:nvPr>
            <p:ph idx="1"/>
          </p:nvPr>
        </p:nvSpPr>
        <p:spPr>
          <a:xfrm>
            <a:off x="753131" y="2053967"/>
            <a:ext cx="5707951" cy="4145064"/>
          </a:xfrm>
          <a:prstGeom prst="rect">
            <a:avLst/>
          </a:prstGeom>
        </p:spPr>
        <p:txBody>
          <a:bodyPr vert="horz" lIns="91440" tIns="45720" rIns="91440" bIns="45720" rtlCol="0">
            <a:normAutofit/>
          </a:bodyPr>
          <a:lstStyle>
            <a:lvl1pPr>
              <a:defRPr sz="1333">
                <a:solidFill>
                  <a:schemeClr val="tx1">
                    <a:lumMod val="65000"/>
                    <a:lumOff val="35000"/>
                  </a:schemeClr>
                </a:solidFill>
              </a:defRPr>
            </a:lvl1pPr>
          </a:lstStyle>
          <a:p>
            <a:pPr lvl="0"/>
            <a:r>
              <a:rPr lang="en-GB"/>
              <a:t>Click to edit Master text styles</a:t>
            </a:r>
          </a:p>
        </p:txBody>
      </p:sp>
      <p:sp>
        <p:nvSpPr>
          <p:cNvPr id="8" name="Title 2">
            <a:extLst>
              <a:ext uri="{FF2B5EF4-FFF2-40B4-BE49-F238E27FC236}">
                <a16:creationId xmlns:a16="http://schemas.microsoft.com/office/drawing/2014/main" id="{E8E1FEE3-1F1B-2E45-A91A-9DA713C13ACD}"/>
              </a:ext>
            </a:extLst>
          </p:cNvPr>
          <p:cNvSpPr txBox="1">
            <a:spLocks/>
          </p:cNvSpPr>
          <p:nvPr userDrawn="1"/>
        </p:nvSpPr>
        <p:spPr>
          <a:xfrm>
            <a:off x="6461082" y="2771822"/>
            <a:ext cx="4860281" cy="1747388"/>
          </a:xfrm>
          <a:prstGeom prst="rect">
            <a:avLst/>
          </a:prstGeom>
        </p:spPr>
        <p:txBody>
          <a:bodyPr vert="horz" lIns="121920" tIns="60960" rIns="121920" bIns="60960" rtlCol="0" anchor="t">
            <a:normAutofit fontScale="97500"/>
          </a:bodyPr>
          <a:lstStyle>
            <a:lvl1pPr algn="ctr" defTabSz="457200" rtl="0" eaLnBrk="1" latinLnBrk="0" hangingPunct="1">
              <a:spcBef>
                <a:spcPct val="0"/>
              </a:spcBef>
              <a:buNone/>
              <a:defRPr sz="4400" kern="1200">
                <a:solidFill>
                  <a:schemeClr val="tx1">
                    <a:lumMod val="65000"/>
                    <a:lumOff val="35000"/>
                  </a:schemeClr>
                </a:solidFill>
                <a:latin typeface="+mj-lt"/>
                <a:ea typeface="+mj-ea"/>
                <a:cs typeface="+mj-cs"/>
              </a:defRPr>
            </a:lvl1pPr>
          </a:lstStyle>
          <a:p>
            <a:pPr algn="l"/>
            <a:endParaRPr lang="en-US" sz="1333" b="0" i="0">
              <a:solidFill>
                <a:schemeClr val="tx1">
                  <a:lumMod val="65000"/>
                  <a:lumOff val="35000"/>
                </a:schemeClr>
              </a:solidFill>
              <a:latin typeface="Myriad Pro" panose="020B0503030403020204" pitchFamily="34" charset="0"/>
              <a:cs typeface="Myriad Pro"/>
            </a:endParaRPr>
          </a:p>
        </p:txBody>
      </p:sp>
      <p:sp>
        <p:nvSpPr>
          <p:cNvPr id="4" name="Text Placeholder 3">
            <a:extLst>
              <a:ext uri="{FF2B5EF4-FFF2-40B4-BE49-F238E27FC236}">
                <a16:creationId xmlns:a16="http://schemas.microsoft.com/office/drawing/2014/main" id="{3EB37BC2-A8A3-334D-9258-4103BF2AE038}"/>
              </a:ext>
            </a:extLst>
          </p:cNvPr>
          <p:cNvSpPr>
            <a:spLocks noGrp="1"/>
          </p:cNvSpPr>
          <p:nvPr>
            <p:ph type="body" sz="quarter" idx="10"/>
          </p:nvPr>
        </p:nvSpPr>
        <p:spPr>
          <a:xfrm>
            <a:off x="7189077" y="2665999"/>
            <a:ext cx="4156263" cy="2921000"/>
          </a:xfrm>
        </p:spPr>
        <p:txBody>
          <a:bodyPr>
            <a:normAutofit/>
          </a:bodyPr>
          <a:lstStyle>
            <a:lvl1pPr>
              <a:defRPr sz="1333" b="0" i="0">
                <a:solidFill>
                  <a:schemeClr val="tx1">
                    <a:lumMod val="65000"/>
                    <a:lumOff val="35000"/>
                  </a:schemeClr>
                </a:solidFill>
                <a:latin typeface="Myriad Pro" panose="020B0503030403020204" pitchFamily="34" charset="0"/>
              </a:defRPr>
            </a:lvl1pPr>
          </a:lstStyle>
          <a:p>
            <a:pPr lvl="0"/>
            <a:r>
              <a:rPr lang="en-GB"/>
              <a:t>Click to edit Master text styles</a:t>
            </a:r>
          </a:p>
        </p:txBody>
      </p:sp>
      <p:sp>
        <p:nvSpPr>
          <p:cNvPr id="7" name="Text Placeholder 27">
            <a:extLst>
              <a:ext uri="{FF2B5EF4-FFF2-40B4-BE49-F238E27FC236}">
                <a16:creationId xmlns:a16="http://schemas.microsoft.com/office/drawing/2014/main" id="{745D1109-5B6B-DB4E-92C2-2F25BA12CCFB}"/>
              </a:ext>
            </a:extLst>
          </p:cNvPr>
          <p:cNvSpPr>
            <a:spLocks noGrp="1"/>
          </p:cNvSpPr>
          <p:nvPr>
            <p:ph type="body" sz="quarter" idx="20"/>
          </p:nvPr>
        </p:nvSpPr>
        <p:spPr>
          <a:xfrm>
            <a:off x="4820745" y="726018"/>
            <a:ext cx="6992883" cy="759884"/>
          </a:xfrm>
        </p:spPr>
        <p:txBody>
          <a:bodyPr anchor="ctr" anchorCtr="0">
            <a:noAutofit/>
          </a:bodyPr>
          <a:lstStyle>
            <a:lvl1pPr algn="r">
              <a:defRPr sz="3333" b="1" i="0">
                <a:solidFill>
                  <a:schemeClr val="bg1"/>
                </a:solidFill>
                <a:latin typeface="Myriad Pro Semibold" panose="020B0503030403020204" pitchFamily="34" charset="0"/>
              </a:defRPr>
            </a:lvl1pPr>
          </a:lstStyle>
          <a:p>
            <a:pPr lvl="0"/>
            <a:endParaRPr lang="en-GB"/>
          </a:p>
        </p:txBody>
      </p:sp>
    </p:spTree>
    <p:extLst>
      <p:ext uri="{BB962C8B-B14F-4D97-AF65-F5344CB8AC3E}">
        <p14:creationId xmlns:p14="http://schemas.microsoft.com/office/powerpoint/2010/main" val="100887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F50DC0-2C60-FF48-A645-5484CB495F94}"/>
              </a:ext>
            </a:extLst>
          </p:cNvPr>
          <p:cNvSpPr>
            <a:spLocks noGrp="1"/>
          </p:cNvSpPr>
          <p:nvPr>
            <p:ph type="body" sz="quarter" idx="12"/>
          </p:nvPr>
        </p:nvSpPr>
        <p:spPr>
          <a:xfrm>
            <a:off x="880533" y="2633156"/>
            <a:ext cx="9914467" cy="1157193"/>
          </a:xfrm>
        </p:spPr>
        <p:txBody>
          <a:bodyPr>
            <a:noAutofit/>
          </a:bodyPr>
          <a:lstStyle>
            <a:lvl1pPr>
              <a:defRPr sz="1333" b="0" i="0">
                <a:solidFill>
                  <a:schemeClr val="tx1">
                    <a:lumMod val="65000"/>
                    <a:lumOff val="35000"/>
                  </a:schemeClr>
                </a:solidFill>
                <a:latin typeface="Myriad Pro" panose="020B0503030403020204" pitchFamily="34" charset="0"/>
              </a:defRPr>
            </a:lvl1pPr>
            <a:lvl2pPr>
              <a:defRPr sz="1333" b="0" i="0">
                <a:solidFill>
                  <a:schemeClr val="tx1">
                    <a:lumMod val="65000"/>
                    <a:lumOff val="35000"/>
                  </a:schemeClr>
                </a:solidFill>
                <a:latin typeface="Myriad Pro" panose="020B0503030403020204" pitchFamily="34" charset="0"/>
              </a:defRPr>
            </a:lvl2pPr>
            <a:lvl3pPr>
              <a:defRPr sz="1333" b="0" i="0">
                <a:solidFill>
                  <a:schemeClr val="tx1">
                    <a:lumMod val="65000"/>
                    <a:lumOff val="35000"/>
                  </a:schemeClr>
                </a:solidFill>
                <a:latin typeface="Myriad Pro" panose="020B0503030403020204" pitchFamily="34" charset="0"/>
              </a:defRPr>
            </a:lvl3pPr>
            <a:lvl4pPr>
              <a:defRPr sz="1333" b="0" i="0">
                <a:solidFill>
                  <a:schemeClr val="tx1">
                    <a:lumMod val="65000"/>
                    <a:lumOff val="35000"/>
                  </a:schemeClr>
                </a:solidFill>
                <a:latin typeface="Myriad Pro" panose="020B0503030403020204" pitchFamily="34" charset="0"/>
              </a:defRPr>
            </a:lvl4pPr>
            <a:lvl5pPr>
              <a:defRPr sz="1333" b="0" i="0">
                <a:solidFill>
                  <a:schemeClr val="tx1">
                    <a:lumMod val="65000"/>
                    <a:lumOff val="35000"/>
                  </a:schemeClr>
                </a:solidFill>
                <a:latin typeface="Myriad Pro" panose="020B0503030403020204" pitchFamily="34" charset="0"/>
              </a:defRPr>
            </a:lvl5pPr>
          </a:lstStyle>
          <a:p>
            <a:pPr lvl="0"/>
            <a:r>
              <a:rPr lang="en-GB"/>
              <a:t>Click to edit Master text styles</a:t>
            </a:r>
          </a:p>
        </p:txBody>
      </p:sp>
      <p:sp>
        <p:nvSpPr>
          <p:cNvPr id="10" name="Text Placeholder 9">
            <a:extLst>
              <a:ext uri="{FF2B5EF4-FFF2-40B4-BE49-F238E27FC236}">
                <a16:creationId xmlns:a16="http://schemas.microsoft.com/office/drawing/2014/main" id="{38A60367-2A78-1947-B3BA-854BE3E7D804}"/>
              </a:ext>
            </a:extLst>
          </p:cNvPr>
          <p:cNvSpPr>
            <a:spLocks noGrp="1"/>
          </p:cNvSpPr>
          <p:nvPr>
            <p:ph type="body" sz="quarter" idx="13"/>
          </p:nvPr>
        </p:nvSpPr>
        <p:spPr>
          <a:xfrm>
            <a:off x="880533" y="4005680"/>
            <a:ext cx="9914467" cy="439885"/>
          </a:xfrm>
        </p:spPr>
        <p:txBody>
          <a:bodyPr>
            <a:normAutofit/>
          </a:bodyPr>
          <a:lstStyle>
            <a:lvl1pPr>
              <a:defRPr sz="1867" b="1" i="0">
                <a:solidFill>
                  <a:schemeClr val="tx1"/>
                </a:solidFill>
                <a:latin typeface="Myriad Pro" panose="020B0503030403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BC2F8044-1204-4743-904C-99CBF868E43E}"/>
              </a:ext>
            </a:extLst>
          </p:cNvPr>
          <p:cNvSpPr>
            <a:spLocks noGrp="1"/>
          </p:cNvSpPr>
          <p:nvPr>
            <p:ph type="body" sz="quarter" idx="14"/>
          </p:nvPr>
        </p:nvSpPr>
        <p:spPr>
          <a:xfrm>
            <a:off x="880533" y="4660903"/>
            <a:ext cx="9914467" cy="1250951"/>
          </a:xfrm>
        </p:spPr>
        <p:txBody>
          <a:bodyPr>
            <a:normAutofit/>
          </a:bodyPr>
          <a:lstStyle>
            <a:lvl1pPr>
              <a:defRPr sz="1333" b="0" i="0">
                <a:solidFill>
                  <a:schemeClr val="tx1">
                    <a:lumMod val="65000"/>
                    <a:lumOff val="35000"/>
                  </a:schemeClr>
                </a:solidFill>
                <a:latin typeface="Myriad Pro" panose="020B0503030403020204" pitchFamily="34" charset="0"/>
              </a:defRPr>
            </a:lvl1pPr>
          </a:lstStyle>
          <a:p>
            <a:pPr lvl="0"/>
            <a:r>
              <a:rPr lang="en-GB"/>
              <a:t>Click to edit Master text styles</a:t>
            </a:r>
          </a:p>
        </p:txBody>
      </p:sp>
      <p:sp>
        <p:nvSpPr>
          <p:cNvPr id="6" name="Text Placeholder 5">
            <a:extLst>
              <a:ext uri="{FF2B5EF4-FFF2-40B4-BE49-F238E27FC236}">
                <a16:creationId xmlns:a16="http://schemas.microsoft.com/office/drawing/2014/main" id="{5D508027-7543-A842-8DEA-EE5E1CACF362}"/>
              </a:ext>
            </a:extLst>
          </p:cNvPr>
          <p:cNvSpPr>
            <a:spLocks noGrp="1"/>
          </p:cNvSpPr>
          <p:nvPr>
            <p:ph type="body" sz="quarter" idx="15"/>
          </p:nvPr>
        </p:nvSpPr>
        <p:spPr>
          <a:xfrm>
            <a:off x="880533" y="1949451"/>
            <a:ext cx="9914467" cy="535516"/>
          </a:xfrm>
        </p:spPr>
        <p:txBody>
          <a:bodyPr>
            <a:noAutofit/>
          </a:bodyPr>
          <a:lstStyle>
            <a:lvl1pPr>
              <a:defRPr sz="3333" b="1" i="0">
                <a:solidFill>
                  <a:schemeClr val="tx1">
                    <a:lumMod val="65000"/>
                    <a:lumOff val="35000"/>
                  </a:schemeClr>
                </a:solidFill>
                <a:latin typeface="Myriad Pro Semibold" panose="020B0503030403020204" pitchFamily="34" charset="0"/>
              </a:defRPr>
            </a:lvl1pPr>
          </a:lstStyle>
          <a:p>
            <a:pPr lvl="0"/>
            <a:endParaRPr lang="en-US"/>
          </a:p>
        </p:txBody>
      </p:sp>
      <p:pic>
        <p:nvPicPr>
          <p:cNvPr id="8" name="Picture 7">
            <a:extLst>
              <a:ext uri="{FF2B5EF4-FFF2-40B4-BE49-F238E27FC236}">
                <a16:creationId xmlns:a16="http://schemas.microsoft.com/office/drawing/2014/main" id="{B688CF93-0735-824B-917B-9A2915E4FE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92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084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3174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E4E4E4"/>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46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E4E4E4"/>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3372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3174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E4E4E4"/>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450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70000" y="5905498"/>
            <a:ext cx="1250950" cy="3174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673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94FF-C625-4765-AACE-91A68B726AA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8165CEC-2894-41F2-8AD6-E3BF4F1BD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B70E1A-80A4-47B7-BCF0-A123C3B0C7E4}"/>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5" name="Footer Placeholder 4">
            <a:extLst>
              <a:ext uri="{FF2B5EF4-FFF2-40B4-BE49-F238E27FC236}">
                <a16:creationId xmlns:a16="http://schemas.microsoft.com/office/drawing/2014/main" id="{15C7F5E1-8E7B-4EBA-9C70-74FBFE32574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CBAFBF8-ACC8-49B2-BA67-9EEF1AA4F2EE}"/>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291116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2BD9-E748-4B75-9CBE-A469F648C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EE77F8CA-2D38-4411-92A2-A832BA038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D70911-C98D-49D4-AF4C-1F00F4A5CD26}"/>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5" name="Footer Placeholder 4">
            <a:extLst>
              <a:ext uri="{FF2B5EF4-FFF2-40B4-BE49-F238E27FC236}">
                <a16:creationId xmlns:a16="http://schemas.microsoft.com/office/drawing/2014/main" id="{ED66E81D-DA82-4AB7-8B60-80D5EDFB388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CB9FF13-6A20-4EED-92B3-E8AFCD64952F}"/>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377669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AE15-6456-4330-9BEE-ADC93158CD5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B873308-3759-4BDD-B2B9-901F1091FB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DD6F092-5A1C-477E-8831-918D7DA9C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4257063A-8382-474F-8032-1DCAF17CFAFF}"/>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6" name="Footer Placeholder 5">
            <a:extLst>
              <a:ext uri="{FF2B5EF4-FFF2-40B4-BE49-F238E27FC236}">
                <a16:creationId xmlns:a16="http://schemas.microsoft.com/office/drawing/2014/main" id="{0E2E5C0C-0AD5-49BB-BA9B-F0812958B76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2801EB8-34FD-41E5-88F8-A2D91B937975}"/>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98999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782E-73ED-4506-8E36-C8D104E3B81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D92761B-DDCF-40D2-8EE1-DB8EE0185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0BD9FA-F0EA-4FBD-8A14-9CB3CEC45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636C77-D13C-4D65-9E61-868DE5764D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C91AC-C113-45D6-9737-3D1D6A090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A95F07F-1A27-4E21-A4AA-200AF95F920B}"/>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8" name="Footer Placeholder 7">
            <a:extLst>
              <a:ext uri="{FF2B5EF4-FFF2-40B4-BE49-F238E27FC236}">
                <a16:creationId xmlns:a16="http://schemas.microsoft.com/office/drawing/2014/main" id="{B1D12A76-5C31-48AE-B7F1-7474ACD453AC}"/>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95F1794-588C-4BE7-A066-70F0FB3C4985}"/>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58736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9E15-A5F1-4E05-B68B-6B0D71088D65}"/>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FCBC83B-5F09-4F17-BFB6-BC58983CEF0D}"/>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4" name="Footer Placeholder 3">
            <a:extLst>
              <a:ext uri="{FF2B5EF4-FFF2-40B4-BE49-F238E27FC236}">
                <a16:creationId xmlns:a16="http://schemas.microsoft.com/office/drawing/2014/main" id="{5BC19CF3-AF6C-47F5-9904-DA2C65375C8A}"/>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42DBF3D9-610F-4133-ADEE-BE18F04BFE23}"/>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82326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54936-6F83-4BBF-B9FA-E259DE0BA74D}"/>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3" name="Footer Placeholder 2">
            <a:extLst>
              <a:ext uri="{FF2B5EF4-FFF2-40B4-BE49-F238E27FC236}">
                <a16:creationId xmlns:a16="http://schemas.microsoft.com/office/drawing/2014/main" id="{3D005AB6-DCF4-4F2B-B1DE-EF8E22B3C8C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C939445-6FA2-49EF-8D6E-AA03C5D9F71C}"/>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72551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51A7-DD8E-4CFD-B2D8-B34DD84A6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FE84AC4-6AA5-4ED8-832C-D0E3DBAC65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2643BA6-CEDF-4823-A58D-B05A064E2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672D7-67E8-41B6-8A0F-07B1F005C069}"/>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6" name="Footer Placeholder 5">
            <a:extLst>
              <a:ext uri="{FF2B5EF4-FFF2-40B4-BE49-F238E27FC236}">
                <a16:creationId xmlns:a16="http://schemas.microsoft.com/office/drawing/2014/main" id="{7063FE60-8014-4671-84A9-2F8AE051D69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A7076A7-2CE2-49BB-9722-B5ABF1591C36}"/>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34223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6163-035C-4EBB-9CE4-00C57409C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8F0A3B2-05EC-4948-843A-960B98939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E078773-A4AA-4ED4-94D5-5F62E6041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48545-8073-4EDA-A0DD-7097118E0CAD}"/>
              </a:ext>
            </a:extLst>
          </p:cNvPr>
          <p:cNvSpPr>
            <a:spLocks noGrp="1"/>
          </p:cNvSpPr>
          <p:nvPr>
            <p:ph type="dt" sz="half" idx="10"/>
          </p:nvPr>
        </p:nvSpPr>
        <p:spPr/>
        <p:txBody>
          <a:bodyPr/>
          <a:lstStyle/>
          <a:p>
            <a:fld id="{E772C997-C722-43E3-9BE9-2BB5AD6F1EAD}" type="datetimeFigureOut">
              <a:rPr lang="lv-LV" smtClean="0"/>
              <a:t>04.02.2022</a:t>
            </a:fld>
            <a:endParaRPr lang="lv-LV"/>
          </a:p>
        </p:txBody>
      </p:sp>
      <p:sp>
        <p:nvSpPr>
          <p:cNvPr id="6" name="Footer Placeholder 5">
            <a:extLst>
              <a:ext uri="{FF2B5EF4-FFF2-40B4-BE49-F238E27FC236}">
                <a16:creationId xmlns:a16="http://schemas.microsoft.com/office/drawing/2014/main" id="{7F27E304-61CA-41F7-8F3D-1978D0CF8EB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E395875-BB2D-4A97-8B7A-8A0FAA4E81F8}"/>
              </a:ext>
            </a:extLst>
          </p:cNvPr>
          <p:cNvSpPr>
            <a:spLocks noGrp="1"/>
          </p:cNvSpPr>
          <p:nvPr>
            <p:ph type="sldNum" sz="quarter" idx="12"/>
          </p:nvPr>
        </p:nvSpPr>
        <p:spPr/>
        <p:txBody>
          <a:bodyPr/>
          <a:lstStyle/>
          <a:p>
            <a:fld id="{084940EA-265F-4725-A08E-2D9BE86ADB93}" type="slidenum">
              <a:rPr lang="lv-LV" smtClean="0"/>
              <a:t>‹#›</a:t>
            </a:fld>
            <a:endParaRPr lang="lv-LV"/>
          </a:p>
        </p:txBody>
      </p:sp>
    </p:spTree>
    <p:extLst>
      <p:ext uri="{BB962C8B-B14F-4D97-AF65-F5344CB8AC3E}">
        <p14:creationId xmlns:p14="http://schemas.microsoft.com/office/powerpoint/2010/main" val="1335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D64C1-CC36-4785-8D6F-6E4BC30DC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9E4F3C6-A1E8-49AD-9A5B-9E6158BD1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5EEB5DF-D46B-47CC-92CF-6AF218AFC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2C997-C722-43E3-9BE9-2BB5AD6F1EAD}" type="datetimeFigureOut">
              <a:rPr lang="lv-LV" smtClean="0"/>
              <a:t>04.02.2022</a:t>
            </a:fld>
            <a:endParaRPr lang="lv-LV"/>
          </a:p>
        </p:txBody>
      </p:sp>
      <p:sp>
        <p:nvSpPr>
          <p:cNvPr id="5" name="Footer Placeholder 4">
            <a:extLst>
              <a:ext uri="{FF2B5EF4-FFF2-40B4-BE49-F238E27FC236}">
                <a16:creationId xmlns:a16="http://schemas.microsoft.com/office/drawing/2014/main" id="{0DFCC3D4-4A19-490A-8CE4-21278E143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24AD17A-EA2D-46A4-BFF0-DCDD121B9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940EA-265F-4725-A08E-2D9BE86ADB93}" type="slidenum">
              <a:rPr lang="lv-LV" smtClean="0"/>
              <a:t>‹#›</a:t>
            </a:fld>
            <a:endParaRPr lang="lv-LV"/>
          </a:p>
        </p:txBody>
      </p:sp>
    </p:spTree>
    <p:extLst>
      <p:ext uri="{BB962C8B-B14F-4D97-AF65-F5344CB8AC3E}">
        <p14:creationId xmlns:p14="http://schemas.microsoft.com/office/powerpoint/2010/main" val="370738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5811" y="711784"/>
            <a:ext cx="11660377" cy="534669"/>
          </a:xfrm>
          <a:prstGeom prst="rect">
            <a:avLst/>
          </a:prstGeom>
        </p:spPr>
        <p:txBody>
          <a:bodyPr wrap="square" lIns="0" tIns="0" rIns="0" bIns="0">
            <a:spAutoFit/>
          </a:bodyPr>
          <a:lstStyle>
            <a:lvl1pPr>
              <a:defRPr sz="3300" b="1" i="0">
                <a:solidFill>
                  <a:srgbClr val="E4E4E4"/>
                </a:solidFill>
                <a:latin typeface="Trebuchet MS"/>
                <a:cs typeface="Trebuchet M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63367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www.railbaltica.org/procurement/procurement-regulation-supplier-qualification/"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18" Type="http://schemas.openxmlformats.org/officeDocument/2006/relationships/image" Target="../media/image204.png"/><Relationship Id="rId26" Type="http://schemas.openxmlformats.org/officeDocument/2006/relationships/image" Target="../media/image212.png"/><Relationship Id="rId3" Type="http://schemas.openxmlformats.org/officeDocument/2006/relationships/image" Target="../media/image189.jpg"/><Relationship Id="rId21" Type="http://schemas.openxmlformats.org/officeDocument/2006/relationships/image" Target="../media/image207.png"/><Relationship Id="rId34" Type="http://schemas.openxmlformats.org/officeDocument/2006/relationships/image" Target="../media/image220.png"/><Relationship Id="rId7" Type="http://schemas.openxmlformats.org/officeDocument/2006/relationships/image" Target="../media/image193.png"/><Relationship Id="rId12" Type="http://schemas.openxmlformats.org/officeDocument/2006/relationships/image" Target="../media/image198.png"/><Relationship Id="rId17" Type="http://schemas.openxmlformats.org/officeDocument/2006/relationships/image" Target="../media/image203.png"/><Relationship Id="rId25" Type="http://schemas.openxmlformats.org/officeDocument/2006/relationships/image" Target="../media/image211.png"/><Relationship Id="rId33" Type="http://schemas.openxmlformats.org/officeDocument/2006/relationships/image" Target="../media/image219.png"/><Relationship Id="rId2" Type="http://schemas.openxmlformats.org/officeDocument/2006/relationships/image" Target="../media/image188.png"/><Relationship Id="rId16" Type="http://schemas.openxmlformats.org/officeDocument/2006/relationships/image" Target="../media/image202.jpg"/><Relationship Id="rId20" Type="http://schemas.openxmlformats.org/officeDocument/2006/relationships/image" Target="../media/image206.png"/><Relationship Id="rId29" Type="http://schemas.openxmlformats.org/officeDocument/2006/relationships/image" Target="../media/image215.png"/><Relationship Id="rId1" Type="http://schemas.openxmlformats.org/officeDocument/2006/relationships/slideLayout" Target="../slideLayouts/slideLayout18.xml"/><Relationship Id="rId6" Type="http://schemas.openxmlformats.org/officeDocument/2006/relationships/image" Target="../media/image192.png"/><Relationship Id="rId11" Type="http://schemas.openxmlformats.org/officeDocument/2006/relationships/image" Target="../media/image197.png"/><Relationship Id="rId24" Type="http://schemas.openxmlformats.org/officeDocument/2006/relationships/image" Target="../media/image210.png"/><Relationship Id="rId32" Type="http://schemas.openxmlformats.org/officeDocument/2006/relationships/image" Target="../media/image218.png"/><Relationship Id="rId5" Type="http://schemas.openxmlformats.org/officeDocument/2006/relationships/image" Target="../media/image191.png"/><Relationship Id="rId15" Type="http://schemas.openxmlformats.org/officeDocument/2006/relationships/image" Target="../media/image201.png"/><Relationship Id="rId23" Type="http://schemas.openxmlformats.org/officeDocument/2006/relationships/image" Target="../media/image209.png"/><Relationship Id="rId28" Type="http://schemas.openxmlformats.org/officeDocument/2006/relationships/image" Target="../media/image214.png"/><Relationship Id="rId10" Type="http://schemas.openxmlformats.org/officeDocument/2006/relationships/image" Target="../media/image196.png"/><Relationship Id="rId19" Type="http://schemas.openxmlformats.org/officeDocument/2006/relationships/image" Target="../media/image205.png"/><Relationship Id="rId31" Type="http://schemas.openxmlformats.org/officeDocument/2006/relationships/image" Target="../media/image217.png"/><Relationship Id="rId4" Type="http://schemas.openxmlformats.org/officeDocument/2006/relationships/image" Target="../media/image190.png"/><Relationship Id="rId9" Type="http://schemas.openxmlformats.org/officeDocument/2006/relationships/image" Target="../media/image195.png"/><Relationship Id="rId14" Type="http://schemas.openxmlformats.org/officeDocument/2006/relationships/image" Target="../media/image200.png"/><Relationship Id="rId22" Type="http://schemas.openxmlformats.org/officeDocument/2006/relationships/image" Target="../media/image208.png"/><Relationship Id="rId27" Type="http://schemas.openxmlformats.org/officeDocument/2006/relationships/image" Target="../media/image213.png"/><Relationship Id="rId30" Type="http://schemas.openxmlformats.org/officeDocument/2006/relationships/image" Target="../media/image216.png"/><Relationship Id="rId35" Type="http://schemas.openxmlformats.org/officeDocument/2006/relationships/image" Target="../media/image2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jpeg"/><Relationship Id="rId1" Type="http://schemas.openxmlformats.org/officeDocument/2006/relationships/slideLayout" Target="../slideLayouts/slideLayout2.xml"/><Relationship Id="rId5" Type="http://schemas.openxmlformats.org/officeDocument/2006/relationships/image" Target="../media/image225.png"/><Relationship Id="rId4" Type="http://schemas.openxmlformats.org/officeDocument/2006/relationships/image" Target="../media/image2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railbaltica.org/"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ailbaltica.org/" TargetMode="Externa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63" Type="http://schemas.openxmlformats.org/officeDocument/2006/relationships/image" Target="../media/image73.png"/><Relationship Id="rId68" Type="http://schemas.openxmlformats.org/officeDocument/2006/relationships/image" Target="../media/image78.png"/><Relationship Id="rId76" Type="http://schemas.openxmlformats.org/officeDocument/2006/relationships/image" Target="../media/image86.png"/><Relationship Id="rId84" Type="http://schemas.openxmlformats.org/officeDocument/2006/relationships/image" Target="../media/image94.png"/><Relationship Id="rId89" Type="http://schemas.openxmlformats.org/officeDocument/2006/relationships/image" Target="../media/image99.png"/><Relationship Id="rId97" Type="http://schemas.openxmlformats.org/officeDocument/2006/relationships/image" Target="../media/image107.png"/><Relationship Id="rId7" Type="http://schemas.openxmlformats.org/officeDocument/2006/relationships/image" Target="../media/image17.png"/><Relationship Id="rId71" Type="http://schemas.openxmlformats.org/officeDocument/2006/relationships/image" Target="../media/image81.png"/><Relationship Id="rId92" Type="http://schemas.openxmlformats.org/officeDocument/2006/relationships/image" Target="../media/image102.png"/><Relationship Id="rId2" Type="http://schemas.openxmlformats.org/officeDocument/2006/relationships/image" Target="../media/image12.png"/><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66" Type="http://schemas.openxmlformats.org/officeDocument/2006/relationships/image" Target="../media/image76.png"/><Relationship Id="rId74" Type="http://schemas.openxmlformats.org/officeDocument/2006/relationships/image" Target="../media/image84.png"/><Relationship Id="rId79" Type="http://schemas.openxmlformats.org/officeDocument/2006/relationships/image" Target="../media/image89.png"/><Relationship Id="rId87" Type="http://schemas.openxmlformats.org/officeDocument/2006/relationships/image" Target="../media/image97.png"/><Relationship Id="rId102" Type="http://schemas.openxmlformats.org/officeDocument/2006/relationships/image" Target="../media/image112.png"/><Relationship Id="rId5" Type="http://schemas.openxmlformats.org/officeDocument/2006/relationships/image" Target="../media/image15.png"/><Relationship Id="rId61" Type="http://schemas.openxmlformats.org/officeDocument/2006/relationships/image" Target="../media/image71.png"/><Relationship Id="rId82" Type="http://schemas.openxmlformats.org/officeDocument/2006/relationships/image" Target="../media/image92.png"/><Relationship Id="rId90" Type="http://schemas.openxmlformats.org/officeDocument/2006/relationships/image" Target="../media/image100.png"/><Relationship Id="rId95" Type="http://schemas.openxmlformats.org/officeDocument/2006/relationships/image" Target="../media/image105.png"/><Relationship Id="rId1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64" Type="http://schemas.openxmlformats.org/officeDocument/2006/relationships/image" Target="../media/image74.png"/><Relationship Id="rId69" Type="http://schemas.openxmlformats.org/officeDocument/2006/relationships/image" Target="../media/image79.png"/><Relationship Id="rId77" Type="http://schemas.openxmlformats.org/officeDocument/2006/relationships/image" Target="../media/image87.png"/><Relationship Id="rId100" Type="http://schemas.openxmlformats.org/officeDocument/2006/relationships/image" Target="../media/image110.png"/><Relationship Id="rId8" Type="http://schemas.openxmlformats.org/officeDocument/2006/relationships/image" Target="../media/image18.png"/><Relationship Id="rId51" Type="http://schemas.openxmlformats.org/officeDocument/2006/relationships/image" Target="../media/image61.png"/><Relationship Id="rId72" Type="http://schemas.openxmlformats.org/officeDocument/2006/relationships/image" Target="../media/image82.png"/><Relationship Id="rId80" Type="http://schemas.openxmlformats.org/officeDocument/2006/relationships/image" Target="../media/image90.png"/><Relationship Id="rId85" Type="http://schemas.openxmlformats.org/officeDocument/2006/relationships/image" Target="../media/image95.png"/><Relationship Id="rId93" Type="http://schemas.openxmlformats.org/officeDocument/2006/relationships/image" Target="../media/image103.png"/><Relationship Id="rId98" Type="http://schemas.openxmlformats.org/officeDocument/2006/relationships/image" Target="../media/image10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 Id="rId67" Type="http://schemas.openxmlformats.org/officeDocument/2006/relationships/image" Target="../media/image77.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image" Target="../media/image72.png"/><Relationship Id="rId70" Type="http://schemas.openxmlformats.org/officeDocument/2006/relationships/image" Target="../media/image80.png"/><Relationship Id="rId75" Type="http://schemas.openxmlformats.org/officeDocument/2006/relationships/image" Target="../media/image85.png"/><Relationship Id="rId83" Type="http://schemas.openxmlformats.org/officeDocument/2006/relationships/image" Target="../media/image93.png"/><Relationship Id="rId88" Type="http://schemas.openxmlformats.org/officeDocument/2006/relationships/image" Target="../media/image98.png"/><Relationship Id="rId91" Type="http://schemas.openxmlformats.org/officeDocument/2006/relationships/image" Target="../media/image101.png"/><Relationship Id="rId96"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65" Type="http://schemas.openxmlformats.org/officeDocument/2006/relationships/image" Target="../media/image75.png"/><Relationship Id="rId73" Type="http://schemas.openxmlformats.org/officeDocument/2006/relationships/image" Target="../media/image83.png"/><Relationship Id="rId78" Type="http://schemas.openxmlformats.org/officeDocument/2006/relationships/image" Target="../media/image88.png"/><Relationship Id="rId81" Type="http://schemas.openxmlformats.org/officeDocument/2006/relationships/image" Target="../media/image91.png"/><Relationship Id="rId86" Type="http://schemas.openxmlformats.org/officeDocument/2006/relationships/image" Target="../media/image96.png"/><Relationship Id="rId94" Type="http://schemas.openxmlformats.org/officeDocument/2006/relationships/image" Target="../media/image104.png"/><Relationship Id="rId99" Type="http://schemas.openxmlformats.org/officeDocument/2006/relationships/image" Target="../media/image109.png"/><Relationship Id="rId101" Type="http://schemas.openxmlformats.org/officeDocument/2006/relationships/image" Target="../media/image111.png"/><Relationship Id="rId4" Type="http://schemas.openxmlformats.org/officeDocument/2006/relationships/image" Target="../media/image14.png"/><Relationship Id="rId9" Type="http://schemas.openxmlformats.org/officeDocument/2006/relationships/image" Target="../media/image19.png"/><Relationship Id="rId13" Type="http://schemas.openxmlformats.org/officeDocument/2006/relationships/image" Target="../media/image23.png"/><Relationship Id="rId18" Type="http://schemas.openxmlformats.org/officeDocument/2006/relationships/image" Target="../media/image28.png"/><Relationship Id="rId39" Type="http://schemas.openxmlformats.org/officeDocument/2006/relationships/image" Target="../media/image49.png"/></Relationships>
</file>

<file path=ppt/slides/_rels/slide7.xml.rels><?xml version="1.0" encoding="UTF-8" standalone="yes"?>
<Relationships xmlns="http://schemas.openxmlformats.org/package/2006/relationships"><Relationship Id="rId13" Type="http://schemas.openxmlformats.org/officeDocument/2006/relationships/image" Target="../media/image124.png"/><Relationship Id="rId18" Type="http://schemas.openxmlformats.org/officeDocument/2006/relationships/image" Target="../media/image129.png"/><Relationship Id="rId26" Type="http://schemas.openxmlformats.org/officeDocument/2006/relationships/image" Target="../media/image137.png"/><Relationship Id="rId39" Type="http://schemas.openxmlformats.org/officeDocument/2006/relationships/image" Target="../media/image150.png"/><Relationship Id="rId21" Type="http://schemas.openxmlformats.org/officeDocument/2006/relationships/image" Target="../media/image132.png"/><Relationship Id="rId34" Type="http://schemas.openxmlformats.org/officeDocument/2006/relationships/image" Target="../media/image145.png"/><Relationship Id="rId42" Type="http://schemas.openxmlformats.org/officeDocument/2006/relationships/image" Target="../media/image153.png"/><Relationship Id="rId47" Type="http://schemas.openxmlformats.org/officeDocument/2006/relationships/image" Target="../media/image158.png"/><Relationship Id="rId50" Type="http://schemas.openxmlformats.org/officeDocument/2006/relationships/image" Target="../media/image161.png"/><Relationship Id="rId55" Type="http://schemas.openxmlformats.org/officeDocument/2006/relationships/image" Target="../media/image166.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5" Type="http://schemas.openxmlformats.org/officeDocument/2006/relationships/image" Target="../media/image136.png"/><Relationship Id="rId33" Type="http://schemas.openxmlformats.org/officeDocument/2006/relationships/image" Target="../media/image144.png"/><Relationship Id="rId38" Type="http://schemas.openxmlformats.org/officeDocument/2006/relationships/image" Target="../media/image149.png"/><Relationship Id="rId46" Type="http://schemas.openxmlformats.org/officeDocument/2006/relationships/image" Target="../media/image157.png"/><Relationship Id="rId2" Type="http://schemas.openxmlformats.org/officeDocument/2006/relationships/image" Target="../media/image113.png"/><Relationship Id="rId16" Type="http://schemas.openxmlformats.org/officeDocument/2006/relationships/image" Target="../media/image127.png"/><Relationship Id="rId20" Type="http://schemas.openxmlformats.org/officeDocument/2006/relationships/image" Target="../media/image131.png"/><Relationship Id="rId29" Type="http://schemas.openxmlformats.org/officeDocument/2006/relationships/image" Target="../media/image140.png"/><Relationship Id="rId41" Type="http://schemas.openxmlformats.org/officeDocument/2006/relationships/image" Target="../media/image152.png"/><Relationship Id="rId54" Type="http://schemas.openxmlformats.org/officeDocument/2006/relationships/image" Target="../media/image165.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22.png"/><Relationship Id="rId24" Type="http://schemas.openxmlformats.org/officeDocument/2006/relationships/image" Target="../media/image135.png"/><Relationship Id="rId32" Type="http://schemas.openxmlformats.org/officeDocument/2006/relationships/image" Target="../media/image143.png"/><Relationship Id="rId37" Type="http://schemas.openxmlformats.org/officeDocument/2006/relationships/image" Target="../media/image148.png"/><Relationship Id="rId40" Type="http://schemas.openxmlformats.org/officeDocument/2006/relationships/image" Target="../media/image151.png"/><Relationship Id="rId45" Type="http://schemas.openxmlformats.org/officeDocument/2006/relationships/image" Target="../media/image156.png"/><Relationship Id="rId53" Type="http://schemas.openxmlformats.org/officeDocument/2006/relationships/image" Target="../media/image164.png"/><Relationship Id="rId5" Type="http://schemas.openxmlformats.org/officeDocument/2006/relationships/image" Target="../media/image116.png"/><Relationship Id="rId15" Type="http://schemas.openxmlformats.org/officeDocument/2006/relationships/image" Target="../media/image126.png"/><Relationship Id="rId23" Type="http://schemas.openxmlformats.org/officeDocument/2006/relationships/image" Target="../media/image134.png"/><Relationship Id="rId28" Type="http://schemas.openxmlformats.org/officeDocument/2006/relationships/image" Target="../media/image139.png"/><Relationship Id="rId36" Type="http://schemas.openxmlformats.org/officeDocument/2006/relationships/image" Target="../media/image147.png"/><Relationship Id="rId49" Type="http://schemas.openxmlformats.org/officeDocument/2006/relationships/image" Target="../media/image160.png"/><Relationship Id="rId57" Type="http://schemas.openxmlformats.org/officeDocument/2006/relationships/image" Target="../media/image168.png"/><Relationship Id="rId10" Type="http://schemas.openxmlformats.org/officeDocument/2006/relationships/image" Target="../media/image121.png"/><Relationship Id="rId19" Type="http://schemas.openxmlformats.org/officeDocument/2006/relationships/image" Target="../media/image130.png"/><Relationship Id="rId31" Type="http://schemas.openxmlformats.org/officeDocument/2006/relationships/image" Target="../media/image142.png"/><Relationship Id="rId44" Type="http://schemas.openxmlformats.org/officeDocument/2006/relationships/image" Target="../media/image155.png"/><Relationship Id="rId52" Type="http://schemas.openxmlformats.org/officeDocument/2006/relationships/image" Target="../media/image163.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 Id="rId22" Type="http://schemas.openxmlformats.org/officeDocument/2006/relationships/image" Target="../media/image133.png"/><Relationship Id="rId27" Type="http://schemas.openxmlformats.org/officeDocument/2006/relationships/image" Target="../media/image138.png"/><Relationship Id="rId30" Type="http://schemas.openxmlformats.org/officeDocument/2006/relationships/image" Target="../media/image141.png"/><Relationship Id="rId35" Type="http://schemas.openxmlformats.org/officeDocument/2006/relationships/image" Target="../media/image146.png"/><Relationship Id="rId43" Type="http://schemas.openxmlformats.org/officeDocument/2006/relationships/image" Target="../media/image154.png"/><Relationship Id="rId48" Type="http://schemas.openxmlformats.org/officeDocument/2006/relationships/image" Target="../media/image159.png"/><Relationship Id="rId56" Type="http://schemas.openxmlformats.org/officeDocument/2006/relationships/image" Target="../media/image167.png"/><Relationship Id="rId8" Type="http://schemas.openxmlformats.org/officeDocument/2006/relationships/image" Target="../media/image119.png"/><Relationship Id="rId51" Type="http://schemas.openxmlformats.org/officeDocument/2006/relationships/image" Target="../media/image162.png"/><Relationship Id="rId3" Type="http://schemas.openxmlformats.org/officeDocument/2006/relationships/image" Target="../media/image114.png"/></Relationships>
</file>

<file path=ppt/slides/_rels/slide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 Type="http://schemas.openxmlformats.org/officeDocument/2006/relationships/image" Target="../media/image170.png"/><Relationship Id="rId16" Type="http://schemas.openxmlformats.org/officeDocument/2006/relationships/image" Target="../media/image184.png"/><Relationship Id="rId1" Type="http://schemas.openxmlformats.org/officeDocument/2006/relationships/slideLayout" Target="../slideLayouts/slideLayout14.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train&#10;&#10;Description automatically generated">
            <a:extLst>
              <a:ext uri="{FF2B5EF4-FFF2-40B4-BE49-F238E27FC236}">
                <a16:creationId xmlns:a16="http://schemas.microsoft.com/office/drawing/2014/main" id="{BBC9CDCB-4901-4576-8CF0-3121C48EE774}"/>
              </a:ext>
            </a:extLst>
          </p:cNvPr>
          <p:cNvPicPr>
            <a:picLocks noChangeAspect="1"/>
          </p:cNvPicPr>
          <p:nvPr/>
        </p:nvPicPr>
        <p:blipFill>
          <a:blip r:embed="rId3"/>
          <a:stretch>
            <a:fillRect/>
          </a:stretch>
        </p:blipFill>
        <p:spPr>
          <a:xfrm>
            <a:off x="0" y="0"/>
            <a:ext cx="12191999" cy="6858000"/>
          </a:xfrm>
          <a:prstGeom prst="rect">
            <a:avLst/>
          </a:prstGeom>
        </p:spPr>
      </p:pic>
      <p:sp>
        <p:nvSpPr>
          <p:cNvPr id="6" name="Title 4">
            <a:extLst>
              <a:ext uri="{FF2B5EF4-FFF2-40B4-BE49-F238E27FC236}">
                <a16:creationId xmlns:a16="http://schemas.microsoft.com/office/drawing/2014/main" id="{2177D1AD-F23A-457C-A6EC-DE5EB4CF2B7B}"/>
              </a:ext>
            </a:extLst>
          </p:cNvPr>
          <p:cNvSpPr txBox="1">
            <a:spLocks/>
          </p:cNvSpPr>
          <p:nvPr/>
        </p:nvSpPr>
        <p:spPr>
          <a:xfrm>
            <a:off x="337008" y="2329811"/>
            <a:ext cx="5951596" cy="275652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r>
              <a:rPr lang="en-US" sz="2800">
                <a:solidFill>
                  <a:schemeClr val="bg1"/>
                </a:solidFill>
                <a:latin typeface="Myriad Pro"/>
              </a:rPr>
              <a:t>Design and design supervision services for the construction of the new line from Vilnius Urban Node to Kaunas Urban Node and</a:t>
            </a:r>
          </a:p>
          <a:p>
            <a:pPr defTabSz="914377">
              <a:defRPr/>
            </a:pPr>
            <a:r>
              <a:rPr lang="en-US" sz="2800">
                <a:solidFill>
                  <a:schemeClr val="bg1"/>
                </a:solidFill>
                <a:latin typeface="Myriad Pro"/>
              </a:rPr>
              <a:t>the new line from Lithuanian- Polish border to Kaunas Urban Node</a:t>
            </a:r>
          </a:p>
          <a:p>
            <a:pPr defTabSz="914377">
              <a:defRPr/>
            </a:pPr>
            <a:endParaRPr lang="en-US" sz="3200">
              <a:solidFill>
                <a:schemeClr val="bg1"/>
              </a:solidFill>
              <a:latin typeface="Myriad Pro"/>
            </a:endParaRPr>
          </a:p>
          <a:p>
            <a:pPr defTabSz="914377">
              <a:defRPr/>
            </a:pPr>
            <a:endParaRPr lang="en-US" sz="3200">
              <a:solidFill>
                <a:schemeClr val="bg1"/>
              </a:solidFill>
              <a:latin typeface="Myriad Pro"/>
            </a:endParaRPr>
          </a:p>
          <a:p>
            <a:pPr defTabSz="914377">
              <a:defRPr/>
            </a:pPr>
            <a:r>
              <a:rPr lang="en-US" sz="3200">
                <a:solidFill>
                  <a:schemeClr val="bg1"/>
                </a:solidFill>
                <a:latin typeface="Myriad Pro"/>
              </a:rPr>
              <a:t>MARKET CONSULTATION</a:t>
            </a:r>
          </a:p>
          <a:p>
            <a:pPr defTabSz="914377">
              <a:defRPr/>
            </a:pPr>
            <a:endParaRPr lang="en-GB" sz="3200" b="1">
              <a:solidFill>
                <a:prstClr val="white"/>
              </a:solidFill>
              <a:latin typeface="Myriad Pro" panose="020B0503030403020204" pitchFamily="34" charset="0"/>
            </a:endParaRPr>
          </a:p>
        </p:txBody>
      </p:sp>
      <p:sp>
        <p:nvSpPr>
          <p:cNvPr id="12" name="TextBox 11">
            <a:extLst>
              <a:ext uri="{FF2B5EF4-FFF2-40B4-BE49-F238E27FC236}">
                <a16:creationId xmlns:a16="http://schemas.microsoft.com/office/drawing/2014/main" id="{A481D8F2-00CF-4E29-ACE1-05B92D601C69}"/>
              </a:ext>
            </a:extLst>
          </p:cNvPr>
          <p:cNvSpPr txBox="1"/>
          <p:nvPr/>
        </p:nvSpPr>
        <p:spPr>
          <a:xfrm>
            <a:off x="337008" y="5044589"/>
            <a:ext cx="5246721" cy="338554"/>
          </a:xfrm>
          <a:prstGeom prst="rect">
            <a:avLst/>
          </a:prstGeom>
          <a:noFill/>
        </p:spPr>
        <p:txBody>
          <a:bodyPr wrap="square" lIns="91440" tIns="45720" rIns="91440" bIns="45720" rtlCol="0" anchor="t">
            <a:spAutoFit/>
          </a:bodyPr>
          <a:lstStyle/>
          <a:p>
            <a:pPr defTabSz="914377">
              <a:defRPr/>
            </a:pPr>
            <a:r>
              <a:rPr lang="en-GB" sz="1600">
                <a:solidFill>
                  <a:prstClr val="white"/>
                </a:solidFill>
                <a:latin typeface="Myriad Pro" panose="020B0503030403020204" pitchFamily="34" charset="0"/>
              </a:rPr>
              <a:t>February</a:t>
            </a:r>
            <a:r>
              <a:rPr lang="lt-LT" sz="1600">
                <a:solidFill>
                  <a:prstClr val="white"/>
                </a:solidFill>
                <a:latin typeface="Myriad Pro" panose="020B0503030403020204" pitchFamily="34" charset="0"/>
              </a:rPr>
              <a:t>, </a:t>
            </a:r>
            <a:r>
              <a:rPr lang="en-US" sz="1600">
                <a:solidFill>
                  <a:prstClr val="white"/>
                </a:solidFill>
                <a:latin typeface="Myriad Pro" panose="020B0503030403020204" pitchFamily="34" charset="0"/>
              </a:rPr>
              <a:t>2022</a:t>
            </a:r>
            <a:endParaRPr lang="lv-LV" sz="1600">
              <a:solidFill>
                <a:prstClr val="white"/>
              </a:solidFill>
              <a:latin typeface="Myriad Pro" panose="020B0503030403020204" pitchFamily="34" charset="0"/>
            </a:endParaRPr>
          </a:p>
        </p:txBody>
      </p:sp>
      <p:pic>
        <p:nvPicPr>
          <p:cNvPr id="4" name="Picture 3">
            <a:extLst>
              <a:ext uri="{FF2B5EF4-FFF2-40B4-BE49-F238E27FC236}">
                <a16:creationId xmlns:a16="http://schemas.microsoft.com/office/drawing/2014/main" id="{09DD7672-F453-4FAC-9975-FBC4C28D3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929" y="324096"/>
            <a:ext cx="3352800" cy="1117600"/>
          </a:xfrm>
          <a:prstGeom prst="rect">
            <a:avLst/>
          </a:prstGeom>
        </p:spPr>
      </p:pic>
      <p:sp>
        <p:nvSpPr>
          <p:cNvPr id="5" name="TextBox 4">
            <a:extLst>
              <a:ext uri="{FF2B5EF4-FFF2-40B4-BE49-F238E27FC236}">
                <a16:creationId xmlns:a16="http://schemas.microsoft.com/office/drawing/2014/main" id="{7CFA0205-9F0A-4D3A-BC03-D694C907B57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63868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C0D27-B1BF-4974-90B6-96E146841837}"/>
              </a:ext>
            </a:extLst>
          </p:cNvPr>
          <p:cNvSpPr>
            <a:spLocks noGrp="1"/>
          </p:cNvSpPr>
          <p:nvPr>
            <p:ph type="body" sz="quarter" idx="12"/>
          </p:nvPr>
        </p:nvSpPr>
        <p:spPr>
          <a:xfrm>
            <a:off x="880534" y="2633156"/>
            <a:ext cx="6940694" cy="1157193"/>
          </a:xfrm>
        </p:spPr>
        <p:txBody>
          <a:bodyPr/>
          <a:lstStyle/>
          <a:p>
            <a:r>
              <a:rPr lang="en-US" dirty="0"/>
              <a:t>The overall contract is subdivided into smaller sections</a:t>
            </a:r>
          </a:p>
          <a:p>
            <a:r>
              <a:rPr lang="en-US" dirty="0"/>
              <a:t>Each section comprise number of Master Design (Technical Projects) to be completed</a:t>
            </a:r>
          </a:p>
          <a:p>
            <a:r>
              <a:rPr lang="en-US" dirty="0"/>
              <a:t>Payment is expected to be done when the activity in the entire section is completed</a:t>
            </a:r>
            <a:endParaRPr lang="lv-LV" dirty="0"/>
          </a:p>
        </p:txBody>
      </p:sp>
      <p:sp>
        <p:nvSpPr>
          <p:cNvPr id="3" name="Text Placeholder 2">
            <a:extLst>
              <a:ext uri="{FF2B5EF4-FFF2-40B4-BE49-F238E27FC236}">
                <a16:creationId xmlns:a16="http://schemas.microsoft.com/office/drawing/2014/main" id="{64951C7A-F136-4B58-A85E-59B38DF525C4}"/>
              </a:ext>
            </a:extLst>
          </p:cNvPr>
          <p:cNvSpPr>
            <a:spLocks noGrp="1"/>
          </p:cNvSpPr>
          <p:nvPr>
            <p:ph type="body" sz="quarter" idx="13"/>
          </p:nvPr>
        </p:nvSpPr>
        <p:spPr>
          <a:xfrm>
            <a:off x="880533" y="4298643"/>
            <a:ext cx="6940695" cy="439885"/>
          </a:xfrm>
        </p:spPr>
        <p:txBody>
          <a:bodyPr/>
          <a:lstStyle/>
          <a:p>
            <a:pPr marL="0" indent="0">
              <a:buNone/>
            </a:pPr>
            <a:r>
              <a:rPr lang="en-US" dirty="0"/>
              <a:t>Master Design Services may include the following activities</a:t>
            </a:r>
            <a:endParaRPr lang="lv-LV" dirty="0"/>
          </a:p>
        </p:txBody>
      </p:sp>
      <p:sp>
        <p:nvSpPr>
          <p:cNvPr id="4" name="Text Placeholder 3">
            <a:extLst>
              <a:ext uri="{FF2B5EF4-FFF2-40B4-BE49-F238E27FC236}">
                <a16:creationId xmlns:a16="http://schemas.microsoft.com/office/drawing/2014/main" id="{56CE0BF2-87D0-4AC4-BB62-89D99C3D241B}"/>
              </a:ext>
            </a:extLst>
          </p:cNvPr>
          <p:cNvSpPr>
            <a:spLocks noGrp="1"/>
          </p:cNvSpPr>
          <p:nvPr>
            <p:ph type="body" sz="quarter" idx="14"/>
          </p:nvPr>
        </p:nvSpPr>
        <p:spPr>
          <a:xfrm>
            <a:off x="880533" y="4660903"/>
            <a:ext cx="6940695" cy="1250951"/>
          </a:xfrm>
        </p:spPr>
        <p:txBody>
          <a:bodyPr/>
          <a:lstStyle/>
          <a:p>
            <a:r>
              <a:rPr lang="en-US" dirty="0"/>
              <a:t>Site Investigations</a:t>
            </a:r>
          </a:p>
          <a:p>
            <a:r>
              <a:rPr lang="en-US" dirty="0"/>
              <a:t>Design Proposals</a:t>
            </a:r>
          </a:p>
          <a:p>
            <a:r>
              <a:rPr lang="en-US" dirty="0"/>
              <a:t>Master Design</a:t>
            </a:r>
          </a:p>
          <a:p>
            <a:r>
              <a:rPr lang="en-US" dirty="0"/>
              <a:t>Acquisition or Building Permit</a:t>
            </a:r>
            <a:endParaRPr lang="lv-LV" dirty="0"/>
          </a:p>
        </p:txBody>
      </p:sp>
      <p:sp>
        <p:nvSpPr>
          <p:cNvPr id="5" name="Text Placeholder 4">
            <a:extLst>
              <a:ext uri="{FF2B5EF4-FFF2-40B4-BE49-F238E27FC236}">
                <a16:creationId xmlns:a16="http://schemas.microsoft.com/office/drawing/2014/main" id="{6A376594-F2DF-4376-9733-721B9D00D9F3}"/>
              </a:ext>
            </a:extLst>
          </p:cNvPr>
          <p:cNvSpPr>
            <a:spLocks noGrp="1"/>
          </p:cNvSpPr>
          <p:nvPr>
            <p:ph type="body" sz="quarter" idx="15"/>
          </p:nvPr>
        </p:nvSpPr>
        <p:spPr>
          <a:xfrm>
            <a:off x="880533" y="1949451"/>
            <a:ext cx="7801828" cy="535516"/>
          </a:xfrm>
        </p:spPr>
        <p:txBody>
          <a:bodyPr/>
          <a:lstStyle/>
          <a:p>
            <a:pPr marL="0" indent="0">
              <a:buNone/>
            </a:pPr>
            <a:r>
              <a:rPr lang="en-US" dirty="0"/>
              <a:t>Expected Work Breakdown Example</a:t>
            </a:r>
            <a:endParaRPr lang="lv-LV" dirty="0"/>
          </a:p>
        </p:txBody>
      </p:sp>
      <p:graphicFrame>
        <p:nvGraphicFramePr>
          <p:cNvPr id="8" name="Diagram 7">
            <a:extLst>
              <a:ext uri="{FF2B5EF4-FFF2-40B4-BE49-F238E27FC236}">
                <a16:creationId xmlns:a16="http://schemas.microsoft.com/office/drawing/2014/main" id="{2E2BCDB5-9E2F-4818-A4B8-106ABC02EBCF}"/>
              </a:ext>
            </a:extLst>
          </p:cNvPr>
          <p:cNvGraphicFramePr/>
          <p:nvPr>
            <p:extLst>
              <p:ext uri="{D42A27DB-BD31-4B8C-83A1-F6EECF244321}">
                <p14:modId xmlns:p14="http://schemas.microsoft.com/office/powerpoint/2010/main" val="1614601674"/>
              </p:ext>
            </p:extLst>
          </p:nvPr>
        </p:nvGraphicFramePr>
        <p:xfrm>
          <a:off x="8123067" y="1757779"/>
          <a:ext cx="3781889" cy="4935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11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220DD-9F10-4E4A-B0B3-683E25C9E8A2}"/>
              </a:ext>
            </a:extLst>
          </p:cNvPr>
          <p:cNvSpPr>
            <a:spLocks noGrp="1"/>
          </p:cNvSpPr>
          <p:nvPr>
            <p:ph type="body" sz="quarter" idx="12"/>
          </p:nvPr>
        </p:nvSpPr>
        <p:spPr>
          <a:xfrm>
            <a:off x="381741" y="1860090"/>
            <a:ext cx="5445828" cy="4643802"/>
          </a:xfrm>
        </p:spPr>
        <p:txBody>
          <a:bodyPr/>
          <a:lstStyle/>
          <a:p>
            <a:pPr marL="0" indent="0">
              <a:lnSpc>
                <a:spcPct val="100000"/>
              </a:lnSpc>
              <a:buNone/>
            </a:pPr>
            <a:r>
              <a:rPr lang="en-US" sz="1200" b="1"/>
              <a:t>Key Railway Infrastructure</a:t>
            </a:r>
          </a:p>
          <a:p>
            <a:pPr>
              <a:lnSpc>
                <a:spcPct val="100000"/>
              </a:lnSpc>
            </a:pPr>
            <a:r>
              <a:rPr lang="en-US" sz="1200"/>
              <a:t>1435 mm gauge railway mainline double track: approx. 64.35 km;</a:t>
            </a:r>
          </a:p>
          <a:p>
            <a:pPr>
              <a:lnSpc>
                <a:spcPct val="100000"/>
              </a:lnSpc>
            </a:pPr>
            <a:r>
              <a:rPr lang="en-US" sz="1200"/>
              <a:t>1520 mm gauge existing railway reconstruction: approx. 11 km;</a:t>
            </a:r>
          </a:p>
          <a:p>
            <a:pPr>
              <a:lnSpc>
                <a:spcPct val="100000"/>
              </a:lnSpc>
            </a:pPr>
            <a:r>
              <a:rPr lang="en-US" sz="1200"/>
              <a:t>Number of passing loops: 3;</a:t>
            </a:r>
          </a:p>
          <a:p>
            <a:pPr>
              <a:lnSpc>
                <a:spcPct val="100000"/>
              </a:lnSpc>
            </a:pPr>
            <a:r>
              <a:rPr lang="en-US" sz="1200"/>
              <a:t>Number of road viaducts: 10;</a:t>
            </a:r>
          </a:p>
          <a:p>
            <a:pPr>
              <a:lnSpc>
                <a:spcPct val="100000"/>
              </a:lnSpc>
            </a:pPr>
            <a:r>
              <a:rPr lang="en-US" sz="1200"/>
              <a:t>Number of road tunnels: 1;</a:t>
            </a:r>
          </a:p>
          <a:p>
            <a:pPr>
              <a:lnSpc>
                <a:spcPct val="100000"/>
              </a:lnSpc>
            </a:pPr>
            <a:r>
              <a:rPr lang="en-US" sz="1200"/>
              <a:t>Number of railway viaducts: 13;</a:t>
            </a:r>
          </a:p>
          <a:p>
            <a:pPr>
              <a:lnSpc>
                <a:spcPct val="100000"/>
              </a:lnSpc>
            </a:pPr>
            <a:r>
              <a:rPr lang="en-US" sz="1200"/>
              <a:t>Number of railway pergolas: 3;</a:t>
            </a:r>
          </a:p>
          <a:p>
            <a:pPr>
              <a:lnSpc>
                <a:spcPct val="100000"/>
              </a:lnSpc>
            </a:pPr>
            <a:r>
              <a:rPr lang="en-US" sz="1200"/>
              <a:t>Number of wildlife crossings: 8;</a:t>
            </a:r>
          </a:p>
          <a:p>
            <a:pPr>
              <a:lnSpc>
                <a:spcPct val="100000"/>
              </a:lnSpc>
            </a:pPr>
            <a:r>
              <a:rPr lang="en-US" sz="1200"/>
              <a:t>Number of culverts: 15.</a:t>
            </a:r>
          </a:p>
          <a:p>
            <a:pPr marL="0" indent="0">
              <a:lnSpc>
                <a:spcPct val="100000"/>
              </a:lnSpc>
              <a:buNone/>
            </a:pPr>
            <a:r>
              <a:rPr lang="en-US" sz="1200" b="1"/>
              <a:t>Other infrastructure/utilities to be diverted/accommodated along the route: </a:t>
            </a:r>
          </a:p>
          <a:p>
            <a:pPr>
              <a:lnSpc>
                <a:spcPct val="100000"/>
              </a:lnSpc>
            </a:pPr>
            <a:r>
              <a:rPr lang="en-US" sz="1200"/>
              <a:t>Affected melioration (land reclamation) grid reconstruction;</a:t>
            </a:r>
          </a:p>
          <a:p>
            <a:pPr>
              <a:lnSpc>
                <a:spcPct val="100000"/>
              </a:lnSpc>
            </a:pPr>
            <a:r>
              <a:rPr lang="en-US" sz="1200"/>
              <a:t>Main oil and gas pipeline crossings/reconstructions;</a:t>
            </a:r>
          </a:p>
          <a:p>
            <a:pPr>
              <a:lnSpc>
                <a:spcPct val="100000"/>
              </a:lnSpc>
            </a:pPr>
            <a:r>
              <a:rPr lang="en-US" sz="1200"/>
              <a:t>High Voltage 110-330 kV power transmission line crossings;</a:t>
            </a:r>
          </a:p>
          <a:p>
            <a:pPr>
              <a:lnSpc>
                <a:spcPct val="100000"/>
              </a:lnSpc>
            </a:pPr>
            <a:r>
              <a:rPr lang="en-US" sz="1200"/>
              <a:t>Other utilities (</a:t>
            </a:r>
            <a:r>
              <a:rPr lang="en-US" sz="1200" err="1"/>
              <a:t>fibre</a:t>
            </a:r>
            <a:r>
              <a:rPr lang="en-US" sz="1200"/>
              <a:t> optics, telecoms, low/mid voltage electricity, other).</a:t>
            </a:r>
          </a:p>
          <a:p>
            <a:endParaRPr lang="lv-LV"/>
          </a:p>
        </p:txBody>
      </p:sp>
      <p:sp>
        <p:nvSpPr>
          <p:cNvPr id="5" name="Text Placeholder 4">
            <a:extLst>
              <a:ext uri="{FF2B5EF4-FFF2-40B4-BE49-F238E27FC236}">
                <a16:creationId xmlns:a16="http://schemas.microsoft.com/office/drawing/2014/main" id="{5017C2FF-1C5E-49DB-81A4-C4AA2093F2C9}"/>
              </a:ext>
            </a:extLst>
          </p:cNvPr>
          <p:cNvSpPr>
            <a:spLocks noGrp="1"/>
          </p:cNvSpPr>
          <p:nvPr>
            <p:ph type="body" sz="quarter" idx="15"/>
          </p:nvPr>
        </p:nvSpPr>
        <p:spPr>
          <a:xfrm>
            <a:off x="3560596" y="431370"/>
            <a:ext cx="8490012" cy="535516"/>
          </a:xfrm>
        </p:spPr>
        <p:txBody>
          <a:bodyPr vert="horz" lIns="91440" tIns="45720" rIns="91440" bIns="45720" rtlCol="0" anchor="t">
            <a:noAutofit/>
          </a:bodyPr>
          <a:lstStyle/>
          <a:p>
            <a:pPr marL="0" indent="0" algn="r">
              <a:buNone/>
            </a:pPr>
            <a:r>
              <a:rPr lang="en-US" sz="3300">
                <a:solidFill>
                  <a:schemeClr val="bg1"/>
                </a:solidFill>
                <a:latin typeface="Myriad Pro Semibold"/>
              </a:rPr>
              <a:t>Kaunas Urban Node – Vilnius Urban Node</a:t>
            </a:r>
            <a:br>
              <a:rPr lang="en-US" sz="3300">
                <a:solidFill>
                  <a:schemeClr val="bg1"/>
                </a:solidFill>
                <a:latin typeface="Myriad Pro Semibold"/>
              </a:rPr>
            </a:br>
            <a:r>
              <a:rPr lang="en-US" sz="3600">
                <a:solidFill>
                  <a:schemeClr val="bg1"/>
                </a:solidFill>
                <a:latin typeface="Myriad Pro Semibold"/>
              </a:rPr>
              <a:t>Preliminary Scope</a:t>
            </a:r>
            <a:endParaRPr lang="lv-LV">
              <a:solidFill>
                <a:schemeClr val="bg1"/>
              </a:solidFill>
            </a:endParaRPr>
          </a:p>
        </p:txBody>
      </p:sp>
      <p:pic>
        <p:nvPicPr>
          <p:cNvPr id="7" name="Picture 7" descr="Map&#10;&#10;Description automatically generated">
            <a:extLst>
              <a:ext uri="{FF2B5EF4-FFF2-40B4-BE49-F238E27FC236}">
                <a16:creationId xmlns:a16="http://schemas.microsoft.com/office/drawing/2014/main" id="{5F09D443-D275-4451-9D01-41086C65C10B}"/>
              </a:ext>
            </a:extLst>
          </p:cNvPr>
          <p:cNvPicPr>
            <a:picLocks noChangeAspect="1"/>
          </p:cNvPicPr>
          <p:nvPr/>
        </p:nvPicPr>
        <p:blipFill>
          <a:blip r:embed="rId2"/>
          <a:stretch>
            <a:fillRect/>
          </a:stretch>
        </p:blipFill>
        <p:spPr>
          <a:xfrm>
            <a:off x="5907466" y="1860090"/>
            <a:ext cx="6143142" cy="3137820"/>
          </a:xfrm>
          <a:prstGeom prst="rect">
            <a:avLst/>
          </a:prstGeom>
        </p:spPr>
      </p:pic>
    </p:spTree>
    <p:extLst>
      <p:ext uri="{BB962C8B-B14F-4D97-AF65-F5344CB8AC3E}">
        <p14:creationId xmlns:p14="http://schemas.microsoft.com/office/powerpoint/2010/main" val="250770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220DD-9F10-4E4A-B0B3-683E25C9E8A2}"/>
              </a:ext>
            </a:extLst>
          </p:cNvPr>
          <p:cNvSpPr>
            <a:spLocks noGrp="1"/>
          </p:cNvSpPr>
          <p:nvPr>
            <p:ph type="body" sz="quarter" idx="12"/>
          </p:nvPr>
        </p:nvSpPr>
        <p:spPr>
          <a:xfrm>
            <a:off x="381741" y="1662342"/>
            <a:ext cx="6489576" cy="5124636"/>
          </a:xfrm>
        </p:spPr>
        <p:txBody>
          <a:bodyPr/>
          <a:lstStyle/>
          <a:p>
            <a:pPr marL="0" indent="0">
              <a:lnSpc>
                <a:spcPct val="100000"/>
              </a:lnSpc>
              <a:buNone/>
            </a:pPr>
            <a:r>
              <a:rPr lang="en-US" sz="1200" b="1"/>
              <a:t>Key Railway Infrastructure</a:t>
            </a:r>
          </a:p>
          <a:p>
            <a:pPr>
              <a:lnSpc>
                <a:spcPct val="100000"/>
              </a:lnSpc>
            </a:pPr>
            <a:r>
              <a:rPr lang="en-US" sz="1200"/>
              <a:t>1435 mm gauge railway mainline double track: approx. 78-85* km;</a:t>
            </a:r>
          </a:p>
          <a:p>
            <a:pPr>
              <a:lnSpc>
                <a:spcPct val="100000"/>
              </a:lnSpc>
            </a:pPr>
            <a:r>
              <a:rPr lang="en-US" sz="1200"/>
              <a:t>Number of passing loops: 2-3*;</a:t>
            </a:r>
          </a:p>
          <a:p>
            <a:pPr>
              <a:lnSpc>
                <a:spcPct val="100000"/>
              </a:lnSpc>
            </a:pPr>
            <a:r>
              <a:rPr lang="en-US" sz="1200"/>
              <a:t>Number of road structures bridges/viaducts/pergolas: 27-33*;</a:t>
            </a:r>
          </a:p>
          <a:p>
            <a:pPr>
              <a:lnSpc>
                <a:spcPct val="100000"/>
              </a:lnSpc>
            </a:pPr>
            <a:r>
              <a:rPr lang="en-US" sz="1200"/>
              <a:t>Number of railway structures: bridges/viaducts/pergolas: 18-26*;</a:t>
            </a:r>
          </a:p>
          <a:p>
            <a:pPr>
              <a:lnSpc>
                <a:spcPct val="100000"/>
              </a:lnSpc>
            </a:pPr>
            <a:r>
              <a:rPr lang="en-US" sz="1200"/>
              <a:t>Number of culverts: 46-58*.</a:t>
            </a:r>
          </a:p>
          <a:p>
            <a:pPr>
              <a:lnSpc>
                <a:spcPct val="100000"/>
              </a:lnSpc>
            </a:pPr>
            <a:r>
              <a:rPr lang="en-US" sz="1200"/>
              <a:t>Number of green bridges: 7-8*;</a:t>
            </a:r>
          </a:p>
          <a:p>
            <a:pPr>
              <a:lnSpc>
                <a:spcPct val="100000"/>
              </a:lnSpc>
            </a:pPr>
            <a:r>
              <a:rPr lang="en-US" sz="1200"/>
              <a:t>Number of wildlife crossings: 26-27**;</a:t>
            </a:r>
          </a:p>
          <a:p>
            <a:pPr>
              <a:lnSpc>
                <a:spcPct val="100000"/>
              </a:lnSpc>
            </a:pPr>
            <a:r>
              <a:rPr lang="en-US" sz="1200"/>
              <a:t>Reconstruction 1520 mm gauge existing railway </a:t>
            </a:r>
          </a:p>
          <a:p>
            <a:pPr marL="0" indent="0">
              <a:lnSpc>
                <a:spcPct val="100000"/>
              </a:lnSpc>
              <a:buNone/>
            </a:pPr>
            <a:r>
              <a:rPr lang="en-US" sz="1200" b="1"/>
              <a:t>Other infrastructure/utilities to be diverted/accommodated along the route: </a:t>
            </a:r>
          </a:p>
          <a:p>
            <a:pPr>
              <a:lnSpc>
                <a:spcPct val="100000"/>
              </a:lnSpc>
            </a:pPr>
            <a:r>
              <a:rPr lang="en-US" sz="1200"/>
              <a:t>Affected melioration (land reclamation) grid reconstruction;</a:t>
            </a:r>
          </a:p>
          <a:p>
            <a:pPr>
              <a:lnSpc>
                <a:spcPct val="100000"/>
              </a:lnSpc>
            </a:pPr>
            <a:r>
              <a:rPr lang="en-US" sz="1200"/>
              <a:t>Main oil and gas pipeline crossings/reconstructions;</a:t>
            </a:r>
          </a:p>
          <a:p>
            <a:pPr>
              <a:lnSpc>
                <a:spcPct val="100000"/>
              </a:lnSpc>
            </a:pPr>
            <a:r>
              <a:rPr lang="en-US" sz="1200"/>
              <a:t>High Voltage 110-330 kV power transmission line crossings;</a:t>
            </a:r>
          </a:p>
          <a:p>
            <a:pPr>
              <a:lnSpc>
                <a:spcPct val="100000"/>
              </a:lnSpc>
            </a:pPr>
            <a:r>
              <a:rPr lang="en-US" sz="1200"/>
              <a:t>Other utilities (</a:t>
            </a:r>
            <a:r>
              <a:rPr lang="en-US" sz="1200" err="1"/>
              <a:t>fibre</a:t>
            </a:r>
            <a:r>
              <a:rPr lang="en-US" sz="1200"/>
              <a:t> optics, telecoms, low/mid voltage electricity, other).</a:t>
            </a:r>
          </a:p>
          <a:p>
            <a:pPr marL="0" indent="0">
              <a:lnSpc>
                <a:spcPct val="100000"/>
              </a:lnSpc>
              <a:buNone/>
            </a:pPr>
            <a:endParaRPr lang="en-US" sz="1200"/>
          </a:p>
          <a:p>
            <a:pPr marL="0" indent="0">
              <a:lnSpc>
                <a:spcPct val="100000"/>
              </a:lnSpc>
              <a:buNone/>
            </a:pPr>
            <a:r>
              <a:rPr lang="en-US" sz="1200" i="1"/>
              <a:t>* Optimal alternative not selected in Special Planning procedures yet, therefore numbers vary</a:t>
            </a:r>
          </a:p>
          <a:p>
            <a:pPr marL="0" indent="0">
              <a:lnSpc>
                <a:spcPct val="100000"/>
              </a:lnSpc>
              <a:buNone/>
            </a:pPr>
            <a:r>
              <a:rPr lang="en-US" sz="1200" i="1"/>
              <a:t>**total number of wildlife crossings duplicates with culverts/green bridges</a:t>
            </a:r>
          </a:p>
          <a:p>
            <a:endParaRPr lang="lv-LV"/>
          </a:p>
        </p:txBody>
      </p:sp>
      <p:sp>
        <p:nvSpPr>
          <p:cNvPr id="5" name="Text Placeholder 4">
            <a:extLst>
              <a:ext uri="{FF2B5EF4-FFF2-40B4-BE49-F238E27FC236}">
                <a16:creationId xmlns:a16="http://schemas.microsoft.com/office/drawing/2014/main" id="{5017C2FF-1C5E-49DB-81A4-C4AA2093F2C9}"/>
              </a:ext>
            </a:extLst>
          </p:cNvPr>
          <p:cNvSpPr>
            <a:spLocks noGrp="1"/>
          </p:cNvSpPr>
          <p:nvPr>
            <p:ph type="body" sz="quarter" idx="15"/>
          </p:nvPr>
        </p:nvSpPr>
        <p:spPr>
          <a:xfrm>
            <a:off x="3560596" y="431370"/>
            <a:ext cx="8490012" cy="535516"/>
          </a:xfrm>
        </p:spPr>
        <p:txBody>
          <a:bodyPr vert="horz" lIns="91440" tIns="45720" rIns="91440" bIns="45720" rtlCol="0" anchor="t">
            <a:noAutofit/>
          </a:bodyPr>
          <a:lstStyle/>
          <a:p>
            <a:pPr marL="0" indent="0" algn="r">
              <a:buNone/>
            </a:pPr>
            <a:r>
              <a:rPr lang="en-US" sz="3300">
                <a:solidFill>
                  <a:schemeClr val="bg1"/>
                </a:solidFill>
                <a:latin typeface="Myriad Pro Semibold"/>
              </a:rPr>
              <a:t>PL/LT Border – Kaunas Urban Node</a:t>
            </a:r>
            <a:br>
              <a:rPr lang="en-US" sz="3300">
                <a:solidFill>
                  <a:schemeClr val="bg1"/>
                </a:solidFill>
                <a:latin typeface="Myriad Pro Semibold"/>
              </a:rPr>
            </a:br>
            <a:r>
              <a:rPr lang="en-US" sz="3600">
                <a:solidFill>
                  <a:schemeClr val="bg1"/>
                </a:solidFill>
                <a:latin typeface="Myriad Pro Semibold"/>
              </a:rPr>
              <a:t>Preliminary Scope</a:t>
            </a:r>
            <a:endParaRPr lang="lv-LV">
              <a:solidFill>
                <a:schemeClr val="bg1"/>
              </a:solidFill>
            </a:endParaRPr>
          </a:p>
        </p:txBody>
      </p:sp>
      <p:pic>
        <p:nvPicPr>
          <p:cNvPr id="4" name="Picture 3">
            <a:extLst>
              <a:ext uri="{FF2B5EF4-FFF2-40B4-BE49-F238E27FC236}">
                <a16:creationId xmlns:a16="http://schemas.microsoft.com/office/drawing/2014/main" id="{69BAB55E-C8DC-45BA-B323-CBD5051E9517}"/>
              </a:ext>
            </a:extLst>
          </p:cNvPr>
          <p:cNvPicPr>
            <a:picLocks noChangeAspect="1"/>
          </p:cNvPicPr>
          <p:nvPr/>
        </p:nvPicPr>
        <p:blipFill>
          <a:blip r:embed="rId2"/>
          <a:stretch>
            <a:fillRect/>
          </a:stretch>
        </p:blipFill>
        <p:spPr>
          <a:xfrm>
            <a:off x="7495782" y="1733364"/>
            <a:ext cx="4314477" cy="4770528"/>
          </a:xfrm>
          <a:prstGeom prst="rect">
            <a:avLst/>
          </a:prstGeom>
        </p:spPr>
      </p:pic>
    </p:spTree>
    <p:extLst>
      <p:ext uri="{BB962C8B-B14F-4D97-AF65-F5344CB8AC3E}">
        <p14:creationId xmlns:p14="http://schemas.microsoft.com/office/powerpoint/2010/main" val="15189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46845-975D-42B2-BF08-F9985D3B66A7}"/>
              </a:ext>
            </a:extLst>
          </p:cNvPr>
          <p:cNvSpPr>
            <a:spLocks noGrp="1"/>
          </p:cNvSpPr>
          <p:nvPr>
            <p:ph type="body" sz="quarter" idx="12"/>
          </p:nvPr>
        </p:nvSpPr>
        <p:spPr>
          <a:xfrm>
            <a:off x="989390" y="2550281"/>
            <a:ext cx="10407953" cy="3674056"/>
          </a:xfrm>
        </p:spPr>
        <p:txBody>
          <a:bodyPr vert="horz" lIns="91440" tIns="45720" rIns="91440" bIns="45720" rtlCol="0" anchor="t">
            <a:noAutofit/>
          </a:bodyPr>
          <a:lstStyle/>
          <a:p>
            <a:pPr algn="just">
              <a:buFont typeface="Wingdings" panose="05000000000000000000" pitchFamily="2" charset="2"/>
              <a:buChar char="Ø"/>
            </a:pPr>
            <a:r>
              <a:rPr lang="en-US" sz="1800" b="1">
                <a:latin typeface="Myriad Pro"/>
              </a:rPr>
              <a:t>Preliminary procurements launch dates:</a:t>
            </a:r>
          </a:p>
          <a:p>
            <a:pPr marL="342900" indent="-342900" algn="just">
              <a:buAutoNum type="arabicPeriod"/>
            </a:pPr>
            <a:r>
              <a:rPr lang="en-US" sz="1800">
                <a:latin typeface="Myriad Pro"/>
              </a:rPr>
              <a:t>Design and design supervision services for the construction of the new line from Vilnius Urban Node to Kaunas Urban Node </a:t>
            </a:r>
            <a:r>
              <a:rPr lang="en-US" sz="1800" b="1">
                <a:latin typeface="Myriad Pro"/>
              </a:rPr>
              <a:t>– February 2022</a:t>
            </a:r>
          </a:p>
          <a:p>
            <a:pPr marL="342900" indent="-342900" algn="just">
              <a:buAutoNum type="arabicPeriod"/>
            </a:pPr>
            <a:r>
              <a:rPr lang="en-US" sz="1800">
                <a:latin typeface="Myriad Pro"/>
              </a:rPr>
              <a:t>Design and design supervision services for the construction of the new line from PL/LT border to Kaunas Urban Node  </a:t>
            </a:r>
            <a:r>
              <a:rPr lang="en-US" sz="1800" b="1">
                <a:latin typeface="Myriad Pro"/>
              </a:rPr>
              <a:t>- II Quarter 2022. </a:t>
            </a:r>
          </a:p>
          <a:p>
            <a:pPr algn="just">
              <a:buFont typeface="Wingdings" panose="05000000000000000000" pitchFamily="2" charset="2"/>
              <a:buChar char="Ø"/>
            </a:pPr>
            <a:r>
              <a:rPr lang="en-US" sz="1800" b="1">
                <a:latin typeface="Myriad Pro"/>
              </a:rPr>
              <a:t>The competition: </a:t>
            </a:r>
            <a:r>
              <a:rPr lang="en-US" sz="1800">
                <a:latin typeface="Myriad Pro"/>
              </a:rPr>
              <a:t>competitive procedure with negotiation organized in accordance with the Public Procurement Law of Latvia </a:t>
            </a:r>
          </a:p>
          <a:p>
            <a:pPr algn="just">
              <a:buFont typeface="Wingdings" panose="05000000000000000000" pitchFamily="2" charset="2"/>
              <a:buChar char="Ø"/>
            </a:pPr>
            <a:r>
              <a:rPr lang="en-US" sz="1800">
                <a:latin typeface="Myriad Pro"/>
              </a:rPr>
              <a:t>The competition consists </a:t>
            </a:r>
            <a:r>
              <a:rPr lang="en-US" sz="1800" b="1">
                <a:latin typeface="Myriad Pro"/>
              </a:rPr>
              <a:t>of two stages</a:t>
            </a:r>
            <a:r>
              <a:rPr lang="en-US" sz="1800">
                <a:latin typeface="Myriad Pro"/>
              </a:rPr>
              <a:t>:</a:t>
            </a:r>
          </a:p>
          <a:p>
            <a:pPr marL="342900" indent="-342900" algn="just">
              <a:buAutoNum type="arabicPeriod"/>
            </a:pPr>
            <a:r>
              <a:rPr lang="en-GB" sz="1800" b="1">
                <a:effectLst/>
                <a:latin typeface="Myriad Pro"/>
                <a:ea typeface="Times New Roman" panose="02020603050405020304" pitchFamily="18" charset="0"/>
                <a:cs typeface="Times New Roman"/>
              </a:rPr>
              <a:t>The First stage of the Competition – </a:t>
            </a:r>
            <a:r>
              <a:rPr lang="en-GB" sz="1800">
                <a:effectLst/>
                <a:latin typeface="Myriad Pro"/>
                <a:ea typeface="Times New Roman" panose="02020603050405020304" pitchFamily="18" charset="0"/>
                <a:cs typeface="Times New Roman"/>
              </a:rPr>
              <a:t>qualification stage;</a:t>
            </a:r>
            <a:r>
              <a:rPr lang="en-GB" sz="1800">
                <a:latin typeface="Myriad Pro"/>
                <a:ea typeface="Times New Roman" panose="02020603050405020304" pitchFamily="18" charset="0"/>
                <a:cs typeface="Times New Roman"/>
              </a:rPr>
              <a:t> </a:t>
            </a:r>
            <a:endParaRPr lang="en-GB" sz="1800">
              <a:effectLst/>
              <a:latin typeface="Myriad Pro" panose="020B0503030403020204" pitchFamily="34" charset="0"/>
              <a:ea typeface="Times New Roman" panose="02020603050405020304" pitchFamily="18" charset="0"/>
              <a:cs typeface="Times New Roman" panose="02020603050405020304" pitchFamily="18" charset="0"/>
            </a:endParaRPr>
          </a:p>
          <a:p>
            <a:pPr marL="342900" indent="-342900" algn="just">
              <a:buAutoNum type="arabicPeriod"/>
            </a:pPr>
            <a:r>
              <a:rPr lang="et-EE" sz="1800" b="1">
                <a:effectLst/>
                <a:ea typeface="Calibri" panose="020F0502020204030204" pitchFamily="34" charset="0"/>
                <a:cs typeface="Times New Roman"/>
              </a:rPr>
              <a:t>The </a:t>
            </a:r>
            <a:r>
              <a:rPr lang="en-US" sz="1800" b="1">
                <a:effectLst/>
                <a:latin typeface="Myriad Pro"/>
                <a:ea typeface="Calibri" panose="020F0502020204030204" pitchFamily="34" charset="0"/>
                <a:cs typeface="Times New Roman"/>
              </a:rPr>
              <a:t>Second stage of the Competition </a:t>
            </a:r>
            <a:r>
              <a:rPr lang="en-US" sz="1800">
                <a:effectLst/>
                <a:latin typeface="Myriad Pro"/>
                <a:ea typeface="Calibri" panose="020F0502020204030204" pitchFamily="34" charset="0"/>
                <a:cs typeface="Times New Roman"/>
              </a:rPr>
              <a:t>– proposal stage</a:t>
            </a:r>
            <a:r>
              <a:rPr lang="en-US" sz="1800">
                <a:latin typeface="Myriad Pro"/>
                <a:ea typeface="Calibri" panose="020F0502020204030204" pitchFamily="34" charset="0"/>
                <a:cs typeface="Times New Roman"/>
              </a:rPr>
              <a:t> and negotiations</a:t>
            </a:r>
            <a:r>
              <a:rPr lang="en-US" sz="1800">
                <a:effectLst/>
                <a:latin typeface="Myriad Pro"/>
                <a:ea typeface="Calibri" panose="020F0502020204030204" pitchFamily="34" charset="0"/>
                <a:cs typeface="Times New Roman"/>
              </a:rPr>
              <a:t>.</a:t>
            </a:r>
            <a:r>
              <a:rPr lang="en-US" sz="1800">
                <a:latin typeface="Myriad Pro"/>
                <a:ea typeface="Calibri" panose="020F0502020204030204" pitchFamily="34" charset="0"/>
                <a:cs typeface="Times New Roman"/>
              </a:rPr>
              <a:t> </a:t>
            </a:r>
            <a:endParaRPr lang="en-US" sz="180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5876E4A-023B-49F5-8D9A-205DEBD04BC3}"/>
              </a:ext>
            </a:extLst>
          </p:cNvPr>
          <p:cNvSpPr>
            <a:spLocks noGrp="1"/>
          </p:cNvSpPr>
          <p:nvPr>
            <p:ph type="body" sz="quarter" idx="15"/>
          </p:nvPr>
        </p:nvSpPr>
        <p:spPr>
          <a:xfrm>
            <a:off x="989390" y="1807937"/>
            <a:ext cx="10941353" cy="535516"/>
          </a:xfrm>
        </p:spPr>
        <p:txBody>
          <a:bodyPr/>
          <a:lstStyle/>
          <a:p>
            <a:pPr marL="0" indent="0">
              <a:buNone/>
            </a:pPr>
            <a:r>
              <a:rPr lang="en-US" sz="2800"/>
              <a:t>General information about planned procurements procedures</a:t>
            </a:r>
            <a:endParaRPr lang="lv-LV" sz="2800"/>
          </a:p>
        </p:txBody>
      </p:sp>
    </p:spTree>
    <p:extLst>
      <p:ext uri="{BB962C8B-B14F-4D97-AF65-F5344CB8AC3E}">
        <p14:creationId xmlns:p14="http://schemas.microsoft.com/office/powerpoint/2010/main" val="274660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46845-975D-42B2-BF08-F9985D3B66A7}"/>
              </a:ext>
            </a:extLst>
          </p:cNvPr>
          <p:cNvSpPr>
            <a:spLocks noGrp="1"/>
          </p:cNvSpPr>
          <p:nvPr>
            <p:ph type="body" sz="quarter" idx="12"/>
          </p:nvPr>
        </p:nvSpPr>
        <p:spPr>
          <a:xfrm>
            <a:off x="989390" y="2550281"/>
            <a:ext cx="10407953" cy="4000224"/>
          </a:xfrm>
        </p:spPr>
        <p:txBody>
          <a:bodyPr vert="horz" lIns="91440" tIns="45720" rIns="91440" bIns="45720" rtlCol="0" anchor="t">
            <a:noAutofit/>
          </a:bodyPr>
          <a:lstStyle/>
          <a:p>
            <a:pPr algn="just">
              <a:buFont typeface="Wingdings" panose="05000000000000000000" pitchFamily="2" charset="2"/>
              <a:buChar char="Ø"/>
            </a:pPr>
            <a:r>
              <a:rPr lang="en-US" sz="1800">
                <a:latin typeface="Myriad Pro"/>
              </a:rPr>
              <a:t>Planned contract signature dates: </a:t>
            </a:r>
          </a:p>
          <a:p>
            <a:pPr marL="342900" indent="-342900" algn="just">
              <a:buAutoNum type="arabicPeriod"/>
            </a:pPr>
            <a:r>
              <a:rPr lang="en-US" sz="1800">
                <a:latin typeface="Myriad Pro"/>
                <a:ea typeface="Calibri" panose="020F0502020204030204" pitchFamily="34" charset="0"/>
                <a:cs typeface="Times New Roman"/>
              </a:rPr>
              <a:t>Design and design supervision services for the construction of the new line from Vilnius Urban Node to Kaunas Urban Node </a:t>
            </a:r>
            <a:r>
              <a:rPr lang="en-US" sz="1800" b="1">
                <a:latin typeface="Myriad Pro"/>
                <a:ea typeface="Calibri" panose="020F0502020204030204" pitchFamily="34" charset="0"/>
                <a:cs typeface="Times New Roman"/>
              </a:rPr>
              <a:t>– IV Quarter of 2022</a:t>
            </a:r>
            <a:endParaRPr lang="en-US" sz="1800">
              <a:latin typeface="Myriad Pro"/>
              <a:ea typeface="Calibri" panose="020F0502020204030204" pitchFamily="34" charset="0"/>
              <a:cs typeface="Times New Roman"/>
            </a:endParaRPr>
          </a:p>
          <a:p>
            <a:pPr marL="342900" indent="-342900" algn="just">
              <a:buAutoNum type="arabicPeriod"/>
            </a:pPr>
            <a:r>
              <a:rPr lang="en-US" sz="1800">
                <a:latin typeface="Myriad Pro"/>
                <a:ea typeface="Calibri" panose="020F0502020204030204" pitchFamily="34" charset="0"/>
                <a:cs typeface="Times New Roman"/>
              </a:rPr>
              <a:t>Design and design supervision services for the construction of the new line from PL/LT border to Kaunas Urban Node  </a:t>
            </a:r>
            <a:r>
              <a:rPr lang="en-US" sz="1800" b="1">
                <a:latin typeface="Myriad Pro"/>
                <a:ea typeface="Calibri" panose="020F0502020204030204" pitchFamily="34" charset="0"/>
                <a:cs typeface="Times New Roman"/>
              </a:rPr>
              <a:t>-IV Quarter of 2022- I Quarter of 2023</a:t>
            </a:r>
            <a:endParaRPr lang="en-US" sz="1800">
              <a:latin typeface="Myriad Pro"/>
              <a:ea typeface="Calibri" panose="020F0502020204030204" pitchFamily="34" charset="0"/>
              <a:cs typeface="Times New Roman"/>
            </a:endParaRPr>
          </a:p>
          <a:p>
            <a:pPr marL="342900" indent="-342900" algn="just">
              <a:buAutoNum type="arabicPeriod"/>
            </a:pPr>
            <a:endParaRPr lang="en-US" sz="180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5876E4A-023B-49F5-8D9A-205DEBD04BC3}"/>
              </a:ext>
            </a:extLst>
          </p:cNvPr>
          <p:cNvSpPr>
            <a:spLocks noGrp="1"/>
          </p:cNvSpPr>
          <p:nvPr>
            <p:ph type="body" sz="quarter" idx="15"/>
          </p:nvPr>
        </p:nvSpPr>
        <p:spPr>
          <a:xfrm>
            <a:off x="989390" y="1807937"/>
            <a:ext cx="10941353" cy="535516"/>
          </a:xfrm>
        </p:spPr>
        <p:txBody>
          <a:bodyPr/>
          <a:lstStyle/>
          <a:p>
            <a:pPr marL="0" indent="0">
              <a:buNone/>
            </a:pPr>
            <a:r>
              <a:rPr lang="en-US" sz="2800"/>
              <a:t>General information about planned Contracting dates </a:t>
            </a:r>
            <a:endParaRPr lang="lv-LV" sz="2800"/>
          </a:p>
        </p:txBody>
      </p:sp>
    </p:spTree>
    <p:extLst>
      <p:ext uri="{BB962C8B-B14F-4D97-AF65-F5344CB8AC3E}">
        <p14:creationId xmlns:p14="http://schemas.microsoft.com/office/powerpoint/2010/main" val="108788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E0ADE-7E4C-44D6-8D2F-D1E88B43BD51}"/>
              </a:ext>
            </a:extLst>
          </p:cNvPr>
          <p:cNvSpPr>
            <a:spLocks noGrp="1"/>
          </p:cNvSpPr>
          <p:nvPr>
            <p:ph type="body" sz="quarter" idx="12"/>
          </p:nvPr>
        </p:nvSpPr>
        <p:spPr>
          <a:xfrm>
            <a:off x="880533" y="2633156"/>
            <a:ext cx="10462381" cy="3604358"/>
          </a:xfrm>
        </p:spPr>
        <p:txBody>
          <a:bodyPr/>
          <a:lstStyle/>
          <a:p>
            <a:pPr>
              <a:buFont typeface="Wingdings" panose="05000000000000000000" pitchFamily="2" charset="2"/>
              <a:buChar char="Ø"/>
            </a:pPr>
            <a:r>
              <a:rPr lang="en-US" sz="1600" b="1"/>
              <a:t>General minimum set of requirements for suppliers:</a:t>
            </a:r>
          </a:p>
          <a:p>
            <a:pPr algn="just"/>
            <a:r>
              <a:rPr lang="en-US" sz="1600" b="1"/>
              <a:t>Legal standing and suitability for professional activity </a:t>
            </a:r>
            <a:r>
              <a:rPr lang="en-US" sz="1600"/>
              <a:t>(enrolment in a professional registry);</a:t>
            </a:r>
          </a:p>
          <a:p>
            <a:pPr algn="just"/>
            <a:r>
              <a:rPr lang="en-US" sz="1600" b="1"/>
              <a:t>Economic and financial standing </a:t>
            </a:r>
            <a:r>
              <a:rPr lang="en-US" sz="1600"/>
              <a:t>(Financial turnover and liquidity);</a:t>
            </a:r>
          </a:p>
          <a:p>
            <a:pPr algn="just"/>
            <a:r>
              <a:rPr lang="en-US" sz="1600" b="1"/>
              <a:t>Technical and professional ability </a:t>
            </a:r>
            <a:r>
              <a:rPr lang="en-US" sz="1600"/>
              <a:t>(including key experts experience, preliminary key experts could be Design manager; 1435 mm gauge railway track designer; Structural/bridge designer) (possession of experience).</a:t>
            </a:r>
          </a:p>
          <a:p>
            <a:pPr algn="just"/>
            <a:r>
              <a:rPr lang="en-US" sz="1600"/>
              <a:t>More information regarding Procurement Regulation and Supplier Qualification you can find at RB RAIL AS web page: </a:t>
            </a:r>
            <a:r>
              <a:rPr lang="en-US" sz="1600">
                <a:hlinkClick r:id="rId2"/>
              </a:rPr>
              <a:t>https://www.railbaltica.org/procurement/procurement-regulation-supplier-qualification/</a:t>
            </a:r>
            <a:r>
              <a:rPr lang="en-US" sz="1600"/>
              <a:t>  </a:t>
            </a:r>
          </a:p>
          <a:p>
            <a:pPr algn="just">
              <a:buFont typeface="Wingdings" panose="05000000000000000000" pitchFamily="2" charset="2"/>
              <a:buChar char="Ø"/>
            </a:pPr>
            <a:r>
              <a:rPr lang="en-US" sz="1600"/>
              <a:t>Please note, that Implementing Body is of importance to ensuring national security of Lithuania, and the Tender object relates to the national security interests of Lithuania. Thus, by abiding to the requirements of the Law on the Protection of Objects of Importance to Ensuring National Security of Lithuania, the Tender contract with Implementing Body may be concluded only if and when the Coordination Commission of the Protection of Objects of Importance to Ensuring National Security of Lithuania approves that the tenderer is compliant with the national security interests of Lithuania.</a:t>
            </a:r>
          </a:p>
          <a:p>
            <a:endParaRPr lang="lv-LV"/>
          </a:p>
        </p:txBody>
      </p:sp>
      <p:sp>
        <p:nvSpPr>
          <p:cNvPr id="5" name="Text Placeholder 4">
            <a:extLst>
              <a:ext uri="{FF2B5EF4-FFF2-40B4-BE49-F238E27FC236}">
                <a16:creationId xmlns:a16="http://schemas.microsoft.com/office/drawing/2014/main" id="{9EEDD795-CC4A-4C80-9AF0-0FFEAE216A92}"/>
              </a:ext>
            </a:extLst>
          </p:cNvPr>
          <p:cNvSpPr>
            <a:spLocks noGrp="1"/>
          </p:cNvSpPr>
          <p:nvPr>
            <p:ph type="body" sz="quarter" idx="15"/>
          </p:nvPr>
        </p:nvSpPr>
        <p:spPr>
          <a:xfrm>
            <a:off x="880533" y="1949451"/>
            <a:ext cx="10908696" cy="535516"/>
          </a:xfrm>
        </p:spPr>
        <p:txBody>
          <a:bodyPr/>
          <a:lstStyle/>
          <a:p>
            <a:pPr marL="0" indent="0" algn="just">
              <a:buNone/>
            </a:pPr>
            <a:r>
              <a:rPr lang="en-US" sz="2800"/>
              <a:t>General information about planned procurements procedures</a:t>
            </a:r>
          </a:p>
          <a:p>
            <a:endParaRPr lang="lv-LV"/>
          </a:p>
        </p:txBody>
      </p:sp>
    </p:spTree>
    <p:extLst>
      <p:ext uri="{BB962C8B-B14F-4D97-AF65-F5344CB8AC3E}">
        <p14:creationId xmlns:p14="http://schemas.microsoft.com/office/powerpoint/2010/main" val="394088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33756" y="1729994"/>
            <a:ext cx="11505565" cy="5128260"/>
            <a:chOff x="333756" y="1729994"/>
            <a:chExt cx="11505565" cy="5128260"/>
          </a:xfrm>
        </p:grpSpPr>
        <p:sp>
          <p:nvSpPr>
            <p:cNvPr id="4" name="object 4"/>
            <p:cNvSpPr/>
            <p:nvPr/>
          </p:nvSpPr>
          <p:spPr>
            <a:xfrm>
              <a:off x="333756" y="2121408"/>
              <a:ext cx="3244596" cy="195681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28828" y="2316480"/>
              <a:ext cx="2674620" cy="13868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62940" y="1729994"/>
              <a:ext cx="7825740" cy="47853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305799" y="2134870"/>
              <a:ext cx="1805939" cy="21590"/>
            </a:xfrm>
            <a:custGeom>
              <a:avLst/>
              <a:gdLst/>
              <a:ahLst/>
              <a:cxnLst/>
              <a:rect l="l" t="t" r="r" b="b"/>
              <a:pathLst>
                <a:path w="1805940" h="21589">
                  <a:moveTo>
                    <a:pt x="1805940" y="0"/>
                  </a:moveTo>
                  <a:lnTo>
                    <a:pt x="0" y="0"/>
                  </a:lnTo>
                  <a:lnTo>
                    <a:pt x="0" y="21336"/>
                  </a:lnTo>
                  <a:lnTo>
                    <a:pt x="1805940" y="21336"/>
                  </a:lnTo>
                  <a:lnTo>
                    <a:pt x="1805940" y="0"/>
                  </a:lnTo>
                  <a:close/>
                </a:path>
              </a:pathLst>
            </a:custGeom>
            <a:solidFill>
              <a:srgbClr val="0037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8306688" y="1729994"/>
              <a:ext cx="438912" cy="47853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526145" y="1729994"/>
              <a:ext cx="240792" cy="4785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646540" y="1729994"/>
              <a:ext cx="1675892" cy="478536"/>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213594" y="1729994"/>
              <a:ext cx="1521968" cy="47853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439413" y="2344166"/>
              <a:ext cx="4314697" cy="344424"/>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439032" y="2634615"/>
              <a:ext cx="4116704" cy="15240"/>
            </a:xfrm>
            <a:custGeom>
              <a:avLst/>
              <a:gdLst/>
              <a:ahLst/>
              <a:cxnLst/>
              <a:rect l="l" t="t" r="r" b="b"/>
              <a:pathLst>
                <a:path w="4116704" h="15239">
                  <a:moveTo>
                    <a:pt x="4116323" y="0"/>
                  </a:moveTo>
                  <a:lnTo>
                    <a:pt x="0" y="0"/>
                  </a:lnTo>
                  <a:lnTo>
                    <a:pt x="0" y="15239"/>
                  </a:lnTo>
                  <a:lnTo>
                    <a:pt x="4116323" y="15239"/>
                  </a:lnTo>
                  <a:lnTo>
                    <a:pt x="4116323" y="0"/>
                  </a:lnTo>
                  <a:close/>
                </a:path>
              </a:pathLst>
            </a:custGeom>
            <a:solidFill>
              <a:srgbClr val="5D5D5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3439413" y="2709926"/>
              <a:ext cx="3836416" cy="344424"/>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439413" y="3134817"/>
              <a:ext cx="508000" cy="268528"/>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3948429" y="3075381"/>
              <a:ext cx="298703" cy="344728"/>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4098035" y="3075381"/>
              <a:ext cx="155448" cy="344728"/>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4175759" y="3075381"/>
              <a:ext cx="2090039" cy="344728"/>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45948" y="3564686"/>
              <a:ext cx="3244595" cy="2075561"/>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41020" y="3759708"/>
              <a:ext cx="2674620" cy="1505712"/>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3400298" y="4112895"/>
              <a:ext cx="6035040" cy="15240"/>
            </a:xfrm>
            <a:custGeom>
              <a:avLst/>
              <a:gdLst/>
              <a:ahLst/>
              <a:cxnLst/>
              <a:rect l="l" t="t" r="r" b="b"/>
              <a:pathLst>
                <a:path w="6035040" h="15239">
                  <a:moveTo>
                    <a:pt x="6035040" y="0"/>
                  </a:moveTo>
                  <a:lnTo>
                    <a:pt x="0" y="0"/>
                  </a:lnTo>
                  <a:lnTo>
                    <a:pt x="0" y="15239"/>
                  </a:lnTo>
                  <a:lnTo>
                    <a:pt x="6035040" y="15239"/>
                  </a:lnTo>
                  <a:lnTo>
                    <a:pt x="6035040" y="0"/>
                  </a:lnTo>
                  <a:close/>
                </a:path>
              </a:pathLst>
            </a:custGeom>
            <a:solidFill>
              <a:srgbClr val="5D5D5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3400679" y="3822826"/>
              <a:ext cx="4132453" cy="344424"/>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7407910" y="3822826"/>
              <a:ext cx="155448" cy="344424"/>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7485634" y="3822826"/>
              <a:ext cx="2090039" cy="344424"/>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9436608" y="3822826"/>
              <a:ext cx="192024" cy="344424"/>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3400679" y="4188586"/>
              <a:ext cx="4907534" cy="344424"/>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3400679" y="4554042"/>
              <a:ext cx="1281049" cy="344728"/>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3400298" y="4844414"/>
              <a:ext cx="1164590" cy="15240"/>
            </a:xfrm>
            <a:custGeom>
              <a:avLst/>
              <a:gdLst/>
              <a:ahLst/>
              <a:cxnLst/>
              <a:rect l="l" t="t" r="r" b="b"/>
              <a:pathLst>
                <a:path w="1164589" h="15239">
                  <a:moveTo>
                    <a:pt x="1164336" y="0"/>
                  </a:moveTo>
                  <a:lnTo>
                    <a:pt x="0" y="0"/>
                  </a:lnTo>
                  <a:lnTo>
                    <a:pt x="0" y="15239"/>
                  </a:lnTo>
                  <a:lnTo>
                    <a:pt x="1164336" y="15239"/>
                  </a:lnTo>
                  <a:lnTo>
                    <a:pt x="1164336" y="0"/>
                  </a:lnTo>
                  <a:close/>
                </a:path>
              </a:pathLst>
            </a:custGeom>
            <a:solidFill>
              <a:srgbClr val="5D5D5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4565269" y="4554042"/>
              <a:ext cx="5747638" cy="344728"/>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3412870" y="5301386"/>
              <a:ext cx="2107056" cy="344424"/>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5388228" y="5301386"/>
              <a:ext cx="2547366" cy="344424"/>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5387721" y="5591047"/>
              <a:ext cx="2397760" cy="15240"/>
            </a:xfrm>
            <a:custGeom>
              <a:avLst/>
              <a:gdLst/>
              <a:ahLst/>
              <a:cxnLst/>
              <a:rect l="l" t="t" r="r" b="b"/>
              <a:pathLst>
                <a:path w="2397759" h="15239">
                  <a:moveTo>
                    <a:pt x="2397252" y="0"/>
                  </a:moveTo>
                  <a:lnTo>
                    <a:pt x="0" y="0"/>
                  </a:lnTo>
                  <a:lnTo>
                    <a:pt x="0" y="15239"/>
                  </a:lnTo>
                  <a:lnTo>
                    <a:pt x="2397252" y="15239"/>
                  </a:lnTo>
                  <a:lnTo>
                    <a:pt x="2397252" y="0"/>
                  </a:lnTo>
                  <a:close/>
                </a:path>
              </a:pathLst>
            </a:custGeom>
            <a:solidFill>
              <a:srgbClr val="5D5D5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7785862" y="5301386"/>
              <a:ext cx="194309" cy="344424"/>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3412870" y="5667146"/>
              <a:ext cx="5569584" cy="344424"/>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8849867" y="5667146"/>
              <a:ext cx="185927" cy="344424"/>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8942832" y="5667146"/>
              <a:ext cx="1818767" cy="344424"/>
            </a:xfrm>
            <a:prstGeom prst="rect">
              <a:avLst/>
            </a:prstGeom>
            <a:blipFill>
              <a:blip r:embed="rId2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10610087" y="5667146"/>
              <a:ext cx="185927" cy="344424"/>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10703051" y="5667146"/>
              <a:ext cx="1135951" cy="344424"/>
            </a:xfrm>
            <a:prstGeom prst="rect">
              <a:avLst/>
            </a:prstGeom>
            <a:blipFill>
              <a:blip r:embed="rId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3412870" y="6032601"/>
              <a:ext cx="650646" cy="344728"/>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3412870" y="6398971"/>
              <a:ext cx="3596259" cy="344423"/>
            </a:xfrm>
            <a:prstGeom prst="rect">
              <a:avLst/>
            </a:prstGeom>
            <a:blipFill>
              <a:blip r:embed="rId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7340853" y="6398971"/>
              <a:ext cx="4023486" cy="344423"/>
            </a:xfrm>
            <a:prstGeom prst="rect">
              <a:avLst/>
            </a:prstGeom>
            <a:blipFill>
              <a:blip r:embed="rId3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358140" y="5152593"/>
              <a:ext cx="3232404" cy="1705403"/>
            </a:xfrm>
            <a:prstGeom prst="rect">
              <a:avLst/>
            </a:prstGeom>
            <a:blipFill>
              <a:blip r:embed="rId3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553212" y="5347715"/>
              <a:ext cx="2662428" cy="1379220"/>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3E6E"/>
        </a:solidFill>
        <a:effectLst/>
      </p:bgPr>
    </p:bg>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63429122-DF84-482E-AA58-B39D0420E1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99612" y="0"/>
            <a:ext cx="2362201" cy="3280408"/>
          </a:xfrm>
          <a:prstGeom prst="rect">
            <a:avLst/>
          </a:prstGeom>
        </p:spPr>
      </p:pic>
      <p:pic>
        <p:nvPicPr>
          <p:cNvPr id="7" name="Picture 6" descr="A picture containing text&#10;&#10;Description generated with high confidence">
            <a:extLst>
              <a:ext uri="{FF2B5EF4-FFF2-40B4-BE49-F238E27FC236}">
                <a16:creationId xmlns:a16="http://schemas.microsoft.com/office/drawing/2014/main" id="{4C122DEE-FE71-4FCF-9B5F-973BE9B36117}"/>
              </a:ext>
            </a:extLst>
          </p:cNvPr>
          <p:cNvPicPr/>
          <p:nvPr/>
        </p:nvPicPr>
        <p:blipFill>
          <a:blip r:embed="rId3"/>
          <a:stretch>
            <a:fillRect/>
          </a:stretch>
        </p:blipFill>
        <p:spPr>
          <a:xfrm>
            <a:off x="7448260" y="-5083"/>
            <a:ext cx="2311400" cy="3280408"/>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7E60F8F6-B511-4657-A0D1-60668ED3666E}"/>
              </a:ext>
            </a:extLst>
          </p:cNvPr>
          <p:cNvPicPr/>
          <p:nvPr/>
        </p:nvPicPr>
        <p:blipFill>
          <a:blip r:embed="rId4"/>
          <a:stretch>
            <a:fillRect/>
          </a:stretch>
        </p:blipFill>
        <p:spPr>
          <a:xfrm>
            <a:off x="9846111" y="-5083"/>
            <a:ext cx="2362200" cy="3280408"/>
          </a:xfrm>
          <a:prstGeom prst="rect">
            <a:avLst/>
          </a:prstGeom>
        </p:spPr>
      </p:pic>
      <p:sp>
        <p:nvSpPr>
          <p:cNvPr id="68" name="TextBox 67">
            <a:extLst>
              <a:ext uri="{FF2B5EF4-FFF2-40B4-BE49-F238E27FC236}">
                <a16:creationId xmlns:a16="http://schemas.microsoft.com/office/drawing/2014/main" id="{5E4CA3A6-3BD8-4E0A-9201-7B527EE5355C}"/>
              </a:ext>
            </a:extLst>
          </p:cNvPr>
          <p:cNvSpPr txBox="1"/>
          <p:nvPr/>
        </p:nvSpPr>
        <p:spPr>
          <a:xfrm>
            <a:off x="5786453" y="3395609"/>
            <a:ext cx="5635014" cy="2092881"/>
          </a:xfrm>
          <a:prstGeom prst="rect">
            <a:avLst/>
          </a:prstGeom>
          <a:noFill/>
        </p:spPr>
        <p:txBody>
          <a:bodyPr wrap="square" lIns="91440" tIns="45720" rIns="91440" bIns="45720" rtlCol="0" anchor="t">
            <a:spAutoFit/>
          </a:bodyPr>
          <a:lstStyle/>
          <a:p>
            <a:pPr algn="ctr"/>
            <a:r>
              <a:rPr lang="en-IE" sz="2600">
                <a:solidFill>
                  <a:srgbClr val="E5E5E5"/>
                </a:solidFill>
                <a:latin typeface="Myriad Pro"/>
              </a:rPr>
              <a:t>Thank you!</a:t>
            </a:r>
          </a:p>
          <a:p>
            <a:pPr algn="ctr"/>
            <a:r>
              <a:rPr lang="en-IE" sz="2600">
                <a:solidFill>
                  <a:srgbClr val="E5E5E5"/>
                </a:solidFill>
                <a:latin typeface="Myriad Pro"/>
              </a:rPr>
              <a:t>Time for Q&amp;A session</a:t>
            </a:r>
          </a:p>
          <a:p>
            <a:pPr algn="ctr"/>
            <a:endParaRPr lang="en-IE" sz="2600">
              <a:solidFill>
                <a:srgbClr val="E5E5E5"/>
              </a:solidFill>
              <a:latin typeface="Myriad Pro"/>
            </a:endParaRPr>
          </a:p>
          <a:p>
            <a:pPr algn="ctr"/>
            <a:r>
              <a:rPr lang="en-US" sz="2600">
                <a:solidFill>
                  <a:schemeClr val="accent4"/>
                </a:solidFill>
                <a:latin typeface="Myriad Pro"/>
              </a:rPr>
              <a:t>www.railbaltica.org</a:t>
            </a:r>
          </a:p>
          <a:p>
            <a:pPr algn="ctr"/>
            <a:endParaRPr lang="en-US" sz="2600">
              <a:solidFill>
                <a:srgbClr val="E5E5E5"/>
              </a:solidFill>
              <a:latin typeface="Myriad Pro"/>
            </a:endParaRPr>
          </a:p>
        </p:txBody>
      </p:sp>
      <p:pic>
        <p:nvPicPr>
          <p:cNvPr id="9" name="Picture 8">
            <a:extLst>
              <a:ext uri="{FF2B5EF4-FFF2-40B4-BE49-F238E27FC236}">
                <a16:creationId xmlns:a16="http://schemas.microsoft.com/office/drawing/2014/main" id="{69819AFD-B518-4FB1-A798-AC87F95A38A4}"/>
              </a:ext>
            </a:extLst>
          </p:cNvPr>
          <p:cNvPicPr>
            <a:picLocks noChangeAspect="1"/>
          </p:cNvPicPr>
          <p:nvPr/>
        </p:nvPicPr>
        <p:blipFill>
          <a:blip r:embed="rId5"/>
          <a:stretch>
            <a:fillRect/>
          </a:stretch>
        </p:blipFill>
        <p:spPr>
          <a:xfrm>
            <a:off x="0" y="38101"/>
            <a:ext cx="4948673" cy="6779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720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6DEB91-E33D-4D7E-952F-4C6D5D94D731}"/>
              </a:ext>
            </a:extLst>
          </p:cNvPr>
          <p:cNvSpPr>
            <a:spLocks noGrp="1"/>
          </p:cNvSpPr>
          <p:nvPr>
            <p:ph type="body" sz="quarter" idx="12"/>
          </p:nvPr>
        </p:nvSpPr>
        <p:spPr>
          <a:xfrm>
            <a:off x="880533" y="2633156"/>
            <a:ext cx="9914467" cy="3716718"/>
          </a:xfrm>
        </p:spPr>
        <p:txBody>
          <a:bodyPr vert="horz" lIns="91440" tIns="45720" rIns="91440" bIns="45720" rtlCol="0" anchor="t">
            <a:noAutofit/>
          </a:bodyPr>
          <a:lstStyle/>
          <a:p>
            <a:pPr marL="342900" indent="-342900">
              <a:buAutoNum type="arabicPeriod"/>
            </a:pPr>
            <a:r>
              <a:rPr lang="en-US" sz="1800"/>
              <a:t>Introduction to the main rules of the meeting (10 min.)</a:t>
            </a:r>
          </a:p>
          <a:p>
            <a:pPr marL="342900" indent="-342900">
              <a:buAutoNum type="arabicPeriod"/>
            </a:pPr>
            <a:r>
              <a:rPr lang="en-US" sz="1800">
                <a:latin typeface="Myriad Pro"/>
              </a:rPr>
              <a:t>General Introduction to the Rail </a:t>
            </a:r>
            <a:r>
              <a:rPr lang="en-US" sz="1800" err="1">
                <a:latin typeface="Myriad Pro"/>
              </a:rPr>
              <a:t>Baltica</a:t>
            </a:r>
            <a:r>
              <a:rPr lang="en-US" sz="1800">
                <a:latin typeface="Myriad Pro"/>
              </a:rPr>
              <a:t> Global project (10 min.)</a:t>
            </a:r>
          </a:p>
          <a:p>
            <a:pPr marL="342900" indent="-342900">
              <a:buAutoNum type="arabicPeriod"/>
            </a:pPr>
            <a:r>
              <a:rPr lang="en-US" sz="1800"/>
              <a:t>General Information on the planned procurement “Design and design supervision services for the construction of the new line from Vilnius Urban Node to Kaunas Urban Node” Phase 1 (15 min.)</a:t>
            </a:r>
          </a:p>
          <a:p>
            <a:pPr marL="342900" indent="-342900">
              <a:buAutoNum type="arabicPeriod"/>
            </a:pPr>
            <a:r>
              <a:rPr lang="en-US" sz="1800">
                <a:latin typeface="Myriad Pro"/>
              </a:rPr>
              <a:t>General Information on the planned procurement “Design and design supervision services for the construction of the new line from PL/LT border to Kaunas Urban Node” Phase 1 (15 min.)</a:t>
            </a:r>
          </a:p>
          <a:p>
            <a:pPr marL="342900" indent="-342900">
              <a:buAutoNum type="arabicPeriod"/>
            </a:pPr>
            <a:r>
              <a:rPr lang="en-US" sz="1800"/>
              <a:t>Q&amp;A session:</a:t>
            </a:r>
          </a:p>
          <a:p>
            <a:pPr marL="358775" indent="130175">
              <a:buFont typeface="Wingdings" panose="05000000000000000000" pitchFamily="2" charset="2"/>
              <a:buChar char="Ø"/>
            </a:pPr>
            <a:r>
              <a:rPr lang="en-US" sz="1800">
                <a:latin typeface="Myriad Pro"/>
              </a:rPr>
              <a:t>RB Rail AS questions to suppliers / suppliers answers (30 min.)</a:t>
            </a:r>
          </a:p>
          <a:p>
            <a:pPr marL="358775" indent="130175">
              <a:buFont typeface="Wingdings" panose="05000000000000000000" pitchFamily="2" charset="2"/>
              <a:buChar char="Ø"/>
            </a:pPr>
            <a:r>
              <a:rPr lang="en-US" sz="1800"/>
              <a:t>Suppliers questions / RB RAIL AS answers (30 min.)</a:t>
            </a:r>
          </a:p>
          <a:p>
            <a:pPr marL="342900" indent="-342900">
              <a:buFont typeface="+mj-lt"/>
              <a:buAutoNum type="arabicPeriod" startAt="5"/>
            </a:pPr>
            <a:r>
              <a:rPr lang="en-US" sz="1800"/>
              <a:t>Other (10 min.)</a:t>
            </a:r>
          </a:p>
          <a:p>
            <a:pPr marL="0" indent="0">
              <a:buNone/>
            </a:pPr>
            <a:endParaRPr lang="lv-LV"/>
          </a:p>
        </p:txBody>
      </p:sp>
      <p:sp>
        <p:nvSpPr>
          <p:cNvPr id="5" name="Text Placeholder 4">
            <a:extLst>
              <a:ext uri="{FF2B5EF4-FFF2-40B4-BE49-F238E27FC236}">
                <a16:creationId xmlns:a16="http://schemas.microsoft.com/office/drawing/2014/main" id="{74B107F3-393E-463C-A66F-94EEF001A69A}"/>
              </a:ext>
            </a:extLst>
          </p:cNvPr>
          <p:cNvSpPr>
            <a:spLocks noGrp="1"/>
          </p:cNvSpPr>
          <p:nvPr>
            <p:ph type="body" sz="quarter" idx="15"/>
          </p:nvPr>
        </p:nvSpPr>
        <p:spPr/>
        <p:txBody>
          <a:bodyPr/>
          <a:lstStyle/>
          <a:p>
            <a:pPr marL="0" indent="0">
              <a:buNone/>
            </a:pPr>
            <a:r>
              <a:rPr lang="en-US"/>
              <a:t>Agenda</a:t>
            </a:r>
            <a:endParaRPr lang="lv-LV"/>
          </a:p>
        </p:txBody>
      </p:sp>
    </p:spTree>
    <p:extLst>
      <p:ext uri="{BB962C8B-B14F-4D97-AF65-F5344CB8AC3E}">
        <p14:creationId xmlns:p14="http://schemas.microsoft.com/office/powerpoint/2010/main" val="51478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E6EC5-2507-45B2-816E-F6EAC5EE6AC0}"/>
              </a:ext>
            </a:extLst>
          </p:cNvPr>
          <p:cNvSpPr>
            <a:spLocks noGrp="1"/>
          </p:cNvSpPr>
          <p:nvPr>
            <p:ph type="body" sz="quarter" idx="12"/>
          </p:nvPr>
        </p:nvSpPr>
        <p:spPr>
          <a:xfrm>
            <a:off x="882377" y="2210010"/>
            <a:ext cx="9914467" cy="4473818"/>
          </a:xfrm>
        </p:spPr>
        <p:txBody>
          <a:bodyPr/>
          <a:lstStyle/>
          <a:p>
            <a:pPr>
              <a:buFont typeface="Wingdings" panose="05000000000000000000" pitchFamily="2" charset="2"/>
              <a:buChar char="Ø"/>
            </a:pPr>
            <a:r>
              <a:rPr lang="en-US" sz="1800" b="1"/>
              <a:t>Purpose of the consultation</a:t>
            </a:r>
            <a:r>
              <a:rPr lang="en-US" sz="1800"/>
              <a:t>: To inform interested suppliers about the planned procurement exercise and the content of the subject-matter, as well as to obtain feedback from the interested suppliers regarding the main requirements.</a:t>
            </a:r>
          </a:p>
          <a:p>
            <a:pPr>
              <a:buFont typeface="Wingdings" panose="05000000000000000000" pitchFamily="2" charset="2"/>
              <a:buChar char="Ø"/>
            </a:pPr>
            <a:r>
              <a:rPr lang="en-US" sz="1800" b="1"/>
              <a:t>Legal basis for the consultation</a:t>
            </a:r>
            <a:r>
              <a:rPr lang="en-US" sz="1800"/>
              <a:t>: The consultation is organized in accordance with regulation of Section 18(2) of the Public Procurement Law of Latvia, which provides rights for the contracting authority to organize a consultation with suppliers in order to prepare for anticipated procurement procedure and inform potential suppliers about the procurement plan and requirements.</a:t>
            </a:r>
          </a:p>
          <a:p>
            <a:pPr>
              <a:buFont typeface="Wingdings" panose="05000000000000000000" pitchFamily="2" charset="2"/>
              <a:buChar char="Ø"/>
            </a:pPr>
            <a:r>
              <a:rPr lang="en-US" sz="1800" b="1"/>
              <a:t>Time and place of the consultation</a:t>
            </a:r>
            <a:r>
              <a:rPr lang="en-US" sz="1800"/>
              <a:t>: 15</a:t>
            </a:r>
            <a:r>
              <a:rPr lang="en-US" sz="1800" baseline="30000"/>
              <a:t>th</a:t>
            </a:r>
            <a:r>
              <a:rPr lang="en-US" sz="1800"/>
              <a:t> February 2022 at 14:00 (</a:t>
            </a:r>
            <a:r>
              <a:rPr lang="lv-LV" sz="1800"/>
              <a:t>Riga</a:t>
            </a:r>
            <a:r>
              <a:rPr lang="en-US" sz="1800"/>
              <a:t> time), online, using the Microsoft Teams app.</a:t>
            </a:r>
          </a:p>
          <a:p>
            <a:pPr>
              <a:buFont typeface="Wingdings" panose="05000000000000000000" pitchFamily="2" charset="2"/>
              <a:buChar char="Ø"/>
            </a:pPr>
            <a:r>
              <a:rPr lang="en-US" sz="1800"/>
              <a:t>The consultation will be recorded and a summarized version of the minutes will later be made available online at: </a:t>
            </a:r>
            <a:r>
              <a:rPr lang="en-US" sz="1800">
                <a:hlinkClick r:id="rId2"/>
              </a:rPr>
              <a:t>www.railbaltica.org</a:t>
            </a:r>
            <a:r>
              <a:rPr lang="en-US" sz="1800"/>
              <a:t>  (a recording in Microsoft Teams will be retained, but not published or shared with the suppliers and/or third parties).</a:t>
            </a:r>
          </a:p>
          <a:p>
            <a:pPr>
              <a:buFont typeface="Wingdings" panose="05000000000000000000" pitchFamily="2" charset="2"/>
              <a:buChar char="Ø"/>
            </a:pPr>
            <a:r>
              <a:rPr lang="en-US" sz="1800"/>
              <a:t>RAB RAIL AS shall not disclose any commercially sensitive information provided by suppliers during the meeting.</a:t>
            </a:r>
          </a:p>
          <a:p>
            <a:pPr>
              <a:buFont typeface="Wingdings" panose="05000000000000000000" pitchFamily="2" charset="2"/>
              <a:buChar char="Ø"/>
            </a:pPr>
            <a:endParaRPr lang="lv-LV"/>
          </a:p>
        </p:txBody>
      </p:sp>
      <p:sp>
        <p:nvSpPr>
          <p:cNvPr id="5" name="Text Placeholder 4">
            <a:extLst>
              <a:ext uri="{FF2B5EF4-FFF2-40B4-BE49-F238E27FC236}">
                <a16:creationId xmlns:a16="http://schemas.microsoft.com/office/drawing/2014/main" id="{0AF0549E-ECAB-4237-B542-CED1F95652CF}"/>
              </a:ext>
            </a:extLst>
          </p:cNvPr>
          <p:cNvSpPr>
            <a:spLocks noGrp="1"/>
          </p:cNvSpPr>
          <p:nvPr>
            <p:ph type="body" sz="quarter" idx="15"/>
          </p:nvPr>
        </p:nvSpPr>
        <p:spPr>
          <a:xfrm>
            <a:off x="882377" y="1674494"/>
            <a:ext cx="9914467" cy="535516"/>
          </a:xfrm>
        </p:spPr>
        <p:txBody>
          <a:bodyPr/>
          <a:lstStyle/>
          <a:p>
            <a:pPr marL="0" indent="0">
              <a:buNone/>
            </a:pPr>
            <a:r>
              <a:rPr lang="en-US" sz="2800"/>
              <a:t>Rules and purpose of the meeting</a:t>
            </a:r>
            <a:endParaRPr lang="lv-LV" sz="2800"/>
          </a:p>
        </p:txBody>
      </p:sp>
    </p:spTree>
    <p:extLst>
      <p:ext uri="{BB962C8B-B14F-4D97-AF65-F5344CB8AC3E}">
        <p14:creationId xmlns:p14="http://schemas.microsoft.com/office/powerpoint/2010/main" val="322907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FE02C4-8090-4DE0-8391-E337CF1C7772}"/>
              </a:ext>
            </a:extLst>
          </p:cNvPr>
          <p:cNvSpPr>
            <a:spLocks noGrp="1"/>
          </p:cNvSpPr>
          <p:nvPr>
            <p:ph type="body" sz="quarter" idx="12"/>
          </p:nvPr>
        </p:nvSpPr>
        <p:spPr>
          <a:xfrm>
            <a:off x="880533" y="2633156"/>
            <a:ext cx="9914467" cy="3201587"/>
          </a:xfrm>
        </p:spPr>
        <p:txBody>
          <a:bodyPr/>
          <a:lstStyle/>
          <a:p>
            <a:pPr algn="just">
              <a:buFont typeface="Wingdings" panose="05000000000000000000" pitchFamily="2" charset="2"/>
              <a:buChar char="Ø"/>
            </a:pPr>
            <a:r>
              <a:rPr lang="en-US" sz="1800" b="1"/>
              <a:t>Supplier’s confirmation:</a:t>
            </a:r>
          </a:p>
          <a:p>
            <a:pPr marL="0" indent="0" algn="just">
              <a:buNone/>
            </a:pPr>
            <a:r>
              <a:rPr lang="en-US" sz="1800"/>
              <a:t>By participating in this meeting the potential Supplier:</a:t>
            </a:r>
          </a:p>
          <a:p>
            <a:pPr marL="342900" indent="-342900" algn="just">
              <a:buAutoNum type="arabicPeriod"/>
            </a:pPr>
            <a:r>
              <a:rPr lang="en-US" sz="1800"/>
              <a:t>Confirms his/her participation in the meeting;</a:t>
            </a:r>
          </a:p>
          <a:p>
            <a:pPr marL="342900" indent="-342900" algn="just">
              <a:buAutoNum type="arabicPeriod"/>
            </a:pPr>
            <a:r>
              <a:rPr lang="en-US" sz="1800"/>
              <a:t>Confirms that the rules of the meeting are clear, and potential Supplier has no objection to the process of meeting.</a:t>
            </a:r>
          </a:p>
          <a:p>
            <a:pPr marL="0" indent="0" algn="just">
              <a:buNone/>
            </a:pPr>
            <a:r>
              <a:rPr lang="en-US" sz="1800"/>
              <a:t>At the potential Suppliers meeting, RB RAIL AS shall make no promises and/or commitments toward any business agreement or any proposal and shall not provide any acceptance of any offers or potential offers. The potential Suppliers meetings are intended to inform RB RAIL AS on the significant market related conditions. At this meeting, RB RAIL AS is not in a passion to discuss any other topics and shall not provide any information on any ongoing procurement procedures.</a:t>
            </a:r>
          </a:p>
          <a:p>
            <a:endParaRPr lang="lv-LV"/>
          </a:p>
        </p:txBody>
      </p:sp>
      <p:sp>
        <p:nvSpPr>
          <p:cNvPr id="5" name="Text Placeholder 4">
            <a:extLst>
              <a:ext uri="{FF2B5EF4-FFF2-40B4-BE49-F238E27FC236}">
                <a16:creationId xmlns:a16="http://schemas.microsoft.com/office/drawing/2014/main" id="{F8232DE8-FB7E-4574-928B-478A3C3B7FC8}"/>
              </a:ext>
            </a:extLst>
          </p:cNvPr>
          <p:cNvSpPr>
            <a:spLocks noGrp="1"/>
          </p:cNvSpPr>
          <p:nvPr>
            <p:ph type="body" sz="quarter" idx="15"/>
          </p:nvPr>
        </p:nvSpPr>
        <p:spPr/>
        <p:txBody>
          <a:bodyPr/>
          <a:lstStyle/>
          <a:p>
            <a:pPr marL="0" indent="0">
              <a:buNone/>
            </a:pPr>
            <a:r>
              <a:rPr lang="en-US" sz="2800"/>
              <a:t>Rules and purpose of the meeting</a:t>
            </a:r>
          </a:p>
          <a:p>
            <a:pPr marL="0" indent="0">
              <a:buNone/>
            </a:pPr>
            <a:endParaRPr lang="lv-LV"/>
          </a:p>
        </p:txBody>
      </p:sp>
    </p:spTree>
    <p:extLst>
      <p:ext uri="{BB962C8B-B14F-4D97-AF65-F5344CB8AC3E}">
        <p14:creationId xmlns:p14="http://schemas.microsoft.com/office/powerpoint/2010/main" val="204192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603C6-1C04-446A-B4FB-7142CB3D42CE}"/>
              </a:ext>
            </a:extLst>
          </p:cNvPr>
          <p:cNvSpPr>
            <a:spLocks noGrp="1"/>
          </p:cNvSpPr>
          <p:nvPr>
            <p:ph type="body" sz="quarter" idx="12"/>
          </p:nvPr>
        </p:nvSpPr>
        <p:spPr>
          <a:xfrm>
            <a:off x="880533" y="2345278"/>
            <a:ext cx="9914467" cy="4292589"/>
          </a:xfrm>
        </p:spPr>
        <p:txBody>
          <a:bodyPr/>
          <a:lstStyle/>
          <a:p>
            <a:pPr>
              <a:buFont typeface="Wingdings" panose="05000000000000000000" pitchFamily="2" charset="2"/>
              <a:buChar char="Ø"/>
            </a:pPr>
            <a:r>
              <a:rPr lang="en-US" b="1"/>
              <a:t>Purpose of the consultation</a:t>
            </a:r>
            <a:r>
              <a:rPr lang="en-US"/>
              <a:t>: To inform interested suppliers about the planned procurement exercise and the content of the subject-matter, as well as to obtain feedback from the interested suppliers regarding the main requirements.</a:t>
            </a:r>
          </a:p>
          <a:p>
            <a:pPr>
              <a:buFont typeface="Wingdings" panose="05000000000000000000" pitchFamily="2" charset="2"/>
              <a:buChar char="Ø"/>
            </a:pPr>
            <a:r>
              <a:rPr lang="en-US" b="1"/>
              <a:t>Legal basis of the consultation</a:t>
            </a:r>
            <a:r>
              <a:rPr lang="en-US"/>
              <a:t>: The consultation is organized in accordance with regulation of Section 18(2) of the Public Procurement Law of Republic of Latvia, with provides rights for the contracting authority to organize a consultation with suppliers in order to prepare for anticipated procurement procedure and inform potential suppliers about the procurement plan and requirements.</a:t>
            </a:r>
          </a:p>
          <a:p>
            <a:pPr>
              <a:buFont typeface="Wingdings" panose="05000000000000000000" pitchFamily="2" charset="2"/>
              <a:buChar char="Ø"/>
            </a:pPr>
            <a:r>
              <a:rPr lang="en-US" b="1"/>
              <a:t>Time and place of the consultation</a:t>
            </a:r>
            <a:r>
              <a:rPr lang="en-US"/>
              <a:t>: 11</a:t>
            </a:r>
            <a:r>
              <a:rPr lang="en-US" baseline="30000"/>
              <a:t>th</a:t>
            </a:r>
            <a:r>
              <a:rPr lang="en-US"/>
              <a:t> February 2022 at 9:00 (Vilnius time), online, using Microsoft Teams app.</a:t>
            </a:r>
          </a:p>
          <a:p>
            <a:pPr>
              <a:buFont typeface="Wingdings" panose="05000000000000000000" pitchFamily="2" charset="2"/>
              <a:buChar char="Ø"/>
            </a:pPr>
            <a:r>
              <a:rPr lang="en-US"/>
              <a:t>Meeting will be recorded for reference, transparency and audit purposes and summarized version of the minutes of meeting will later be made available online at: </a:t>
            </a:r>
            <a:r>
              <a:rPr lang="en-US">
                <a:hlinkClick r:id="rId2"/>
              </a:rPr>
              <a:t>https://www.railbaltica.org</a:t>
            </a:r>
            <a:r>
              <a:rPr lang="en-US"/>
              <a:t>. Sound/Video recordings of the e-meeting will not be shared with the suppliers and/or third parties.</a:t>
            </a:r>
          </a:p>
          <a:p>
            <a:pPr>
              <a:buFont typeface="Wingdings" panose="05000000000000000000" pitchFamily="2" charset="2"/>
              <a:buChar char="Ø"/>
            </a:pPr>
            <a:r>
              <a:rPr lang="en-US"/>
              <a:t>RB RAIL AS shall not disclose any commercially sensitive information provided by suppliers during or after e-meeting.</a:t>
            </a:r>
          </a:p>
          <a:p>
            <a:pPr>
              <a:buFont typeface="Wingdings" panose="05000000000000000000" pitchFamily="2" charset="2"/>
              <a:buChar char="Ø"/>
            </a:pPr>
            <a:r>
              <a:rPr lang="en-US" b="1"/>
              <a:t>Supplier’s confirmation</a:t>
            </a:r>
            <a:r>
              <a:rPr lang="en-US"/>
              <a:t>:</a:t>
            </a:r>
          </a:p>
          <a:p>
            <a:pPr marL="0" indent="0">
              <a:buNone/>
            </a:pPr>
            <a:r>
              <a:rPr lang="en-US"/>
              <a:t>By participating in this meeting the potential Supplier:</a:t>
            </a:r>
          </a:p>
          <a:p>
            <a:pPr marL="342900" indent="-342900">
              <a:buAutoNum type="arabicPeriod"/>
            </a:pPr>
            <a:r>
              <a:rPr lang="en-US"/>
              <a:t>Confirms his/her participation in the e-meeting;</a:t>
            </a:r>
          </a:p>
          <a:p>
            <a:pPr marL="342900" indent="-342900">
              <a:buAutoNum type="arabicPeriod"/>
            </a:pPr>
            <a:r>
              <a:rPr lang="en-US"/>
              <a:t>Confirms that the rules of meeting are clear, and potential Supplier has no objection to the process of meeting.</a:t>
            </a:r>
          </a:p>
          <a:p>
            <a:pPr marL="0" indent="0">
              <a:buNone/>
            </a:pPr>
            <a:r>
              <a:rPr lang="en-US"/>
              <a:t>At the potential Suppliers meeting, RAB RAIL AS shall make no promises and/or commitments towards any busines agreement or any proposal and shall not provide any acceptance of any offers or potential offers. The potential Suppliers meeting are intended to inform RB RAIL AS on the significant market related conditions. At this meeting, RB RAIL AS is not in position to discuss any other topics and shall not provide any information on any ongoing procurement procedures.</a:t>
            </a:r>
            <a:endParaRPr lang="lv-LV"/>
          </a:p>
        </p:txBody>
      </p:sp>
      <p:sp>
        <p:nvSpPr>
          <p:cNvPr id="5" name="Text Placeholder 4">
            <a:extLst>
              <a:ext uri="{FF2B5EF4-FFF2-40B4-BE49-F238E27FC236}">
                <a16:creationId xmlns:a16="http://schemas.microsoft.com/office/drawing/2014/main" id="{95ACF012-4CBD-4F82-8225-D19370FC7E74}"/>
              </a:ext>
            </a:extLst>
          </p:cNvPr>
          <p:cNvSpPr>
            <a:spLocks noGrp="1"/>
          </p:cNvSpPr>
          <p:nvPr>
            <p:ph type="body" sz="quarter" idx="15"/>
          </p:nvPr>
        </p:nvSpPr>
        <p:spPr>
          <a:xfrm>
            <a:off x="880533" y="1794933"/>
            <a:ext cx="9914467" cy="690034"/>
          </a:xfrm>
        </p:spPr>
        <p:txBody>
          <a:bodyPr/>
          <a:lstStyle/>
          <a:p>
            <a:pPr marL="0" indent="0">
              <a:buNone/>
            </a:pPr>
            <a:r>
              <a:rPr lang="en-US"/>
              <a:t>Rules and purpose of the meeting</a:t>
            </a:r>
            <a:endParaRPr lang="lv-LV"/>
          </a:p>
        </p:txBody>
      </p:sp>
      <p:grpSp>
        <p:nvGrpSpPr>
          <p:cNvPr id="41" name="object 2">
            <a:extLst>
              <a:ext uri="{FF2B5EF4-FFF2-40B4-BE49-F238E27FC236}">
                <a16:creationId xmlns:a16="http://schemas.microsoft.com/office/drawing/2014/main" id="{A5D0FD7A-BE4C-4DD0-8E41-F595A9F1CF1E}"/>
              </a:ext>
            </a:extLst>
          </p:cNvPr>
          <p:cNvGrpSpPr/>
          <p:nvPr/>
        </p:nvGrpSpPr>
        <p:grpSpPr>
          <a:xfrm>
            <a:off x="0" y="0"/>
            <a:ext cx="12192000" cy="6858000"/>
            <a:chOff x="0" y="0"/>
            <a:chExt cx="12192000" cy="6858000"/>
          </a:xfrm>
        </p:grpSpPr>
        <p:sp>
          <p:nvSpPr>
            <p:cNvPr id="42" name="object 3">
              <a:extLst>
                <a:ext uri="{FF2B5EF4-FFF2-40B4-BE49-F238E27FC236}">
                  <a16:creationId xmlns:a16="http://schemas.microsoft.com/office/drawing/2014/main" id="{5738C7F1-4E05-4D94-91FB-0835D4E48D86}"/>
                </a:ext>
              </a:extLst>
            </p:cNvPr>
            <p:cNvSpPr/>
            <p:nvPr/>
          </p:nvSpPr>
          <p:spPr>
            <a:xfrm>
              <a:off x="0" y="0"/>
              <a:ext cx="12191999" cy="6857997"/>
            </a:xfrm>
            <a:prstGeom prst="rect">
              <a:avLst/>
            </a:prstGeom>
            <a:blipFill>
              <a:blip r:embed="rId3" cstate="print"/>
              <a:stretch>
                <a:fillRect/>
              </a:stretch>
            </a:blipFill>
          </p:spPr>
          <p:txBody>
            <a:bodyPr wrap="square" lIns="0" tIns="0" rIns="0" bIns="0" rtlCol="0"/>
            <a:lstStyle/>
            <a:p>
              <a:endParaRPr/>
            </a:p>
          </p:txBody>
        </p:sp>
        <p:sp>
          <p:nvSpPr>
            <p:cNvPr id="43" name="object 4">
              <a:extLst>
                <a:ext uri="{FF2B5EF4-FFF2-40B4-BE49-F238E27FC236}">
                  <a16:creationId xmlns:a16="http://schemas.microsoft.com/office/drawing/2014/main" id="{FD35045E-2FB9-4878-865D-9AED807D2F35}"/>
                </a:ext>
              </a:extLst>
            </p:cNvPr>
            <p:cNvSpPr/>
            <p:nvPr/>
          </p:nvSpPr>
          <p:spPr>
            <a:xfrm>
              <a:off x="3943857" y="2833446"/>
              <a:ext cx="5856859" cy="765352"/>
            </a:xfrm>
            <a:prstGeom prst="rect">
              <a:avLst/>
            </a:prstGeom>
            <a:blipFill>
              <a:blip r:embed="rId4" cstate="print"/>
              <a:stretch>
                <a:fillRect/>
              </a:stretch>
            </a:blipFill>
          </p:spPr>
          <p:txBody>
            <a:bodyPr wrap="square" lIns="0" tIns="0" rIns="0" bIns="0" rtlCol="0"/>
            <a:lstStyle/>
            <a:p>
              <a:endParaRPr/>
            </a:p>
          </p:txBody>
        </p:sp>
        <p:sp>
          <p:nvSpPr>
            <p:cNvPr id="44" name="object 5">
              <a:extLst>
                <a:ext uri="{FF2B5EF4-FFF2-40B4-BE49-F238E27FC236}">
                  <a16:creationId xmlns:a16="http://schemas.microsoft.com/office/drawing/2014/main" id="{F83F7D99-7AE1-4E9E-9DD4-F64B764D5E4A}"/>
                </a:ext>
              </a:extLst>
            </p:cNvPr>
            <p:cNvSpPr/>
            <p:nvPr/>
          </p:nvSpPr>
          <p:spPr>
            <a:xfrm>
              <a:off x="9534398" y="2833446"/>
              <a:ext cx="2132203" cy="765352"/>
            </a:xfrm>
            <a:prstGeom prst="rect">
              <a:avLst/>
            </a:prstGeom>
            <a:blipFill>
              <a:blip r:embed="rId5" cstate="print"/>
              <a:stretch>
                <a:fillRect/>
              </a:stretch>
            </a:blipFill>
          </p:spPr>
          <p:txBody>
            <a:bodyPr wrap="square" lIns="0" tIns="0" rIns="0" bIns="0" rtlCol="0"/>
            <a:lstStyle/>
            <a:p>
              <a:endParaRPr/>
            </a:p>
          </p:txBody>
        </p:sp>
        <p:sp>
          <p:nvSpPr>
            <p:cNvPr id="45" name="object 6">
              <a:extLst>
                <a:ext uri="{FF2B5EF4-FFF2-40B4-BE49-F238E27FC236}">
                  <a16:creationId xmlns:a16="http://schemas.microsoft.com/office/drawing/2014/main" id="{B0C2FFA1-7EA1-465F-A3BC-AE5E4BA34D1F}"/>
                </a:ext>
              </a:extLst>
            </p:cNvPr>
            <p:cNvSpPr/>
            <p:nvPr/>
          </p:nvSpPr>
          <p:spPr>
            <a:xfrm>
              <a:off x="5672327" y="3647566"/>
              <a:ext cx="4283329" cy="765048"/>
            </a:xfrm>
            <a:prstGeom prst="rect">
              <a:avLst/>
            </a:prstGeom>
            <a:blipFill>
              <a:blip r:embed="rId6" cstate="print"/>
              <a:stretch>
                <a:fillRect/>
              </a:stretch>
            </a:blipFill>
          </p:spPr>
          <p:txBody>
            <a:bodyPr wrap="square" lIns="0" tIns="0" rIns="0" bIns="0" rtlCol="0"/>
            <a:lstStyle/>
            <a:p>
              <a:endParaRPr/>
            </a:p>
          </p:txBody>
        </p:sp>
        <p:sp>
          <p:nvSpPr>
            <p:cNvPr id="46" name="object 7">
              <a:extLst>
                <a:ext uri="{FF2B5EF4-FFF2-40B4-BE49-F238E27FC236}">
                  <a16:creationId xmlns:a16="http://schemas.microsoft.com/office/drawing/2014/main" id="{73BB24BB-2265-41FC-A95B-5D3B12FC8A7D}"/>
                </a:ext>
              </a:extLst>
            </p:cNvPr>
            <p:cNvSpPr/>
            <p:nvPr/>
          </p:nvSpPr>
          <p:spPr>
            <a:xfrm>
              <a:off x="1683510" y="2440037"/>
              <a:ext cx="1447165" cy="2138680"/>
            </a:xfrm>
            <a:custGeom>
              <a:avLst/>
              <a:gdLst/>
              <a:ahLst/>
              <a:cxnLst/>
              <a:rect l="l" t="t" r="r" b="b"/>
              <a:pathLst>
                <a:path w="1447164" h="2138679">
                  <a:moveTo>
                    <a:pt x="415771" y="1457885"/>
                  </a:moveTo>
                  <a:lnTo>
                    <a:pt x="308789" y="1457885"/>
                  </a:lnTo>
                  <a:lnTo>
                    <a:pt x="0" y="2138229"/>
                  </a:lnTo>
                  <a:lnTo>
                    <a:pt x="106982" y="2138229"/>
                  </a:lnTo>
                  <a:lnTo>
                    <a:pt x="150747" y="2041039"/>
                  </a:lnTo>
                  <a:lnTo>
                    <a:pt x="1402924" y="2041039"/>
                  </a:lnTo>
                  <a:lnTo>
                    <a:pt x="1359158" y="1943846"/>
                  </a:lnTo>
                  <a:lnTo>
                    <a:pt x="194512" y="1943846"/>
                  </a:lnTo>
                  <a:lnTo>
                    <a:pt x="238278" y="1846654"/>
                  </a:lnTo>
                  <a:lnTo>
                    <a:pt x="1315393" y="1846654"/>
                  </a:lnTo>
                  <a:lnTo>
                    <a:pt x="1271627" y="1749462"/>
                  </a:lnTo>
                  <a:lnTo>
                    <a:pt x="284474" y="1749462"/>
                  </a:lnTo>
                  <a:lnTo>
                    <a:pt x="328240" y="1652269"/>
                  </a:lnTo>
                  <a:lnTo>
                    <a:pt x="1227862" y="1652269"/>
                  </a:lnTo>
                  <a:lnTo>
                    <a:pt x="1184096" y="1555077"/>
                  </a:lnTo>
                  <a:lnTo>
                    <a:pt x="372005" y="1555077"/>
                  </a:lnTo>
                  <a:lnTo>
                    <a:pt x="415771" y="1457885"/>
                  </a:lnTo>
                  <a:close/>
                </a:path>
                <a:path w="1447164" h="2138679">
                  <a:moveTo>
                    <a:pt x="1402924" y="2041039"/>
                  </a:moveTo>
                  <a:lnTo>
                    <a:pt x="1295941" y="2041039"/>
                  </a:lnTo>
                  <a:lnTo>
                    <a:pt x="1339706" y="2138229"/>
                  </a:lnTo>
                  <a:lnTo>
                    <a:pt x="1446688" y="2138229"/>
                  </a:lnTo>
                  <a:lnTo>
                    <a:pt x="1402924" y="2041039"/>
                  </a:lnTo>
                  <a:close/>
                </a:path>
                <a:path w="1447164" h="2138679">
                  <a:moveTo>
                    <a:pt x="1315393" y="1846654"/>
                  </a:moveTo>
                  <a:lnTo>
                    <a:pt x="1210842" y="1846654"/>
                  </a:lnTo>
                  <a:lnTo>
                    <a:pt x="1254607" y="1943846"/>
                  </a:lnTo>
                  <a:lnTo>
                    <a:pt x="1359158" y="1943846"/>
                  </a:lnTo>
                  <a:lnTo>
                    <a:pt x="1315393" y="1846654"/>
                  </a:lnTo>
                  <a:close/>
                </a:path>
                <a:path w="1447164" h="2138679">
                  <a:moveTo>
                    <a:pt x="1227862" y="1652269"/>
                  </a:moveTo>
                  <a:lnTo>
                    <a:pt x="1123311" y="1652269"/>
                  </a:lnTo>
                  <a:lnTo>
                    <a:pt x="1167076" y="1749462"/>
                  </a:lnTo>
                  <a:lnTo>
                    <a:pt x="1271627" y="1749462"/>
                  </a:lnTo>
                  <a:lnTo>
                    <a:pt x="1227862" y="1652269"/>
                  </a:lnTo>
                  <a:close/>
                </a:path>
                <a:path w="1447164" h="2138679">
                  <a:moveTo>
                    <a:pt x="1140331" y="1457885"/>
                  </a:moveTo>
                  <a:lnTo>
                    <a:pt x="1033349" y="1457885"/>
                  </a:lnTo>
                  <a:lnTo>
                    <a:pt x="1077114" y="1555077"/>
                  </a:lnTo>
                  <a:lnTo>
                    <a:pt x="1184096" y="1555077"/>
                  </a:lnTo>
                  <a:lnTo>
                    <a:pt x="1140331" y="1457885"/>
                  </a:lnTo>
                  <a:close/>
                </a:path>
                <a:path w="1447164" h="2138679">
                  <a:moveTo>
                    <a:pt x="1113585" y="0"/>
                  </a:moveTo>
                  <a:lnTo>
                    <a:pt x="335534" y="0"/>
                  </a:lnTo>
                  <a:lnTo>
                    <a:pt x="291074" y="5157"/>
                  </a:lnTo>
                  <a:lnTo>
                    <a:pt x="250187" y="19835"/>
                  </a:lnTo>
                  <a:lnTo>
                    <a:pt x="214063" y="42843"/>
                  </a:lnTo>
                  <a:lnTo>
                    <a:pt x="183893" y="72993"/>
                  </a:lnTo>
                  <a:lnTo>
                    <a:pt x="160870" y="109093"/>
                  </a:lnTo>
                  <a:lnTo>
                    <a:pt x="146182" y="149953"/>
                  </a:lnTo>
                  <a:lnTo>
                    <a:pt x="141021" y="194384"/>
                  </a:lnTo>
                  <a:lnTo>
                    <a:pt x="141021" y="1312096"/>
                  </a:lnTo>
                  <a:lnTo>
                    <a:pt x="148491" y="1358049"/>
                  </a:lnTo>
                  <a:lnTo>
                    <a:pt x="169265" y="1398053"/>
                  </a:lnTo>
                  <a:lnTo>
                    <a:pt x="200892" y="1429660"/>
                  </a:lnTo>
                  <a:lnTo>
                    <a:pt x="240923" y="1450420"/>
                  </a:lnTo>
                  <a:lnTo>
                    <a:pt x="286906" y="1457885"/>
                  </a:lnTo>
                  <a:lnTo>
                    <a:pt x="1162213" y="1457885"/>
                  </a:lnTo>
                  <a:lnTo>
                    <a:pt x="1208196" y="1450420"/>
                  </a:lnTo>
                  <a:lnTo>
                    <a:pt x="1248227" y="1429660"/>
                  </a:lnTo>
                  <a:lnTo>
                    <a:pt x="1279855" y="1398053"/>
                  </a:lnTo>
                  <a:lnTo>
                    <a:pt x="1300629" y="1358049"/>
                  </a:lnTo>
                  <a:lnTo>
                    <a:pt x="1308098" y="1312096"/>
                  </a:lnTo>
                  <a:lnTo>
                    <a:pt x="359848" y="1312096"/>
                  </a:lnTo>
                  <a:lnTo>
                    <a:pt x="331013" y="1306515"/>
                  </a:lnTo>
                  <a:lnTo>
                    <a:pt x="307877" y="1291139"/>
                  </a:lnTo>
                  <a:lnTo>
                    <a:pt x="292490" y="1268018"/>
                  </a:lnTo>
                  <a:lnTo>
                    <a:pt x="286906" y="1239202"/>
                  </a:lnTo>
                  <a:lnTo>
                    <a:pt x="292490" y="1210386"/>
                  </a:lnTo>
                  <a:lnTo>
                    <a:pt x="307877" y="1187265"/>
                  </a:lnTo>
                  <a:lnTo>
                    <a:pt x="331013" y="1171889"/>
                  </a:lnTo>
                  <a:lnTo>
                    <a:pt x="359848" y="1166308"/>
                  </a:lnTo>
                  <a:lnTo>
                    <a:pt x="1308098" y="1166308"/>
                  </a:lnTo>
                  <a:lnTo>
                    <a:pt x="1308098" y="777538"/>
                  </a:lnTo>
                  <a:lnTo>
                    <a:pt x="335534" y="777538"/>
                  </a:lnTo>
                  <a:lnTo>
                    <a:pt x="316653" y="773704"/>
                  </a:lnTo>
                  <a:lnTo>
                    <a:pt x="301190" y="763263"/>
                  </a:lnTo>
                  <a:lnTo>
                    <a:pt x="290743" y="747811"/>
                  </a:lnTo>
                  <a:lnTo>
                    <a:pt x="286906" y="728942"/>
                  </a:lnTo>
                  <a:lnTo>
                    <a:pt x="286906" y="242980"/>
                  </a:lnTo>
                  <a:lnTo>
                    <a:pt x="294580" y="205242"/>
                  </a:lnTo>
                  <a:lnTo>
                    <a:pt x="315475" y="174338"/>
                  </a:lnTo>
                  <a:lnTo>
                    <a:pt x="346399" y="153457"/>
                  </a:lnTo>
                  <a:lnTo>
                    <a:pt x="384162" y="145788"/>
                  </a:lnTo>
                  <a:lnTo>
                    <a:pt x="578675" y="145788"/>
                  </a:lnTo>
                  <a:lnTo>
                    <a:pt x="582512" y="126919"/>
                  </a:lnTo>
                  <a:lnTo>
                    <a:pt x="592960" y="111467"/>
                  </a:lnTo>
                  <a:lnTo>
                    <a:pt x="608422" y="101026"/>
                  </a:lnTo>
                  <a:lnTo>
                    <a:pt x="627303" y="97192"/>
                  </a:lnTo>
                  <a:lnTo>
                    <a:pt x="1280659" y="97192"/>
                  </a:lnTo>
                  <a:lnTo>
                    <a:pt x="1265226" y="72993"/>
                  </a:lnTo>
                  <a:lnTo>
                    <a:pt x="1235056" y="42843"/>
                  </a:lnTo>
                  <a:lnTo>
                    <a:pt x="1198933" y="19835"/>
                  </a:lnTo>
                  <a:lnTo>
                    <a:pt x="1158045" y="5157"/>
                  </a:lnTo>
                  <a:lnTo>
                    <a:pt x="1113585" y="0"/>
                  </a:lnTo>
                  <a:close/>
                </a:path>
                <a:path w="1447164" h="2138679">
                  <a:moveTo>
                    <a:pt x="1089271" y="1166308"/>
                  </a:moveTo>
                  <a:lnTo>
                    <a:pt x="359848" y="1166308"/>
                  </a:lnTo>
                  <a:lnTo>
                    <a:pt x="388683" y="1171889"/>
                  </a:lnTo>
                  <a:lnTo>
                    <a:pt x="411820" y="1187265"/>
                  </a:lnTo>
                  <a:lnTo>
                    <a:pt x="427206" y="1210386"/>
                  </a:lnTo>
                  <a:lnTo>
                    <a:pt x="432790" y="1239202"/>
                  </a:lnTo>
                  <a:lnTo>
                    <a:pt x="427206" y="1268018"/>
                  </a:lnTo>
                  <a:lnTo>
                    <a:pt x="411820" y="1291139"/>
                  </a:lnTo>
                  <a:lnTo>
                    <a:pt x="388683" y="1306515"/>
                  </a:lnTo>
                  <a:lnTo>
                    <a:pt x="359848" y="1312096"/>
                  </a:lnTo>
                  <a:lnTo>
                    <a:pt x="1089271" y="1312096"/>
                  </a:lnTo>
                  <a:lnTo>
                    <a:pt x="1060436" y="1306515"/>
                  </a:lnTo>
                  <a:lnTo>
                    <a:pt x="1037300" y="1291139"/>
                  </a:lnTo>
                  <a:lnTo>
                    <a:pt x="1021913" y="1268018"/>
                  </a:lnTo>
                  <a:lnTo>
                    <a:pt x="1016329" y="1239202"/>
                  </a:lnTo>
                  <a:lnTo>
                    <a:pt x="1021913" y="1210386"/>
                  </a:lnTo>
                  <a:lnTo>
                    <a:pt x="1037300" y="1187265"/>
                  </a:lnTo>
                  <a:lnTo>
                    <a:pt x="1060436" y="1171889"/>
                  </a:lnTo>
                  <a:lnTo>
                    <a:pt x="1089271" y="1166308"/>
                  </a:lnTo>
                  <a:close/>
                </a:path>
                <a:path w="1447164" h="2138679">
                  <a:moveTo>
                    <a:pt x="1308098" y="1166308"/>
                  </a:moveTo>
                  <a:lnTo>
                    <a:pt x="1089271" y="1166308"/>
                  </a:lnTo>
                  <a:lnTo>
                    <a:pt x="1118106" y="1171889"/>
                  </a:lnTo>
                  <a:lnTo>
                    <a:pt x="1141242" y="1187265"/>
                  </a:lnTo>
                  <a:lnTo>
                    <a:pt x="1156629" y="1210386"/>
                  </a:lnTo>
                  <a:lnTo>
                    <a:pt x="1162213" y="1239202"/>
                  </a:lnTo>
                  <a:lnTo>
                    <a:pt x="1156629" y="1268018"/>
                  </a:lnTo>
                  <a:lnTo>
                    <a:pt x="1141242" y="1291139"/>
                  </a:lnTo>
                  <a:lnTo>
                    <a:pt x="1118106" y="1306515"/>
                  </a:lnTo>
                  <a:lnTo>
                    <a:pt x="1089271" y="1312096"/>
                  </a:lnTo>
                  <a:lnTo>
                    <a:pt x="1308098" y="1312096"/>
                  </a:lnTo>
                  <a:lnTo>
                    <a:pt x="1308098" y="1166308"/>
                  </a:lnTo>
                  <a:close/>
                </a:path>
                <a:path w="1447164" h="2138679">
                  <a:moveTo>
                    <a:pt x="1280659" y="97192"/>
                  </a:moveTo>
                  <a:lnTo>
                    <a:pt x="821816" y="97192"/>
                  </a:lnTo>
                  <a:lnTo>
                    <a:pt x="840697" y="101026"/>
                  </a:lnTo>
                  <a:lnTo>
                    <a:pt x="856160" y="111467"/>
                  </a:lnTo>
                  <a:lnTo>
                    <a:pt x="866607" y="126919"/>
                  </a:lnTo>
                  <a:lnTo>
                    <a:pt x="870444" y="145788"/>
                  </a:lnTo>
                  <a:lnTo>
                    <a:pt x="1064957" y="145788"/>
                  </a:lnTo>
                  <a:lnTo>
                    <a:pt x="1102720" y="153457"/>
                  </a:lnTo>
                  <a:lnTo>
                    <a:pt x="1133644" y="174338"/>
                  </a:lnTo>
                  <a:lnTo>
                    <a:pt x="1154539" y="205242"/>
                  </a:lnTo>
                  <a:lnTo>
                    <a:pt x="1162213" y="242980"/>
                  </a:lnTo>
                  <a:lnTo>
                    <a:pt x="1162213" y="728942"/>
                  </a:lnTo>
                  <a:lnTo>
                    <a:pt x="1158376" y="747811"/>
                  </a:lnTo>
                  <a:lnTo>
                    <a:pt x="1147929" y="763263"/>
                  </a:lnTo>
                  <a:lnTo>
                    <a:pt x="1132467" y="773704"/>
                  </a:lnTo>
                  <a:lnTo>
                    <a:pt x="1113585" y="777538"/>
                  </a:lnTo>
                  <a:lnTo>
                    <a:pt x="1308098" y="777538"/>
                  </a:lnTo>
                  <a:lnTo>
                    <a:pt x="1308098" y="194384"/>
                  </a:lnTo>
                  <a:lnTo>
                    <a:pt x="1302937" y="149953"/>
                  </a:lnTo>
                  <a:lnTo>
                    <a:pt x="1288250" y="109093"/>
                  </a:lnTo>
                  <a:lnTo>
                    <a:pt x="1280659" y="97192"/>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04085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9" y="0"/>
                </a:moveTo>
                <a:lnTo>
                  <a:pt x="0" y="0"/>
                </a:lnTo>
                <a:lnTo>
                  <a:pt x="0" y="6857996"/>
                </a:lnTo>
                <a:lnTo>
                  <a:pt x="12191999" y="6857996"/>
                </a:lnTo>
                <a:lnTo>
                  <a:pt x="12191999" y="0"/>
                </a:lnTo>
                <a:close/>
              </a:path>
            </a:pathLst>
          </a:custGeom>
          <a:solidFill>
            <a:srgbClr val="163A85"/>
          </a:solidFill>
        </p:spPr>
        <p:txBody>
          <a:bodyPr wrap="square" lIns="0" tIns="0" rIns="0" bIns="0" rtlCol="0"/>
          <a:lstStyle/>
          <a:p>
            <a:endParaRPr/>
          </a:p>
        </p:txBody>
      </p:sp>
      <p:sp>
        <p:nvSpPr>
          <p:cNvPr id="3" name="object 3"/>
          <p:cNvSpPr/>
          <p:nvPr/>
        </p:nvSpPr>
        <p:spPr>
          <a:xfrm>
            <a:off x="1189329" y="5190744"/>
            <a:ext cx="636079" cy="1584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01216" y="5674156"/>
            <a:ext cx="692569" cy="1584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76121" y="5884468"/>
            <a:ext cx="606933" cy="158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792751" y="5263938"/>
            <a:ext cx="56515" cy="81915"/>
          </a:xfrm>
          <a:custGeom>
            <a:avLst/>
            <a:gdLst/>
            <a:ahLst/>
            <a:cxnLst/>
            <a:rect l="l" t="t" r="r" b="b"/>
            <a:pathLst>
              <a:path w="56514" h="81914">
                <a:moveTo>
                  <a:pt x="31122" y="0"/>
                </a:moveTo>
                <a:lnTo>
                  <a:pt x="25084" y="0"/>
                </a:lnTo>
                <a:lnTo>
                  <a:pt x="15284" y="1945"/>
                </a:lnTo>
                <a:lnTo>
                  <a:pt x="7315" y="7229"/>
                </a:lnTo>
                <a:lnTo>
                  <a:pt x="1959" y="15025"/>
                </a:lnTo>
                <a:lnTo>
                  <a:pt x="0" y="24505"/>
                </a:lnTo>
                <a:lnTo>
                  <a:pt x="0" y="81478"/>
                </a:lnTo>
                <a:lnTo>
                  <a:pt x="56207" y="81478"/>
                </a:lnTo>
                <a:lnTo>
                  <a:pt x="56207" y="24505"/>
                </a:lnTo>
                <a:lnTo>
                  <a:pt x="54247" y="15025"/>
                </a:lnTo>
                <a:lnTo>
                  <a:pt x="48889" y="7229"/>
                </a:lnTo>
                <a:lnTo>
                  <a:pt x="40919" y="1945"/>
                </a:lnTo>
                <a:lnTo>
                  <a:pt x="31122" y="0"/>
                </a:lnTo>
                <a:close/>
              </a:path>
            </a:pathLst>
          </a:custGeom>
          <a:solidFill>
            <a:srgbClr val="FCC500"/>
          </a:solidFill>
        </p:spPr>
        <p:txBody>
          <a:bodyPr wrap="square" lIns="0" tIns="0" rIns="0" bIns="0" rtlCol="0"/>
          <a:lstStyle/>
          <a:p>
            <a:endParaRPr/>
          </a:p>
        </p:txBody>
      </p:sp>
      <p:sp>
        <p:nvSpPr>
          <p:cNvPr id="7" name="object 7"/>
          <p:cNvSpPr/>
          <p:nvPr/>
        </p:nvSpPr>
        <p:spPr>
          <a:xfrm>
            <a:off x="1900051" y="5707996"/>
            <a:ext cx="57150" cy="92075"/>
          </a:xfrm>
          <a:custGeom>
            <a:avLst/>
            <a:gdLst/>
            <a:ahLst/>
            <a:cxnLst/>
            <a:rect l="l" t="t" r="r" b="b"/>
            <a:pathLst>
              <a:path w="57150" h="92075">
                <a:moveTo>
                  <a:pt x="31580" y="0"/>
                </a:moveTo>
                <a:lnTo>
                  <a:pt x="25078" y="0"/>
                </a:lnTo>
                <a:lnTo>
                  <a:pt x="15282" y="1953"/>
                </a:lnTo>
                <a:lnTo>
                  <a:pt x="7314" y="7291"/>
                </a:lnTo>
                <a:lnTo>
                  <a:pt x="1959" y="15233"/>
                </a:lnTo>
                <a:lnTo>
                  <a:pt x="0" y="24999"/>
                </a:lnTo>
                <a:lnTo>
                  <a:pt x="0" y="91663"/>
                </a:lnTo>
                <a:lnTo>
                  <a:pt x="56665" y="91663"/>
                </a:lnTo>
                <a:lnTo>
                  <a:pt x="56665" y="24999"/>
                </a:lnTo>
                <a:lnTo>
                  <a:pt x="54640" y="15233"/>
                </a:lnTo>
                <a:lnTo>
                  <a:pt x="49175" y="7291"/>
                </a:lnTo>
                <a:lnTo>
                  <a:pt x="41184" y="1953"/>
                </a:lnTo>
                <a:lnTo>
                  <a:pt x="31580" y="0"/>
                </a:lnTo>
                <a:close/>
              </a:path>
            </a:pathLst>
          </a:custGeom>
          <a:solidFill>
            <a:srgbClr val="FCC500"/>
          </a:solidFill>
        </p:spPr>
        <p:txBody>
          <a:bodyPr wrap="square" lIns="0" tIns="0" rIns="0" bIns="0" rtlCol="0"/>
          <a:lstStyle/>
          <a:p>
            <a:endParaRPr/>
          </a:p>
        </p:txBody>
      </p:sp>
      <p:sp>
        <p:nvSpPr>
          <p:cNvPr id="8" name="object 8"/>
          <p:cNvSpPr/>
          <p:nvPr/>
        </p:nvSpPr>
        <p:spPr>
          <a:xfrm>
            <a:off x="2097454" y="5928359"/>
            <a:ext cx="56515" cy="91440"/>
          </a:xfrm>
          <a:custGeom>
            <a:avLst/>
            <a:gdLst/>
            <a:ahLst/>
            <a:cxnLst/>
            <a:rect l="l" t="t" r="r" b="b"/>
            <a:pathLst>
              <a:path w="56514" h="91439">
                <a:moveTo>
                  <a:pt x="31122" y="0"/>
                </a:moveTo>
                <a:lnTo>
                  <a:pt x="24620" y="0"/>
                </a:lnTo>
                <a:lnTo>
                  <a:pt x="15091" y="1953"/>
                </a:lnTo>
                <a:lnTo>
                  <a:pt x="7259" y="7291"/>
                </a:lnTo>
                <a:lnTo>
                  <a:pt x="1952" y="15233"/>
                </a:lnTo>
                <a:lnTo>
                  <a:pt x="0" y="24999"/>
                </a:lnTo>
                <a:lnTo>
                  <a:pt x="0" y="91243"/>
                </a:lnTo>
                <a:lnTo>
                  <a:pt x="56207" y="91243"/>
                </a:lnTo>
                <a:lnTo>
                  <a:pt x="56207" y="24999"/>
                </a:lnTo>
                <a:lnTo>
                  <a:pt x="54247" y="15233"/>
                </a:lnTo>
                <a:lnTo>
                  <a:pt x="48889" y="7291"/>
                </a:lnTo>
                <a:lnTo>
                  <a:pt x="40919" y="1953"/>
                </a:lnTo>
                <a:lnTo>
                  <a:pt x="31122" y="0"/>
                </a:lnTo>
                <a:close/>
              </a:path>
            </a:pathLst>
          </a:custGeom>
          <a:solidFill>
            <a:srgbClr val="FCC500"/>
          </a:solidFill>
        </p:spPr>
        <p:txBody>
          <a:bodyPr wrap="square" lIns="0" tIns="0" rIns="0" bIns="0" rtlCol="0"/>
          <a:lstStyle/>
          <a:p>
            <a:endParaRPr/>
          </a:p>
        </p:txBody>
      </p:sp>
      <p:sp>
        <p:nvSpPr>
          <p:cNvPr id="9" name="object 9"/>
          <p:cNvSpPr/>
          <p:nvPr/>
        </p:nvSpPr>
        <p:spPr>
          <a:xfrm>
            <a:off x="2375679" y="6464582"/>
            <a:ext cx="56515" cy="91440"/>
          </a:xfrm>
          <a:custGeom>
            <a:avLst/>
            <a:gdLst/>
            <a:ahLst/>
            <a:cxnLst/>
            <a:rect l="l" t="t" r="r" b="b"/>
            <a:pathLst>
              <a:path w="56514" h="91440">
                <a:moveTo>
                  <a:pt x="31147" y="0"/>
                </a:moveTo>
                <a:lnTo>
                  <a:pt x="25078" y="0"/>
                </a:lnTo>
                <a:lnTo>
                  <a:pt x="15282" y="1953"/>
                </a:lnTo>
                <a:lnTo>
                  <a:pt x="7314" y="7292"/>
                </a:lnTo>
                <a:lnTo>
                  <a:pt x="1959" y="15236"/>
                </a:lnTo>
                <a:lnTo>
                  <a:pt x="0" y="25005"/>
                </a:lnTo>
                <a:lnTo>
                  <a:pt x="0" y="91217"/>
                </a:lnTo>
                <a:lnTo>
                  <a:pt x="56225" y="91217"/>
                </a:lnTo>
                <a:lnTo>
                  <a:pt x="56225" y="25005"/>
                </a:lnTo>
                <a:lnTo>
                  <a:pt x="54266" y="15236"/>
                </a:lnTo>
                <a:lnTo>
                  <a:pt x="48911" y="7292"/>
                </a:lnTo>
                <a:lnTo>
                  <a:pt x="40943" y="1953"/>
                </a:lnTo>
                <a:lnTo>
                  <a:pt x="31147" y="0"/>
                </a:lnTo>
                <a:close/>
              </a:path>
            </a:pathLst>
          </a:custGeom>
          <a:solidFill>
            <a:srgbClr val="FCC500"/>
          </a:solidFill>
        </p:spPr>
        <p:txBody>
          <a:bodyPr wrap="square" lIns="0" tIns="0" rIns="0" bIns="0" rtlCol="0"/>
          <a:lstStyle/>
          <a:p>
            <a:endParaRPr/>
          </a:p>
        </p:txBody>
      </p:sp>
      <p:sp>
        <p:nvSpPr>
          <p:cNvPr id="10" name="object 10"/>
          <p:cNvSpPr/>
          <p:nvPr/>
        </p:nvSpPr>
        <p:spPr>
          <a:xfrm>
            <a:off x="1721685" y="6163142"/>
            <a:ext cx="56515" cy="92075"/>
          </a:xfrm>
          <a:custGeom>
            <a:avLst/>
            <a:gdLst/>
            <a:ahLst/>
            <a:cxnLst/>
            <a:rect l="l" t="t" r="r" b="b"/>
            <a:pathLst>
              <a:path w="56514" h="92075">
                <a:moveTo>
                  <a:pt x="31120" y="0"/>
                </a:moveTo>
                <a:lnTo>
                  <a:pt x="25082" y="0"/>
                </a:lnTo>
                <a:lnTo>
                  <a:pt x="15284" y="1954"/>
                </a:lnTo>
                <a:lnTo>
                  <a:pt x="7315" y="7294"/>
                </a:lnTo>
                <a:lnTo>
                  <a:pt x="1959" y="15239"/>
                </a:lnTo>
                <a:lnTo>
                  <a:pt x="0" y="25005"/>
                </a:lnTo>
                <a:lnTo>
                  <a:pt x="0" y="91682"/>
                </a:lnTo>
                <a:lnTo>
                  <a:pt x="56204" y="91682"/>
                </a:lnTo>
                <a:lnTo>
                  <a:pt x="56204" y="25005"/>
                </a:lnTo>
                <a:lnTo>
                  <a:pt x="54244" y="15239"/>
                </a:lnTo>
                <a:lnTo>
                  <a:pt x="48888" y="7294"/>
                </a:lnTo>
                <a:lnTo>
                  <a:pt x="40919" y="1954"/>
                </a:lnTo>
                <a:lnTo>
                  <a:pt x="31120" y="0"/>
                </a:lnTo>
                <a:close/>
              </a:path>
            </a:pathLst>
          </a:custGeom>
          <a:solidFill>
            <a:srgbClr val="FCC500"/>
          </a:solidFill>
        </p:spPr>
        <p:txBody>
          <a:bodyPr wrap="square" lIns="0" tIns="0" rIns="0" bIns="0" rtlCol="0"/>
          <a:lstStyle/>
          <a:p>
            <a:endParaRPr/>
          </a:p>
        </p:txBody>
      </p:sp>
      <p:grpSp>
        <p:nvGrpSpPr>
          <p:cNvPr id="11" name="object 11"/>
          <p:cNvGrpSpPr/>
          <p:nvPr/>
        </p:nvGrpSpPr>
        <p:grpSpPr>
          <a:xfrm>
            <a:off x="1739336" y="1504188"/>
            <a:ext cx="4062729" cy="5052695"/>
            <a:chOff x="1739336" y="1504188"/>
            <a:chExt cx="4062729" cy="5052695"/>
          </a:xfrm>
        </p:grpSpPr>
        <p:sp>
          <p:nvSpPr>
            <p:cNvPr id="12" name="object 12"/>
            <p:cNvSpPr/>
            <p:nvPr/>
          </p:nvSpPr>
          <p:spPr>
            <a:xfrm>
              <a:off x="1739328" y="5200980"/>
              <a:ext cx="3094990" cy="1355725"/>
            </a:xfrm>
            <a:custGeom>
              <a:avLst/>
              <a:gdLst/>
              <a:ahLst/>
              <a:cxnLst/>
              <a:rect l="l" t="t" r="r" b="b"/>
              <a:pathLst>
                <a:path w="3094990" h="1355725">
                  <a:moveTo>
                    <a:pt x="15798" y="1046441"/>
                  </a:moveTo>
                  <a:lnTo>
                    <a:pt x="0" y="1046441"/>
                  </a:lnTo>
                  <a:lnTo>
                    <a:pt x="0" y="1053846"/>
                  </a:lnTo>
                  <a:lnTo>
                    <a:pt x="15798" y="1053846"/>
                  </a:lnTo>
                  <a:lnTo>
                    <a:pt x="15798" y="1046441"/>
                  </a:lnTo>
                  <a:close/>
                </a:path>
                <a:path w="3094990" h="1355725">
                  <a:moveTo>
                    <a:pt x="46913" y="1046441"/>
                  </a:moveTo>
                  <a:lnTo>
                    <a:pt x="31127" y="1046441"/>
                  </a:lnTo>
                  <a:lnTo>
                    <a:pt x="31127" y="1053846"/>
                  </a:lnTo>
                  <a:lnTo>
                    <a:pt x="46913" y="1053846"/>
                  </a:lnTo>
                  <a:lnTo>
                    <a:pt x="46913" y="1046441"/>
                  </a:lnTo>
                  <a:close/>
                </a:path>
                <a:path w="3094990" h="1355725">
                  <a:moveTo>
                    <a:pt x="77571" y="1046441"/>
                  </a:moveTo>
                  <a:lnTo>
                    <a:pt x="62242" y="1046441"/>
                  </a:lnTo>
                  <a:lnTo>
                    <a:pt x="62242" y="1053846"/>
                  </a:lnTo>
                  <a:lnTo>
                    <a:pt x="77571" y="1053846"/>
                  </a:lnTo>
                  <a:lnTo>
                    <a:pt x="77571" y="1046441"/>
                  </a:lnTo>
                  <a:close/>
                </a:path>
                <a:path w="3094990" h="1355725">
                  <a:moveTo>
                    <a:pt x="82677" y="136105"/>
                  </a:moveTo>
                  <a:lnTo>
                    <a:pt x="66890" y="136105"/>
                  </a:lnTo>
                  <a:lnTo>
                    <a:pt x="66890" y="143522"/>
                  </a:lnTo>
                  <a:lnTo>
                    <a:pt x="82677" y="143522"/>
                  </a:lnTo>
                  <a:lnTo>
                    <a:pt x="82677" y="136105"/>
                  </a:lnTo>
                  <a:close/>
                </a:path>
                <a:path w="3094990" h="1355725">
                  <a:moveTo>
                    <a:pt x="108686" y="1046441"/>
                  </a:moveTo>
                  <a:lnTo>
                    <a:pt x="93357" y="1046441"/>
                  </a:lnTo>
                  <a:lnTo>
                    <a:pt x="93357" y="1053846"/>
                  </a:lnTo>
                  <a:lnTo>
                    <a:pt x="108686" y="1053846"/>
                  </a:lnTo>
                  <a:lnTo>
                    <a:pt x="108686" y="1046441"/>
                  </a:lnTo>
                  <a:close/>
                </a:path>
                <a:path w="3094990" h="1355725">
                  <a:moveTo>
                    <a:pt x="113804" y="136105"/>
                  </a:moveTo>
                  <a:lnTo>
                    <a:pt x="98005" y="136105"/>
                  </a:lnTo>
                  <a:lnTo>
                    <a:pt x="98005" y="143522"/>
                  </a:lnTo>
                  <a:lnTo>
                    <a:pt x="113804" y="143522"/>
                  </a:lnTo>
                  <a:lnTo>
                    <a:pt x="113804" y="136105"/>
                  </a:lnTo>
                  <a:close/>
                </a:path>
                <a:path w="3094990" h="1355725">
                  <a:moveTo>
                    <a:pt x="139814" y="1046441"/>
                  </a:moveTo>
                  <a:lnTo>
                    <a:pt x="124015" y="1046441"/>
                  </a:lnTo>
                  <a:lnTo>
                    <a:pt x="124015" y="1053846"/>
                  </a:lnTo>
                  <a:lnTo>
                    <a:pt x="139814" y="1053846"/>
                  </a:lnTo>
                  <a:lnTo>
                    <a:pt x="139814" y="1046441"/>
                  </a:lnTo>
                  <a:close/>
                </a:path>
                <a:path w="3094990" h="1355725">
                  <a:moveTo>
                    <a:pt x="144449" y="136105"/>
                  </a:moveTo>
                  <a:lnTo>
                    <a:pt x="129133" y="136105"/>
                  </a:lnTo>
                  <a:lnTo>
                    <a:pt x="129133" y="143522"/>
                  </a:lnTo>
                  <a:lnTo>
                    <a:pt x="144449" y="143522"/>
                  </a:lnTo>
                  <a:lnTo>
                    <a:pt x="144449" y="136105"/>
                  </a:lnTo>
                  <a:close/>
                </a:path>
                <a:path w="3094990" h="1355725">
                  <a:moveTo>
                    <a:pt x="170929" y="1046441"/>
                  </a:moveTo>
                  <a:lnTo>
                    <a:pt x="155143" y="1046441"/>
                  </a:lnTo>
                  <a:lnTo>
                    <a:pt x="155143" y="1053846"/>
                  </a:lnTo>
                  <a:lnTo>
                    <a:pt x="170929" y="1053846"/>
                  </a:lnTo>
                  <a:lnTo>
                    <a:pt x="170929" y="1046441"/>
                  </a:lnTo>
                  <a:close/>
                </a:path>
                <a:path w="3094990" h="1355725">
                  <a:moveTo>
                    <a:pt x="175577" y="136105"/>
                  </a:moveTo>
                  <a:lnTo>
                    <a:pt x="160248" y="136105"/>
                  </a:lnTo>
                  <a:lnTo>
                    <a:pt x="160248" y="143522"/>
                  </a:lnTo>
                  <a:lnTo>
                    <a:pt x="175577" y="143522"/>
                  </a:lnTo>
                  <a:lnTo>
                    <a:pt x="175577" y="136105"/>
                  </a:lnTo>
                  <a:close/>
                </a:path>
                <a:path w="3094990" h="1355725">
                  <a:moveTo>
                    <a:pt x="201587" y="1046441"/>
                  </a:moveTo>
                  <a:lnTo>
                    <a:pt x="186258" y="1046441"/>
                  </a:lnTo>
                  <a:lnTo>
                    <a:pt x="186258" y="1053846"/>
                  </a:lnTo>
                  <a:lnTo>
                    <a:pt x="201587" y="1053846"/>
                  </a:lnTo>
                  <a:lnTo>
                    <a:pt x="201587" y="1046441"/>
                  </a:lnTo>
                  <a:close/>
                </a:path>
                <a:path w="3094990" h="1355725">
                  <a:moveTo>
                    <a:pt x="206705" y="136105"/>
                  </a:moveTo>
                  <a:lnTo>
                    <a:pt x="190906" y="136105"/>
                  </a:lnTo>
                  <a:lnTo>
                    <a:pt x="190906" y="143522"/>
                  </a:lnTo>
                  <a:lnTo>
                    <a:pt x="206705" y="143522"/>
                  </a:lnTo>
                  <a:lnTo>
                    <a:pt x="206705" y="136105"/>
                  </a:lnTo>
                  <a:close/>
                </a:path>
                <a:path w="3094990" h="1355725">
                  <a:moveTo>
                    <a:pt x="210413" y="590359"/>
                  </a:moveTo>
                  <a:lnTo>
                    <a:pt x="194627" y="590359"/>
                  </a:lnTo>
                  <a:lnTo>
                    <a:pt x="194627" y="597763"/>
                  </a:lnTo>
                  <a:lnTo>
                    <a:pt x="210413" y="597763"/>
                  </a:lnTo>
                  <a:lnTo>
                    <a:pt x="210413" y="590359"/>
                  </a:lnTo>
                  <a:close/>
                </a:path>
                <a:path w="3094990" h="1355725">
                  <a:moveTo>
                    <a:pt x="232702" y="1046441"/>
                  </a:moveTo>
                  <a:lnTo>
                    <a:pt x="217385" y="1046441"/>
                  </a:lnTo>
                  <a:lnTo>
                    <a:pt x="217385" y="1053846"/>
                  </a:lnTo>
                  <a:lnTo>
                    <a:pt x="232702" y="1053846"/>
                  </a:lnTo>
                  <a:lnTo>
                    <a:pt x="232702" y="1046441"/>
                  </a:lnTo>
                  <a:close/>
                </a:path>
                <a:path w="3094990" h="1355725">
                  <a:moveTo>
                    <a:pt x="237820" y="136105"/>
                  </a:moveTo>
                  <a:lnTo>
                    <a:pt x="222021" y="136105"/>
                  </a:lnTo>
                  <a:lnTo>
                    <a:pt x="222021" y="143522"/>
                  </a:lnTo>
                  <a:lnTo>
                    <a:pt x="237820" y="143522"/>
                  </a:lnTo>
                  <a:lnTo>
                    <a:pt x="237820" y="136105"/>
                  </a:lnTo>
                  <a:close/>
                </a:path>
                <a:path w="3094990" h="1355725">
                  <a:moveTo>
                    <a:pt x="241071" y="590359"/>
                  </a:moveTo>
                  <a:lnTo>
                    <a:pt x="225742" y="590359"/>
                  </a:lnTo>
                  <a:lnTo>
                    <a:pt x="225742" y="597763"/>
                  </a:lnTo>
                  <a:lnTo>
                    <a:pt x="241071" y="597763"/>
                  </a:lnTo>
                  <a:lnTo>
                    <a:pt x="241071" y="590359"/>
                  </a:lnTo>
                  <a:close/>
                </a:path>
                <a:path w="3094990" h="1355725">
                  <a:moveTo>
                    <a:pt x="263829" y="1046441"/>
                  </a:moveTo>
                  <a:lnTo>
                    <a:pt x="248500" y="1046441"/>
                  </a:lnTo>
                  <a:lnTo>
                    <a:pt x="248500" y="1053846"/>
                  </a:lnTo>
                  <a:lnTo>
                    <a:pt x="263829" y="1053846"/>
                  </a:lnTo>
                  <a:lnTo>
                    <a:pt x="263829" y="1046441"/>
                  </a:lnTo>
                  <a:close/>
                </a:path>
                <a:path w="3094990" h="1355725">
                  <a:moveTo>
                    <a:pt x="268478" y="136105"/>
                  </a:moveTo>
                  <a:lnTo>
                    <a:pt x="253149" y="136105"/>
                  </a:lnTo>
                  <a:lnTo>
                    <a:pt x="253149" y="143522"/>
                  </a:lnTo>
                  <a:lnTo>
                    <a:pt x="268478" y="143522"/>
                  </a:lnTo>
                  <a:lnTo>
                    <a:pt x="268478" y="136105"/>
                  </a:lnTo>
                  <a:close/>
                </a:path>
                <a:path w="3094990" h="1355725">
                  <a:moveTo>
                    <a:pt x="272186" y="590359"/>
                  </a:moveTo>
                  <a:lnTo>
                    <a:pt x="256857" y="590359"/>
                  </a:lnTo>
                  <a:lnTo>
                    <a:pt x="256857" y="597763"/>
                  </a:lnTo>
                  <a:lnTo>
                    <a:pt x="272186" y="597763"/>
                  </a:lnTo>
                  <a:lnTo>
                    <a:pt x="272186" y="590359"/>
                  </a:lnTo>
                  <a:close/>
                </a:path>
                <a:path w="3094990" h="1355725">
                  <a:moveTo>
                    <a:pt x="294957" y="1046441"/>
                  </a:moveTo>
                  <a:lnTo>
                    <a:pt x="279158" y="1046441"/>
                  </a:lnTo>
                  <a:lnTo>
                    <a:pt x="279158" y="1053846"/>
                  </a:lnTo>
                  <a:lnTo>
                    <a:pt x="294957" y="1053846"/>
                  </a:lnTo>
                  <a:lnTo>
                    <a:pt x="294957" y="1046441"/>
                  </a:lnTo>
                  <a:close/>
                </a:path>
                <a:path w="3094990" h="1355725">
                  <a:moveTo>
                    <a:pt x="299593" y="136105"/>
                  </a:moveTo>
                  <a:lnTo>
                    <a:pt x="284276" y="136105"/>
                  </a:lnTo>
                  <a:lnTo>
                    <a:pt x="284276" y="143522"/>
                  </a:lnTo>
                  <a:lnTo>
                    <a:pt x="299593" y="143522"/>
                  </a:lnTo>
                  <a:lnTo>
                    <a:pt x="299593" y="136105"/>
                  </a:lnTo>
                  <a:close/>
                </a:path>
                <a:path w="3094990" h="1355725">
                  <a:moveTo>
                    <a:pt x="303314" y="590359"/>
                  </a:moveTo>
                  <a:lnTo>
                    <a:pt x="287985" y="590359"/>
                  </a:lnTo>
                  <a:lnTo>
                    <a:pt x="287985" y="597763"/>
                  </a:lnTo>
                  <a:lnTo>
                    <a:pt x="303314" y="597763"/>
                  </a:lnTo>
                  <a:lnTo>
                    <a:pt x="303314" y="590359"/>
                  </a:lnTo>
                  <a:close/>
                </a:path>
                <a:path w="3094990" h="1355725">
                  <a:moveTo>
                    <a:pt x="326072" y="1046441"/>
                  </a:moveTo>
                  <a:lnTo>
                    <a:pt x="310273" y="1046441"/>
                  </a:lnTo>
                  <a:lnTo>
                    <a:pt x="310273" y="1053846"/>
                  </a:lnTo>
                  <a:lnTo>
                    <a:pt x="326072" y="1053846"/>
                  </a:lnTo>
                  <a:lnTo>
                    <a:pt x="326072" y="1046441"/>
                  </a:lnTo>
                  <a:close/>
                </a:path>
                <a:path w="3094990" h="1355725">
                  <a:moveTo>
                    <a:pt x="330720" y="136105"/>
                  </a:moveTo>
                  <a:lnTo>
                    <a:pt x="315391" y="136105"/>
                  </a:lnTo>
                  <a:lnTo>
                    <a:pt x="315391" y="143522"/>
                  </a:lnTo>
                  <a:lnTo>
                    <a:pt x="330720" y="143522"/>
                  </a:lnTo>
                  <a:lnTo>
                    <a:pt x="330720" y="136105"/>
                  </a:lnTo>
                  <a:close/>
                </a:path>
                <a:path w="3094990" h="1355725">
                  <a:moveTo>
                    <a:pt x="334429" y="590359"/>
                  </a:moveTo>
                  <a:lnTo>
                    <a:pt x="318643" y="590359"/>
                  </a:lnTo>
                  <a:lnTo>
                    <a:pt x="318643" y="597763"/>
                  </a:lnTo>
                  <a:lnTo>
                    <a:pt x="334429" y="597763"/>
                  </a:lnTo>
                  <a:lnTo>
                    <a:pt x="334429" y="590359"/>
                  </a:lnTo>
                  <a:close/>
                </a:path>
                <a:path w="3094990" h="1355725">
                  <a:moveTo>
                    <a:pt x="356730" y="1046441"/>
                  </a:moveTo>
                  <a:lnTo>
                    <a:pt x="341401" y="1046441"/>
                  </a:lnTo>
                  <a:lnTo>
                    <a:pt x="341401" y="1053846"/>
                  </a:lnTo>
                  <a:lnTo>
                    <a:pt x="356730" y="1053846"/>
                  </a:lnTo>
                  <a:lnTo>
                    <a:pt x="356730" y="1046441"/>
                  </a:lnTo>
                  <a:close/>
                </a:path>
                <a:path w="3094990" h="1355725">
                  <a:moveTo>
                    <a:pt x="362064" y="137528"/>
                  </a:moveTo>
                  <a:lnTo>
                    <a:pt x="346265" y="136601"/>
                  </a:lnTo>
                  <a:lnTo>
                    <a:pt x="345833" y="143954"/>
                  </a:lnTo>
                  <a:lnTo>
                    <a:pt x="361619" y="144881"/>
                  </a:lnTo>
                  <a:lnTo>
                    <a:pt x="362064" y="137528"/>
                  </a:lnTo>
                  <a:close/>
                </a:path>
                <a:path w="3094990" h="1355725">
                  <a:moveTo>
                    <a:pt x="365556" y="590359"/>
                  </a:moveTo>
                  <a:lnTo>
                    <a:pt x="349758" y="590359"/>
                  </a:lnTo>
                  <a:lnTo>
                    <a:pt x="349758" y="597763"/>
                  </a:lnTo>
                  <a:lnTo>
                    <a:pt x="365556" y="597763"/>
                  </a:lnTo>
                  <a:lnTo>
                    <a:pt x="365556" y="590359"/>
                  </a:lnTo>
                  <a:close/>
                </a:path>
                <a:path w="3094990" h="1355725">
                  <a:moveTo>
                    <a:pt x="381342" y="811682"/>
                  </a:moveTo>
                  <a:lnTo>
                    <a:pt x="365556" y="811682"/>
                  </a:lnTo>
                  <a:lnTo>
                    <a:pt x="365556" y="819086"/>
                  </a:lnTo>
                  <a:lnTo>
                    <a:pt x="381342" y="819086"/>
                  </a:lnTo>
                  <a:lnTo>
                    <a:pt x="381342" y="811682"/>
                  </a:lnTo>
                  <a:close/>
                </a:path>
                <a:path w="3094990" h="1355725">
                  <a:moveTo>
                    <a:pt x="387845" y="1046441"/>
                  </a:moveTo>
                  <a:lnTo>
                    <a:pt x="372529" y="1046441"/>
                  </a:lnTo>
                  <a:lnTo>
                    <a:pt x="372529" y="1053846"/>
                  </a:lnTo>
                  <a:lnTo>
                    <a:pt x="387845" y="1053846"/>
                  </a:lnTo>
                  <a:lnTo>
                    <a:pt x="387845" y="1046441"/>
                  </a:lnTo>
                  <a:close/>
                </a:path>
                <a:path w="3094990" h="1355725">
                  <a:moveTo>
                    <a:pt x="393166" y="141732"/>
                  </a:moveTo>
                  <a:lnTo>
                    <a:pt x="377825" y="138950"/>
                  </a:lnTo>
                  <a:lnTo>
                    <a:pt x="376504" y="146227"/>
                  </a:lnTo>
                  <a:lnTo>
                    <a:pt x="391833" y="149009"/>
                  </a:lnTo>
                  <a:lnTo>
                    <a:pt x="393166" y="141732"/>
                  </a:lnTo>
                  <a:close/>
                </a:path>
                <a:path w="3094990" h="1355725">
                  <a:moveTo>
                    <a:pt x="396214" y="590359"/>
                  </a:moveTo>
                  <a:lnTo>
                    <a:pt x="380885" y="590359"/>
                  </a:lnTo>
                  <a:lnTo>
                    <a:pt x="380885" y="597763"/>
                  </a:lnTo>
                  <a:lnTo>
                    <a:pt x="396214" y="597763"/>
                  </a:lnTo>
                  <a:lnTo>
                    <a:pt x="396214" y="590359"/>
                  </a:lnTo>
                  <a:close/>
                </a:path>
                <a:path w="3094990" h="1355725">
                  <a:moveTo>
                    <a:pt x="412470" y="811682"/>
                  </a:moveTo>
                  <a:lnTo>
                    <a:pt x="396671" y="811682"/>
                  </a:lnTo>
                  <a:lnTo>
                    <a:pt x="396671" y="819086"/>
                  </a:lnTo>
                  <a:lnTo>
                    <a:pt x="412470" y="819086"/>
                  </a:lnTo>
                  <a:lnTo>
                    <a:pt x="412470" y="811682"/>
                  </a:lnTo>
                  <a:close/>
                </a:path>
                <a:path w="3094990" h="1355725">
                  <a:moveTo>
                    <a:pt x="418973" y="1046441"/>
                  </a:moveTo>
                  <a:lnTo>
                    <a:pt x="403174" y="1046441"/>
                  </a:lnTo>
                  <a:lnTo>
                    <a:pt x="403174" y="1053846"/>
                  </a:lnTo>
                  <a:lnTo>
                    <a:pt x="418973" y="1053846"/>
                  </a:lnTo>
                  <a:lnTo>
                    <a:pt x="418973" y="1046441"/>
                  </a:lnTo>
                  <a:close/>
                </a:path>
                <a:path w="3094990" h="1355725">
                  <a:moveTo>
                    <a:pt x="423227" y="149694"/>
                  </a:moveTo>
                  <a:lnTo>
                    <a:pt x="408368" y="145491"/>
                  </a:lnTo>
                  <a:lnTo>
                    <a:pt x="406349" y="152654"/>
                  </a:lnTo>
                  <a:lnTo>
                    <a:pt x="421208" y="156794"/>
                  </a:lnTo>
                  <a:lnTo>
                    <a:pt x="423227" y="149694"/>
                  </a:lnTo>
                  <a:close/>
                </a:path>
                <a:path w="3094990" h="1355725">
                  <a:moveTo>
                    <a:pt x="427329" y="590359"/>
                  </a:moveTo>
                  <a:lnTo>
                    <a:pt x="412000" y="590359"/>
                  </a:lnTo>
                  <a:lnTo>
                    <a:pt x="412000" y="597763"/>
                  </a:lnTo>
                  <a:lnTo>
                    <a:pt x="427329" y="597763"/>
                  </a:lnTo>
                  <a:lnTo>
                    <a:pt x="427329" y="590359"/>
                  </a:lnTo>
                  <a:close/>
                </a:path>
                <a:path w="3094990" h="1355725">
                  <a:moveTo>
                    <a:pt x="443115" y="811682"/>
                  </a:moveTo>
                  <a:lnTo>
                    <a:pt x="427799" y="811682"/>
                  </a:lnTo>
                  <a:lnTo>
                    <a:pt x="427799" y="819086"/>
                  </a:lnTo>
                  <a:lnTo>
                    <a:pt x="443115" y="819086"/>
                  </a:lnTo>
                  <a:lnTo>
                    <a:pt x="443115" y="811682"/>
                  </a:lnTo>
                  <a:close/>
                </a:path>
                <a:path w="3094990" h="1355725">
                  <a:moveTo>
                    <a:pt x="450088" y="1046441"/>
                  </a:moveTo>
                  <a:lnTo>
                    <a:pt x="434301" y="1046441"/>
                  </a:lnTo>
                  <a:lnTo>
                    <a:pt x="434301" y="1053846"/>
                  </a:lnTo>
                  <a:lnTo>
                    <a:pt x="450088" y="1053846"/>
                  </a:lnTo>
                  <a:lnTo>
                    <a:pt x="450088" y="1046441"/>
                  </a:lnTo>
                  <a:close/>
                </a:path>
                <a:path w="3094990" h="1355725">
                  <a:moveTo>
                    <a:pt x="453644" y="162217"/>
                  </a:moveTo>
                  <a:lnTo>
                    <a:pt x="452716" y="161290"/>
                  </a:lnTo>
                  <a:lnTo>
                    <a:pt x="451408" y="160426"/>
                  </a:lnTo>
                  <a:lnTo>
                    <a:pt x="437934" y="155308"/>
                  </a:lnTo>
                  <a:lnTo>
                    <a:pt x="435305" y="162280"/>
                  </a:lnTo>
                  <a:lnTo>
                    <a:pt x="447954" y="167043"/>
                  </a:lnTo>
                  <a:lnTo>
                    <a:pt x="448386" y="167462"/>
                  </a:lnTo>
                  <a:lnTo>
                    <a:pt x="448513" y="167347"/>
                  </a:lnTo>
                  <a:lnTo>
                    <a:pt x="448779" y="167347"/>
                  </a:lnTo>
                  <a:lnTo>
                    <a:pt x="448614" y="167246"/>
                  </a:lnTo>
                  <a:lnTo>
                    <a:pt x="449313" y="166535"/>
                  </a:lnTo>
                  <a:lnTo>
                    <a:pt x="453644" y="162217"/>
                  </a:lnTo>
                  <a:close/>
                </a:path>
                <a:path w="3094990" h="1355725">
                  <a:moveTo>
                    <a:pt x="458457" y="590359"/>
                  </a:moveTo>
                  <a:lnTo>
                    <a:pt x="443115" y="590359"/>
                  </a:lnTo>
                  <a:lnTo>
                    <a:pt x="443115" y="597763"/>
                  </a:lnTo>
                  <a:lnTo>
                    <a:pt x="458457" y="597763"/>
                  </a:lnTo>
                  <a:lnTo>
                    <a:pt x="458457" y="590359"/>
                  </a:lnTo>
                  <a:close/>
                </a:path>
                <a:path w="3094990" h="1355725">
                  <a:moveTo>
                    <a:pt x="474243" y="811682"/>
                  </a:moveTo>
                  <a:lnTo>
                    <a:pt x="458914" y="811682"/>
                  </a:lnTo>
                  <a:lnTo>
                    <a:pt x="458914" y="819086"/>
                  </a:lnTo>
                  <a:lnTo>
                    <a:pt x="474243" y="819086"/>
                  </a:lnTo>
                  <a:lnTo>
                    <a:pt x="474243" y="811682"/>
                  </a:lnTo>
                  <a:close/>
                </a:path>
                <a:path w="3094990" h="1355725">
                  <a:moveTo>
                    <a:pt x="480390" y="176479"/>
                  </a:moveTo>
                  <a:lnTo>
                    <a:pt x="476681" y="174193"/>
                  </a:lnTo>
                  <a:lnTo>
                    <a:pt x="466801" y="168579"/>
                  </a:lnTo>
                  <a:lnTo>
                    <a:pt x="463105" y="174993"/>
                  </a:lnTo>
                  <a:lnTo>
                    <a:pt x="472744" y="180492"/>
                  </a:lnTo>
                  <a:lnTo>
                    <a:pt x="476453" y="182778"/>
                  </a:lnTo>
                  <a:lnTo>
                    <a:pt x="480390" y="176479"/>
                  </a:lnTo>
                  <a:close/>
                </a:path>
                <a:path w="3094990" h="1355725">
                  <a:moveTo>
                    <a:pt x="480745" y="1046441"/>
                  </a:moveTo>
                  <a:lnTo>
                    <a:pt x="465416" y="1046441"/>
                  </a:lnTo>
                  <a:lnTo>
                    <a:pt x="465416" y="1053846"/>
                  </a:lnTo>
                  <a:lnTo>
                    <a:pt x="480745" y="1053846"/>
                  </a:lnTo>
                  <a:lnTo>
                    <a:pt x="480745" y="1046441"/>
                  </a:lnTo>
                  <a:close/>
                </a:path>
                <a:path w="3094990" h="1355725">
                  <a:moveTo>
                    <a:pt x="489572" y="590359"/>
                  </a:moveTo>
                  <a:lnTo>
                    <a:pt x="473773" y="590359"/>
                  </a:lnTo>
                  <a:lnTo>
                    <a:pt x="473773" y="597763"/>
                  </a:lnTo>
                  <a:lnTo>
                    <a:pt x="489572" y="597763"/>
                  </a:lnTo>
                  <a:lnTo>
                    <a:pt x="489572" y="590359"/>
                  </a:lnTo>
                  <a:close/>
                </a:path>
                <a:path w="3094990" h="1355725">
                  <a:moveTo>
                    <a:pt x="505371" y="811682"/>
                  </a:moveTo>
                  <a:lnTo>
                    <a:pt x="489572" y="811682"/>
                  </a:lnTo>
                  <a:lnTo>
                    <a:pt x="489572" y="819086"/>
                  </a:lnTo>
                  <a:lnTo>
                    <a:pt x="505371" y="819086"/>
                  </a:lnTo>
                  <a:lnTo>
                    <a:pt x="505371" y="811682"/>
                  </a:lnTo>
                  <a:close/>
                </a:path>
                <a:path w="3094990" h="1355725">
                  <a:moveTo>
                    <a:pt x="505891" y="194868"/>
                  </a:moveTo>
                  <a:lnTo>
                    <a:pt x="499999" y="189992"/>
                  </a:lnTo>
                  <a:lnTo>
                    <a:pt x="493026" y="185369"/>
                  </a:lnTo>
                  <a:lnTo>
                    <a:pt x="488911" y="191541"/>
                  </a:lnTo>
                  <a:lnTo>
                    <a:pt x="495782" y="196113"/>
                  </a:lnTo>
                  <a:lnTo>
                    <a:pt x="501129" y="200558"/>
                  </a:lnTo>
                  <a:lnTo>
                    <a:pt x="505002" y="195922"/>
                  </a:lnTo>
                  <a:lnTo>
                    <a:pt x="505891" y="194868"/>
                  </a:lnTo>
                  <a:close/>
                </a:path>
                <a:path w="3094990" h="1355725">
                  <a:moveTo>
                    <a:pt x="511873" y="1046441"/>
                  </a:moveTo>
                  <a:lnTo>
                    <a:pt x="496544" y="1046441"/>
                  </a:lnTo>
                  <a:lnTo>
                    <a:pt x="496544" y="1053846"/>
                  </a:lnTo>
                  <a:lnTo>
                    <a:pt x="511873" y="1053846"/>
                  </a:lnTo>
                  <a:lnTo>
                    <a:pt x="511873" y="1046441"/>
                  </a:lnTo>
                  <a:close/>
                </a:path>
                <a:path w="3094990" h="1355725">
                  <a:moveTo>
                    <a:pt x="520230" y="590359"/>
                  </a:moveTo>
                  <a:lnTo>
                    <a:pt x="504901" y="590359"/>
                  </a:lnTo>
                  <a:lnTo>
                    <a:pt x="504901" y="597763"/>
                  </a:lnTo>
                  <a:lnTo>
                    <a:pt x="520230" y="597763"/>
                  </a:lnTo>
                  <a:lnTo>
                    <a:pt x="520230" y="590359"/>
                  </a:lnTo>
                  <a:close/>
                </a:path>
                <a:path w="3094990" h="1355725">
                  <a:moveTo>
                    <a:pt x="528980" y="215988"/>
                  </a:moveTo>
                  <a:lnTo>
                    <a:pt x="526770" y="213639"/>
                  </a:lnTo>
                  <a:lnTo>
                    <a:pt x="522008" y="208572"/>
                  </a:lnTo>
                  <a:lnTo>
                    <a:pt x="521589" y="208203"/>
                  </a:lnTo>
                  <a:lnTo>
                    <a:pt x="517398" y="204939"/>
                  </a:lnTo>
                  <a:lnTo>
                    <a:pt x="512838" y="210794"/>
                  </a:lnTo>
                  <a:lnTo>
                    <a:pt x="516915" y="213995"/>
                  </a:lnTo>
                  <a:lnTo>
                    <a:pt x="523557" y="221043"/>
                  </a:lnTo>
                  <a:lnTo>
                    <a:pt x="528980" y="215988"/>
                  </a:lnTo>
                  <a:close/>
                </a:path>
                <a:path w="3094990" h="1355725">
                  <a:moveTo>
                    <a:pt x="536486" y="811682"/>
                  </a:moveTo>
                  <a:lnTo>
                    <a:pt x="520687" y="811682"/>
                  </a:lnTo>
                  <a:lnTo>
                    <a:pt x="520687" y="819086"/>
                  </a:lnTo>
                  <a:lnTo>
                    <a:pt x="536486" y="819086"/>
                  </a:lnTo>
                  <a:lnTo>
                    <a:pt x="536486" y="811682"/>
                  </a:lnTo>
                  <a:close/>
                </a:path>
                <a:path w="3094990" h="1355725">
                  <a:moveTo>
                    <a:pt x="542988" y="1046441"/>
                  </a:moveTo>
                  <a:lnTo>
                    <a:pt x="527659" y="1046441"/>
                  </a:lnTo>
                  <a:lnTo>
                    <a:pt x="527659" y="1053846"/>
                  </a:lnTo>
                  <a:lnTo>
                    <a:pt x="542988" y="1053846"/>
                  </a:lnTo>
                  <a:lnTo>
                    <a:pt x="542988" y="1046441"/>
                  </a:lnTo>
                  <a:close/>
                </a:path>
                <a:path w="3094990" h="1355725">
                  <a:moveTo>
                    <a:pt x="549592" y="239382"/>
                  </a:moveTo>
                  <a:lnTo>
                    <a:pt x="541693" y="229628"/>
                  </a:lnTo>
                  <a:lnTo>
                    <a:pt x="539851" y="227342"/>
                  </a:lnTo>
                  <a:lnTo>
                    <a:pt x="534047" y="231965"/>
                  </a:lnTo>
                  <a:lnTo>
                    <a:pt x="535901" y="234251"/>
                  </a:lnTo>
                  <a:lnTo>
                    <a:pt x="543814" y="244005"/>
                  </a:lnTo>
                  <a:lnTo>
                    <a:pt x="549592" y="239382"/>
                  </a:lnTo>
                  <a:close/>
                </a:path>
                <a:path w="3094990" h="1355725">
                  <a:moveTo>
                    <a:pt x="551345" y="590359"/>
                  </a:moveTo>
                  <a:lnTo>
                    <a:pt x="536028" y="590359"/>
                  </a:lnTo>
                  <a:lnTo>
                    <a:pt x="536028" y="597763"/>
                  </a:lnTo>
                  <a:lnTo>
                    <a:pt x="551345" y="597763"/>
                  </a:lnTo>
                  <a:lnTo>
                    <a:pt x="551345" y="590359"/>
                  </a:lnTo>
                  <a:close/>
                </a:path>
                <a:path w="3094990" h="1355725">
                  <a:moveTo>
                    <a:pt x="567143" y="811682"/>
                  </a:moveTo>
                  <a:lnTo>
                    <a:pt x="551815" y="811682"/>
                  </a:lnTo>
                  <a:lnTo>
                    <a:pt x="551815" y="819086"/>
                  </a:lnTo>
                  <a:lnTo>
                    <a:pt x="567143" y="819086"/>
                  </a:lnTo>
                  <a:lnTo>
                    <a:pt x="567143" y="811682"/>
                  </a:lnTo>
                  <a:close/>
                </a:path>
                <a:path w="3094990" h="1355725">
                  <a:moveTo>
                    <a:pt x="569569" y="262953"/>
                  </a:moveTo>
                  <a:lnTo>
                    <a:pt x="559816" y="250926"/>
                  </a:lnTo>
                  <a:lnTo>
                    <a:pt x="554024" y="255612"/>
                  </a:lnTo>
                  <a:lnTo>
                    <a:pt x="563778" y="267652"/>
                  </a:lnTo>
                  <a:lnTo>
                    <a:pt x="569569" y="262953"/>
                  </a:lnTo>
                  <a:close/>
                </a:path>
                <a:path w="3094990" h="1355725">
                  <a:moveTo>
                    <a:pt x="574103" y="1046441"/>
                  </a:moveTo>
                  <a:lnTo>
                    <a:pt x="558317" y="1046441"/>
                  </a:lnTo>
                  <a:lnTo>
                    <a:pt x="558317" y="1053846"/>
                  </a:lnTo>
                  <a:lnTo>
                    <a:pt x="574103" y="1053846"/>
                  </a:lnTo>
                  <a:lnTo>
                    <a:pt x="574103" y="1046441"/>
                  </a:lnTo>
                  <a:close/>
                </a:path>
                <a:path w="3094990" h="1355725">
                  <a:moveTo>
                    <a:pt x="582472" y="590359"/>
                  </a:moveTo>
                  <a:lnTo>
                    <a:pt x="567143" y="590359"/>
                  </a:lnTo>
                  <a:lnTo>
                    <a:pt x="567143" y="597763"/>
                  </a:lnTo>
                  <a:lnTo>
                    <a:pt x="582472" y="597763"/>
                  </a:lnTo>
                  <a:lnTo>
                    <a:pt x="582472" y="590359"/>
                  </a:lnTo>
                  <a:close/>
                </a:path>
                <a:path w="3094990" h="1355725">
                  <a:moveTo>
                    <a:pt x="589534" y="286600"/>
                  </a:moveTo>
                  <a:lnTo>
                    <a:pt x="579780" y="274561"/>
                  </a:lnTo>
                  <a:lnTo>
                    <a:pt x="574001" y="279196"/>
                  </a:lnTo>
                  <a:lnTo>
                    <a:pt x="583768" y="291223"/>
                  </a:lnTo>
                  <a:lnTo>
                    <a:pt x="589534" y="286600"/>
                  </a:lnTo>
                  <a:close/>
                </a:path>
                <a:path w="3094990" h="1355725">
                  <a:moveTo>
                    <a:pt x="598258" y="811682"/>
                  </a:moveTo>
                  <a:lnTo>
                    <a:pt x="582904" y="811682"/>
                  </a:lnTo>
                  <a:lnTo>
                    <a:pt x="582904" y="819086"/>
                  </a:lnTo>
                  <a:lnTo>
                    <a:pt x="598258" y="819086"/>
                  </a:lnTo>
                  <a:lnTo>
                    <a:pt x="598258" y="811682"/>
                  </a:lnTo>
                  <a:close/>
                </a:path>
                <a:path w="3094990" h="1355725">
                  <a:moveTo>
                    <a:pt x="604761" y="1046441"/>
                  </a:moveTo>
                  <a:lnTo>
                    <a:pt x="589407" y="1046441"/>
                  </a:lnTo>
                  <a:lnTo>
                    <a:pt x="589407" y="1053846"/>
                  </a:lnTo>
                  <a:lnTo>
                    <a:pt x="604761" y="1053846"/>
                  </a:lnTo>
                  <a:lnTo>
                    <a:pt x="604761" y="1046441"/>
                  </a:lnTo>
                  <a:close/>
                </a:path>
                <a:path w="3094990" h="1355725">
                  <a:moveTo>
                    <a:pt x="609473" y="310121"/>
                  </a:moveTo>
                  <a:lnTo>
                    <a:pt x="599681" y="298577"/>
                  </a:lnTo>
                  <a:lnTo>
                    <a:pt x="594055" y="303326"/>
                  </a:lnTo>
                  <a:lnTo>
                    <a:pt x="603770" y="314934"/>
                  </a:lnTo>
                  <a:lnTo>
                    <a:pt x="609473" y="310121"/>
                  </a:lnTo>
                  <a:close/>
                </a:path>
                <a:path w="3094990" h="1355725">
                  <a:moveTo>
                    <a:pt x="613613" y="590359"/>
                  </a:moveTo>
                  <a:lnTo>
                    <a:pt x="597827" y="590359"/>
                  </a:lnTo>
                  <a:lnTo>
                    <a:pt x="597827" y="597763"/>
                  </a:lnTo>
                  <a:lnTo>
                    <a:pt x="613613" y="597763"/>
                  </a:lnTo>
                  <a:lnTo>
                    <a:pt x="613613" y="590359"/>
                  </a:lnTo>
                  <a:close/>
                </a:path>
                <a:path w="3094990" h="1355725">
                  <a:moveTo>
                    <a:pt x="629412" y="811682"/>
                  </a:moveTo>
                  <a:lnTo>
                    <a:pt x="614057" y="811682"/>
                  </a:lnTo>
                  <a:lnTo>
                    <a:pt x="614057" y="819086"/>
                  </a:lnTo>
                  <a:lnTo>
                    <a:pt x="629412" y="819086"/>
                  </a:lnTo>
                  <a:lnTo>
                    <a:pt x="629412" y="811682"/>
                  </a:lnTo>
                  <a:close/>
                </a:path>
                <a:path w="3094990" h="1355725">
                  <a:moveTo>
                    <a:pt x="629412" y="333692"/>
                  </a:moveTo>
                  <a:lnTo>
                    <a:pt x="619188" y="322097"/>
                  </a:lnTo>
                  <a:lnTo>
                    <a:pt x="613562" y="327025"/>
                  </a:lnTo>
                  <a:lnTo>
                    <a:pt x="623836" y="338569"/>
                  </a:lnTo>
                  <a:lnTo>
                    <a:pt x="629412" y="333692"/>
                  </a:lnTo>
                  <a:close/>
                </a:path>
                <a:path w="3094990" h="1355725">
                  <a:moveTo>
                    <a:pt x="635914" y="1046441"/>
                  </a:moveTo>
                  <a:lnTo>
                    <a:pt x="620560" y="1046441"/>
                  </a:lnTo>
                  <a:lnTo>
                    <a:pt x="620560" y="1053846"/>
                  </a:lnTo>
                  <a:lnTo>
                    <a:pt x="635914" y="1053846"/>
                  </a:lnTo>
                  <a:lnTo>
                    <a:pt x="635914" y="1046441"/>
                  </a:lnTo>
                  <a:close/>
                </a:path>
                <a:path w="3094990" h="1355725">
                  <a:moveTo>
                    <a:pt x="644702" y="590359"/>
                  </a:moveTo>
                  <a:lnTo>
                    <a:pt x="628916" y="590359"/>
                  </a:lnTo>
                  <a:lnTo>
                    <a:pt x="628916" y="597763"/>
                  </a:lnTo>
                  <a:lnTo>
                    <a:pt x="644702" y="597763"/>
                  </a:lnTo>
                  <a:lnTo>
                    <a:pt x="644702" y="590359"/>
                  </a:lnTo>
                  <a:close/>
                </a:path>
                <a:path w="3094990" h="1355725">
                  <a:moveTo>
                    <a:pt x="649414" y="357835"/>
                  </a:moveTo>
                  <a:lnTo>
                    <a:pt x="639191" y="345795"/>
                  </a:lnTo>
                  <a:lnTo>
                    <a:pt x="633501" y="350545"/>
                  </a:lnTo>
                  <a:lnTo>
                    <a:pt x="643712" y="362585"/>
                  </a:lnTo>
                  <a:lnTo>
                    <a:pt x="649414" y="357835"/>
                  </a:lnTo>
                  <a:close/>
                </a:path>
                <a:path w="3094990" h="1355725">
                  <a:moveTo>
                    <a:pt x="660488" y="811682"/>
                  </a:moveTo>
                  <a:lnTo>
                    <a:pt x="644702" y="811682"/>
                  </a:lnTo>
                  <a:lnTo>
                    <a:pt x="644702" y="819086"/>
                  </a:lnTo>
                  <a:lnTo>
                    <a:pt x="660488" y="819086"/>
                  </a:lnTo>
                  <a:lnTo>
                    <a:pt x="660488" y="811682"/>
                  </a:lnTo>
                  <a:close/>
                </a:path>
                <a:path w="3094990" h="1355725">
                  <a:moveTo>
                    <a:pt x="661428" y="1347876"/>
                  </a:moveTo>
                  <a:lnTo>
                    <a:pt x="646125" y="1347876"/>
                  </a:lnTo>
                  <a:lnTo>
                    <a:pt x="646125" y="1355293"/>
                  </a:lnTo>
                  <a:lnTo>
                    <a:pt x="661428" y="1355293"/>
                  </a:lnTo>
                  <a:lnTo>
                    <a:pt x="661428" y="1347876"/>
                  </a:lnTo>
                  <a:close/>
                </a:path>
                <a:path w="3094990" h="1355725">
                  <a:moveTo>
                    <a:pt x="666991" y="1046441"/>
                  </a:moveTo>
                  <a:lnTo>
                    <a:pt x="651700" y="1046441"/>
                  </a:lnTo>
                  <a:lnTo>
                    <a:pt x="651700" y="1053846"/>
                  </a:lnTo>
                  <a:lnTo>
                    <a:pt x="666991" y="1053846"/>
                  </a:lnTo>
                  <a:lnTo>
                    <a:pt x="666991" y="1046441"/>
                  </a:lnTo>
                  <a:close/>
                </a:path>
                <a:path w="3094990" h="1355725">
                  <a:moveTo>
                    <a:pt x="669353" y="381469"/>
                  </a:moveTo>
                  <a:lnTo>
                    <a:pt x="659130" y="369430"/>
                  </a:lnTo>
                  <a:lnTo>
                    <a:pt x="653491" y="374192"/>
                  </a:lnTo>
                  <a:lnTo>
                    <a:pt x="663714" y="386219"/>
                  </a:lnTo>
                  <a:lnTo>
                    <a:pt x="669353" y="381469"/>
                  </a:lnTo>
                  <a:close/>
                </a:path>
                <a:path w="3094990" h="1355725">
                  <a:moveTo>
                    <a:pt x="675360" y="590359"/>
                  </a:moveTo>
                  <a:lnTo>
                    <a:pt x="660057" y="590359"/>
                  </a:lnTo>
                  <a:lnTo>
                    <a:pt x="660057" y="597763"/>
                  </a:lnTo>
                  <a:lnTo>
                    <a:pt x="675360" y="597763"/>
                  </a:lnTo>
                  <a:lnTo>
                    <a:pt x="675360" y="590359"/>
                  </a:lnTo>
                  <a:close/>
                </a:path>
                <a:path w="3094990" h="1355725">
                  <a:moveTo>
                    <a:pt x="689356" y="405053"/>
                  </a:moveTo>
                  <a:lnTo>
                    <a:pt x="679132" y="393014"/>
                  </a:lnTo>
                  <a:lnTo>
                    <a:pt x="673430" y="397827"/>
                  </a:lnTo>
                  <a:lnTo>
                    <a:pt x="683653" y="409867"/>
                  </a:lnTo>
                  <a:lnTo>
                    <a:pt x="689356" y="405053"/>
                  </a:lnTo>
                  <a:close/>
                </a:path>
                <a:path w="3094990" h="1355725">
                  <a:moveTo>
                    <a:pt x="691642" y="811682"/>
                  </a:moveTo>
                  <a:lnTo>
                    <a:pt x="675855" y="811682"/>
                  </a:lnTo>
                  <a:lnTo>
                    <a:pt x="675855" y="819086"/>
                  </a:lnTo>
                  <a:lnTo>
                    <a:pt x="691642" y="819086"/>
                  </a:lnTo>
                  <a:lnTo>
                    <a:pt x="691642" y="811682"/>
                  </a:lnTo>
                  <a:close/>
                </a:path>
                <a:path w="3094990" h="1355725">
                  <a:moveTo>
                    <a:pt x="692569" y="1347876"/>
                  </a:moveTo>
                  <a:lnTo>
                    <a:pt x="676783" y="1347876"/>
                  </a:lnTo>
                  <a:lnTo>
                    <a:pt x="676783" y="1355293"/>
                  </a:lnTo>
                  <a:lnTo>
                    <a:pt x="692569" y="1355293"/>
                  </a:lnTo>
                  <a:lnTo>
                    <a:pt x="692569" y="1347876"/>
                  </a:lnTo>
                  <a:close/>
                </a:path>
                <a:path w="3094990" h="1355725">
                  <a:moveTo>
                    <a:pt x="698144" y="1046441"/>
                  </a:moveTo>
                  <a:lnTo>
                    <a:pt x="682358" y="1046441"/>
                  </a:lnTo>
                  <a:lnTo>
                    <a:pt x="682358" y="1053846"/>
                  </a:lnTo>
                  <a:lnTo>
                    <a:pt x="698144" y="1053846"/>
                  </a:lnTo>
                  <a:lnTo>
                    <a:pt x="698144" y="1046441"/>
                  </a:lnTo>
                  <a:close/>
                </a:path>
                <a:path w="3094990" h="1355725">
                  <a:moveTo>
                    <a:pt x="706501" y="590359"/>
                  </a:moveTo>
                  <a:lnTo>
                    <a:pt x="691146" y="590359"/>
                  </a:lnTo>
                  <a:lnTo>
                    <a:pt x="691146" y="597763"/>
                  </a:lnTo>
                  <a:lnTo>
                    <a:pt x="706501" y="597763"/>
                  </a:lnTo>
                  <a:lnTo>
                    <a:pt x="706501" y="590359"/>
                  </a:lnTo>
                  <a:close/>
                </a:path>
                <a:path w="3094990" h="1355725">
                  <a:moveTo>
                    <a:pt x="709345" y="428688"/>
                  </a:moveTo>
                  <a:lnTo>
                    <a:pt x="699135" y="416661"/>
                  </a:lnTo>
                  <a:lnTo>
                    <a:pt x="693432" y="421411"/>
                  </a:lnTo>
                  <a:lnTo>
                    <a:pt x="703656" y="433451"/>
                  </a:lnTo>
                  <a:lnTo>
                    <a:pt x="709345" y="428688"/>
                  </a:lnTo>
                  <a:close/>
                </a:path>
                <a:path w="3094990" h="1355725">
                  <a:moveTo>
                    <a:pt x="722299" y="811682"/>
                  </a:moveTo>
                  <a:lnTo>
                    <a:pt x="706932" y="811682"/>
                  </a:lnTo>
                  <a:lnTo>
                    <a:pt x="706932" y="819086"/>
                  </a:lnTo>
                  <a:lnTo>
                    <a:pt x="722299" y="819086"/>
                  </a:lnTo>
                  <a:lnTo>
                    <a:pt x="722299" y="811682"/>
                  </a:lnTo>
                  <a:close/>
                </a:path>
                <a:path w="3094990" h="1355725">
                  <a:moveTo>
                    <a:pt x="723658" y="1347876"/>
                  </a:moveTo>
                  <a:lnTo>
                    <a:pt x="707859" y="1347876"/>
                  </a:lnTo>
                  <a:lnTo>
                    <a:pt x="707859" y="1355293"/>
                  </a:lnTo>
                  <a:lnTo>
                    <a:pt x="723658" y="1355293"/>
                  </a:lnTo>
                  <a:lnTo>
                    <a:pt x="723658" y="1347876"/>
                  </a:lnTo>
                  <a:close/>
                </a:path>
                <a:path w="3094990" h="1355725">
                  <a:moveTo>
                    <a:pt x="728853" y="452272"/>
                  </a:moveTo>
                  <a:lnTo>
                    <a:pt x="719074" y="440728"/>
                  </a:lnTo>
                  <a:lnTo>
                    <a:pt x="713371" y="445477"/>
                  </a:lnTo>
                  <a:lnTo>
                    <a:pt x="723163" y="457085"/>
                  </a:lnTo>
                  <a:lnTo>
                    <a:pt x="728853" y="452272"/>
                  </a:lnTo>
                  <a:close/>
                </a:path>
                <a:path w="3094990" h="1355725">
                  <a:moveTo>
                    <a:pt x="729234" y="1046441"/>
                  </a:moveTo>
                  <a:lnTo>
                    <a:pt x="713435" y="1046441"/>
                  </a:lnTo>
                  <a:lnTo>
                    <a:pt x="713435" y="1053846"/>
                  </a:lnTo>
                  <a:lnTo>
                    <a:pt x="729234" y="1053846"/>
                  </a:lnTo>
                  <a:lnTo>
                    <a:pt x="729234" y="1046441"/>
                  </a:lnTo>
                  <a:close/>
                </a:path>
                <a:path w="3094990" h="1355725">
                  <a:moveTo>
                    <a:pt x="737590" y="590359"/>
                  </a:moveTo>
                  <a:lnTo>
                    <a:pt x="721791" y="590359"/>
                  </a:lnTo>
                  <a:lnTo>
                    <a:pt x="721791" y="597763"/>
                  </a:lnTo>
                  <a:lnTo>
                    <a:pt x="737590" y="597763"/>
                  </a:lnTo>
                  <a:lnTo>
                    <a:pt x="737590" y="590359"/>
                  </a:lnTo>
                  <a:close/>
                </a:path>
                <a:path w="3094990" h="1355725">
                  <a:moveTo>
                    <a:pt x="748792" y="475907"/>
                  </a:moveTo>
                  <a:lnTo>
                    <a:pt x="739076" y="464312"/>
                  </a:lnTo>
                  <a:lnTo>
                    <a:pt x="733374" y="469125"/>
                  </a:lnTo>
                  <a:lnTo>
                    <a:pt x="743102" y="480669"/>
                  </a:lnTo>
                  <a:lnTo>
                    <a:pt x="748792" y="475907"/>
                  </a:lnTo>
                  <a:close/>
                </a:path>
                <a:path w="3094990" h="1355725">
                  <a:moveTo>
                    <a:pt x="753376" y="811682"/>
                  </a:moveTo>
                  <a:lnTo>
                    <a:pt x="738085" y="811682"/>
                  </a:lnTo>
                  <a:lnTo>
                    <a:pt x="738085" y="819086"/>
                  </a:lnTo>
                  <a:lnTo>
                    <a:pt x="753376" y="819086"/>
                  </a:lnTo>
                  <a:lnTo>
                    <a:pt x="753376" y="811682"/>
                  </a:lnTo>
                  <a:close/>
                </a:path>
                <a:path w="3094990" h="1355725">
                  <a:moveTo>
                    <a:pt x="754303" y="1347876"/>
                  </a:moveTo>
                  <a:lnTo>
                    <a:pt x="739013" y="1347876"/>
                  </a:lnTo>
                  <a:lnTo>
                    <a:pt x="739013" y="1355293"/>
                  </a:lnTo>
                  <a:lnTo>
                    <a:pt x="754303" y="1355293"/>
                  </a:lnTo>
                  <a:lnTo>
                    <a:pt x="754303" y="1347876"/>
                  </a:lnTo>
                  <a:close/>
                </a:path>
                <a:path w="3094990" h="1355725">
                  <a:moveTo>
                    <a:pt x="759879" y="1046441"/>
                  </a:moveTo>
                  <a:lnTo>
                    <a:pt x="744588" y="1046441"/>
                  </a:lnTo>
                  <a:lnTo>
                    <a:pt x="744588" y="1053846"/>
                  </a:lnTo>
                  <a:lnTo>
                    <a:pt x="759879" y="1053846"/>
                  </a:lnTo>
                  <a:lnTo>
                    <a:pt x="759879" y="1046441"/>
                  </a:lnTo>
                  <a:close/>
                </a:path>
                <a:path w="3094990" h="1355725">
                  <a:moveTo>
                    <a:pt x="768731" y="590359"/>
                  </a:moveTo>
                  <a:lnTo>
                    <a:pt x="752944" y="590359"/>
                  </a:lnTo>
                  <a:lnTo>
                    <a:pt x="752944" y="597763"/>
                  </a:lnTo>
                  <a:lnTo>
                    <a:pt x="768731" y="597763"/>
                  </a:lnTo>
                  <a:lnTo>
                    <a:pt x="768731" y="590359"/>
                  </a:lnTo>
                  <a:close/>
                </a:path>
                <a:path w="3094990" h="1355725">
                  <a:moveTo>
                    <a:pt x="768858" y="500049"/>
                  </a:moveTo>
                  <a:lnTo>
                    <a:pt x="759079" y="488010"/>
                  </a:lnTo>
                  <a:lnTo>
                    <a:pt x="753313" y="492645"/>
                  </a:lnTo>
                  <a:lnTo>
                    <a:pt x="763041" y="504672"/>
                  </a:lnTo>
                  <a:lnTo>
                    <a:pt x="768858" y="500049"/>
                  </a:lnTo>
                  <a:close/>
                </a:path>
                <a:path w="3094990" h="1355725">
                  <a:moveTo>
                    <a:pt x="784529" y="811682"/>
                  </a:moveTo>
                  <a:lnTo>
                    <a:pt x="768731" y="811682"/>
                  </a:lnTo>
                  <a:lnTo>
                    <a:pt x="768731" y="819086"/>
                  </a:lnTo>
                  <a:lnTo>
                    <a:pt x="784529" y="819086"/>
                  </a:lnTo>
                  <a:lnTo>
                    <a:pt x="784529" y="811682"/>
                  </a:lnTo>
                  <a:close/>
                </a:path>
                <a:path w="3094990" h="1355725">
                  <a:moveTo>
                    <a:pt x="785456" y="1347876"/>
                  </a:moveTo>
                  <a:lnTo>
                    <a:pt x="770102" y="1347876"/>
                  </a:lnTo>
                  <a:lnTo>
                    <a:pt x="770102" y="1355293"/>
                  </a:lnTo>
                  <a:lnTo>
                    <a:pt x="785456" y="1355293"/>
                  </a:lnTo>
                  <a:lnTo>
                    <a:pt x="785456" y="1347876"/>
                  </a:lnTo>
                  <a:close/>
                </a:path>
                <a:path w="3094990" h="1355725">
                  <a:moveTo>
                    <a:pt x="789101" y="523011"/>
                  </a:moveTo>
                  <a:lnTo>
                    <a:pt x="781532" y="515048"/>
                  </a:lnTo>
                  <a:lnTo>
                    <a:pt x="781367" y="514883"/>
                  </a:lnTo>
                  <a:lnTo>
                    <a:pt x="781227" y="514680"/>
                  </a:lnTo>
                  <a:lnTo>
                    <a:pt x="779195" y="511771"/>
                  </a:lnTo>
                  <a:lnTo>
                    <a:pt x="773137" y="516102"/>
                  </a:lnTo>
                  <a:lnTo>
                    <a:pt x="775487" y="519366"/>
                  </a:lnTo>
                  <a:lnTo>
                    <a:pt x="775792" y="519734"/>
                  </a:lnTo>
                  <a:lnTo>
                    <a:pt x="783653" y="528066"/>
                  </a:lnTo>
                  <a:lnTo>
                    <a:pt x="789101" y="523011"/>
                  </a:lnTo>
                  <a:close/>
                </a:path>
                <a:path w="3094990" h="1355725">
                  <a:moveTo>
                    <a:pt x="791032" y="1046441"/>
                  </a:moveTo>
                  <a:lnTo>
                    <a:pt x="775665" y="1046441"/>
                  </a:lnTo>
                  <a:lnTo>
                    <a:pt x="775665" y="1053846"/>
                  </a:lnTo>
                  <a:lnTo>
                    <a:pt x="791032" y="1053846"/>
                  </a:lnTo>
                  <a:lnTo>
                    <a:pt x="791032" y="1046441"/>
                  </a:lnTo>
                  <a:close/>
                </a:path>
                <a:path w="3094990" h="1355725">
                  <a:moveTo>
                    <a:pt x="799388" y="590359"/>
                  </a:moveTo>
                  <a:lnTo>
                    <a:pt x="784034" y="590359"/>
                  </a:lnTo>
                  <a:lnTo>
                    <a:pt x="784034" y="597763"/>
                  </a:lnTo>
                  <a:lnTo>
                    <a:pt x="799388" y="597763"/>
                  </a:lnTo>
                  <a:lnTo>
                    <a:pt x="799388" y="590359"/>
                  </a:lnTo>
                  <a:close/>
                </a:path>
                <a:path w="3094990" h="1355725">
                  <a:moveTo>
                    <a:pt x="811466" y="543509"/>
                  </a:moveTo>
                  <a:lnTo>
                    <a:pt x="799388" y="533755"/>
                  </a:lnTo>
                  <a:lnTo>
                    <a:pt x="794740" y="539496"/>
                  </a:lnTo>
                  <a:lnTo>
                    <a:pt x="806818" y="549249"/>
                  </a:lnTo>
                  <a:lnTo>
                    <a:pt x="811466" y="543509"/>
                  </a:lnTo>
                  <a:close/>
                </a:path>
                <a:path w="3094990" h="1355725">
                  <a:moveTo>
                    <a:pt x="815670" y="811682"/>
                  </a:moveTo>
                  <a:lnTo>
                    <a:pt x="799820" y="811682"/>
                  </a:lnTo>
                  <a:lnTo>
                    <a:pt x="799820" y="819086"/>
                  </a:lnTo>
                  <a:lnTo>
                    <a:pt x="815670" y="819086"/>
                  </a:lnTo>
                  <a:lnTo>
                    <a:pt x="815670" y="811682"/>
                  </a:lnTo>
                  <a:close/>
                </a:path>
                <a:path w="3094990" h="1355725">
                  <a:moveTo>
                    <a:pt x="816597" y="1347876"/>
                  </a:moveTo>
                  <a:lnTo>
                    <a:pt x="800747" y="1347876"/>
                  </a:lnTo>
                  <a:lnTo>
                    <a:pt x="800747" y="1355293"/>
                  </a:lnTo>
                  <a:lnTo>
                    <a:pt x="816597" y="1355293"/>
                  </a:lnTo>
                  <a:lnTo>
                    <a:pt x="816597" y="1347876"/>
                  </a:lnTo>
                  <a:close/>
                </a:path>
                <a:path w="3094990" h="1355725">
                  <a:moveTo>
                    <a:pt x="822172" y="1046441"/>
                  </a:moveTo>
                  <a:lnTo>
                    <a:pt x="806323" y="1046441"/>
                  </a:lnTo>
                  <a:lnTo>
                    <a:pt x="806323" y="1053846"/>
                  </a:lnTo>
                  <a:lnTo>
                    <a:pt x="822172" y="1053846"/>
                  </a:lnTo>
                  <a:lnTo>
                    <a:pt x="822172" y="1046441"/>
                  </a:lnTo>
                  <a:close/>
                </a:path>
                <a:path w="3094990" h="1355725">
                  <a:moveTo>
                    <a:pt x="830529" y="590359"/>
                  </a:moveTo>
                  <a:lnTo>
                    <a:pt x="815174" y="590359"/>
                  </a:lnTo>
                  <a:lnTo>
                    <a:pt x="815174" y="597763"/>
                  </a:lnTo>
                  <a:lnTo>
                    <a:pt x="830529" y="597763"/>
                  </a:lnTo>
                  <a:lnTo>
                    <a:pt x="830529" y="590359"/>
                  </a:lnTo>
                  <a:close/>
                </a:path>
                <a:path w="3094990" h="1355725">
                  <a:moveTo>
                    <a:pt x="836599" y="560349"/>
                  </a:moveTo>
                  <a:lnTo>
                    <a:pt x="823595" y="552450"/>
                  </a:lnTo>
                  <a:lnTo>
                    <a:pt x="819759" y="558812"/>
                  </a:lnTo>
                  <a:lnTo>
                    <a:pt x="832764" y="566648"/>
                  </a:lnTo>
                  <a:lnTo>
                    <a:pt x="836599" y="560349"/>
                  </a:lnTo>
                  <a:close/>
                </a:path>
                <a:path w="3094990" h="1355725">
                  <a:moveTo>
                    <a:pt x="846328" y="811682"/>
                  </a:moveTo>
                  <a:lnTo>
                    <a:pt x="830973" y="811682"/>
                  </a:lnTo>
                  <a:lnTo>
                    <a:pt x="830973" y="819086"/>
                  </a:lnTo>
                  <a:lnTo>
                    <a:pt x="846328" y="819086"/>
                  </a:lnTo>
                  <a:lnTo>
                    <a:pt x="846328" y="811682"/>
                  </a:lnTo>
                  <a:close/>
                </a:path>
                <a:path w="3094990" h="1355725">
                  <a:moveTo>
                    <a:pt x="847686" y="1347876"/>
                  </a:moveTo>
                  <a:lnTo>
                    <a:pt x="831900" y="1347876"/>
                  </a:lnTo>
                  <a:lnTo>
                    <a:pt x="831900" y="1355293"/>
                  </a:lnTo>
                  <a:lnTo>
                    <a:pt x="847686" y="1355293"/>
                  </a:lnTo>
                  <a:lnTo>
                    <a:pt x="847686" y="1347876"/>
                  </a:lnTo>
                  <a:close/>
                </a:path>
                <a:path w="3094990" h="1355725">
                  <a:moveTo>
                    <a:pt x="853262" y="1046441"/>
                  </a:moveTo>
                  <a:lnTo>
                    <a:pt x="837463" y="1046441"/>
                  </a:lnTo>
                  <a:lnTo>
                    <a:pt x="837463" y="1053846"/>
                  </a:lnTo>
                  <a:lnTo>
                    <a:pt x="853262" y="1053846"/>
                  </a:lnTo>
                  <a:lnTo>
                    <a:pt x="853262" y="1046441"/>
                  </a:lnTo>
                  <a:close/>
                </a:path>
                <a:path w="3094990" h="1355725">
                  <a:moveTo>
                    <a:pt x="861618" y="590359"/>
                  </a:moveTo>
                  <a:lnTo>
                    <a:pt x="846328" y="590359"/>
                  </a:lnTo>
                  <a:lnTo>
                    <a:pt x="846328" y="597763"/>
                  </a:lnTo>
                  <a:lnTo>
                    <a:pt x="861618" y="597763"/>
                  </a:lnTo>
                  <a:lnTo>
                    <a:pt x="861618" y="590359"/>
                  </a:lnTo>
                  <a:close/>
                </a:path>
                <a:path w="3094990" h="1355725">
                  <a:moveTo>
                    <a:pt x="862545" y="573443"/>
                  </a:moveTo>
                  <a:lnTo>
                    <a:pt x="862406" y="573379"/>
                  </a:lnTo>
                  <a:lnTo>
                    <a:pt x="862545" y="573443"/>
                  </a:lnTo>
                  <a:close/>
                </a:path>
                <a:path w="3094990" h="1355725">
                  <a:moveTo>
                    <a:pt x="863727" y="573874"/>
                  </a:moveTo>
                  <a:lnTo>
                    <a:pt x="862876" y="573570"/>
                  </a:lnTo>
                  <a:lnTo>
                    <a:pt x="862545" y="573443"/>
                  </a:lnTo>
                  <a:lnTo>
                    <a:pt x="862799" y="573570"/>
                  </a:lnTo>
                  <a:lnTo>
                    <a:pt x="862368" y="573379"/>
                  </a:lnTo>
                  <a:lnTo>
                    <a:pt x="850226" y="567575"/>
                  </a:lnTo>
                  <a:lnTo>
                    <a:pt x="847001" y="574243"/>
                  </a:lnTo>
                  <a:lnTo>
                    <a:pt x="859574" y="580224"/>
                  </a:lnTo>
                  <a:lnTo>
                    <a:pt x="860005" y="580415"/>
                  </a:lnTo>
                  <a:lnTo>
                    <a:pt x="861377" y="580910"/>
                  </a:lnTo>
                  <a:lnTo>
                    <a:pt x="863727" y="573874"/>
                  </a:lnTo>
                  <a:close/>
                </a:path>
                <a:path w="3094990" h="1355725">
                  <a:moveTo>
                    <a:pt x="877404" y="811682"/>
                  </a:moveTo>
                  <a:lnTo>
                    <a:pt x="862114" y="811682"/>
                  </a:lnTo>
                  <a:lnTo>
                    <a:pt x="862114" y="819086"/>
                  </a:lnTo>
                  <a:lnTo>
                    <a:pt x="877404" y="819086"/>
                  </a:lnTo>
                  <a:lnTo>
                    <a:pt x="877404" y="811682"/>
                  </a:lnTo>
                  <a:close/>
                </a:path>
                <a:path w="3094990" h="1355725">
                  <a:moveTo>
                    <a:pt x="878344" y="1347876"/>
                  </a:moveTo>
                  <a:lnTo>
                    <a:pt x="863041" y="1347876"/>
                  </a:lnTo>
                  <a:lnTo>
                    <a:pt x="863041" y="1355293"/>
                  </a:lnTo>
                  <a:lnTo>
                    <a:pt x="878344" y="1355293"/>
                  </a:lnTo>
                  <a:lnTo>
                    <a:pt x="878344" y="1347876"/>
                  </a:lnTo>
                  <a:close/>
                </a:path>
                <a:path w="3094990" h="1355725">
                  <a:moveTo>
                    <a:pt x="883907" y="1046441"/>
                  </a:moveTo>
                  <a:lnTo>
                    <a:pt x="868616" y="1046441"/>
                  </a:lnTo>
                  <a:lnTo>
                    <a:pt x="868616" y="1053846"/>
                  </a:lnTo>
                  <a:lnTo>
                    <a:pt x="883907" y="1053846"/>
                  </a:lnTo>
                  <a:lnTo>
                    <a:pt x="883907" y="1046441"/>
                  </a:lnTo>
                  <a:close/>
                </a:path>
                <a:path w="3094990" h="1355725">
                  <a:moveTo>
                    <a:pt x="892771" y="590359"/>
                  </a:moveTo>
                  <a:lnTo>
                    <a:pt x="876973" y="590359"/>
                  </a:lnTo>
                  <a:lnTo>
                    <a:pt x="876973" y="597763"/>
                  </a:lnTo>
                  <a:lnTo>
                    <a:pt x="892771" y="597763"/>
                  </a:lnTo>
                  <a:lnTo>
                    <a:pt x="892771" y="590359"/>
                  </a:lnTo>
                  <a:close/>
                </a:path>
                <a:path w="3094990" h="1355725">
                  <a:moveTo>
                    <a:pt x="893013" y="583006"/>
                  </a:moveTo>
                  <a:lnTo>
                    <a:pt x="886650" y="581774"/>
                  </a:lnTo>
                  <a:lnTo>
                    <a:pt x="886472" y="581736"/>
                  </a:lnTo>
                  <a:lnTo>
                    <a:pt x="886015" y="581647"/>
                  </a:lnTo>
                  <a:lnTo>
                    <a:pt x="886472" y="581736"/>
                  </a:lnTo>
                  <a:lnTo>
                    <a:pt x="886218" y="581647"/>
                  </a:lnTo>
                  <a:lnTo>
                    <a:pt x="878649" y="578993"/>
                  </a:lnTo>
                  <a:lnTo>
                    <a:pt x="876173" y="585965"/>
                  </a:lnTo>
                  <a:lnTo>
                    <a:pt x="884097" y="588746"/>
                  </a:lnTo>
                  <a:lnTo>
                    <a:pt x="884593" y="588873"/>
                  </a:lnTo>
                  <a:lnTo>
                    <a:pt x="891527" y="590296"/>
                  </a:lnTo>
                  <a:lnTo>
                    <a:pt x="893013" y="583006"/>
                  </a:lnTo>
                  <a:close/>
                </a:path>
                <a:path w="3094990" h="1355725">
                  <a:moveTo>
                    <a:pt x="908558" y="811682"/>
                  </a:moveTo>
                  <a:lnTo>
                    <a:pt x="893203" y="811682"/>
                  </a:lnTo>
                  <a:lnTo>
                    <a:pt x="893203" y="819086"/>
                  </a:lnTo>
                  <a:lnTo>
                    <a:pt x="908558" y="819086"/>
                  </a:lnTo>
                  <a:lnTo>
                    <a:pt x="908558" y="811682"/>
                  </a:lnTo>
                  <a:close/>
                </a:path>
                <a:path w="3094990" h="1355725">
                  <a:moveTo>
                    <a:pt x="909485" y="1347876"/>
                  </a:moveTo>
                  <a:lnTo>
                    <a:pt x="894130" y="1347876"/>
                  </a:lnTo>
                  <a:lnTo>
                    <a:pt x="894130" y="1355293"/>
                  </a:lnTo>
                  <a:lnTo>
                    <a:pt x="909485" y="1355293"/>
                  </a:lnTo>
                  <a:lnTo>
                    <a:pt x="909485" y="1347876"/>
                  </a:lnTo>
                  <a:close/>
                </a:path>
                <a:path w="3094990" h="1355725">
                  <a:moveTo>
                    <a:pt x="915060" y="1046441"/>
                  </a:moveTo>
                  <a:lnTo>
                    <a:pt x="899706" y="1046441"/>
                  </a:lnTo>
                  <a:lnTo>
                    <a:pt x="899706" y="1053846"/>
                  </a:lnTo>
                  <a:lnTo>
                    <a:pt x="915060" y="1053846"/>
                  </a:lnTo>
                  <a:lnTo>
                    <a:pt x="915060" y="1046441"/>
                  </a:lnTo>
                  <a:close/>
                </a:path>
                <a:path w="3094990" h="1355725">
                  <a:moveTo>
                    <a:pt x="923417" y="590359"/>
                  </a:moveTo>
                  <a:lnTo>
                    <a:pt x="922832" y="590359"/>
                  </a:lnTo>
                  <a:lnTo>
                    <a:pt x="923048" y="589000"/>
                  </a:lnTo>
                  <a:lnTo>
                    <a:pt x="910907" y="587146"/>
                  </a:lnTo>
                  <a:lnTo>
                    <a:pt x="907694" y="586714"/>
                  </a:lnTo>
                  <a:lnTo>
                    <a:pt x="906640" y="593991"/>
                  </a:lnTo>
                  <a:lnTo>
                    <a:pt x="908062" y="594220"/>
                  </a:lnTo>
                  <a:lnTo>
                    <a:pt x="908062" y="597763"/>
                  </a:lnTo>
                  <a:lnTo>
                    <a:pt x="923417" y="597763"/>
                  </a:lnTo>
                  <a:lnTo>
                    <a:pt x="923417" y="590359"/>
                  </a:lnTo>
                  <a:close/>
                </a:path>
                <a:path w="3094990" h="1355725">
                  <a:moveTo>
                    <a:pt x="939647" y="811682"/>
                  </a:moveTo>
                  <a:lnTo>
                    <a:pt x="923848" y="811682"/>
                  </a:lnTo>
                  <a:lnTo>
                    <a:pt x="923848" y="819086"/>
                  </a:lnTo>
                  <a:lnTo>
                    <a:pt x="939647" y="819086"/>
                  </a:lnTo>
                  <a:lnTo>
                    <a:pt x="939647" y="811682"/>
                  </a:lnTo>
                  <a:close/>
                </a:path>
                <a:path w="3094990" h="1355725">
                  <a:moveTo>
                    <a:pt x="940574" y="1347876"/>
                  </a:moveTo>
                  <a:lnTo>
                    <a:pt x="925271" y="1347876"/>
                  </a:lnTo>
                  <a:lnTo>
                    <a:pt x="925271" y="1355293"/>
                  </a:lnTo>
                  <a:lnTo>
                    <a:pt x="940574" y="1355293"/>
                  </a:lnTo>
                  <a:lnTo>
                    <a:pt x="940574" y="1347876"/>
                  </a:lnTo>
                  <a:close/>
                </a:path>
                <a:path w="3094990" h="1355725">
                  <a:moveTo>
                    <a:pt x="946150" y="1046441"/>
                  </a:moveTo>
                  <a:lnTo>
                    <a:pt x="930846" y="1046441"/>
                  </a:lnTo>
                  <a:lnTo>
                    <a:pt x="930846" y="1053846"/>
                  </a:lnTo>
                  <a:lnTo>
                    <a:pt x="946150" y="1053846"/>
                  </a:lnTo>
                  <a:lnTo>
                    <a:pt x="946150" y="1046441"/>
                  </a:lnTo>
                  <a:close/>
                </a:path>
                <a:path w="3094990" h="1355725">
                  <a:moveTo>
                    <a:pt x="954506" y="590359"/>
                  </a:moveTo>
                  <a:lnTo>
                    <a:pt x="939203" y="590359"/>
                  </a:lnTo>
                  <a:lnTo>
                    <a:pt x="939203" y="590918"/>
                  </a:lnTo>
                  <a:lnTo>
                    <a:pt x="938034" y="590842"/>
                  </a:lnTo>
                  <a:lnTo>
                    <a:pt x="937602" y="598195"/>
                  </a:lnTo>
                  <a:lnTo>
                    <a:pt x="953389" y="599122"/>
                  </a:lnTo>
                  <a:lnTo>
                    <a:pt x="953465" y="597763"/>
                  </a:lnTo>
                  <a:lnTo>
                    <a:pt x="954506" y="597763"/>
                  </a:lnTo>
                  <a:lnTo>
                    <a:pt x="954506" y="590359"/>
                  </a:lnTo>
                  <a:close/>
                </a:path>
                <a:path w="3094990" h="1355725">
                  <a:moveTo>
                    <a:pt x="970292" y="811682"/>
                  </a:moveTo>
                  <a:lnTo>
                    <a:pt x="955001" y="811682"/>
                  </a:lnTo>
                  <a:lnTo>
                    <a:pt x="955001" y="819086"/>
                  </a:lnTo>
                  <a:lnTo>
                    <a:pt x="970292" y="819086"/>
                  </a:lnTo>
                  <a:lnTo>
                    <a:pt x="970292" y="811682"/>
                  </a:lnTo>
                  <a:close/>
                </a:path>
                <a:path w="3094990" h="1355725">
                  <a:moveTo>
                    <a:pt x="971715" y="1347876"/>
                  </a:moveTo>
                  <a:lnTo>
                    <a:pt x="955929" y="1347876"/>
                  </a:lnTo>
                  <a:lnTo>
                    <a:pt x="955929" y="1355293"/>
                  </a:lnTo>
                  <a:lnTo>
                    <a:pt x="971715" y="1355293"/>
                  </a:lnTo>
                  <a:lnTo>
                    <a:pt x="971715" y="1347876"/>
                  </a:lnTo>
                  <a:close/>
                </a:path>
                <a:path w="3094990" h="1355725">
                  <a:moveTo>
                    <a:pt x="977290" y="1046441"/>
                  </a:moveTo>
                  <a:lnTo>
                    <a:pt x="961504" y="1046441"/>
                  </a:lnTo>
                  <a:lnTo>
                    <a:pt x="961504" y="1053846"/>
                  </a:lnTo>
                  <a:lnTo>
                    <a:pt x="977290" y="1053846"/>
                  </a:lnTo>
                  <a:lnTo>
                    <a:pt x="977290" y="1046441"/>
                  </a:lnTo>
                  <a:close/>
                </a:path>
                <a:path w="3094990" h="1355725">
                  <a:moveTo>
                    <a:pt x="985647" y="590359"/>
                  </a:moveTo>
                  <a:lnTo>
                    <a:pt x="970292" y="590359"/>
                  </a:lnTo>
                  <a:lnTo>
                    <a:pt x="970292" y="597763"/>
                  </a:lnTo>
                  <a:lnTo>
                    <a:pt x="985647" y="597763"/>
                  </a:lnTo>
                  <a:lnTo>
                    <a:pt x="985647" y="590359"/>
                  </a:lnTo>
                  <a:close/>
                </a:path>
                <a:path w="3094990" h="1355725">
                  <a:moveTo>
                    <a:pt x="1001445" y="811682"/>
                  </a:moveTo>
                  <a:lnTo>
                    <a:pt x="986078" y="811682"/>
                  </a:lnTo>
                  <a:lnTo>
                    <a:pt x="986078" y="819086"/>
                  </a:lnTo>
                  <a:lnTo>
                    <a:pt x="1001445" y="819086"/>
                  </a:lnTo>
                  <a:lnTo>
                    <a:pt x="1001445" y="811682"/>
                  </a:lnTo>
                  <a:close/>
                </a:path>
                <a:path w="3094990" h="1355725">
                  <a:moveTo>
                    <a:pt x="1002372" y="1347876"/>
                  </a:moveTo>
                  <a:lnTo>
                    <a:pt x="987018" y="1347876"/>
                  </a:lnTo>
                  <a:lnTo>
                    <a:pt x="987018" y="1355293"/>
                  </a:lnTo>
                  <a:lnTo>
                    <a:pt x="1002372" y="1355293"/>
                  </a:lnTo>
                  <a:lnTo>
                    <a:pt x="1002372" y="1347876"/>
                  </a:lnTo>
                  <a:close/>
                </a:path>
                <a:path w="3094990" h="1355725">
                  <a:moveTo>
                    <a:pt x="1008380" y="1046441"/>
                  </a:moveTo>
                  <a:lnTo>
                    <a:pt x="992581" y="1046441"/>
                  </a:lnTo>
                  <a:lnTo>
                    <a:pt x="992581" y="1053846"/>
                  </a:lnTo>
                  <a:lnTo>
                    <a:pt x="1008380" y="1053846"/>
                  </a:lnTo>
                  <a:lnTo>
                    <a:pt x="1008380" y="1046441"/>
                  </a:lnTo>
                  <a:close/>
                </a:path>
                <a:path w="3094990" h="1355725">
                  <a:moveTo>
                    <a:pt x="1016736" y="590359"/>
                  </a:moveTo>
                  <a:lnTo>
                    <a:pt x="1000950" y="590359"/>
                  </a:lnTo>
                  <a:lnTo>
                    <a:pt x="1000950" y="597763"/>
                  </a:lnTo>
                  <a:lnTo>
                    <a:pt x="1016736" y="597763"/>
                  </a:lnTo>
                  <a:lnTo>
                    <a:pt x="1016736" y="590359"/>
                  </a:lnTo>
                  <a:close/>
                </a:path>
                <a:path w="3094990" h="1355725">
                  <a:moveTo>
                    <a:pt x="1032586" y="811682"/>
                  </a:moveTo>
                  <a:lnTo>
                    <a:pt x="1017231" y="811682"/>
                  </a:lnTo>
                  <a:lnTo>
                    <a:pt x="1017231" y="819086"/>
                  </a:lnTo>
                  <a:lnTo>
                    <a:pt x="1032586" y="819086"/>
                  </a:lnTo>
                  <a:lnTo>
                    <a:pt x="1032586" y="811682"/>
                  </a:lnTo>
                  <a:close/>
                </a:path>
                <a:path w="3094990" h="1355725">
                  <a:moveTo>
                    <a:pt x="1033513" y="1347876"/>
                  </a:moveTo>
                  <a:lnTo>
                    <a:pt x="1018159" y="1347876"/>
                  </a:lnTo>
                  <a:lnTo>
                    <a:pt x="1018159" y="1355293"/>
                  </a:lnTo>
                  <a:lnTo>
                    <a:pt x="1033513" y="1355293"/>
                  </a:lnTo>
                  <a:lnTo>
                    <a:pt x="1033513" y="1347876"/>
                  </a:lnTo>
                  <a:close/>
                </a:path>
                <a:path w="3094990" h="1355725">
                  <a:moveTo>
                    <a:pt x="1039088" y="1046441"/>
                  </a:moveTo>
                  <a:lnTo>
                    <a:pt x="1023734" y="1046441"/>
                  </a:lnTo>
                  <a:lnTo>
                    <a:pt x="1023734" y="1053846"/>
                  </a:lnTo>
                  <a:lnTo>
                    <a:pt x="1039088" y="1053846"/>
                  </a:lnTo>
                  <a:lnTo>
                    <a:pt x="1039088" y="1046441"/>
                  </a:lnTo>
                  <a:close/>
                </a:path>
                <a:path w="3094990" h="1355725">
                  <a:moveTo>
                    <a:pt x="1047877" y="590359"/>
                  </a:moveTo>
                  <a:lnTo>
                    <a:pt x="1032090" y="590359"/>
                  </a:lnTo>
                  <a:lnTo>
                    <a:pt x="1032090" y="597763"/>
                  </a:lnTo>
                  <a:lnTo>
                    <a:pt x="1047877" y="597763"/>
                  </a:lnTo>
                  <a:lnTo>
                    <a:pt x="1047877" y="590359"/>
                  </a:lnTo>
                  <a:close/>
                </a:path>
                <a:path w="3094990" h="1355725">
                  <a:moveTo>
                    <a:pt x="1063675" y="811682"/>
                  </a:moveTo>
                  <a:lnTo>
                    <a:pt x="1047877" y="811682"/>
                  </a:lnTo>
                  <a:lnTo>
                    <a:pt x="1047877" y="819086"/>
                  </a:lnTo>
                  <a:lnTo>
                    <a:pt x="1063675" y="819086"/>
                  </a:lnTo>
                  <a:lnTo>
                    <a:pt x="1063675" y="811682"/>
                  </a:lnTo>
                  <a:close/>
                </a:path>
                <a:path w="3094990" h="1355725">
                  <a:moveTo>
                    <a:pt x="1064602" y="1347876"/>
                  </a:moveTo>
                  <a:lnTo>
                    <a:pt x="1049312" y="1347876"/>
                  </a:lnTo>
                  <a:lnTo>
                    <a:pt x="1049312" y="1355293"/>
                  </a:lnTo>
                  <a:lnTo>
                    <a:pt x="1064602" y="1355293"/>
                  </a:lnTo>
                  <a:lnTo>
                    <a:pt x="1064602" y="1347876"/>
                  </a:lnTo>
                  <a:close/>
                </a:path>
                <a:path w="3094990" h="1355725">
                  <a:moveTo>
                    <a:pt x="1070178" y="1046441"/>
                  </a:moveTo>
                  <a:lnTo>
                    <a:pt x="1054874" y="1046441"/>
                  </a:lnTo>
                  <a:lnTo>
                    <a:pt x="1054874" y="1053846"/>
                  </a:lnTo>
                  <a:lnTo>
                    <a:pt x="1070178" y="1053846"/>
                  </a:lnTo>
                  <a:lnTo>
                    <a:pt x="1070178" y="1046441"/>
                  </a:lnTo>
                  <a:close/>
                </a:path>
                <a:path w="3094990" h="1355725">
                  <a:moveTo>
                    <a:pt x="1078534" y="590359"/>
                  </a:moveTo>
                  <a:lnTo>
                    <a:pt x="1063244" y="590359"/>
                  </a:lnTo>
                  <a:lnTo>
                    <a:pt x="1063244" y="597763"/>
                  </a:lnTo>
                  <a:lnTo>
                    <a:pt x="1078534" y="597763"/>
                  </a:lnTo>
                  <a:lnTo>
                    <a:pt x="1078534" y="590359"/>
                  </a:lnTo>
                  <a:close/>
                </a:path>
                <a:path w="3094990" h="1355725">
                  <a:moveTo>
                    <a:pt x="1094816" y="811682"/>
                  </a:moveTo>
                  <a:lnTo>
                    <a:pt x="1079030" y="811682"/>
                  </a:lnTo>
                  <a:lnTo>
                    <a:pt x="1079030" y="819086"/>
                  </a:lnTo>
                  <a:lnTo>
                    <a:pt x="1094816" y="819086"/>
                  </a:lnTo>
                  <a:lnTo>
                    <a:pt x="1094816" y="811682"/>
                  </a:lnTo>
                  <a:close/>
                </a:path>
                <a:path w="3094990" h="1355725">
                  <a:moveTo>
                    <a:pt x="1095743" y="1347876"/>
                  </a:moveTo>
                  <a:lnTo>
                    <a:pt x="1079957" y="1347876"/>
                  </a:lnTo>
                  <a:lnTo>
                    <a:pt x="1079957" y="1355293"/>
                  </a:lnTo>
                  <a:lnTo>
                    <a:pt x="1095743" y="1355293"/>
                  </a:lnTo>
                  <a:lnTo>
                    <a:pt x="1095743" y="1347876"/>
                  </a:lnTo>
                  <a:close/>
                </a:path>
                <a:path w="3094990" h="1355725">
                  <a:moveTo>
                    <a:pt x="1101318" y="1046441"/>
                  </a:moveTo>
                  <a:lnTo>
                    <a:pt x="1085532" y="1046441"/>
                  </a:lnTo>
                  <a:lnTo>
                    <a:pt x="1085532" y="1053846"/>
                  </a:lnTo>
                  <a:lnTo>
                    <a:pt x="1101318" y="1053846"/>
                  </a:lnTo>
                  <a:lnTo>
                    <a:pt x="1101318" y="1046441"/>
                  </a:lnTo>
                  <a:close/>
                </a:path>
                <a:path w="3094990" h="1355725">
                  <a:moveTo>
                    <a:pt x="1109687" y="590359"/>
                  </a:moveTo>
                  <a:lnTo>
                    <a:pt x="1094320" y="590359"/>
                  </a:lnTo>
                  <a:lnTo>
                    <a:pt x="1094320" y="597763"/>
                  </a:lnTo>
                  <a:lnTo>
                    <a:pt x="1109687" y="597763"/>
                  </a:lnTo>
                  <a:lnTo>
                    <a:pt x="1109687" y="590359"/>
                  </a:lnTo>
                  <a:close/>
                </a:path>
                <a:path w="3094990" h="1355725">
                  <a:moveTo>
                    <a:pt x="1125474" y="811682"/>
                  </a:moveTo>
                  <a:lnTo>
                    <a:pt x="1110119" y="811682"/>
                  </a:lnTo>
                  <a:lnTo>
                    <a:pt x="1110119" y="819086"/>
                  </a:lnTo>
                  <a:lnTo>
                    <a:pt x="1125474" y="819086"/>
                  </a:lnTo>
                  <a:lnTo>
                    <a:pt x="1125474" y="811682"/>
                  </a:lnTo>
                  <a:close/>
                </a:path>
                <a:path w="3094990" h="1355725">
                  <a:moveTo>
                    <a:pt x="1126832" y="1347876"/>
                  </a:moveTo>
                  <a:lnTo>
                    <a:pt x="1111046" y="1347876"/>
                  </a:lnTo>
                  <a:lnTo>
                    <a:pt x="1111046" y="1355293"/>
                  </a:lnTo>
                  <a:lnTo>
                    <a:pt x="1126832" y="1355293"/>
                  </a:lnTo>
                  <a:lnTo>
                    <a:pt x="1126832" y="1347876"/>
                  </a:lnTo>
                  <a:close/>
                </a:path>
                <a:path w="3094990" h="1355725">
                  <a:moveTo>
                    <a:pt x="1132408" y="1046441"/>
                  </a:moveTo>
                  <a:lnTo>
                    <a:pt x="1116622" y="1046441"/>
                  </a:lnTo>
                  <a:lnTo>
                    <a:pt x="1116622" y="1053846"/>
                  </a:lnTo>
                  <a:lnTo>
                    <a:pt x="1132408" y="1053846"/>
                  </a:lnTo>
                  <a:lnTo>
                    <a:pt x="1132408" y="1046441"/>
                  </a:lnTo>
                  <a:close/>
                </a:path>
                <a:path w="3094990" h="1355725">
                  <a:moveTo>
                    <a:pt x="1140764" y="590359"/>
                  </a:moveTo>
                  <a:lnTo>
                    <a:pt x="1125474" y="590359"/>
                  </a:lnTo>
                  <a:lnTo>
                    <a:pt x="1125474" y="597763"/>
                  </a:lnTo>
                  <a:lnTo>
                    <a:pt x="1140764" y="597763"/>
                  </a:lnTo>
                  <a:lnTo>
                    <a:pt x="1140764" y="590359"/>
                  </a:lnTo>
                  <a:close/>
                </a:path>
                <a:path w="3094990" h="1355725">
                  <a:moveTo>
                    <a:pt x="1156563" y="811682"/>
                  </a:moveTo>
                  <a:lnTo>
                    <a:pt x="1141260" y="811682"/>
                  </a:lnTo>
                  <a:lnTo>
                    <a:pt x="1141260" y="819086"/>
                  </a:lnTo>
                  <a:lnTo>
                    <a:pt x="1156563" y="819086"/>
                  </a:lnTo>
                  <a:lnTo>
                    <a:pt x="1156563" y="811682"/>
                  </a:lnTo>
                  <a:close/>
                </a:path>
                <a:path w="3094990" h="1355725">
                  <a:moveTo>
                    <a:pt x="1157859" y="1353883"/>
                  </a:moveTo>
                  <a:lnTo>
                    <a:pt x="1157173" y="1346504"/>
                  </a:lnTo>
                  <a:lnTo>
                    <a:pt x="1141818" y="1347889"/>
                  </a:lnTo>
                  <a:lnTo>
                    <a:pt x="1142504" y="1355267"/>
                  </a:lnTo>
                  <a:lnTo>
                    <a:pt x="1157859" y="1353883"/>
                  </a:lnTo>
                  <a:close/>
                </a:path>
                <a:path w="3094990" h="1355725">
                  <a:moveTo>
                    <a:pt x="1163053" y="1046441"/>
                  </a:moveTo>
                  <a:lnTo>
                    <a:pt x="1147762" y="1046441"/>
                  </a:lnTo>
                  <a:lnTo>
                    <a:pt x="1147762" y="1053846"/>
                  </a:lnTo>
                  <a:lnTo>
                    <a:pt x="1163053" y="1053846"/>
                  </a:lnTo>
                  <a:lnTo>
                    <a:pt x="1163053" y="1046441"/>
                  </a:lnTo>
                  <a:close/>
                </a:path>
                <a:path w="3094990" h="1355725">
                  <a:moveTo>
                    <a:pt x="1171917" y="590359"/>
                  </a:moveTo>
                  <a:lnTo>
                    <a:pt x="1156119" y="590359"/>
                  </a:lnTo>
                  <a:lnTo>
                    <a:pt x="1156119" y="597763"/>
                  </a:lnTo>
                  <a:lnTo>
                    <a:pt x="1171917" y="597763"/>
                  </a:lnTo>
                  <a:lnTo>
                    <a:pt x="1171917" y="590359"/>
                  </a:lnTo>
                  <a:close/>
                </a:path>
                <a:path w="3094990" h="1355725">
                  <a:moveTo>
                    <a:pt x="1187704" y="811682"/>
                  </a:moveTo>
                  <a:lnTo>
                    <a:pt x="1172349" y="811682"/>
                  </a:lnTo>
                  <a:lnTo>
                    <a:pt x="1172349" y="819086"/>
                  </a:lnTo>
                  <a:lnTo>
                    <a:pt x="1187704" y="819086"/>
                  </a:lnTo>
                  <a:lnTo>
                    <a:pt x="1187704" y="811682"/>
                  </a:lnTo>
                  <a:close/>
                </a:path>
                <a:path w="3094990" h="1355725">
                  <a:moveTo>
                    <a:pt x="1188821" y="1345692"/>
                  </a:moveTo>
                  <a:lnTo>
                    <a:pt x="1186967" y="1341742"/>
                  </a:lnTo>
                  <a:lnTo>
                    <a:pt x="1186840" y="1341488"/>
                  </a:lnTo>
                  <a:lnTo>
                    <a:pt x="1185659" y="1338961"/>
                  </a:lnTo>
                  <a:lnTo>
                    <a:pt x="1180020" y="1341564"/>
                  </a:lnTo>
                  <a:lnTo>
                    <a:pt x="1172032" y="1343342"/>
                  </a:lnTo>
                  <a:lnTo>
                    <a:pt x="1173645" y="1350568"/>
                  </a:lnTo>
                  <a:lnTo>
                    <a:pt x="1182001" y="1348714"/>
                  </a:lnTo>
                  <a:lnTo>
                    <a:pt x="1182751" y="1348460"/>
                  </a:lnTo>
                  <a:lnTo>
                    <a:pt x="1188821" y="1345692"/>
                  </a:lnTo>
                  <a:close/>
                </a:path>
                <a:path w="3094990" h="1355725">
                  <a:moveTo>
                    <a:pt x="1194206" y="1046441"/>
                  </a:moveTo>
                  <a:lnTo>
                    <a:pt x="1178852" y="1046441"/>
                  </a:lnTo>
                  <a:lnTo>
                    <a:pt x="1178852" y="1053846"/>
                  </a:lnTo>
                  <a:lnTo>
                    <a:pt x="1194206" y="1053846"/>
                  </a:lnTo>
                  <a:lnTo>
                    <a:pt x="1194206" y="1046441"/>
                  </a:lnTo>
                  <a:close/>
                </a:path>
                <a:path w="3094990" h="1355725">
                  <a:moveTo>
                    <a:pt x="1202563" y="590359"/>
                  </a:moveTo>
                  <a:lnTo>
                    <a:pt x="1187208" y="590359"/>
                  </a:lnTo>
                  <a:lnTo>
                    <a:pt x="1187208" y="597763"/>
                  </a:lnTo>
                  <a:lnTo>
                    <a:pt x="1202563" y="597763"/>
                  </a:lnTo>
                  <a:lnTo>
                    <a:pt x="1202563" y="590359"/>
                  </a:lnTo>
                  <a:close/>
                </a:path>
                <a:path w="3094990" h="1355725">
                  <a:moveTo>
                    <a:pt x="1216748" y="1330109"/>
                  </a:moveTo>
                  <a:lnTo>
                    <a:pt x="1212532" y="1323975"/>
                  </a:lnTo>
                  <a:lnTo>
                    <a:pt x="1199527" y="1332776"/>
                  </a:lnTo>
                  <a:lnTo>
                    <a:pt x="1203744" y="1338910"/>
                  </a:lnTo>
                  <a:lnTo>
                    <a:pt x="1216748" y="1330109"/>
                  </a:lnTo>
                  <a:close/>
                </a:path>
                <a:path w="3094990" h="1355725">
                  <a:moveTo>
                    <a:pt x="1218793" y="811682"/>
                  </a:moveTo>
                  <a:lnTo>
                    <a:pt x="1202994" y="811682"/>
                  </a:lnTo>
                  <a:lnTo>
                    <a:pt x="1202994" y="819086"/>
                  </a:lnTo>
                  <a:lnTo>
                    <a:pt x="1218793" y="819086"/>
                  </a:lnTo>
                  <a:lnTo>
                    <a:pt x="1218793" y="811682"/>
                  </a:lnTo>
                  <a:close/>
                </a:path>
                <a:path w="3094990" h="1355725">
                  <a:moveTo>
                    <a:pt x="1225296" y="1046441"/>
                  </a:moveTo>
                  <a:lnTo>
                    <a:pt x="1209992" y="1046441"/>
                  </a:lnTo>
                  <a:lnTo>
                    <a:pt x="1209992" y="1053846"/>
                  </a:lnTo>
                  <a:lnTo>
                    <a:pt x="1225296" y="1053846"/>
                  </a:lnTo>
                  <a:lnTo>
                    <a:pt x="1225296" y="1046441"/>
                  </a:lnTo>
                  <a:close/>
                </a:path>
                <a:path w="3094990" h="1355725">
                  <a:moveTo>
                    <a:pt x="1233716" y="590359"/>
                  </a:moveTo>
                  <a:lnTo>
                    <a:pt x="1218361" y="590359"/>
                  </a:lnTo>
                  <a:lnTo>
                    <a:pt x="1218361" y="597763"/>
                  </a:lnTo>
                  <a:lnTo>
                    <a:pt x="1233716" y="597763"/>
                  </a:lnTo>
                  <a:lnTo>
                    <a:pt x="1233716" y="590359"/>
                  </a:lnTo>
                  <a:close/>
                </a:path>
                <a:path w="3094990" h="1355725">
                  <a:moveTo>
                    <a:pt x="1239659" y="1308735"/>
                  </a:moveTo>
                  <a:lnTo>
                    <a:pt x="1234211" y="1303693"/>
                  </a:lnTo>
                  <a:lnTo>
                    <a:pt x="1228204" y="1310170"/>
                  </a:lnTo>
                  <a:lnTo>
                    <a:pt x="1228382" y="1309928"/>
                  </a:lnTo>
                  <a:lnTo>
                    <a:pt x="1228128" y="1310170"/>
                  </a:lnTo>
                  <a:lnTo>
                    <a:pt x="1223746" y="1314094"/>
                  </a:lnTo>
                  <a:lnTo>
                    <a:pt x="1228763" y="1319606"/>
                  </a:lnTo>
                  <a:lnTo>
                    <a:pt x="1233398" y="1315440"/>
                  </a:lnTo>
                  <a:lnTo>
                    <a:pt x="1233589" y="1315212"/>
                  </a:lnTo>
                  <a:lnTo>
                    <a:pt x="1239659" y="1308735"/>
                  </a:lnTo>
                  <a:close/>
                </a:path>
                <a:path w="3094990" h="1355725">
                  <a:moveTo>
                    <a:pt x="1249502" y="811682"/>
                  </a:moveTo>
                  <a:lnTo>
                    <a:pt x="1234147" y="811682"/>
                  </a:lnTo>
                  <a:lnTo>
                    <a:pt x="1234147" y="819086"/>
                  </a:lnTo>
                  <a:lnTo>
                    <a:pt x="1249502" y="819086"/>
                  </a:lnTo>
                  <a:lnTo>
                    <a:pt x="1249502" y="811682"/>
                  </a:lnTo>
                  <a:close/>
                </a:path>
                <a:path w="3094990" h="1355725">
                  <a:moveTo>
                    <a:pt x="1256436" y="1046441"/>
                  </a:moveTo>
                  <a:lnTo>
                    <a:pt x="1240650" y="1046441"/>
                  </a:lnTo>
                  <a:lnTo>
                    <a:pt x="1240650" y="1053846"/>
                  </a:lnTo>
                  <a:lnTo>
                    <a:pt x="1256436" y="1053846"/>
                  </a:lnTo>
                  <a:lnTo>
                    <a:pt x="1256436" y="1046441"/>
                  </a:lnTo>
                  <a:close/>
                </a:path>
                <a:path w="3094990" h="1355725">
                  <a:moveTo>
                    <a:pt x="1260957" y="1286078"/>
                  </a:moveTo>
                  <a:lnTo>
                    <a:pt x="1255636" y="1280947"/>
                  </a:lnTo>
                  <a:lnTo>
                    <a:pt x="1244917" y="1292072"/>
                  </a:lnTo>
                  <a:lnTo>
                    <a:pt x="1250302" y="1297190"/>
                  </a:lnTo>
                  <a:lnTo>
                    <a:pt x="1260957" y="1286078"/>
                  </a:lnTo>
                  <a:close/>
                </a:path>
                <a:path w="3094990" h="1355725">
                  <a:moveTo>
                    <a:pt x="1264793" y="590359"/>
                  </a:moveTo>
                  <a:lnTo>
                    <a:pt x="1249502" y="590359"/>
                  </a:lnTo>
                  <a:lnTo>
                    <a:pt x="1249502" y="597763"/>
                  </a:lnTo>
                  <a:lnTo>
                    <a:pt x="1264793" y="597763"/>
                  </a:lnTo>
                  <a:lnTo>
                    <a:pt x="1264793" y="590359"/>
                  </a:lnTo>
                  <a:close/>
                </a:path>
                <a:path w="3094990" h="1355725">
                  <a:moveTo>
                    <a:pt x="1280591" y="811682"/>
                  </a:moveTo>
                  <a:lnTo>
                    <a:pt x="1265288" y="811682"/>
                  </a:lnTo>
                  <a:lnTo>
                    <a:pt x="1265288" y="819086"/>
                  </a:lnTo>
                  <a:lnTo>
                    <a:pt x="1280591" y="819086"/>
                  </a:lnTo>
                  <a:lnTo>
                    <a:pt x="1280591" y="811682"/>
                  </a:lnTo>
                  <a:close/>
                </a:path>
                <a:path w="3094990" h="1355725">
                  <a:moveTo>
                    <a:pt x="1282014" y="1263269"/>
                  </a:moveTo>
                  <a:lnTo>
                    <a:pt x="1276438" y="1258379"/>
                  </a:lnTo>
                  <a:lnTo>
                    <a:pt x="1266228" y="1269961"/>
                  </a:lnTo>
                  <a:lnTo>
                    <a:pt x="1271790" y="1274851"/>
                  </a:lnTo>
                  <a:lnTo>
                    <a:pt x="1282014" y="1263269"/>
                  </a:lnTo>
                  <a:close/>
                </a:path>
                <a:path w="3094990" h="1355725">
                  <a:moveTo>
                    <a:pt x="1287094" y="1046441"/>
                  </a:moveTo>
                  <a:lnTo>
                    <a:pt x="1271790" y="1046441"/>
                  </a:lnTo>
                  <a:lnTo>
                    <a:pt x="1271790" y="1053846"/>
                  </a:lnTo>
                  <a:lnTo>
                    <a:pt x="1287094" y="1053846"/>
                  </a:lnTo>
                  <a:lnTo>
                    <a:pt x="1287094" y="1046441"/>
                  </a:lnTo>
                  <a:close/>
                </a:path>
                <a:path w="3094990" h="1355725">
                  <a:moveTo>
                    <a:pt x="1295946" y="590359"/>
                  </a:moveTo>
                  <a:lnTo>
                    <a:pt x="1280160" y="590359"/>
                  </a:lnTo>
                  <a:lnTo>
                    <a:pt x="1280160" y="597763"/>
                  </a:lnTo>
                  <a:lnTo>
                    <a:pt x="1295946" y="597763"/>
                  </a:lnTo>
                  <a:lnTo>
                    <a:pt x="1295946" y="590359"/>
                  </a:lnTo>
                  <a:close/>
                </a:path>
                <a:path w="3094990" h="1355725">
                  <a:moveTo>
                    <a:pt x="1303312" y="1240650"/>
                  </a:moveTo>
                  <a:lnTo>
                    <a:pt x="1297800" y="1235633"/>
                  </a:lnTo>
                  <a:lnTo>
                    <a:pt x="1287157" y="1247203"/>
                  </a:lnTo>
                  <a:lnTo>
                    <a:pt x="1292606" y="1252220"/>
                  </a:lnTo>
                  <a:lnTo>
                    <a:pt x="1303312" y="1240650"/>
                  </a:lnTo>
                  <a:close/>
                </a:path>
                <a:path w="3094990" h="1355725">
                  <a:moveTo>
                    <a:pt x="1311732" y="811682"/>
                  </a:moveTo>
                  <a:lnTo>
                    <a:pt x="1296377" y="811682"/>
                  </a:lnTo>
                  <a:lnTo>
                    <a:pt x="1296377" y="819086"/>
                  </a:lnTo>
                  <a:lnTo>
                    <a:pt x="1311732" y="819086"/>
                  </a:lnTo>
                  <a:lnTo>
                    <a:pt x="1311732" y="811682"/>
                  </a:lnTo>
                  <a:close/>
                </a:path>
                <a:path w="3094990" h="1355725">
                  <a:moveTo>
                    <a:pt x="1318234" y="1046441"/>
                  </a:moveTo>
                  <a:lnTo>
                    <a:pt x="1302880" y="1046441"/>
                  </a:lnTo>
                  <a:lnTo>
                    <a:pt x="1302880" y="1053846"/>
                  </a:lnTo>
                  <a:lnTo>
                    <a:pt x="1318234" y="1053846"/>
                  </a:lnTo>
                  <a:lnTo>
                    <a:pt x="1318234" y="1046441"/>
                  </a:lnTo>
                  <a:close/>
                </a:path>
                <a:path w="3094990" h="1355725">
                  <a:moveTo>
                    <a:pt x="1324241" y="1217904"/>
                  </a:moveTo>
                  <a:lnTo>
                    <a:pt x="1318666" y="1213002"/>
                  </a:lnTo>
                  <a:lnTo>
                    <a:pt x="1308455" y="1224584"/>
                  </a:lnTo>
                  <a:lnTo>
                    <a:pt x="1314030" y="1229474"/>
                  </a:lnTo>
                  <a:lnTo>
                    <a:pt x="1324241" y="1217904"/>
                  </a:lnTo>
                  <a:close/>
                </a:path>
                <a:path w="3094990" h="1355725">
                  <a:moveTo>
                    <a:pt x="1327035" y="590359"/>
                  </a:moveTo>
                  <a:lnTo>
                    <a:pt x="1311236" y="590359"/>
                  </a:lnTo>
                  <a:lnTo>
                    <a:pt x="1311236" y="597763"/>
                  </a:lnTo>
                  <a:lnTo>
                    <a:pt x="1327035" y="597763"/>
                  </a:lnTo>
                  <a:lnTo>
                    <a:pt x="1327035" y="590359"/>
                  </a:lnTo>
                  <a:close/>
                </a:path>
                <a:path w="3094990" h="1355725">
                  <a:moveTo>
                    <a:pt x="1342821" y="811682"/>
                  </a:moveTo>
                  <a:lnTo>
                    <a:pt x="1327035" y="811682"/>
                  </a:lnTo>
                  <a:lnTo>
                    <a:pt x="1327035" y="819086"/>
                  </a:lnTo>
                  <a:lnTo>
                    <a:pt x="1342821" y="819086"/>
                  </a:lnTo>
                  <a:lnTo>
                    <a:pt x="1342821" y="811682"/>
                  </a:lnTo>
                  <a:close/>
                </a:path>
                <a:path w="3094990" h="1355725">
                  <a:moveTo>
                    <a:pt x="1345539" y="1195793"/>
                  </a:moveTo>
                  <a:lnTo>
                    <a:pt x="1340154" y="1190663"/>
                  </a:lnTo>
                  <a:lnTo>
                    <a:pt x="1329448" y="1201775"/>
                  </a:lnTo>
                  <a:lnTo>
                    <a:pt x="1334833" y="1206906"/>
                  </a:lnTo>
                  <a:lnTo>
                    <a:pt x="1345539" y="1195793"/>
                  </a:lnTo>
                  <a:close/>
                </a:path>
                <a:path w="3094990" h="1355725">
                  <a:moveTo>
                    <a:pt x="1349324" y="1046441"/>
                  </a:moveTo>
                  <a:lnTo>
                    <a:pt x="1334033" y="1046441"/>
                  </a:lnTo>
                  <a:lnTo>
                    <a:pt x="1334033" y="1053846"/>
                  </a:lnTo>
                  <a:lnTo>
                    <a:pt x="1349324" y="1053846"/>
                  </a:lnTo>
                  <a:lnTo>
                    <a:pt x="1349324" y="1046441"/>
                  </a:lnTo>
                  <a:close/>
                </a:path>
                <a:path w="3094990" h="1355725">
                  <a:moveTo>
                    <a:pt x="1357680" y="590359"/>
                  </a:moveTo>
                  <a:lnTo>
                    <a:pt x="1342390" y="590359"/>
                  </a:lnTo>
                  <a:lnTo>
                    <a:pt x="1342390" y="597763"/>
                  </a:lnTo>
                  <a:lnTo>
                    <a:pt x="1357680" y="597763"/>
                  </a:lnTo>
                  <a:lnTo>
                    <a:pt x="1357680" y="590359"/>
                  </a:lnTo>
                  <a:close/>
                </a:path>
                <a:path w="3094990" h="1355725">
                  <a:moveTo>
                    <a:pt x="1366469" y="1173035"/>
                  </a:moveTo>
                  <a:lnTo>
                    <a:pt x="1361020" y="1168031"/>
                  </a:lnTo>
                  <a:lnTo>
                    <a:pt x="1350810" y="1179144"/>
                  </a:lnTo>
                  <a:lnTo>
                    <a:pt x="1356258" y="1184148"/>
                  </a:lnTo>
                  <a:lnTo>
                    <a:pt x="1366469" y="1173035"/>
                  </a:lnTo>
                  <a:close/>
                </a:path>
                <a:path w="3094990" h="1355725">
                  <a:moveTo>
                    <a:pt x="1373962" y="811682"/>
                  </a:moveTo>
                  <a:lnTo>
                    <a:pt x="1358176" y="811682"/>
                  </a:lnTo>
                  <a:lnTo>
                    <a:pt x="1358176" y="819086"/>
                  </a:lnTo>
                  <a:lnTo>
                    <a:pt x="1373962" y="819086"/>
                  </a:lnTo>
                  <a:lnTo>
                    <a:pt x="1373962" y="811682"/>
                  </a:lnTo>
                  <a:close/>
                </a:path>
                <a:path w="3094990" h="1355725">
                  <a:moveTo>
                    <a:pt x="1380464" y="1046441"/>
                  </a:moveTo>
                  <a:lnTo>
                    <a:pt x="1364678" y="1046441"/>
                  </a:lnTo>
                  <a:lnTo>
                    <a:pt x="1364678" y="1053846"/>
                  </a:lnTo>
                  <a:lnTo>
                    <a:pt x="1380464" y="1053846"/>
                  </a:lnTo>
                  <a:lnTo>
                    <a:pt x="1380464" y="1046441"/>
                  </a:lnTo>
                  <a:close/>
                </a:path>
                <a:path w="3094990" h="1355725">
                  <a:moveTo>
                    <a:pt x="1387779" y="1150404"/>
                  </a:moveTo>
                  <a:lnTo>
                    <a:pt x="1382445" y="1145286"/>
                  </a:lnTo>
                  <a:lnTo>
                    <a:pt x="1371739" y="1156398"/>
                  </a:lnTo>
                  <a:lnTo>
                    <a:pt x="1377124" y="1161529"/>
                  </a:lnTo>
                  <a:lnTo>
                    <a:pt x="1387779" y="1150404"/>
                  </a:lnTo>
                  <a:close/>
                </a:path>
                <a:path w="3094990" h="1355725">
                  <a:moveTo>
                    <a:pt x="1388833" y="590359"/>
                  </a:moveTo>
                  <a:lnTo>
                    <a:pt x="1373466" y="590359"/>
                  </a:lnTo>
                  <a:lnTo>
                    <a:pt x="1373466" y="597763"/>
                  </a:lnTo>
                  <a:lnTo>
                    <a:pt x="1388833" y="597763"/>
                  </a:lnTo>
                  <a:lnTo>
                    <a:pt x="1388833" y="590359"/>
                  </a:lnTo>
                  <a:close/>
                </a:path>
                <a:path w="3094990" h="1355725">
                  <a:moveTo>
                    <a:pt x="1404620" y="811682"/>
                  </a:moveTo>
                  <a:lnTo>
                    <a:pt x="1389265" y="811682"/>
                  </a:lnTo>
                  <a:lnTo>
                    <a:pt x="1389265" y="819086"/>
                  </a:lnTo>
                  <a:lnTo>
                    <a:pt x="1404620" y="819086"/>
                  </a:lnTo>
                  <a:lnTo>
                    <a:pt x="1404620" y="811682"/>
                  </a:lnTo>
                  <a:close/>
                </a:path>
                <a:path w="3094990" h="1355725">
                  <a:moveTo>
                    <a:pt x="1409077" y="1127785"/>
                  </a:moveTo>
                  <a:lnTo>
                    <a:pt x="1403819" y="1122540"/>
                  </a:lnTo>
                  <a:lnTo>
                    <a:pt x="1401521" y="1124851"/>
                  </a:lnTo>
                  <a:lnTo>
                    <a:pt x="1393101" y="1133729"/>
                  </a:lnTo>
                  <a:lnTo>
                    <a:pt x="1398485" y="1138821"/>
                  </a:lnTo>
                  <a:lnTo>
                    <a:pt x="1406855" y="1130020"/>
                  </a:lnTo>
                  <a:lnTo>
                    <a:pt x="1409077" y="1127785"/>
                  </a:lnTo>
                  <a:close/>
                </a:path>
                <a:path w="3094990" h="1355725">
                  <a:moveTo>
                    <a:pt x="1411554" y="1046441"/>
                  </a:moveTo>
                  <a:lnTo>
                    <a:pt x="1395768" y="1046441"/>
                  </a:lnTo>
                  <a:lnTo>
                    <a:pt x="1395768" y="1053846"/>
                  </a:lnTo>
                  <a:lnTo>
                    <a:pt x="1411554" y="1053846"/>
                  </a:lnTo>
                  <a:lnTo>
                    <a:pt x="1411554" y="1046441"/>
                  </a:lnTo>
                  <a:close/>
                </a:path>
                <a:path w="3094990" h="1355725">
                  <a:moveTo>
                    <a:pt x="1419910" y="590359"/>
                  </a:moveTo>
                  <a:lnTo>
                    <a:pt x="1404124" y="590359"/>
                  </a:lnTo>
                  <a:lnTo>
                    <a:pt x="1404124" y="597763"/>
                  </a:lnTo>
                  <a:lnTo>
                    <a:pt x="1419910" y="597763"/>
                  </a:lnTo>
                  <a:lnTo>
                    <a:pt x="1419910" y="590359"/>
                  </a:lnTo>
                  <a:close/>
                </a:path>
                <a:path w="3094990" h="1355725">
                  <a:moveTo>
                    <a:pt x="1430693" y="1106220"/>
                  </a:moveTo>
                  <a:lnTo>
                    <a:pt x="1425917" y="1100569"/>
                  </a:lnTo>
                  <a:lnTo>
                    <a:pt x="1419847" y="1105662"/>
                  </a:lnTo>
                  <a:lnTo>
                    <a:pt x="1414399" y="1111542"/>
                  </a:lnTo>
                  <a:lnTo>
                    <a:pt x="1419910" y="1116545"/>
                  </a:lnTo>
                  <a:lnTo>
                    <a:pt x="1424698" y="1111313"/>
                  </a:lnTo>
                  <a:lnTo>
                    <a:pt x="1424990" y="1110996"/>
                  </a:lnTo>
                  <a:lnTo>
                    <a:pt x="1424736" y="1111275"/>
                  </a:lnTo>
                  <a:lnTo>
                    <a:pt x="1425067" y="1110996"/>
                  </a:lnTo>
                  <a:lnTo>
                    <a:pt x="1430693" y="1106220"/>
                  </a:lnTo>
                  <a:close/>
                </a:path>
                <a:path w="3094990" h="1355725">
                  <a:moveTo>
                    <a:pt x="1435709" y="811682"/>
                  </a:moveTo>
                  <a:lnTo>
                    <a:pt x="1420406" y="811682"/>
                  </a:lnTo>
                  <a:lnTo>
                    <a:pt x="1420406" y="819086"/>
                  </a:lnTo>
                  <a:lnTo>
                    <a:pt x="1435709" y="819086"/>
                  </a:lnTo>
                  <a:lnTo>
                    <a:pt x="1435709" y="811682"/>
                  </a:lnTo>
                  <a:close/>
                </a:path>
                <a:path w="3094990" h="1355725">
                  <a:moveTo>
                    <a:pt x="1442212" y="1046441"/>
                  </a:moveTo>
                  <a:lnTo>
                    <a:pt x="1426908" y="1046441"/>
                  </a:lnTo>
                  <a:lnTo>
                    <a:pt x="1426908" y="1053846"/>
                  </a:lnTo>
                  <a:lnTo>
                    <a:pt x="1442212" y="1053846"/>
                  </a:lnTo>
                  <a:lnTo>
                    <a:pt x="1442212" y="1046441"/>
                  </a:lnTo>
                  <a:close/>
                </a:path>
                <a:path w="3094990" h="1355725">
                  <a:moveTo>
                    <a:pt x="1451063" y="590359"/>
                  </a:moveTo>
                  <a:lnTo>
                    <a:pt x="1435277" y="590359"/>
                  </a:lnTo>
                  <a:lnTo>
                    <a:pt x="1435277" y="597763"/>
                  </a:lnTo>
                  <a:lnTo>
                    <a:pt x="1451063" y="597763"/>
                  </a:lnTo>
                  <a:lnTo>
                    <a:pt x="1451063" y="590359"/>
                  </a:lnTo>
                  <a:close/>
                </a:path>
                <a:path w="3094990" h="1355725">
                  <a:moveTo>
                    <a:pt x="1455331" y="1088478"/>
                  </a:moveTo>
                  <a:lnTo>
                    <a:pt x="1451432" y="1082192"/>
                  </a:lnTo>
                  <a:lnTo>
                    <a:pt x="1440281" y="1089139"/>
                  </a:lnTo>
                  <a:lnTo>
                    <a:pt x="1439976" y="1089317"/>
                  </a:lnTo>
                  <a:lnTo>
                    <a:pt x="1438122" y="1090701"/>
                  </a:lnTo>
                  <a:lnTo>
                    <a:pt x="1442580" y="1096645"/>
                  </a:lnTo>
                  <a:lnTo>
                    <a:pt x="1444256" y="1095425"/>
                  </a:lnTo>
                  <a:lnTo>
                    <a:pt x="1444498" y="1095248"/>
                  </a:lnTo>
                  <a:lnTo>
                    <a:pt x="1455331" y="1088478"/>
                  </a:lnTo>
                  <a:close/>
                </a:path>
                <a:path w="3094990" h="1355725">
                  <a:moveTo>
                    <a:pt x="1466850" y="811682"/>
                  </a:moveTo>
                  <a:lnTo>
                    <a:pt x="1451063" y="811682"/>
                  </a:lnTo>
                  <a:lnTo>
                    <a:pt x="1451063" y="819086"/>
                  </a:lnTo>
                  <a:lnTo>
                    <a:pt x="1466850" y="819086"/>
                  </a:lnTo>
                  <a:lnTo>
                    <a:pt x="1466850" y="811682"/>
                  </a:lnTo>
                  <a:close/>
                </a:path>
                <a:path w="3094990" h="1355725">
                  <a:moveTo>
                    <a:pt x="1473352" y="1046441"/>
                  </a:moveTo>
                  <a:lnTo>
                    <a:pt x="1458061" y="1046441"/>
                  </a:lnTo>
                  <a:lnTo>
                    <a:pt x="1458061" y="1053846"/>
                  </a:lnTo>
                  <a:lnTo>
                    <a:pt x="1473352" y="1053846"/>
                  </a:lnTo>
                  <a:lnTo>
                    <a:pt x="1473352" y="1046441"/>
                  </a:lnTo>
                  <a:close/>
                </a:path>
                <a:path w="3094990" h="1355725">
                  <a:moveTo>
                    <a:pt x="1481709" y="590359"/>
                  </a:moveTo>
                  <a:lnTo>
                    <a:pt x="1466418" y="590359"/>
                  </a:lnTo>
                  <a:lnTo>
                    <a:pt x="1466418" y="597763"/>
                  </a:lnTo>
                  <a:lnTo>
                    <a:pt x="1481709" y="597763"/>
                  </a:lnTo>
                  <a:lnTo>
                    <a:pt x="1481709" y="590359"/>
                  </a:lnTo>
                  <a:close/>
                </a:path>
                <a:path w="3094990" h="1355725">
                  <a:moveTo>
                    <a:pt x="1482394" y="1073861"/>
                  </a:moveTo>
                  <a:lnTo>
                    <a:pt x="1479169" y="1067193"/>
                  </a:lnTo>
                  <a:lnTo>
                    <a:pt x="1464741" y="1074127"/>
                  </a:lnTo>
                  <a:lnTo>
                    <a:pt x="1468031" y="1080795"/>
                  </a:lnTo>
                  <a:lnTo>
                    <a:pt x="1482394" y="1073861"/>
                  </a:lnTo>
                  <a:close/>
                </a:path>
                <a:path w="3094990" h="1355725">
                  <a:moveTo>
                    <a:pt x="1498003" y="811682"/>
                  </a:moveTo>
                  <a:lnTo>
                    <a:pt x="1482204" y="811682"/>
                  </a:lnTo>
                  <a:lnTo>
                    <a:pt x="1482204" y="819086"/>
                  </a:lnTo>
                  <a:lnTo>
                    <a:pt x="1498003" y="819086"/>
                  </a:lnTo>
                  <a:lnTo>
                    <a:pt x="1498003" y="811682"/>
                  </a:lnTo>
                  <a:close/>
                </a:path>
                <a:path w="3094990" h="1355725">
                  <a:moveTo>
                    <a:pt x="1504505" y="1046441"/>
                  </a:moveTo>
                  <a:lnTo>
                    <a:pt x="1489138" y="1046441"/>
                  </a:lnTo>
                  <a:lnTo>
                    <a:pt x="1489138" y="1053846"/>
                  </a:lnTo>
                  <a:lnTo>
                    <a:pt x="1504505" y="1053846"/>
                  </a:lnTo>
                  <a:lnTo>
                    <a:pt x="1504505" y="1046441"/>
                  </a:lnTo>
                  <a:close/>
                </a:path>
                <a:path w="3094990" h="1355725">
                  <a:moveTo>
                    <a:pt x="1510817" y="1063371"/>
                  </a:moveTo>
                  <a:lnTo>
                    <a:pt x="1508404" y="1056373"/>
                  </a:lnTo>
                  <a:lnTo>
                    <a:pt x="1493545" y="1061466"/>
                  </a:lnTo>
                  <a:lnTo>
                    <a:pt x="1495958" y="1068463"/>
                  </a:lnTo>
                  <a:lnTo>
                    <a:pt x="1510817" y="1063371"/>
                  </a:lnTo>
                  <a:close/>
                </a:path>
                <a:path w="3094990" h="1355725">
                  <a:moveTo>
                    <a:pt x="1512862" y="590359"/>
                  </a:moveTo>
                  <a:lnTo>
                    <a:pt x="1497507" y="590359"/>
                  </a:lnTo>
                  <a:lnTo>
                    <a:pt x="1497507" y="597763"/>
                  </a:lnTo>
                  <a:lnTo>
                    <a:pt x="1512862" y="597763"/>
                  </a:lnTo>
                  <a:lnTo>
                    <a:pt x="1512862" y="590359"/>
                  </a:lnTo>
                  <a:close/>
                </a:path>
                <a:path w="3094990" h="1355725">
                  <a:moveTo>
                    <a:pt x="1528648" y="811682"/>
                  </a:moveTo>
                  <a:lnTo>
                    <a:pt x="1513293" y="811682"/>
                  </a:lnTo>
                  <a:lnTo>
                    <a:pt x="1513293" y="819086"/>
                  </a:lnTo>
                  <a:lnTo>
                    <a:pt x="1528648" y="819086"/>
                  </a:lnTo>
                  <a:lnTo>
                    <a:pt x="1528648" y="811682"/>
                  </a:lnTo>
                  <a:close/>
                </a:path>
                <a:path w="3094990" h="1355725">
                  <a:moveTo>
                    <a:pt x="1540230" y="1056601"/>
                  </a:moveTo>
                  <a:lnTo>
                    <a:pt x="1539303" y="1049248"/>
                  </a:lnTo>
                  <a:lnTo>
                    <a:pt x="1535582" y="1049718"/>
                  </a:lnTo>
                  <a:lnTo>
                    <a:pt x="1535582" y="1046441"/>
                  </a:lnTo>
                  <a:lnTo>
                    <a:pt x="1519796" y="1046441"/>
                  </a:lnTo>
                  <a:lnTo>
                    <a:pt x="1519796" y="1053846"/>
                  </a:lnTo>
                  <a:lnTo>
                    <a:pt x="1523873" y="1053846"/>
                  </a:lnTo>
                  <a:lnTo>
                    <a:pt x="1525308" y="1059764"/>
                  </a:lnTo>
                  <a:lnTo>
                    <a:pt x="1536636" y="1057071"/>
                  </a:lnTo>
                  <a:lnTo>
                    <a:pt x="1536776" y="1057033"/>
                  </a:lnTo>
                  <a:lnTo>
                    <a:pt x="1537106" y="1056995"/>
                  </a:lnTo>
                  <a:lnTo>
                    <a:pt x="1540230" y="1056601"/>
                  </a:lnTo>
                  <a:close/>
                </a:path>
                <a:path w="3094990" h="1355725">
                  <a:moveTo>
                    <a:pt x="1543951" y="590359"/>
                  </a:moveTo>
                  <a:lnTo>
                    <a:pt x="1528648" y="590359"/>
                  </a:lnTo>
                  <a:lnTo>
                    <a:pt x="1528648" y="597763"/>
                  </a:lnTo>
                  <a:lnTo>
                    <a:pt x="1543951" y="597763"/>
                  </a:lnTo>
                  <a:lnTo>
                    <a:pt x="1543951" y="590359"/>
                  </a:lnTo>
                  <a:close/>
                </a:path>
                <a:path w="3094990" h="1355725">
                  <a:moveTo>
                    <a:pt x="1559737" y="811682"/>
                  </a:moveTo>
                  <a:lnTo>
                    <a:pt x="1544447" y="811682"/>
                  </a:lnTo>
                  <a:lnTo>
                    <a:pt x="1544447" y="819086"/>
                  </a:lnTo>
                  <a:lnTo>
                    <a:pt x="1559737" y="819086"/>
                  </a:lnTo>
                  <a:lnTo>
                    <a:pt x="1559737" y="811682"/>
                  </a:lnTo>
                  <a:close/>
                </a:path>
                <a:path w="3094990" h="1355725">
                  <a:moveTo>
                    <a:pt x="1570634" y="1053376"/>
                  </a:moveTo>
                  <a:lnTo>
                    <a:pt x="1570202" y="1045984"/>
                  </a:lnTo>
                  <a:lnTo>
                    <a:pt x="1562061" y="1046441"/>
                  </a:lnTo>
                  <a:lnTo>
                    <a:pt x="1550949" y="1046441"/>
                  </a:lnTo>
                  <a:lnTo>
                    <a:pt x="1550949" y="1053846"/>
                  </a:lnTo>
                  <a:lnTo>
                    <a:pt x="1555457" y="1053846"/>
                  </a:lnTo>
                  <a:lnTo>
                    <a:pt x="1555584" y="1054747"/>
                  </a:lnTo>
                  <a:lnTo>
                    <a:pt x="1562392" y="1053846"/>
                  </a:lnTo>
                  <a:lnTo>
                    <a:pt x="1566240" y="1053846"/>
                  </a:lnTo>
                  <a:lnTo>
                    <a:pt x="1566240" y="1053630"/>
                  </a:lnTo>
                  <a:lnTo>
                    <a:pt x="1570634" y="1053376"/>
                  </a:lnTo>
                  <a:close/>
                </a:path>
                <a:path w="3094990" h="1355725">
                  <a:moveTo>
                    <a:pt x="1575092" y="590359"/>
                  </a:moveTo>
                  <a:lnTo>
                    <a:pt x="1559306" y="590359"/>
                  </a:lnTo>
                  <a:lnTo>
                    <a:pt x="1559306" y="597763"/>
                  </a:lnTo>
                  <a:lnTo>
                    <a:pt x="1575092" y="597763"/>
                  </a:lnTo>
                  <a:lnTo>
                    <a:pt x="1575092" y="590359"/>
                  </a:lnTo>
                  <a:close/>
                </a:path>
                <a:path w="3094990" h="1355725">
                  <a:moveTo>
                    <a:pt x="1590878" y="811682"/>
                  </a:moveTo>
                  <a:lnTo>
                    <a:pt x="1575523" y="811682"/>
                  </a:lnTo>
                  <a:lnTo>
                    <a:pt x="1575523" y="819086"/>
                  </a:lnTo>
                  <a:lnTo>
                    <a:pt x="1590878" y="819086"/>
                  </a:lnTo>
                  <a:lnTo>
                    <a:pt x="1590878" y="811682"/>
                  </a:lnTo>
                  <a:close/>
                </a:path>
                <a:path w="3094990" h="1355725">
                  <a:moveTo>
                    <a:pt x="1597380" y="1046441"/>
                  </a:moveTo>
                  <a:lnTo>
                    <a:pt x="1588528" y="1046441"/>
                  </a:lnTo>
                  <a:lnTo>
                    <a:pt x="1588528" y="1045057"/>
                  </a:lnTo>
                  <a:lnTo>
                    <a:pt x="1586242" y="1045057"/>
                  </a:lnTo>
                  <a:lnTo>
                    <a:pt x="1586242" y="1046441"/>
                  </a:lnTo>
                  <a:lnTo>
                    <a:pt x="1582026" y="1046441"/>
                  </a:lnTo>
                  <a:lnTo>
                    <a:pt x="1582026" y="1053846"/>
                  </a:lnTo>
                  <a:lnTo>
                    <a:pt x="1597380" y="1053846"/>
                  </a:lnTo>
                  <a:lnTo>
                    <a:pt x="1597380" y="1046441"/>
                  </a:lnTo>
                  <a:close/>
                </a:path>
                <a:path w="3094990" h="1355725">
                  <a:moveTo>
                    <a:pt x="1606181" y="590359"/>
                  </a:moveTo>
                  <a:lnTo>
                    <a:pt x="1590382" y="590359"/>
                  </a:lnTo>
                  <a:lnTo>
                    <a:pt x="1590382" y="597763"/>
                  </a:lnTo>
                  <a:lnTo>
                    <a:pt x="1606181" y="597763"/>
                  </a:lnTo>
                  <a:lnTo>
                    <a:pt x="1606181" y="590359"/>
                  </a:lnTo>
                  <a:close/>
                </a:path>
                <a:path w="3094990" h="1355725">
                  <a:moveTo>
                    <a:pt x="1621967" y="811682"/>
                  </a:moveTo>
                  <a:lnTo>
                    <a:pt x="1606181" y="811682"/>
                  </a:lnTo>
                  <a:lnTo>
                    <a:pt x="1606181" y="819086"/>
                  </a:lnTo>
                  <a:lnTo>
                    <a:pt x="1621967" y="819086"/>
                  </a:lnTo>
                  <a:lnTo>
                    <a:pt x="1621967" y="811682"/>
                  </a:lnTo>
                  <a:close/>
                </a:path>
                <a:path w="3094990" h="1355725">
                  <a:moveTo>
                    <a:pt x="1628470" y="1046441"/>
                  </a:moveTo>
                  <a:lnTo>
                    <a:pt x="1613179" y="1046441"/>
                  </a:lnTo>
                  <a:lnTo>
                    <a:pt x="1613179" y="1053846"/>
                  </a:lnTo>
                  <a:lnTo>
                    <a:pt x="1628470" y="1053846"/>
                  </a:lnTo>
                  <a:lnTo>
                    <a:pt x="1628470" y="1046441"/>
                  </a:lnTo>
                  <a:close/>
                </a:path>
                <a:path w="3094990" h="1355725">
                  <a:moveTo>
                    <a:pt x="1636826" y="590359"/>
                  </a:moveTo>
                  <a:lnTo>
                    <a:pt x="1621536" y="590359"/>
                  </a:lnTo>
                  <a:lnTo>
                    <a:pt x="1621536" y="597763"/>
                  </a:lnTo>
                  <a:lnTo>
                    <a:pt x="1636826" y="597763"/>
                  </a:lnTo>
                  <a:lnTo>
                    <a:pt x="1636826" y="590359"/>
                  </a:lnTo>
                  <a:close/>
                </a:path>
                <a:path w="3094990" h="1355725">
                  <a:moveTo>
                    <a:pt x="1652625" y="811682"/>
                  </a:moveTo>
                  <a:lnTo>
                    <a:pt x="1637322" y="811682"/>
                  </a:lnTo>
                  <a:lnTo>
                    <a:pt x="1637322" y="819086"/>
                  </a:lnTo>
                  <a:lnTo>
                    <a:pt x="1652625" y="819086"/>
                  </a:lnTo>
                  <a:lnTo>
                    <a:pt x="1652625" y="811682"/>
                  </a:lnTo>
                  <a:close/>
                </a:path>
                <a:path w="3094990" h="1355725">
                  <a:moveTo>
                    <a:pt x="1659623" y="1046441"/>
                  </a:moveTo>
                  <a:lnTo>
                    <a:pt x="1643824" y="1046441"/>
                  </a:lnTo>
                  <a:lnTo>
                    <a:pt x="1643824" y="1053846"/>
                  </a:lnTo>
                  <a:lnTo>
                    <a:pt x="1659623" y="1053846"/>
                  </a:lnTo>
                  <a:lnTo>
                    <a:pt x="1659623" y="1046441"/>
                  </a:lnTo>
                  <a:close/>
                </a:path>
                <a:path w="3094990" h="1355725">
                  <a:moveTo>
                    <a:pt x="1667979" y="590359"/>
                  </a:moveTo>
                  <a:lnTo>
                    <a:pt x="1652625" y="590359"/>
                  </a:lnTo>
                  <a:lnTo>
                    <a:pt x="1652625" y="597763"/>
                  </a:lnTo>
                  <a:lnTo>
                    <a:pt x="1667979" y="597763"/>
                  </a:lnTo>
                  <a:lnTo>
                    <a:pt x="1667979" y="590359"/>
                  </a:lnTo>
                  <a:close/>
                </a:path>
                <a:path w="3094990" h="1355725">
                  <a:moveTo>
                    <a:pt x="1683766" y="811682"/>
                  </a:moveTo>
                  <a:lnTo>
                    <a:pt x="1668475" y="811682"/>
                  </a:lnTo>
                  <a:lnTo>
                    <a:pt x="1668475" y="819086"/>
                  </a:lnTo>
                  <a:lnTo>
                    <a:pt x="1683766" y="819086"/>
                  </a:lnTo>
                  <a:lnTo>
                    <a:pt x="1683766" y="811682"/>
                  </a:lnTo>
                  <a:close/>
                </a:path>
                <a:path w="3094990" h="1355725">
                  <a:moveTo>
                    <a:pt x="1690763" y="1046441"/>
                  </a:moveTo>
                  <a:lnTo>
                    <a:pt x="1674977" y="1046441"/>
                  </a:lnTo>
                  <a:lnTo>
                    <a:pt x="1674977" y="1053846"/>
                  </a:lnTo>
                  <a:lnTo>
                    <a:pt x="1690763" y="1053846"/>
                  </a:lnTo>
                  <a:lnTo>
                    <a:pt x="1690763" y="1046441"/>
                  </a:lnTo>
                  <a:close/>
                </a:path>
                <a:path w="3094990" h="1355725">
                  <a:moveTo>
                    <a:pt x="1699120" y="590359"/>
                  </a:moveTo>
                  <a:lnTo>
                    <a:pt x="1683334" y="590359"/>
                  </a:lnTo>
                  <a:lnTo>
                    <a:pt x="1683334" y="597763"/>
                  </a:lnTo>
                  <a:lnTo>
                    <a:pt x="1699120" y="597763"/>
                  </a:lnTo>
                  <a:lnTo>
                    <a:pt x="1699120" y="590359"/>
                  </a:lnTo>
                  <a:close/>
                </a:path>
                <a:path w="3094990" h="1355725">
                  <a:moveTo>
                    <a:pt x="1714919" y="811682"/>
                  </a:moveTo>
                  <a:lnTo>
                    <a:pt x="1699552" y="811682"/>
                  </a:lnTo>
                  <a:lnTo>
                    <a:pt x="1699552" y="819086"/>
                  </a:lnTo>
                  <a:lnTo>
                    <a:pt x="1714919" y="819086"/>
                  </a:lnTo>
                  <a:lnTo>
                    <a:pt x="1714919" y="811682"/>
                  </a:lnTo>
                  <a:close/>
                </a:path>
                <a:path w="3094990" h="1355725">
                  <a:moveTo>
                    <a:pt x="1721421" y="1046441"/>
                  </a:moveTo>
                  <a:lnTo>
                    <a:pt x="1706054" y="1046441"/>
                  </a:lnTo>
                  <a:lnTo>
                    <a:pt x="1706054" y="1053846"/>
                  </a:lnTo>
                  <a:lnTo>
                    <a:pt x="1721421" y="1053846"/>
                  </a:lnTo>
                  <a:lnTo>
                    <a:pt x="1721421" y="1046441"/>
                  </a:lnTo>
                  <a:close/>
                </a:path>
                <a:path w="3094990" h="1355725">
                  <a:moveTo>
                    <a:pt x="1730209" y="590359"/>
                  </a:moveTo>
                  <a:lnTo>
                    <a:pt x="1714423" y="590359"/>
                  </a:lnTo>
                  <a:lnTo>
                    <a:pt x="1714423" y="597763"/>
                  </a:lnTo>
                  <a:lnTo>
                    <a:pt x="1730209" y="597763"/>
                  </a:lnTo>
                  <a:lnTo>
                    <a:pt x="1730209" y="590359"/>
                  </a:lnTo>
                  <a:close/>
                </a:path>
                <a:path w="3094990" h="1355725">
                  <a:moveTo>
                    <a:pt x="1745996" y="811682"/>
                  </a:moveTo>
                  <a:lnTo>
                    <a:pt x="1730209" y="811682"/>
                  </a:lnTo>
                  <a:lnTo>
                    <a:pt x="1730209" y="819086"/>
                  </a:lnTo>
                  <a:lnTo>
                    <a:pt x="1745996" y="819086"/>
                  </a:lnTo>
                  <a:lnTo>
                    <a:pt x="1745996" y="811682"/>
                  </a:lnTo>
                  <a:close/>
                </a:path>
                <a:path w="3094990" h="1355725">
                  <a:moveTo>
                    <a:pt x="1752498" y="1046441"/>
                  </a:moveTo>
                  <a:lnTo>
                    <a:pt x="1737207" y="1046441"/>
                  </a:lnTo>
                  <a:lnTo>
                    <a:pt x="1737207" y="1053846"/>
                  </a:lnTo>
                  <a:lnTo>
                    <a:pt x="1752498" y="1053846"/>
                  </a:lnTo>
                  <a:lnTo>
                    <a:pt x="1752498" y="1046441"/>
                  </a:lnTo>
                  <a:close/>
                </a:path>
                <a:path w="3094990" h="1355725">
                  <a:moveTo>
                    <a:pt x="1760855" y="590359"/>
                  </a:moveTo>
                  <a:lnTo>
                    <a:pt x="1745564" y="590359"/>
                  </a:lnTo>
                  <a:lnTo>
                    <a:pt x="1745564" y="597763"/>
                  </a:lnTo>
                  <a:lnTo>
                    <a:pt x="1760855" y="597763"/>
                  </a:lnTo>
                  <a:lnTo>
                    <a:pt x="1760855" y="590359"/>
                  </a:lnTo>
                  <a:close/>
                </a:path>
                <a:path w="3094990" h="1355725">
                  <a:moveTo>
                    <a:pt x="1777149" y="811682"/>
                  </a:moveTo>
                  <a:lnTo>
                    <a:pt x="1761350" y="811682"/>
                  </a:lnTo>
                  <a:lnTo>
                    <a:pt x="1761350" y="819086"/>
                  </a:lnTo>
                  <a:lnTo>
                    <a:pt x="1777149" y="819086"/>
                  </a:lnTo>
                  <a:lnTo>
                    <a:pt x="1777149" y="811682"/>
                  </a:lnTo>
                  <a:close/>
                </a:path>
                <a:path w="3094990" h="1355725">
                  <a:moveTo>
                    <a:pt x="1783651" y="1046441"/>
                  </a:moveTo>
                  <a:lnTo>
                    <a:pt x="1767852" y="1046441"/>
                  </a:lnTo>
                  <a:lnTo>
                    <a:pt x="1767852" y="1053846"/>
                  </a:lnTo>
                  <a:lnTo>
                    <a:pt x="1783651" y="1053846"/>
                  </a:lnTo>
                  <a:lnTo>
                    <a:pt x="1783651" y="1046441"/>
                  </a:lnTo>
                  <a:close/>
                </a:path>
                <a:path w="3094990" h="1355725">
                  <a:moveTo>
                    <a:pt x="1792008" y="590359"/>
                  </a:moveTo>
                  <a:lnTo>
                    <a:pt x="1776653" y="590359"/>
                  </a:lnTo>
                  <a:lnTo>
                    <a:pt x="1776653" y="597763"/>
                  </a:lnTo>
                  <a:lnTo>
                    <a:pt x="1792008" y="597763"/>
                  </a:lnTo>
                  <a:lnTo>
                    <a:pt x="1792008" y="590359"/>
                  </a:lnTo>
                  <a:close/>
                </a:path>
                <a:path w="3094990" h="1355725">
                  <a:moveTo>
                    <a:pt x="1807794" y="811682"/>
                  </a:moveTo>
                  <a:lnTo>
                    <a:pt x="1792439" y="811682"/>
                  </a:lnTo>
                  <a:lnTo>
                    <a:pt x="1792439" y="819086"/>
                  </a:lnTo>
                  <a:lnTo>
                    <a:pt x="1807794" y="819086"/>
                  </a:lnTo>
                  <a:lnTo>
                    <a:pt x="1807794" y="811682"/>
                  </a:lnTo>
                  <a:close/>
                </a:path>
                <a:path w="3094990" h="1355725">
                  <a:moveTo>
                    <a:pt x="1814728" y="1046441"/>
                  </a:moveTo>
                  <a:lnTo>
                    <a:pt x="1798942" y="1046441"/>
                  </a:lnTo>
                  <a:lnTo>
                    <a:pt x="1798942" y="1053846"/>
                  </a:lnTo>
                  <a:lnTo>
                    <a:pt x="1814728" y="1053846"/>
                  </a:lnTo>
                  <a:lnTo>
                    <a:pt x="1814728" y="1046441"/>
                  </a:lnTo>
                  <a:close/>
                </a:path>
                <a:path w="3094990" h="1355725">
                  <a:moveTo>
                    <a:pt x="1823097" y="590359"/>
                  </a:moveTo>
                  <a:lnTo>
                    <a:pt x="1807794" y="590359"/>
                  </a:lnTo>
                  <a:lnTo>
                    <a:pt x="1807794" y="597763"/>
                  </a:lnTo>
                  <a:lnTo>
                    <a:pt x="1823097" y="597763"/>
                  </a:lnTo>
                  <a:lnTo>
                    <a:pt x="1823097" y="590359"/>
                  </a:lnTo>
                  <a:close/>
                </a:path>
                <a:path w="3094990" h="1355725">
                  <a:moveTo>
                    <a:pt x="1838883" y="811682"/>
                  </a:moveTo>
                  <a:lnTo>
                    <a:pt x="1823593" y="811682"/>
                  </a:lnTo>
                  <a:lnTo>
                    <a:pt x="1823593" y="819086"/>
                  </a:lnTo>
                  <a:lnTo>
                    <a:pt x="1838883" y="819086"/>
                  </a:lnTo>
                  <a:lnTo>
                    <a:pt x="1838883" y="811682"/>
                  </a:lnTo>
                  <a:close/>
                </a:path>
                <a:path w="3094990" h="1355725">
                  <a:moveTo>
                    <a:pt x="1845386" y="1046441"/>
                  </a:moveTo>
                  <a:lnTo>
                    <a:pt x="1830095" y="1046441"/>
                  </a:lnTo>
                  <a:lnTo>
                    <a:pt x="1830095" y="1053846"/>
                  </a:lnTo>
                  <a:lnTo>
                    <a:pt x="1845386" y="1053846"/>
                  </a:lnTo>
                  <a:lnTo>
                    <a:pt x="1845386" y="1046441"/>
                  </a:lnTo>
                  <a:close/>
                </a:path>
                <a:path w="3094990" h="1355725">
                  <a:moveTo>
                    <a:pt x="1854238" y="590359"/>
                  </a:moveTo>
                  <a:lnTo>
                    <a:pt x="1838452" y="590359"/>
                  </a:lnTo>
                  <a:lnTo>
                    <a:pt x="1838452" y="597763"/>
                  </a:lnTo>
                  <a:lnTo>
                    <a:pt x="1854238" y="597763"/>
                  </a:lnTo>
                  <a:lnTo>
                    <a:pt x="1854238" y="590359"/>
                  </a:lnTo>
                  <a:close/>
                </a:path>
                <a:path w="3094990" h="1355725">
                  <a:moveTo>
                    <a:pt x="1870036" y="811682"/>
                  </a:moveTo>
                  <a:lnTo>
                    <a:pt x="1854669" y="811682"/>
                  </a:lnTo>
                  <a:lnTo>
                    <a:pt x="1854669" y="819086"/>
                  </a:lnTo>
                  <a:lnTo>
                    <a:pt x="1870036" y="819086"/>
                  </a:lnTo>
                  <a:lnTo>
                    <a:pt x="1870036" y="811682"/>
                  </a:lnTo>
                  <a:close/>
                </a:path>
                <a:path w="3094990" h="1355725">
                  <a:moveTo>
                    <a:pt x="1876526" y="1046441"/>
                  </a:moveTo>
                  <a:lnTo>
                    <a:pt x="1861172" y="1046441"/>
                  </a:lnTo>
                  <a:lnTo>
                    <a:pt x="1861172" y="1053846"/>
                  </a:lnTo>
                  <a:lnTo>
                    <a:pt x="1876526" y="1053846"/>
                  </a:lnTo>
                  <a:lnTo>
                    <a:pt x="1876526" y="1046441"/>
                  </a:lnTo>
                  <a:close/>
                </a:path>
                <a:path w="3094990" h="1355725">
                  <a:moveTo>
                    <a:pt x="1884895" y="590359"/>
                  </a:moveTo>
                  <a:lnTo>
                    <a:pt x="1869592" y="590359"/>
                  </a:lnTo>
                  <a:lnTo>
                    <a:pt x="1869592" y="597763"/>
                  </a:lnTo>
                  <a:lnTo>
                    <a:pt x="1884895" y="597763"/>
                  </a:lnTo>
                  <a:lnTo>
                    <a:pt x="1884895" y="590359"/>
                  </a:lnTo>
                  <a:close/>
                </a:path>
                <a:path w="3094990" h="1355725">
                  <a:moveTo>
                    <a:pt x="1901177" y="811682"/>
                  </a:moveTo>
                  <a:lnTo>
                    <a:pt x="1885391" y="811682"/>
                  </a:lnTo>
                  <a:lnTo>
                    <a:pt x="1885391" y="819086"/>
                  </a:lnTo>
                  <a:lnTo>
                    <a:pt x="1901177" y="819086"/>
                  </a:lnTo>
                  <a:lnTo>
                    <a:pt x="1901177" y="811682"/>
                  </a:lnTo>
                  <a:close/>
                </a:path>
                <a:path w="3094990" h="1355725">
                  <a:moveTo>
                    <a:pt x="1907679" y="1046441"/>
                  </a:moveTo>
                  <a:lnTo>
                    <a:pt x="1892325" y="1046441"/>
                  </a:lnTo>
                  <a:lnTo>
                    <a:pt x="1892325" y="1053846"/>
                  </a:lnTo>
                  <a:lnTo>
                    <a:pt x="1907679" y="1053846"/>
                  </a:lnTo>
                  <a:lnTo>
                    <a:pt x="1907679" y="1046441"/>
                  </a:lnTo>
                  <a:close/>
                </a:path>
                <a:path w="3094990" h="1355725">
                  <a:moveTo>
                    <a:pt x="1916036" y="590359"/>
                  </a:moveTo>
                  <a:lnTo>
                    <a:pt x="1900682" y="590359"/>
                  </a:lnTo>
                  <a:lnTo>
                    <a:pt x="1900682" y="597763"/>
                  </a:lnTo>
                  <a:lnTo>
                    <a:pt x="1916036" y="597763"/>
                  </a:lnTo>
                  <a:lnTo>
                    <a:pt x="1916036" y="590359"/>
                  </a:lnTo>
                  <a:close/>
                </a:path>
                <a:path w="3094990" h="1355725">
                  <a:moveTo>
                    <a:pt x="1932012" y="817702"/>
                  </a:moveTo>
                  <a:lnTo>
                    <a:pt x="1931581" y="810298"/>
                  </a:lnTo>
                  <a:lnTo>
                    <a:pt x="1916226" y="811225"/>
                  </a:lnTo>
                  <a:lnTo>
                    <a:pt x="1916722" y="818629"/>
                  </a:lnTo>
                  <a:lnTo>
                    <a:pt x="1932012" y="817702"/>
                  </a:lnTo>
                  <a:close/>
                </a:path>
                <a:path w="3094990" h="1355725">
                  <a:moveTo>
                    <a:pt x="1938769" y="1046441"/>
                  </a:moveTo>
                  <a:lnTo>
                    <a:pt x="1922970" y="1046441"/>
                  </a:lnTo>
                  <a:lnTo>
                    <a:pt x="1922970" y="1053846"/>
                  </a:lnTo>
                  <a:lnTo>
                    <a:pt x="1938769" y="1053846"/>
                  </a:lnTo>
                  <a:lnTo>
                    <a:pt x="1938769" y="1046441"/>
                  </a:lnTo>
                  <a:close/>
                </a:path>
                <a:path w="3094990" h="1355725">
                  <a:moveTo>
                    <a:pt x="1947125" y="590359"/>
                  </a:moveTo>
                  <a:lnTo>
                    <a:pt x="1931835" y="590359"/>
                  </a:lnTo>
                  <a:lnTo>
                    <a:pt x="1931835" y="597763"/>
                  </a:lnTo>
                  <a:lnTo>
                    <a:pt x="1947125" y="597763"/>
                  </a:lnTo>
                  <a:lnTo>
                    <a:pt x="1947125" y="590359"/>
                  </a:lnTo>
                  <a:close/>
                </a:path>
                <a:path w="3094990" h="1355725">
                  <a:moveTo>
                    <a:pt x="1963839" y="811415"/>
                  </a:moveTo>
                  <a:lnTo>
                    <a:pt x="1961426" y="805459"/>
                  </a:lnTo>
                  <a:lnTo>
                    <a:pt x="1961362" y="805281"/>
                  </a:lnTo>
                  <a:lnTo>
                    <a:pt x="1961057" y="804532"/>
                  </a:lnTo>
                  <a:lnTo>
                    <a:pt x="1959013" y="805370"/>
                  </a:lnTo>
                  <a:lnTo>
                    <a:pt x="1946376" y="808062"/>
                  </a:lnTo>
                  <a:lnTo>
                    <a:pt x="1947926" y="815301"/>
                  </a:lnTo>
                  <a:lnTo>
                    <a:pt x="1960930" y="812520"/>
                  </a:lnTo>
                  <a:lnTo>
                    <a:pt x="1961553" y="812342"/>
                  </a:lnTo>
                  <a:lnTo>
                    <a:pt x="1963839" y="811415"/>
                  </a:lnTo>
                  <a:close/>
                </a:path>
                <a:path w="3094990" h="1355725">
                  <a:moveTo>
                    <a:pt x="1969414" y="1046441"/>
                  </a:moveTo>
                  <a:lnTo>
                    <a:pt x="1954123" y="1046441"/>
                  </a:lnTo>
                  <a:lnTo>
                    <a:pt x="1954123" y="1053846"/>
                  </a:lnTo>
                  <a:lnTo>
                    <a:pt x="1969414" y="1053846"/>
                  </a:lnTo>
                  <a:lnTo>
                    <a:pt x="1969414" y="1046441"/>
                  </a:lnTo>
                  <a:close/>
                </a:path>
                <a:path w="3094990" h="1355725">
                  <a:moveTo>
                    <a:pt x="1978266" y="590359"/>
                  </a:moveTo>
                  <a:lnTo>
                    <a:pt x="1962480" y="590359"/>
                  </a:lnTo>
                  <a:lnTo>
                    <a:pt x="1962480" y="597763"/>
                  </a:lnTo>
                  <a:lnTo>
                    <a:pt x="1978266" y="597763"/>
                  </a:lnTo>
                  <a:lnTo>
                    <a:pt x="1978266" y="590359"/>
                  </a:lnTo>
                  <a:close/>
                </a:path>
                <a:path w="3094990" h="1355725">
                  <a:moveTo>
                    <a:pt x="1992947" y="799719"/>
                  </a:moveTo>
                  <a:lnTo>
                    <a:pt x="1991855" y="797547"/>
                  </a:lnTo>
                  <a:lnTo>
                    <a:pt x="1989607" y="793089"/>
                  </a:lnTo>
                  <a:lnTo>
                    <a:pt x="1980552" y="797598"/>
                  </a:lnTo>
                  <a:lnTo>
                    <a:pt x="1980692" y="797547"/>
                  </a:lnTo>
                  <a:lnTo>
                    <a:pt x="1980311" y="797712"/>
                  </a:lnTo>
                  <a:lnTo>
                    <a:pt x="1980552" y="797598"/>
                  </a:lnTo>
                  <a:lnTo>
                    <a:pt x="1980234" y="797712"/>
                  </a:lnTo>
                  <a:lnTo>
                    <a:pt x="1975612" y="799401"/>
                  </a:lnTo>
                  <a:lnTo>
                    <a:pt x="1978152" y="806361"/>
                  </a:lnTo>
                  <a:lnTo>
                    <a:pt x="1983663" y="804341"/>
                  </a:lnTo>
                  <a:lnTo>
                    <a:pt x="1992947" y="799719"/>
                  </a:lnTo>
                  <a:close/>
                </a:path>
                <a:path w="3094990" h="1355725">
                  <a:moveTo>
                    <a:pt x="2000567" y="1046441"/>
                  </a:moveTo>
                  <a:lnTo>
                    <a:pt x="1985213" y="1046441"/>
                  </a:lnTo>
                  <a:lnTo>
                    <a:pt x="1985213" y="1053846"/>
                  </a:lnTo>
                  <a:lnTo>
                    <a:pt x="2000567" y="1053846"/>
                  </a:lnTo>
                  <a:lnTo>
                    <a:pt x="2000567" y="1046441"/>
                  </a:lnTo>
                  <a:close/>
                </a:path>
                <a:path w="3094990" h="1355725">
                  <a:moveTo>
                    <a:pt x="2009355" y="590359"/>
                  </a:moveTo>
                  <a:lnTo>
                    <a:pt x="1993569" y="590359"/>
                  </a:lnTo>
                  <a:lnTo>
                    <a:pt x="1993569" y="597763"/>
                  </a:lnTo>
                  <a:lnTo>
                    <a:pt x="2009355" y="597763"/>
                  </a:lnTo>
                  <a:lnTo>
                    <a:pt x="2009355" y="590359"/>
                  </a:lnTo>
                  <a:close/>
                </a:path>
                <a:path w="3094990" h="1355725">
                  <a:moveTo>
                    <a:pt x="2019388" y="783221"/>
                  </a:moveTo>
                  <a:lnTo>
                    <a:pt x="2015121" y="777163"/>
                  </a:lnTo>
                  <a:lnTo>
                    <a:pt x="2002612" y="785964"/>
                  </a:lnTo>
                  <a:lnTo>
                    <a:pt x="2006879" y="792022"/>
                  </a:lnTo>
                  <a:lnTo>
                    <a:pt x="2019388" y="783221"/>
                  </a:lnTo>
                  <a:close/>
                </a:path>
                <a:path w="3094990" h="1355725">
                  <a:moveTo>
                    <a:pt x="2031771" y="1052918"/>
                  </a:moveTo>
                  <a:lnTo>
                    <a:pt x="2031580" y="1045514"/>
                  </a:lnTo>
                  <a:lnTo>
                    <a:pt x="2016226" y="1045984"/>
                  </a:lnTo>
                  <a:lnTo>
                    <a:pt x="2016480" y="1053388"/>
                  </a:lnTo>
                  <a:lnTo>
                    <a:pt x="2031771" y="1052918"/>
                  </a:lnTo>
                  <a:close/>
                </a:path>
                <a:path w="3094990" h="1355725">
                  <a:moveTo>
                    <a:pt x="2040013" y="590359"/>
                  </a:moveTo>
                  <a:lnTo>
                    <a:pt x="2024710" y="590359"/>
                  </a:lnTo>
                  <a:lnTo>
                    <a:pt x="2024710" y="597763"/>
                  </a:lnTo>
                  <a:lnTo>
                    <a:pt x="2040013" y="597763"/>
                  </a:lnTo>
                  <a:lnTo>
                    <a:pt x="2040013" y="590359"/>
                  </a:lnTo>
                  <a:close/>
                </a:path>
                <a:path w="3094990" h="1355725">
                  <a:moveTo>
                    <a:pt x="2043099" y="762444"/>
                  </a:moveTo>
                  <a:lnTo>
                    <a:pt x="2039632" y="758990"/>
                  </a:lnTo>
                  <a:lnTo>
                    <a:pt x="2037842" y="757199"/>
                  </a:lnTo>
                  <a:lnTo>
                    <a:pt x="2035987" y="759053"/>
                  </a:lnTo>
                  <a:lnTo>
                    <a:pt x="2026818" y="767816"/>
                  </a:lnTo>
                  <a:lnTo>
                    <a:pt x="2031898" y="773150"/>
                  </a:lnTo>
                  <a:lnTo>
                    <a:pt x="2041182" y="764362"/>
                  </a:lnTo>
                  <a:lnTo>
                    <a:pt x="2043099" y="762444"/>
                  </a:lnTo>
                  <a:close/>
                </a:path>
                <a:path w="3094990" h="1355725">
                  <a:moveTo>
                    <a:pt x="2062988" y="1048232"/>
                  </a:moveTo>
                  <a:lnTo>
                    <a:pt x="2061679" y="1040942"/>
                  </a:lnTo>
                  <a:lnTo>
                    <a:pt x="2046325" y="1043724"/>
                  </a:lnTo>
                  <a:lnTo>
                    <a:pt x="2047684" y="1051013"/>
                  </a:lnTo>
                  <a:lnTo>
                    <a:pt x="2062988" y="1048232"/>
                  </a:lnTo>
                  <a:close/>
                </a:path>
                <a:path w="3094990" h="1355725">
                  <a:moveTo>
                    <a:pt x="2062988" y="737997"/>
                  </a:moveTo>
                  <a:lnTo>
                    <a:pt x="2057031" y="733501"/>
                  </a:lnTo>
                  <a:lnTo>
                    <a:pt x="2051037" y="741337"/>
                  </a:lnTo>
                  <a:lnTo>
                    <a:pt x="2047506" y="745350"/>
                  </a:lnTo>
                  <a:lnTo>
                    <a:pt x="2053018" y="750227"/>
                  </a:lnTo>
                  <a:lnTo>
                    <a:pt x="2056726" y="746086"/>
                  </a:lnTo>
                  <a:lnTo>
                    <a:pt x="2060549" y="741146"/>
                  </a:lnTo>
                  <a:lnTo>
                    <a:pt x="2062988" y="737997"/>
                  </a:lnTo>
                  <a:close/>
                </a:path>
                <a:path w="3094990" h="1355725">
                  <a:moveTo>
                    <a:pt x="2071154" y="590359"/>
                  </a:moveTo>
                  <a:lnTo>
                    <a:pt x="2055799" y="590359"/>
                  </a:lnTo>
                  <a:lnTo>
                    <a:pt x="2055799" y="597763"/>
                  </a:lnTo>
                  <a:lnTo>
                    <a:pt x="2071154" y="597763"/>
                  </a:lnTo>
                  <a:lnTo>
                    <a:pt x="2071154" y="590359"/>
                  </a:lnTo>
                  <a:close/>
                </a:path>
                <a:path w="3094990" h="1355725">
                  <a:moveTo>
                    <a:pt x="2081123" y="712939"/>
                  </a:moveTo>
                  <a:lnTo>
                    <a:pt x="2075116" y="708558"/>
                  </a:lnTo>
                  <a:lnTo>
                    <a:pt x="2065832" y="721029"/>
                  </a:lnTo>
                  <a:lnTo>
                    <a:pt x="2071839" y="725474"/>
                  </a:lnTo>
                  <a:lnTo>
                    <a:pt x="2081123" y="712939"/>
                  </a:lnTo>
                  <a:close/>
                </a:path>
                <a:path w="3094990" h="1355725">
                  <a:moveTo>
                    <a:pt x="2093506" y="1040752"/>
                  </a:moveTo>
                  <a:lnTo>
                    <a:pt x="2091524" y="1033614"/>
                  </a:lnTo>
                  <a:lnTo>
                    <a:pt x="2076234" y="1037780"/>
                  </a:lnTo>
                  <a:lnTo>
                    <a:pt x="2078151" y="1044930"/>
                  </a:lnTo>
                  <a:lnTo>
                    <a:pt x="2093506" y="1040752"/>
                  </a:lnTo>
                  <a:close/>
                </a:path>
                <a:path w="3094990" h="1355725">
                  <a:moveTo>
                    <a:pt x="2099640" y="688009"/>
                  </a:moveTo>
                  <a:lnTo>
                    <a:pt x="2093760" y="683437"/>
                  </a:lnTo>
                  <a:lnTo>
                    <a:pt x="2085403" y="694118"/>
                  </a:lnTo>
                  <a:lnTo>
                    <a:pt x="2083968" y="696023"/>
                  </a:lnTo>
                  <a:lnTo>
                    <a:pt x="2089924" y="700468"/>
                  </a:lnTo>
                  <a:lnTo>
                    <a:pt x="2091296" y="698677"/>
                  </a:lnTo>
                  <a:lnTo>
                    <a:pt x="2099640" y="688009"/>
                  </a:lnTo>
                  <a:close/>
                </a:path>
                <a:path w="3094990" h="1355725">
                  <a:moveTo>
                    <a:pt x="2102307" y="590359"/>
                  </a:moveTo>
                  <a:lnTo>
                    <a:pt x="2086508" y="590359"/>
                  </a:lnTo>
                  <a:lnTo>
                    <a:pt x="2086508" y="597763"/>
                  </a:lnTo>
                  <a:lnTo>
                    <a:pt x="2102307" y="597763"/>
                  </a:lnTo>
                  <a:lnTo>
                    <a:pt x="2102307" y="590359"/>
                  </a:lnTo>
                  <a:close/>
                </a:path>
                <a:path w="3094990" h="1355725">
                  <a:moveTo>
                    <a:pt x="2120265" y="665657"/>
                  </a:moveTo>
                  <a:lnTo>
                    <a:pt x="2114994" y="660412"/>
                  </a:lnTo>
                  <a:lnTo>
                    <a:pt x="2103856" y="671525"/>
                  </a:lnTo>
                  <a:lnTo>
                    <a:pt x="2109051" y="676770"/>
                  </a:lnTo>
                  <a:lnTo>
                    <a:pt x="2120265" y="665657"/>
                  </a:lnTo>
                  <a:close/>
                </a:path>
                <a:path w="3094990" h="1355725">
                  <a:moveTo>
                    <a:pt x="2122982" y="1028915"/>
                  </a:moveTo>
                  <a:lnTo>
                    <a:pt x="2119820" y="1022642"/>
                  </a:lnTo>
                  <a:lnTo>
                    <a:pt x="2119642" y="1022299"/>
                  </a:lnTo>
                  <a:lnTo>
                    <a:pt x="2118957" y="1022642"/>
                  </a:lnTo>
                  <a:lnTo>
                    <a:pt x="2118817" y="1022705"/>
                  </a:lnTo>
                  <a:lnTo>
                    <a:pt x="2105520" y="1028204"/>
                  </a:lnTo>
                  <a:lnTo>
                    <a:pt x="2108365" y="1035050"/>
                  </a:lnTo>
                  <a:lnTo>
                    <a:pt x="2121814" y="1029487"/>
                  </a:lnTo>
                  <a:lnTo>
                    <a:pt x="2122982" y="1028915"/>
                  </a:lnTo>
                  <a:close/>
                </a:path>
                <a:path w="3094990" h="1355725">
                  <a:moveTo>
                    <a:pt x="2133384" y="590359"/>
                  </a:moveTo>
                  <a:lnTo>
                    <a:pt x="2117598" y="590359"/>
                  </a:lnTo>
                  <a:lnTo>
                    <a:pt x="2117598" y="597763"/>
                  </a:lnTo>
                  <a:lnTo>
                    <a:pt x="2133384" y="597763"/>
                  </a:lnTo>
                  <a:lnTo>
                    <a:pt x="2133384" y="590359"/>
                  </a:lnTo>
                  <a:close/>
                </a:path>
                <a:path w="3094990" h="1355725">
                  <a:moveTo>
                    <a:pt x="2143607" y="646036"/>
                  </a:moveTo>
                  <a:lnTo>
                    <a:pt x="2138959" y="640232"/>
                  </a:lnTo>
                  <a:lnTo>
                    <a:pt x="2126881" y="649986"/>
                  </a:lnTo>
                  <a:lnTo>
                    <a:pt x="2131530" y="655726"/>
                  </a:lnTo>
                  <a:lnTo>
                    <a:pt x="2143607" y="646036"/>
                  </a:lnTo>
                  <a:close/>
                </a:path>
                <a:path w="3094990" h="1355725">
                  <a:moveTo>
                    <a:pt x="2150110" y="1014006"/>
                  </a:moveTo>
                  <a:lnTo>
                    <a:pt x="2146389" y="1007579"/>
                  </a:lnTo>
                  <a:lnTo>
                    <a:pt x="2143175" y="1009421"/>
                  </a:lnTo>
                  <a:lnTo>
                    <a:pt x="2133015" y="1014945"/>
                  </a:lnTo>
                  <a:lnTo>
                    <a:pt x="2136546" y="1021448"/>
                  </a:lnTo>
                  <a:lnTo>
                    <a:pt x="2146757" y="1015898"/>
                  </a:lnTo>
                  <a:lnTo>
                    <a:pt x="2150110" y="1014006"/>
                  </a:lnTo>
                  <a:close/>
                </a:path>
                <a:path w="3094990" h="1355725">
                  <a:moveTo>
                    <a:pt x="2164042" y="590359"/>
                  </a:moveTo>
                  <a:lnTo>
                    <a:pt x="2148751" y="590359"/>
                  </a:lnTo>
                  <a:lnTo>
                    <a:pt x="2148751" y="597763"/>
                  </a:lnTo>
                  <a:lnTo>
                    <a:pt x="2164042" y="597763"/>
                  </a:lnTo>
                  <a:lnTo>
                    <a:pt x="2164042" y="590359"/>
                  </a:lnTo>
                  <a:close/>
                </a:path>
                <a:path w="3094990" h="1355725">
                  <a:moveTo>
                    <a:pt x="2168499" y="629297"/>
                  </a:moveTo>
                  <a:lnTo>
                    <a:pt x="2165159" y="622693"/>
                  </a:lnTo>
                  <a:lnTo>
                    <a:pt x="2163292" y="623620"/>
                  </a:lnTo>
                  <a:lnTo>
                    <a:pt x="2151773" y="631278"/>
                  </a:lnTo>
                  <a:lnTo>
                    <a:pt x="2155863" y="637451"/>
                  </a:lnTo>
                  <a:lnTo>
                    <a:pt x="2166734" y="630224"/>
                  </a:lnTo>
                  <a:lnTo>
                    <a:pt x="2167013" y="630047"/>
                  </a:lnTo>
                  <a:lnTo>
                    <a:pt x="2168499" y="629297"/>
                  </a:lnTo>
                  <a:close/>
                </a:path>
                <a:path w="3094990" h="1355725">
                  <a:moveTo>
                    <a:pt x="2175675" y="995603"/>
                  </a:moveTo>
                  <a:lnTo>
                    <a:pt x="2170976" y="989863"/>
                  </a:lnTo>
                  <a:lnTo>
                    <a:pt x="2165896" y="994029"/>
                  </a:lnTo>
                  <a:lnTo>
                    <a:pt x="2166023" y="993902"/>
                  </a:lnTo>
                  <a:lnTo>
                    <a:pt x="2165858" y="994029"/>
                  </a:lnTo>
                  <a:lnTo>
                    <a:pt x="2159089" y="999007"/>
                  </a:lnTo>
                  <a:lnTo>
                    <a:pt x="2163483" y="1004976"/>
                  </a:lnTo>
                  <a:lnTo>
                    <a:pt x="2170417" y="999883"/>
                  </a:lnTo>
                  <a:lnTo>
                    <a:pt x="2170607" y="999769"/>
                  </a:lnTo>
                  <a:lnTo>
                    <a:pt x="2175675" y="995603"/>
                  </a:lnTo>
                  <a:close/>
                </a:path>
                <a:path w="3094990" h="1355725">
                  <a:moveTo>
                    <a:pt x="2195182" y="590359"/>
                  </a:moveTo>
                  <a:lnTo>
                    <a:pt x="2179828" y="590359"/>
                  </a:lnTo>
                  <a:lnTo>
                    <a:pt x="2179828" y="597763"/>
                  </a:lnTo>
                  <a:lnTo>
                    <a:pt x="2195182" y="597763"/>
                  </a:lnTo>
                  <a:lnTo>
                    <a:pt x="2195182" y="590359"/>
                  </a:lnTo>
                  <a:close/>
                </a:path>
                <a:path w="3094990" h="1355725">
                  <a:moveTo>
                    <a:pt x="2196554" y="616026"/>
                  </a:moveTo>
                  <a:lnTo>
                    <a:pt x="2193760" y="609117"/>
                  </a:lnTo>
                  <a:lnTo>
                    <a:pt x="2186521" y="612025"/>
                  </a:lnTo>
                  <a:lnTo>
                    <a:pt x="2179091" y="615721"/>
                  </a:lnTo>
                  <a:lnTo>
                    <a:pt x="2182431" y="622388"/>
                  </a:lnTo>
                  <a:lnTo>
                    <a:pt x="2189619" y="618807"/>
                  </a:lnTo>
                  <a:lnTo>
                    <a:pt x="2189924" y="618680"/>
                  </a:lnTo>
                  <a:lnTo>
                    <a:pt x="2196554" y="616026"/>
                  </a:lnTo>
                  <a:close/>
                </a:path>
                <a:path w="3094990" h="1355725">
                  <a:moveTo>
                    <a:pt x="2198903" y="974318"/>
                  </a:moveTo>
                  <a:lnTo>
                    <a:pt x="2193264" y="969467"/>
                  </a:lnTo>
                  <a:lnTo>
                    <a:pt x="2187473" y="976172"/>
                  </a:lnTo>
                  <a:lnTo>
                    <a:pt x="2187168" y="976414"/>
                  </a:lnTo>
                  <a:lnTo>
                    <a:pt x="2183117" y="979652"/>
                  </a:lnTo>
                  <a:lnTo>
                    <a:pt x="2187752" y="985443"/>
                  </a:lnTo>
                  <a:lnTo>
                    <a:pt x="2192401" y="981735"/>
                  </a:lnTo>
                  <a:lnTo>
                    <a:pt x="2192896" y="981265"/>
                  </a:lnTo>
                  <a:lnTo>
                    <a:pt x="2197493" y="975944"/>
                  </a:lnTo>
                  <a:lnTo>
                    <a:pt x="2198903" y="974318"/>
                  </a:lnTo>
                  <a:close/>
                </a:path>
                <a:path w="3094990" h="1355725">
                  <a:moveTo>
                    <a:pt x="2219833" y="951141"/>
                  </a:moveTo>
                  <a:lnTo>
                    <a:pt x="2214194" y="946340"/>
                  </a:lnTo>
                  <a:lnTo>
                    <a:pt x="2206460" y="955382"/>
                  </a:lnTo>
                  <a:lnTo>
                    <a:pt x="2206231" y="955611"/>
                  </a:lnTo>
                  <a:lnTo>
                    <a:pt x="2204161" y="957694"/>
                  </a:lnTo>
                  <a:lnTo>
                    <a:pt x="2209431" y="962939"/>
                  </a:lnTo>
                  <a:lnTo>
                    <a:pt x="2211717" y="960628"/>
                  </a:lnTo>
                  <a:lnTo>
                    <a:pt x="2211971" y="960399"/>
                  </a:lnTo>
                  <a:lnTo>
                    <a:pt x="2219833" y="951141"/>
                  </a:lnTo>
                  <a:close/>
                </a:path>
                <a:path w="3094990" h="1355725">
                  <a:moveTo>
                    <a:pt x="2225408" y="606399"/>
                  </a:moveTo>
                  <a:lnTo>
                    <a:pt x="2223490" y="599300"/>
                  </a:lnTo>
                  <a:lnTo>
                    <a:pt x="2211159" y="602576"/>
                  </a:lnTo>
                  <a:lnTo>
                    <a:pt x="2208377" y="603504"/>
                  </a:lnTo>
                  <a:lnTo>
                    <a:pt x="2210727" y="610539"/>
                  </a:lnTo>
                  <a:lnTo>
                    <a:pt x="2213521" y="609612"/>
                  </a:lnTo>
                  <a:lnTo>
                    <a:pt x="2225408" y="606399"/>
                  </a:lnTo>
                  <a:close/>
                </a:path>
                <a:path w="3094990" h="1355725">
                  <a:moveTo>
                    <a:pt x="2226272" y="590359"/>
                  </a:moveTo>
                  <a:lnTo>
                    <a:pt x="2210981" y="590359"/>
                  </a:lnTo>
                  <a:lnTo>
                    <a:pt x="2210981" y="597763"/>
                  </a:lnTo>
                  <a:lnTo>
                    <a:pt x="2226272" y="597763"/>
                  </a:lnTo>
                  <a:lnTo>
                    <a:pt x="2226272" y="590359"/>
                  </a:lnTo>
                  <a:close/>
                </a:path>
                <a:path w="3094990" h="1355725">
                  <a:moveTo>
                    <a:pt x="2239835" y="927519"/>
                  </a:moveTo>
                  <a:lnTo>
                    <a:pt x="2234133" y="922731"/>
                  </a:lnTo>
                  <a:lnTo>
                    <a:pt x="2223922" y="934770"/>
                  </a:lnTo>
                  <a:lnTo>
                    <a:pt x="2229612" y="939558"/>
                  </a:lnTo>
                  <a:lnTo>
                    <a:pt x="2239835" y="927519"/>
                  </a:lnTo>
                  <a:close/>
                </a:path>
                <a:path w="3094990" h="1355725">
                  <a:moveTo>
                    <a:pt x="2257425" y="590359"/>
                  </a:moveTo>
                  <a:lnTo>
                    <a:pt x="2241626" y="590359"/>
                  </a:lnTo>
                  <a:lnTo>
                    <a:pt x="2241626" y="595045"/>
                  </a:lnTo>
                  <a:lnTo>
                    <a:pt x="2238718" y="595477"/>
                  </a:lnTo>
                  <a:lnTo>
                    <a:pt x="2239835" y="602818"/>
                  </a:lnTo>
                  <a:lnTo>
                    <a:pt x="2255189" y="600481"/>
                  </a:lnTo>
                  <a:lnTo>
                    <a:pt x="2254770" y="597763"/>
                  </a:lnTo>
                  <a:lnTo>
                    <a:pt x="2257425" y="597763"/>
                  </a:lnTo>
                  <a:lnTo>
                    <a:pt x="2257425" y="590359"/>
                  </a:lnTo>
                  <a:close/>
                </a:path>
                <a:path w="3094990" h="1355725">
                  <a:moveTo>
                    <a:pt x="2259711" y="903960"/>
                  </a:moveTo>
                  <a:lnTo>
                    <a:pt x="2254135" y="899071"/>
                  </a:lnTo>
                  <a:lnTo>
                    <a:pt x="2243925" y="910640"/>
                  </a:lnTo>
                  <a:lnTo>
                    <a:pt x="2249487" y="915530"/>
                  </a:lnTo>
                  <a:lnTo>
                    <a:pt x="2259711" y="903960"/>
                  </a:lnTo>
                  <a:close/>
                </a:path>
                <a:path w="3094990" h="1355725">
                  <a:moveTo>
                    <a:pt x="2279713" y="880338"/>
                  </a:moveTo>
                  <a:lnTo>
                    <a:pt x="2274138" y="875449"/>
                  </a:lnTo>
                  <a:lnTo>
                    <a:pt x="2263927" y="887031"/>
                  </a:lnTo>
                  <a:lnTo>
                    <a:pt x="2269490" y="891921"/>
                  </a:lnTo>
                  <a:lnTo>
                    <a:pt x="2279713" y="880338"/>
                  </a:lnTo>
                  <a:close/>
                </a:path>
                <a:path w="3094990" h="1355725">
                  <a:moveTo>
                    <a:pt x="2288502" y="590359"/>
                  </a:moveTo>
                  <a:lnTo>
                    <a:pt x="2285530" y="590359"/>
                  </a:lnTo>
                  <a:lnTo>
                    <a:pt x="2272715" y="590359"/>
                  </a:lnTo>
                  <a:lnTo>
                    <a:pt x="2272715" y="591108"/>
                  </a:lnTo>
                  <a:lnTo>
                    <a:pt x="2269744" y="591273"/>
                  </a:lnTo>
                  <a:lnTo>
                    <a:pt x="2270175" y="598690"/>
                  </a:lnTo>
                  <a:lnTo>
                    <a:pt x="2285962" y="597763"/>
                  </a:lnTo>
                  <a:lnTo>
                    <a:pt x="2288502" y="597763"/>
                  </a:lnTo>
                  <a:lnTo>
                    <a:pt x="2288502" y="590359"/>
                  </a:lnTo>
                  <a:close/>
                </a:path>
                <a:path w="3094990" h="1355725">
                  <a:moveTo>
                    <a:pt x="2299716" y="856208"/>
                  </a:moveTo>
                  <a:lnTo>
                    <a:pt x="2294077" y="851420"/>
                  </a:lnTo>
                  <a:lnTo>
                    <a:pt x="2283866" y="863473"/>
                  </a:lnTo>
                  <a:lnTo>
                    <a:pt x="2289492" y="868248"/>
                  </a:lnTo>
                  <a:lnTo>
                    <a:pt x="2299716" y="856208"/>
                  </a:lnTo>
                  <a:close/>
                </a:path>
                <a:path w="3094990" h="1355725">
                  <a:moveTo>
                    <a:pt x="2319223" y="590359"/>
                  </a:moveTo>
                  <a:lnTo>
                    <a:pt x="2303856" y="590359"/>
                  </a:lnTo>
                  <a:lnTo>
                    <a:pt x="2303856" y="597763"/>
                  </a:lnTo>
                  <a:lnTo>
                    <a:pt x="2319223" y="597763"/>
                  </a:lnTo>
                  <a:lnTo>
                    <a:pt x="2319223" y="590359"/>
                  </a:lnTo>
                  <a:close/>
                </a:path>
                <a:path w="3094990" h="1355725">
                  <a:moveTo>
                    <a:pt x="2319274" y="832535"/>
                  </a:moveTo>
                  <a:lnTo>
                    <a:pt x="2313521" y="827874"/>
                  </a:lnTo>
                  <a:lnTo>
                    <a:pt x="2303742" y="839914"/>
                  </a:lnTo>
                  <a:lnTo>
                    <a:pt x="2309558" y="844575"/>
                  </a:lnTo>
                  <a:lnTo>
                    <a:pt x="2319274" y="832535"/>
                  </a:lnTo>
                  <a:close/>
                </a:path>
                <a:path w="3094990" h="1355725">
                  <a:moveTo>
                    <a:pt x="2339276" y="808913"/>
                  </a:moveTo>
                  <a:lnTo>
                    <a:pt x="2333460" y="804265"/>
                  </a:lnTo>
                  <a:lnTo>
                    <a:pt x="2323744" y="816305"/>
                  </a:lnTo>
                  <a:lnTo>
                    <a:pt x="2329497" y="820953"/>
                  </a:lnTo>
                  <a:lnTo>
                    <a:pt x="2339276" y="808913"/>
                  </a:lnTo>
                  <a:close/>
                </a:path>
                <a:path w="3094990" h="1355725">
                  <a:moveTo>
                    <a:pt x="2350300" y="590359"/>
                  </a:moveTo>
                  <a:lnTo>
                    <a:pt x="2335009" y="590359"/>
                  </a:lnTo>
                  <a:lnTo>
                    <a:pt x="2335009" y="597763"/>
                  </a:lnTo>
                  <a:lnTo>
                    <a:pt x="2350300" y="597763"/>
                  </a:lnTo>
                  <a:lnTo>
                    <a:pt x="2350300" y="590359"/>
                  </a:lnTo>
                  <a:close/>
                </a:path>
                <a:path w="3094990" h="1355725">
                  <a:moveTo>
                    <a:pt x="2359215" y="785355"/>
                  </a:moveTo>
                  <a:lnTo>
                    <a:pt x="2353526" y="780592"/>
                  </a:lnTo>
                  <a:lnTo>
                    <a:pt x="2343734" y="792162"/>
                  </a:lnTo>
                  <a:lnTo>
                    <a:pt x="2349436" y="796937"/>
                  </a:lnTo>
                  <a:lnTo>
                    <a:pt x="2359215" y="785355"/>
                  </a:lnTo>
                  <a:close/>
                </a:path>
                <a:path w="3094990" h="1355725">
                  <a:moveTo>
                    <a:pt x="2379154" y="761771"/>
                  </a:moveTo>
                  <a:lnTo>
                    <a:pt x="2373465" y="756958"/>
                  </a:lnTo>
                  <a:lnTo>
                    <a:pt x="2363736" y="768553"/>
                  </a:lnTo>
                  <a:lnTo>
                    <a:pt x="2369439" y="773315"/>
                  </a:lnTo>
                  <a:lnTo>
                    <a:pt x="2379154" y="761771"/>
                  </a:lnTo>
                  <a:close/>
                </a:path>
                <a:path w="3094990" h="1355725">
                  <a:moveTo>
                    <a:pt x="2381453" y="590359"/>
                  </a:moveTo>
                  <a:lnTo>
                    <a:pt x="2365654" y="590359"/>
                  </a:lnTo>
                  <a:lnTo>
                    <a:pt x="2365654" y="597763"/>
                  </a:lnTo>
                  <a:lnTo>
                    <a:pt x="2381453" y="597763"/>
                  </a:lnTo>
                  <a:lnTo>
                    <a:pt x="2381453" y="590359"/>
                  </a:lnTo>
                  <a:close/>
                </a:path>
                <a:path w="3094990" h="1355725">
                  <a:moveTo>
                    <a:pt x="2399157" y="738124"/>
                  </a:moveTo>
                  <a:lnTo>
                    <a:pt x="2393467" y="733374"/>
                  </a:lnTo>
                  <a:lnTo>
                    <a:pt x="2383675" y="744918"/>
                  </a:lnTo>
                  <a:lnTo>
                    <a:pt x="2389378" y="749731"/>
                  </a:lnTo>
                  <a:lnTo>
                    <a:pt x="2399157" y="738124"/>
                  </a:lnTo>
                  <a:close/>
                </a:path>
                <a:path w="3094990" h="1355725">
                  <a:moveTo>
                    <a:pt x="2412530" y="590359"/>
                  </a:moveTo>
                  <a:lnTo>
                    <a:pt x="2396744" y="590359"/>
                  </a:lnTo>
                  <a:lnTo>
                    <a:pt x="2396744" y="597763"/>
                  </a:lnTo>
                  <a:lnTo>
                    <a:pt x="2412530" y="597763"/>
                  </a:lnTo>
                  <a:lnTo>
                    <a:pt x="2412530" y="590359"/>
                  </a:lnTo>
                  <a:close/>
                </a:path>
                <a:path w="3094990" h="1355725">
                  <a:moveTo>
                    <a:pt x="2419159" y="713994"/>
                  </a:moveTo>
                  <a:lnTo>
                    <a:pt x="2413406" y="709358"/>
                  </a:lnTo>
                  <a:lnTo>
                    <a:pt x="2403614" y="721398"/>
                  </a:lnTo>
                  <a:lnTo>
                    <a:pt x="2409380" y="726033"/>
                  </a:lnTo>
                  <a:lnTo>
                    <a:pt x="2419159" y="713994"/>
                  </a:lnTo>
                  <a:close/>
                </a:path>
                <a:path w="3094990" h="1355725">
                  <a:moveTo>
                    <a:pt x="2439098" y="690473"/>
                  </a:moveTo>
                  <a:lnTo>
                    <a:pt x="2433409" y="685660"/>
                  </a:lnTo>
                  <a:lnTo>
                    <a:pt x="2423185" y="697699"/>
                  </a:lnTo>
                  <a:lnTo>
                    <a:pt x="2428887" y="702513"/>
                  </a:lnTo>
                  <a:lnTo>
                    <a:pt x="2439098" y="690473"/>
                  </a:lnTo>
                  <a:close/>
                </a:path>
                <a:path w="3094990" h="1355725">
                  <a:moveTo>
                    <a:pt x="2443188" y="590359"/>
                  </a:moveTo>
                  <a:lnTo>
                    <a:pt x="2427897" y="590359"/>
                  </a:lnTo>
                  <a:lnTo>
                    <a:pt x="2427897" y="597763"/>
                  </a:lnTo>
                  <a:lnTo>
                    <a:pt x="2443188" y="597763"/>
                  </a:lnTo>
                  <a:lnTo>
                    <a:pt x="2443188" y="590359"/>
                  </a:lnTo>
                  <a:close/>
                </a:path>
                <a:path w="3094990" h="1355725">
                  <a:moveTo>
                    <a:pt x="2459405" y="667448"/>
                  </a:moveTo>
                  <a:lnTo>
                    <a:pt x="2453957" y="662393"/>
                  </a:lnTo>
                  <a:lnTo>
                    <a:pt x="2446528" y="670229"/>
                  </a:lnTo>
                  <a:lnTo>
                    <a:pt x="2446464" y="670356"/>
                  </a:lnTo>
                  <a:lnTo>
                    <a:pt x="2443188" y="674052"/>
                  </a:lnTo>
                  <a:lnTo>
                    <a:pt x="2448826" y="678929"/>
                  </a:lnTo>
                  <a:lnTo>
                    <a:pt x="2451989" y="675284"/>
                  </a:lnTo>
                  <a:lnTo>
                    <a:pt x="2459405" y="667448"/>
                  </a:lnTo>
                  <a:close/>
                </a:path>
                <a:path w="3094990" h="1355725">
                  <a:moveTo>
                    <a:pt x="2474328" y="590359"/>
                  </a:moveTo>
                  <a:lnTo>
                    <a:pt x="2458974" y="590359"/>
                  </a:lnTo>
                  <a:lnTo>
                    <a:pt x="2458974" y="597763"/>
                  </a:lnTo>
                  <a:lnTo>
                    <a:pt x="2474328" y="597763"/>
                  </a:lnTo>
                  <a:lnTo>
                    <a:pt x="2474328" y="590359"/>
                  </a:lnTo>
                  <a:close/>
                </a:path>
                <a:path w="3094990" h="1355725">
                  <a:moveTo>
                    <a:pt x="2481770" y="646950"/>
                  </a:moveTo>
                  <a:lnTo>
                    <a:pt x="2477122" y="641159"/>
                  </a:lnTo>
                  <a:lnTo>
                    <a:pt x="2465667" y="650227"/>
                  </a:lnTo>
                  <a:lnTo>
                    <a:pt x="2464739" y="651154"/>
                  </a:lnTo>
                  <a:lnTo>
                    <a:pt x="2469997" y="656399"/>
                  </a:lnTo>
                  <a:lnTo>
                    <a:pt x="2470924" y="655472"/>
                  </a:lnTo>
                  <a:lnTo>
                    <a:pt x="2470620" y="655789"/>
                  </a:lnTo>
                  <a:lnTo>
                    <a:pt x="2471013" y="655472"/>
                  </a:lnTo>
                  <a:lnTo>
                    <a:pt x="2481770" y="646950"/>
                  </a:lnTo>
                  <a:close/>
                </a:path>
                <a:path w="3094990" h="1355725">
                  <a:moveTo>
                    <a:pt x="2505481" y="590359"/>
                  </a:moveTo>
                  <a:lnTo>
                    <a:pt x="2490127" y="590359"/>
                  </a:lnTo>
                  <a:lnTo>
                    <a:pt x="2490127" y="597763"/>
                  </a:lnTo>
                  <a:lnTo>
                    <a:pt x="2505481" y="597763"/>
                  </a:lnTo>
                  <a:lnTo>
                    <a:pt x="2505481" y="590359"/>
                  </a:lnTo>
                  <a:close/>
                </a:path>
                <a:path w="3094990" h="1355725">
                  <a:moveTo>
                    <a:pt x="2506967" y="629615"/>
                  </a:moveTo>
                  <a:lnTo>
                    <a:pt x="2503005" y="623316"/>
                  </a:lnTo>
                  <a:lnTo>
                    <a:pt x="2489568" y="631647"/>
                  </a:lnTo>
                  <a:lnTo>
                    <a:pt x="2493467" y="637946"/>
                  </a:lnTo>
                  <a:lnTo>
                    <a:pt x="2506967" y="629615"/>
                  </a:lnTo>
                  <a:close/>
                </a:path>
                <a:path w="3094990" h="1355725">
                  <a:moveTo>
                    <a:pt x="2534399" y="616407"/>
                  </a:moveTo>
                  <a:lnTo>
                    <a:pt x="2531300" y="609676"/>
                  </a:lnTo>
                  <a:lnTo>
                    <a:pt x="2516936" y="616153"/>
                  </a:lnTo>
                  <a:lnTo>
                    <a:pt x="2519972" y="622884"/>
                  </a:lnTo>
                  <a:lnTo>
                    <a:pt x="2534399" y="616407"/>
                  </a:lnTo>
                  <a:close/>
                </a:path>
                <a:path w="3094990" h="1355725">
                  <a:moveTo>
                    <a:pt x="2536571" y="590359"/>
                  </a:moveTo>
                  <a:lnTo>
                    <a:pt x="2520772" y="590359"/>
                  </a:lnTo>
                  <a:lnTo>
                    <a:pt x="2520772" y="597763"/>
                  </a:lnTo>
                  <a:lnTo>
                    <a:pt x="2536571" y="597763"/>
                  </a:lnTo>
                  <a:lnTo>
                    <a:pt x="2536571" y="590359"/>
                  </a:lnTo>
                  <a:close/>
                </a:path>
                <a:path w="3094990" h="1355725">
                  <a:moveTo>
                    <a:pt x="2563253" y="606831"/>
                  </a:moveTo>
                  <a:lnTo>
                    <a:pt x="2561031" y="599795"/>
                  </a:lnTo>
                  <a:lnTo>
                    <a:pt x="2546159" y="604431"/>
                  </a:lnTo>
                  <a:lnTo>
                    <a:pt x="2548394" y="611466"/>
                  </a:lnTo>
                  <a:lnTo>
                    <a:pt x="2563253" y="606831"/>
                  </a:lnTo>
                  <a:close/>
                </a:path>
                <a:path w="3094990" h="1355725">
                  <a:moveTo>
                    <a:pt x="2567216" y="590359"/>
                  </a:moveTo>
                  <a:lnTo>
                    <a:pt x="2551925" y="590359"/>
                  </a:lnTo>
                  <a:lnTo>
                    <a:pt x="2551925" y="597763"/>
                  </a:lnTo>
                  <a:lnTo>
                    <a:pt x="2567216" y="597763"/>
                  </a:lnTo>
                  <a:lnTo>
                    <a:pt x="2567216" y="590359"/>
                  </a:lnTo>
                  <a:close/>
                </a:path>
                <a:path w="3094990" h="1355725">
                  <a:moveTo>
                    <a:pt x="2598369" y="590359"/>
                  </a:moveTo>
                  <a:lnTo>
                    <a:pt x="2583015" y="590359"/>
                  </a:lnTo>
                  <a:lnTo>
                    <a:pt x="2583015" y="597763"/>
                  </a:lnTo>
                  <a:lnTo>
                    <a:pt x="2598369" y="597763"/>
                  </a:lnTo>
                  <a:lnTo>
                    <a:pt x="2598369" y="590359"/>
                  </a:lnTo>
                  <a:close/>
                </a:path>
                <a:path w="3094990" h="1355725">
                  <a:moveTo>
                    <a:pt x="2629446" y="590359"/>
                  </a:moveTo>
                  <a:lnTo>
                    <a:pt x="2614155" y="590359"/>
                  </a:lnTo>
                  <a:lnTo>
                    <a:pt x="2614155" y="597763"/>
                  </a:lnTo>
                  <a:lnTo>
                    <a:pt x="2629446" y="597763"/>
                  </a:lnTo>
                  <a:lnTo>
                    <a:pt x="2629446" y="590359"/>
                  </a:lnTo>
                  <a:close/>
                </a:path>
                <a:path w="3094990" h="1355725">
                  <a:moveTo>
                    <a:pt x="2660599" y="590359"/>
                  </a:moveTo>
                  <a:lnTo>
                    <a:pt x="2644813" y="590359"/>
                  </a:lnTo>
                  <a:lnTo>
                    <a:pt x="2644813" y="597763"/>
                  </a:lnTo>
                  <a:lnTo>
                    <a:pt x="2660599" y="597763"/>
                  </a:lnTo>
                  <a:lnTo>
                    <a:pt x="2660599" y="590359"/>
                  </a:lnTo>
                  <a:close/>
                </a:path>
                <a:path w="3094990" h="1355725">
                  <a:moveTo>
                    <a:pt x="2691688" y="590359"/>
                  </a:moveTo>
                  <a:lnTo>
                    <a:pt x="2675890" y="590359"/>
                  </a:lnTo>
                  <a:lnTo>
                    <a:pt x="2675890" y="597763"/>
                  </a:lnTo>
                  <a:lnTo>
                    <a:pt x="2691688" y="597763"/>
                  </a:lnTo>
                  <a:lnTo>
                    <a:pt x="2691688" y="590359"/>
                  </a:lnTo>
                  <a:close/>
                </a:path>
                <a:path w="3094990" h="1355725">
                  <a:moveTo>
                    <a:pt x="2722397" y="590359"/>
                  </a:moveTo>
                  <a:lnTo>
                    <a:pt x="2707043" y="590359"/>
                  </a:lnTo>
                  <a:lnTo>
                    <a:pt x="2707043" y="597763"/>
                  </a:lnTo>
                  <a:lnTo>
                    <a:pt x="2722397" y="597763"/>
                  </a:lnTo>
                  <a:lnTo>
                    <a:pt x="2722397" y="590359"/>
                  </a:lnTo>
                  <a:close/>
                </a:path>
                <a:path w="3094990" h="1355725">
                  <a:moveTo>
                    <a:pt x="2753487" y="590359"/>
                  </a:moveTo>
                  <a:lnTo>
                    <a:pt x="2738183" y="590359"/>
                  </a:lnTo>
                  <a:lnTo>
                    <a:pt x="2738183" y="597763"/>
                  </a:lnTo>
                  <a:lnTo>
                    <a:pt x="2753487" y="597763"/>
                  </a:lnTo>
                  <a:lnTo>
                    <a:pt x="2753487" y="590359"/>
                  </a:lnTo>
                  <a:close/>
                </a:path>
                <a:path w="3094990" h="1355725">
                  <a:moveTo>
                    <a:pt x="2784627" y="590359"/>
                  </a:moveTo>
                  <a:lnTo>
                    <a:pt x="2769273" y="590359"/>
                  </a:lnTo>
                  <a:lnTo>
                    <a:pt x="2769273" y="597763"/>
                  </a:lnTo>
                  <a:lnTo>
                    <a:pt x="2784627" y="597763"/>
                  </a:lnTo>
                  <a:lnTo>
                    <a:pt x="2784627" y="590359"/>
                  </a:lnTo>
                  <a:close/>
                </a:path>
                <a:path w="3094990" h="1355725">
                  <a:moveTo>
                    <a:pt x="2815717" y="590359"/>
                  </a:moveTo>
                  <a:lnTo>
                    <a:pt x="2799918" y="590359"/>
                  </a:lnTo>
                  <a:lnTo>
                    <a:pt x="2799918" y="597763"/>
                  </a:lnTo>
                  <a:lnTo>
                    <a:pt x="2815717" y="597763"/>
                  </a:lnTo>
                  <a:lnTo>
                    <a:pt x="2815717" y="590359"/>
                  </a:lnTo>
                  <a:close/>
                </a:path>
                <a:path w="3094990" h="1355725">
                  <a:moveTo>
                    <a:pt x="2846362" y="590359"/>
                  </a:moveTo>
                  <a:lnTo>
                    <a:pt x="2831071" y="590359"/>
                  </a:lnTo>
                  <a:lnTo>
                    <a:pt x="2831071" y="597763"/>
                  </a:lnTo>
                  <a:lnTo>
                    <a:pt x="2846362" y="597763"/>
                  </a:lnTo>
                  <a:lnTo>
                    <a:pt x="2846362" y="590359"/>
                  </a:lnTo>
                  <a:close/>
                </a:path>
                <a:path w="3094990" h="1355725">
                  <a:moveTo>
                    <a:pt x="2877515" y="590359"/>
                  </a:moveTo>
                  <a:lnTo>
                    <a:pt x="2862161" y="590359"/>
                  </a:lnTo>
                  <a:lnTo>
                    <a:pt x="2862161" y="597763"/>
                  </a:lnTo>
                  <a:lnTo>
                    <a:pt x="2877515" y="597763"/>
                  </a:lnTo>
                  <a:lnTo>
                    <a:pt x="2877515" y="590359"/>
                  </a:lnTo>
                  <a:close/>
                </a:path>
                <a:path w="3094990" h="1355725">
                  <a:moveTo>
                    <a:pt x="2908604" y="590359"/>
                  </a:moveTo>
                  <a:lnTo>
                    <a:pt x="2893301" y="590359"/>
                  </a:lnTo>
                  <a:lnTo>
                    <a:pt x="2893301" y="597763"/>
                  </a:lnTo>
                  <a:lnTo>
                    <a:pt x="2908604" y="597763"/>
                  </a:lnTo>
                  <a:lnTo>
                    <a:pt x="2908604" y="590359"/>
                  </a:lnTo>
                  <a:close/>
                </a:path>
                <a:path w="3094990" h="1355725">
                  <a:moveTo>
                    <a:pt x="2939745" y="590359"/>
                  </a:moveTo>
                  <a:lnTo>
                    <a:pt x="2923959" y="590359"/>
                  </a:lnTo>
                  <a:lnTo>
                    <a:pt x="2923959" y="597763"/>
                  </a:lnTo>
                  <a:lnTo>
                    <a:pt x="2939745" y="597763"/>
                  </a:lnTo>
                  <a:lnTo>
                    <a:pt x="2939745" y="590359"/>
                  </a:lnTo>
                  <a:close/>
                </a:path>
                <a:path w="3094990" h="1355725">
                  <a:moveTo>
                    <a:pt x="2971203" y="593928"/>
                  </a:moveTo>
                  <a:lnTo>
                    <a:pt x="2970111" y="589051"/>
                  </a:lnTo>
                  <a:lnTo>
                    <a:pt x="2969590" y="586714"/>
                  </a:lnTo>
                  <a:lnTo>
                    <a:pt x="2959519" y="589026"/>
                  </a:lnTo>
                  <a:lnTo>
                    <a:pt x="2954731" y="589432"/>
                  </a:lnTo>
                  <a:lnTo>
                    <a:pt x="2955417" y="596836"/>
                  </a:lnTo>
                  <a:lnTo>
                    <a:pt x="2960547" y="596341"/>
                  </a:lnTo>
                  <a:lnTo>
                    <a:pt x="2960979" y="596277"/>
                  </a:lnTo>
                  <a:lnTo>
                    <a:pt x="2971203" y="593928"/>
                  </a:lnTo>
                  <a:close/>
                </a:path>
                <a:path w="3094990" h="1355725">
                  <a:moveTo>
                    <a:pt x="3001302" y="585050"/>
                  </a:moveTo>
                  <a:lnTo>
                    <a:pt x="2998940" y="578002"/>
                  </a:lnTo>
                  <a:lnTo>
                    <a:pt x="2997581" y="578497"/>
                  </a:lnTo>
                  <a:lnTo>
                    <a:pt x="2984081" y="583133"/>
                  </a:lnTo>
                  <a:lnTo>
                    <a:pt x="2986494" y="590169"/>
                  </a:lnTo>
                  <a:lnTo>
                    <a:pt x="2999930" y="585533"/>
                  </a:lnTo>
                  <a:lnTo>
                    <a:pt x="3001302" y="585050"/>
                  </a:lnTo>
                  <a:close/>
                </a:path>
                <a:path w="3094990" h="1355725">
                  <a:moveTo>
                    <a:pt x="3029039" y="569429"/>
                  </a:moveTo>
                  <a:lnTo>
                    <a:pt x="3025076" y="563130"/>
                  </a:lnTo>
                  <a:lnTo>
                    <a:pt x="3013926" y="570103"/>
                  </a:lnTo>
                  <a:lnTo>
                    <a:pt x="3011703" y="571398"/>
                  </a:lnTo>
                  <a:lnTo>
                    <a:pt x="3015538" y="577761"/>
                  </a:lnTo>
                  <a:lnTo>
                    <a:pt x="3017824" y="576402"/>
                  </a:lnTo>
                  <a:lnTo>
                    <a:pt x="3029039" y="569429"/>
                  </a:lnTo>
                  <a:close/>
                </a:path>
                <a:path w="3094990" h="1355725">
                  <a:moveTo>
                    <a:pt x="3052940" y="548500"/>
                  </a:moveTo>
                  <a:lnTo>
                    <a:pt x="3047682" y="543255"/>
                  </a:lnTo>
                  <a:lnTo>
                    <a:pt x="3043961" y="546963"/>
                  </a:lnTo>
                  <a:lnTo>
                    <a:pt x="3036595" y="553872"/>
                  </a:lnTo>
                  <a:lnTo>
                    <a:pt x="3041675" y="559244"/>
                  </a:lnTo>
                  <a:lnTo>
                    <a:pt x="3049105" y="552335"/>
                  </a:lnTo>
                  <a:lnTo>
                    <a:pt x="3052940" y="548500"/>
                  </a:lnTo>
                  <a:close/>
                </a:path>
                <a:path w="3094990" h="1355725">
                  <a:moveTo>
                    <a:pt x="3071952" y="523443"/>
                  </a:moveTo>
                  <a:lnTo>
                    <a:pt x="3065818" y="519303"/>
                  </a:lnTo>
                  <a:lnTo>
                    <a:pt x="3056966" y="532269"/>
                  </a:lnTo>
                  <a:lnTo>
                    <a:pt x="3063100" y="536409"/>
                  </a:lnTo>
                  <a:lnTo>
                    <a:pt x="3071952" y="523443"/>
                  </a:lnTo>
                  <a:close/>
                </a:path>
                <a:path w="3094990" h="1355725">
                  <a:moveTo>
                    <a:pt x="3085388" y="494741"/>
                  </a:moveTo>
                  <a:lnTo>
                    <a:pt x="3078327" y="492391"/>
                  </a:lnTo>
                  <a:lnTo>
                    <a:pt x="3075546" y="500722"/>
                  </a:lnTo>
                  <a:lnTo>
                    <a:pt x="3072942" y="506399"/>
                  </a:lnTo>
                  <a:lnTo>
                    <a:pt x="3079686" y="509498"/>
                  </a:lnTo>
                  <a:lnTo>
                    <a:pt x="3082480" y="503440"/>
                  </a:lnTo>
                  <a:lnTo>
                    <a:pt x="3083509" y="500354"/>
                  </a:lnTo>
                  <a:lnTo>
                    <a:pt x="3085388" y="494741"/>
                  </a:lnTo>
                  <a:close/>
                </a:path>
                <a:path w="3094990" h="1355725">
                  <a:moveTo>
                    <a:pt x="3093504" y="463511"/>
                  </a:moveTo>
                  <a:lnTo>
                    <a:pt x="3086100" y="463511"/>
                  </a:lnTo>
                  <a:lnTo>
                    <a:pt x="3086125" y="463130"/>
                  </a:lnTo>
                  <a:lnTo>
                    <a:pt x="3086049" y="463511"/>
                  </a:lnTo>
                  <a:lnTo>
                    <a:pt x="3085960" y="463943"/>
                  </a:lnTo>
                  <a:lnTo>
                    <a:pt x="3082912" y="477951"/>
                  </a:lnTo>
                  <a:lnTo>
                    <a:pt x="3090151" y="479552"/>
                  </a:lnTo>
                  <a:lnTo>
                    <a:pt x="3093440" y="464743"/>
                  </a:lnTo>
                  <a:lnTo>
                    <a:pt x="3093504" y="463511"/>
                  </a:lnTo>
                  <a:close/>
                </a:path>
                <a:path w="3094990" h="1355725">
                  <a:moveTo>
                    <a:pt x="3094431" y="432460"/>
                  </a:moveTo>
                  <a:lnTo>
                    <a:pt x="3087001" y="432460"/>
                  </a:lnTo>
                  <a:lnTo>
                    <a:pt x="3087001" y="448195"/>
                  </a:lnTo>
                  <a:lnTo>
                    <a:pt x="3094431" y="448195"/>
                  </a:lnTo>
                  <a:lnTo>
                    <a:pt x="3094431" y="432460"/>
                  </a:lnTo>
                  <a:close/>
                </a:path>
                <a:path w="3094990" h="1355725">
                  <a:moveTo>
                    <a:pt x="3094431" y="401904"/>
                  </a:moveTo>
                  <a:lnTo>
                    <a:pt x="3087001" y="401904"/>
                  </a:lnTo>
                  <a:lnTo>
                    <a:pt x="3087001" y="417144"/>
                  </a:lnTo>
                  <a:lnTo>
                    <a:pt x="3094431" y="417144"/>
                  </a:lnTo>
                  <a:lnTo>
                    <a:pt x="3094431" y="401904"/>
                  </a:lnTo>
                  <a:close/>
                </a:path>
                <a:path w="3094990" h="1355725">
                  <a:moveTo>
                    <a:pt x="3094431" y="370852"/>
                  </a:moveTo>
                  <a:lnTo>
                    <a:pt x="3087001" y="370852"/>
                  </a:lnTo>
                  <a:lnTo>
                    <a:pt x="3087001" y="386168"/>
                  </a:lnTo>
                  <a:lnTo>
                    <a:pt x="3094431" y="386168"/>
                  </a:lnTo>
                  <a:lnTo>
                    <a:pt x="3094431" y="370852"/>
                  </a:lnTo>
                  <a:close/>
                </a:path>
                <a:path w="3094990" h="1355725">
                  <a:moveTo>
                    <a:pt x="3094431" y="339864"/>
                  </a:moveTo>
                  <a:lnTo>
                    <a:pt x="3087001" y="339864"/>
                  </a:lnTo>
                  <a:lnTo>
                    <a:pt x="3087001" y="355117"/>
                  </a:lnTo>
                  <a:lnTo>
                    <a:pt x="3094431" y="355117"/>
                  </a:lnTo>
                  <a:lnTo>
                    <a:pt x="3094431" y="339864"/>
                  </a:lnTo>
                  <a:close/>
                </a:path>
                <a:path w="3094990" h="1355725">
                  <a:moveTo>
                    <a:pt x="3094431" y="308825"/>
                  </a:moveTo>
                  <a:lnTo>
                    <a:pt x="3087001" y="308825"/>
                  </a:lnTo>
                  <a:lnTo>
                    <a:pt x="3087001" y="324561"/>
                  </a:lnTo>
                  <a:lnTo>
                    <a:pt x="3094431" y="324561"/>
                  </a:lnTo>
                  <a:lnTo>
                    <a:pt x="3094431" y="308825"/>
                  </a:lnTo>
                  <a:close/>
                </a:path>
                <a:path w="3094990" h="1355725">
                  <a:moveTo>
                    <a:pt x="3094431" y="278269"/>
                  </a:moveTo>
                  <a:lnTo>
                    <a:pt x="3087001" y="278269"/>
                  </a:lnTo>
                  <a:lnTo>
                    <a:pt x="3087001" y="293573"/>
                  </a:lnTo>
                  <a:lnTo>
                    <a:pt x="3094431" y="293573"/>
                  </a:lnTo>
                  <a:lnTo>
                    <a:pt x="3094431" y="278269"/>
                  </a:lnTo>
                  <a:close/>
                </a:path>
                <a:path w="3094990" h="1355725">
                  <a:moveTo>
                    <a:pt x="3094431" y="247218"/>
                  </a:moveTo>
                  <a:lnTo>
                    <a:pt x="3087001" y="247218"/>
                  </a:lnTo>
                  <a:lnTo>
                    <a:pt x="3087001" y="262521"/>
                  </a:lnTo>
                  <a:lnTo>
                    <a:pt x="3094431" y="262521"/>
                  </a:lnTo>
                  <a:lnTo>
                    <a:pt x="3094431" y="247218"/>
                  </a:lnTo>
                  <a:close/>
                </a:path>
                <a:path w="3094990" h="1355725">
                  <a:moveTo>
                    <a:pt x="3094431" y="216230"/>
                  </a:moveTo>
                  <a:lnTo>
                    <a:pt x="3087001" y="216230"/>
                  </a:lnTo>
                  <a:lnTo>
                    <a:pt x="3087001" y="231482"/>
                  </a:lnTo>
                  <a:lnTo>
                    <a:pt x="3094431" y="231482"/>
                  </a:lnTo>
                  <a:lnTo>
                    <a:pt x="3094431" y="216230"/>
                  </a:lnTo>
                  <a:close/>
                </a:path>
                <a:path w="3094990" h="1355725">
                  <a:moveTo>
                    <a:pt x="3094431" y="185178"/>
                  </a:moveTo>
                  <a:lnTo>
                    <a:pt x="3087001" y="185178"/>
                  </a:lnTo>
                  <a:lnTo>
                    <a:pt x="3087001" y="200926"/>
                  </a:lnTo>
                  <a:lnTo>
                    <a:pt x="3094431" y="200926"/>
                  </a:lnTo>
                  <a:lnTo>
                    <a:pt x="3094431" y="185178"/>
                  </a:lnTo>
                  <a:close/>
                </a:path>
                <a:path w="3094990" h="1355725">
                  <a:moveTo>
                    <a:pt x="3094431" y="154190"/>
                  </a:moveTo>
                  <a:lnTo>
                    <a:pt x="3087001" y="154190"/>
                  </a:lnTo>
                  <a:lnTo>
                    <a:pt x="3087001" y="169938"/>
                  </a:lnTo>
                  <a:lnTo>
                    <a:pt x="3094431" y="169938"/>
                  </a:lnTo>
                  <a:lnTo>
                    <a:pt x="3094431" y="154190"/>
                  </a:lnTo>
                  <a:close/>
                </a:path>
                <a:path w="3094990" h="1355725">
                  <a:moveTo>
                    <a:pt x="3094431" y="123583"/>
                  </a:moveTo>
                  <a:lnTo>
                    <a:pt x="3087001" y="123583"/>
                  </a:lnTo>
                  <a:lnTo>
                    <a:pt x="3087001" y="138887"/>
                  </a:lnTo>
                  <a:lnTo>
                    <a:pt x="3094431" y="138887"/>
                  </a:lnTo>
                  <a:lnTo>
                    <a:pt x="3094431" y="123583"/>
                  </a:lnTo>
                  <a:close/>
                </a:path>
                <a:path w="3094990" h="1355725">
                  <a:moveTo>
                    <a:pt x="3094431" y="92595"/>
                  </a:moveTo>
                  <a:lnTo>
                    <a:pt x="3087001" y="92595"/>
                  </a:lnTo>
                  <a:lnTo>
                    <a:pt x="3087001" y="107835"/>
                  </a:lnTo>
                  <a:lnTo>
                    <a:pt x="3094431" y="107835"/>
                  </a:lnTo>
                  <a:lnTo>
                    <a:pt x="3094431" y="92595"/>
                  </a:lnTo>
                  <a:close/>
                </a:path>
                <a:path w="3094990" h="1355725">
                  <a:moveTo>
                    <a:pt x="3094431" y="61544"/>
                  </a:moveTo>
                  <a:lnTo>
                    <a:pt x="3087001" y="61544"/>
                  </a:lnTo>
                  <a:lnTo>
                    <a:pt x="3087001" y="76847"/>
                  </a:lnTo>
                  <a:lnTo>
                    <a:pt x="3094431" y="76847"/>
                  </a:lnTo>
                  <a:lnTo>
                    <a:pt x="3094431" y="61544"/>
                  </a:lnTo>
                  <a:close/>
                </a:path>
                <a:path w="3094990" h="1355725">
                  <a:moveTo>
                    <a:pt x="3094431" y="30556"/>
                  </a:moveTo>
                  <a:lnTo>
                    <a:pt x="3087001" y="30556"/>
                  </a:lnTo>
                  <a:lnTo>
                    <a:pt x="3087001" y="46304"/>
                  </a:lnTo>
                  <a:lnTo>
                    <a:pt x="3094431" y="46304"/>
                  </a:lnTo>
                  <a:lnTo>
                    <a:pt x="3094431" y="30556"/>
                  </a:lnTo>
                  <a:close/>
                </a:path>
                <a:path w="3094990" h="1355725">
                  <a:moveTo>
                    <a:pt x="3094431" y="0"/>
                  </a:moveTo>
                  <a:lnTo>
                    <a:pt x="3087001" y="0"/>
                  </a:lnTo>
                  <a:lnTo>
                    <a:pt x="3087001" y="15252"/>
                  </a:lnTo>
                  <a:lnTo>
                    <a:pt x="3094431" y="15252"/>
                  </a:lnTo>
                  <a:lnTo>
                    <a:pt x="3094431" y="0"/>
                  </a:lnTo>
                  <a:close/>
                </a:path>
              </a:pathLst>
            </a:custGeom>
            <a:solidFill>
              <a:srgbClr val="FCC500"/>
            </a:solidFill>
          </p:spPr>
          <p:txBody>
            <a:bodyPr wrap="square" lIns="0" tIns="0" rIns="0" bIns="0" rtlCol="0"/>
            <a:lstStyle/>
            <a:p>
              <a:endParaRPr/>
            </a:p>
          </p:txBody>
        </p:sp>
        <p:sp>
          <p:nvSpPr>
            <p:cNvPr id="13" name="object 13"/>
            <p:cNvSpPr/>
            <p:nvPr/>
          </p:nvSpPr>
          <p:spPr>
            <a:xfrm>
              <a:off x="4822942" y="1504188"/>
              <a:ext cx="978957" cy="370087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728522" y="4583410"/>
              <a:ext cx="7620" cy="598170"/>
            </a:xfrm>
            <a:custGeom>
              <a:avLst/>
              <a:gdLst/>
              <a:ahLst/>
              <a:cxnLst/>
              <a:rect l="l" t="t" r="r" b="b"/>
              <a:pathLst>
                <a:path w="7620" h="598170">
                  <a:moveTo>
                    <a:pt x="6047" y="0"/>
                  </a:moveTo>
                  <a:lnTo>
                    <a:pt x="1371" y="0"/>
                  </a:lnTo>
                  <a:lnTo>
                    <a:pt x="0" y="1866"/>
                  </a:lnTo>
                  <a:lnTo>
                    <a:pt x="0" y="596307"/>
                  </a:lnTo>
                  <a:lnTo>
                    <a:pt x="1371" y="597676"/>
                  </a:lnTo>
                  <a:lnTo>
                    <a:pt x="6047" y="597676"/>
                  </a:lnTo>
                  <a:lnTo>
                    <a:pt x="7419" y="596307"/>
                  </a:lnTo>
                  <a:lnTo>
                    <a:pt x="7419" y="1866"/>
                  </a:lnTo>
                  <a:close/>
                </a:path>
              </a:pathLst>
            </a:custGeom>
            <a:solidFill>
              <a:srgbClr val="0C3A85"/>
            </a:solidFill>
          </p:spPr>
          <p:txBody>
            <a:bodyPr wrap="square" lIns="0" tIns="0" rIns="0" bIns="0" rtlCol="0"/>
            <a:lstStyle/>
            <a:p>
              <a:endParaRPr/>
            </a:p>
          </p:txBody>
        </p:sp>
        <p:sp>
          <p:nvSpPr>
            <p:cNvPr id="15" name="object 15"/>
            <p:cNvSpPr/>
            <p:nvPr/>
          </p:nvSpPr>
          <p:spPr>
            <a:xfrm>
              <a:off x="4720479" y="2156676"/>
              <a:ext cx="24130" cy="2430780"/>
            </a:xfrm>
            <a:custGeom>
              <a:avLst/>
              <a:gdLst/>
              <a:ahLst/>
              <a:cxnLst/>
              <a:rect l="l" t="t" r="r" b="b"/>
              <a:pathLst>
                <a:path w="24129" h="2430779">
                  <a:moveTo>
                    <a:pt x="23505" y="0"/>
                  </a:moveTo>
                  <a:lnTo>
                    <a:pt x="0" y="0"/>
                  </a:lnTo>
                  <a:lnTo>
                    <a:pt x="0" y="2430467"/>
                  </a:lnTo>
                  <a:lnTo>
                    <a:pt x="23505" y="2430467"/>
                  </a:lnTo>
                  <a:lnTo>
                    <a:pt x="23505" y="0"/>
                  </a:lnTo>
                  <a:close/>
                </a:path>
              </a:pathLst>
            </a:custGeom>
            <a:solidFill>
              <a:srgbClr val="009A7D"/>
            </a:solidFill>
          </p:spPr>
          <p:txBody>
            <a:bodyPr wrap="square" lIns="0" tIns="0" rIns="0" bIns="0" rtlCol="0"/>
            <a:lstStyle/>
            <a:p>
              <a:endParaRPr/>
            </a:p>
          </p:txBody>
        </p:sp>
        <p:sp>
          <p:nvSpPr>
            <p:cNvPr id="16" name="object 16"/>
            <p:cNvSpPr/>
            <p:nvPr/>
          </p:nvSpPr>
          <p:spPr>
            <a:xfrm>
              <a:off x="4472337" y="2261713"/>
              <a:ext cx="89032" cy="127126"/>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472337" y="3246183"/>
              <a:ext cx="89032" cy="12712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4472337" y="4106451"/>
              <a:ext cx="89032" cy="126628"/>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743548" y="4396049"/>
              <a:ext cx="763905" cy="24130"/>
            </a:xfrm>
            <a:custGeom>
              <a:avLst/>
              <a:gdLst/>
              <a:ahLst/>
              <a:cxnLst/>
              <a:rect l="l" t="t" r="r" b="b"/>
              <a:pathLst>
                <a:path w="763904" h="24129">
                  <a:moveTo>
                    <a:pt x="763320" y="0"/>
                  </a:moveTo>
                  <a:lnTo>
                    <a:pt x="0" y="0"/>
                  </a:lnTo>
                  <a:lnTo>
                    <a:pt x="0" y="23521"/>
                  </a:lnTo>
                  <a:lnTo>
                    <a:pt x="763320" y="23521"/>
                  </a:lnTo>
                  <a:lnTo>
                    <a:pt x="763320" y="0"/>
                  </a:lnTo>
                  <a:close/>
                </a:path>
              </a:pathLst>
            </a:custGeom>
            <a:solidFill>
              <a:srgbClr val="009A7D"/>
            </a:solidFill>
          </p:spPr>
          <p:txBody>
            <a:bodyPr wrap="square" lIns="0" tIns="0" rIns="0" bIns="0" rtlCol="0"/>
            <a:lstStyle/>
            <a:p>
              <a:endParaRPr/>
            </a:p>
          </p:txBody>
        </p:sp>
        <p:sp>
          <p:nvSpPr>
            <p:cNvPr id="20" name="object 20"/>
            <p:cNvSpPr/>
            <p:nvPr/>
          </p:nvSpPr>
          <p:spPr>
            <a:xfrm>
              <a:off x="4786568" y="4336748"/>
              <a:ext cx="720725" cy="23495"/>
            </a:xfrm>
            <a:custGeom>
              <a:avLst/>
              <a:gdLst/>
              <a:ahLst/>
              <a:cxnLst/>
              <a:rect l="l" t="t" r="r" b="b"/>
              <a:pathLst>
                <a:path w="720725" h="23495">
                  <a:moveTo>
                    <a:pt x="720300" y="0"/>
                  </a:moveTo>
                  <a:lnTo>
                    <a:pt x="0" y="0"/>
                  </a:lnTo>
                  <a:lnTo>
                    <a:pt x="0" y="23334"/>
                  </a:lnTo>
                  <a:lnTo>
                    <a:pt x="720300" y="23334"/>
                  </a:lnTo>
                  <a:lnTo>
                    <a:pt x="720300" y="0"/>
                  </a:lnTo>
                  <a:close/>
                </a:path>
              </a:pathLst>
            </a:custGeom>
            <a:solidFill>
              <a:srgbClr val="1D81B9"/>
            </a:solidFill>
          </p:spPr>
          <p:txBody>
            <a:bodyPr wrap="square" lIns="0" tIns="0" rIns="0" bIns="0" rtlCol="0"/>
            <a:lstStyle/>
            <a:p>
              <a:endParaRPr/>
            </a:p>
          </p:txBody>
        </p:sp>
        <p:sp>
          <p:nvSpPr>
            <p:cNvPr id="21" name="object 21"/>
            <p:cNvSpPr/>
            <p:nvPr/>
          </p:nvSpPr>
          <p:spPr>
            <a:xfrm>
              <a:off x="4300382" y="2266815"/>
              <a:ext cx="119021" cy="119721"/>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4472337" y="4694171"/>
              <a:ext cx="89032" cy="126691"/>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4300382" y="4698838"/>
              <a:ext cx="119021" cy="119721"/>
            </a:xfrm>
            <a:prstGeom prst="rect">
              <a:avLst/>
            </a:prstGeom>
            <a:blipFill>
              <a:blip r:embed="rId11" cstate="print"/>
              <a:stretch>
                <a:fillRect/>
              </a:stretch>
            </a:blipFill>
          </p:spPr>
          <p:txBody>
            <a:bodyPr wrap="square" lIns="0" tIns="0" rIns="0" bIns="0" rtlCol="0"/>
            <a:lstStyle/>
            <a:p>
              <a:endParaRPr/>
            </a:p>
          </p:txBody>
        </p:sp>
      </p:grpSp>
      <p:sp>
        <p:nvSpPr>
          <p:cNvPr id="24" name="object 24"/>
          <p:cNvSpPr/>
          <p:nvPr/>
        </p:nvSpPr>
        <p:spPr>
          <a:xfrm>
            <a:off x="6015000" y="4533567"/>
            <a:ext cx="80999" cy="126504"/>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5843046" y="4538172"/>
            <a:ext cx="119021" cy="11959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4457373" y="3636835"/>
            <a:ext cx="119333" cy="119535"/>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4787503" y="4580174"/>
            <a:ext cx="8255" cy="601980"/>
          </a:xfrm>
          <a:custGeom>
            <a:avLst/>
            <a:gdLst/>
            <a:ahLst/>
            <a:cxnLst/>
            <a:rect l="l" t="t" r="r" b="b"/>
            <a:pathLst>
              <a:path w="8254" h="601979">
                <a:moveTo>
                  <a:pt x="0" y="601845"/>
                </a:moveTo>
                <a:lnTo>
                  <a:pt x="7891" y="601845"/>
                </a:lnTo>
                <a:lnTo>
                  <a:pt x="7891" y="0"/>
                </a:lnTo>
                <a:lnTo>
                  <a:pt x="0" y="0"/>
                </a:lnTo>
                <a:lnTo>
                  <a:pt x="0" y="601845"/>
                </a:lnTo>
                <a:close/>
              </a:path>
            </a:pathLst>
          </a:custGeom>
          <a:solidFill>
            <a:srgbClr val="1D81B9"/>
          </a:solidFill>
        </p:spPr>
        <p:txBody>
          <a:bodyPr wrap="square" lIns="0" tIns="0" rIns="0" bIns="0" rtlCol="0"/>
          <a:lstStyle/>
          <a:p>
            <a:endParaRPr/>
          </a:p>
        </p:txBody>
      </p:sp>
      <p:grpSp>
        <p:nvGrpSpPr>
          <p:cNvPr id="28" name="object 28"/>
          <p:cNvGrpSpPr/>
          <p:nvPr/>
        </p:nvGrpSpPr>
        <p:grpSpPr>
          <a:xfrm>
            <a:off x="4728522" y="2156676"/>
            <a:ext cx="74930" cy="3018155"/>
            <a:chOff x="4728522" y="2156676"/>
            <a:chExt cx="74930" cy="3018155"/>
          </a:xfrm>
        </p:grpSpPr>
        <p:sp>
          <p:nvSpPr>
            <p:cNvPr id="29" name="object 29"/>
            <p:cNvSpPr/>
            <p:nvPr/>
          </p:nvSpPr>
          <p:spPr>
            <a:xfrm>
              <a:off x="4728522" y="4580174"/>
              <a:ext cx="7620" cy="594995"/>
            </a:xfrm>
            <a:custGeom>
              <a:avLst/>
              <a:gdLst/>
              <a:ahLst/>
              <a:cxnLst/>
              <a:rect l="l" t="t" r="r" b="b"/>
              <a:pathLst>
                <a:path w="7620" h="594995">
                  <a:moveTo>
                    <a:pt x="6047" y="0"/>
                  </a:moveTo>
                  <a:lnTo>
                    <a:pt x="1371" y="0"/>
                  </a:lnTo>
                  <a:lnTo>
                    <a:pt x="0" y="1866"/>
                  </a:lnTo>
                  <a:lnTo>
                    <a:pt x="0" y="592449"/>
                  </a:lnTo>
                  <a:lnTo>
                    <a:pt x="1371" y="594440"/>
                  </a:lnTo>
                  <a:lnTo>
                    <a:pt x="6047" y="594440"/>
                  </a:lnTo>
                  <a:lnTo>
                    <a:pt x="7419" y="592449"/>
                  </a:lnTo>
                  <a:lnTo>
                    <a:pt x="7419" y="1866"/>
                  </a:lnTo>
                  <a:close/>
                </a:path>
              </a:pathLst>
            </a:custGeom>
            <a:solidFill>
              <a:srgbClr val="009A7D"/>
            </a:solidFill>
          </p:spPr>
          <p:txBody>
            <a:bodyPr wrap="square" lIns="0" tIns="0" rIns="0" bIns="0" rtlCol="0"/>
            <a:lstStyle/>
            <a:p>
              <a:endParaRPr/>
            </a:p>
          </p:txBody>
        </p:sp>
        <p:sp>
          <p:nvSpPr>
            <p:cNvPr id="30" name="object 30"/>
            <p:cNvSpPr/>
            <p:nvPr/>
          </p:nvSpPr>
          <p:spPr>
            <a:xfrm>
              <a:off x="4780083" y="2156676"/>
              <a:ext cx="23495" cy="2428240"/>
            </a:xfrm>
            <a:custGeom>
              <a:avLst/>
              <a:gdLst/>
              <a:ahLst/>
              <a:cxnLst/>
              <a:rect l="l" t="t" r="r" b="b"/>
              <a:pathLst>
                <a:path w="23495" h="2428240">
                  <a:moveTo>
                    <a:pt x="23317" y="0"/>
                  </a:moveTo>
                  <a:lnTo>
                    <a:pt x="0" y="0"/>
                  </a:lnTo>
                  <a:lnTo>
                    <a:pt x="0" y="2427667"/>
                  </a:lnTo>
                  <a:lnTo>
                    <a:pt x="23317" y="2427667"/>
                  </a:lnTo>
                  <a:lnTo>
                    <a:pt x="23317" y="0"/>
                  </a:lnTo>
                  <a:close/>
                </a:path>
              </a:pathLst>
            </a:custGeom>
            <a:solidFill>
              <a:srgbClr val="1D81B9"/>
            </a:solidFill>
          </p:spPr>
          <p:txBody>
            <a:bodyPr wrap="square" lIns="0" tIns="0" rIns="0" bIns="0" rtlCol="0"/>
            <a:lstStyle/>
            <a:p>
              <a:endParaRPr/>
            </a:p>
          </p:txBody>
        </p:sp>
      </p:grpSp>
      <p:grpSp>
        <p:nvGrpSpPr>
          <p:cNvPr id="31" name="object 31"/>
          <p:cNvGrpSpPr/>
          <p:nvPr/>
        </p:nvGrpSpPr>
        <p:grpSpPr>
          <a:xfrm>
            <a:off x="4001675" y="2290337"/>
            <a:ext cx="266065" cy="97155"/>
            <a:chOff x="4001675" y="2290337"/>
            <a:chExt cx="266065" cy="97155"/>
          </a:xfrm>
        </p:grpSpPr>
        <p:sp>
          <p:nvSpPr>
            <p:cNvPr id="32" name="object 32"/>
            <p:cNvSpPr/>
            <p:nvPr/>
          </p:nvSpPr>
          <p:spPr>
            <a:xfrm>
              <a:off x="4001675" y="2373906"/>
              <a:ext cx="266065" cy="13335"/>
            </a:xfrm>
            <a:custGeom>
              <a:avLst/>
              <a:gdLst/>
              <a:ahLst/>
              <a:cxnLst/>
              <a:rect l="l" t="t" r="r" b="b"/>
              <a:pathLst>
                <a:path w="266064" h="13335">
                  <a:moveTo>
                    <a:pt x="261298" y="0"/>
                  </a:moveTo>
                  <a:lnTo>
                    <a:pt x="252008" y="0"/>
                  </a:lnTo>
                  <a:lnTo>
                    <a:pt x="248579" y="2302"/>
                  </a:lnTo>
                  <a:lnTo>
                    <a:pt x="245773" y="4604"/>
                  </a:lnTo>
                  <a:lnTo>
                    <a:pt x="243466" y="6907"/>
                  </a:lnTo>
                  <a:lnTo>
                    <a:pt x="241160" y="8960"/>
                  </a:lnTo>
                  <a:lnTo>
                    <a:pt x="231745" y="8960"/>
                  </a:lnTo>
                  <a:lnTo>
                    <a:pt x="229875" y="6907"/>
                  </a:lnTo>
                  <a:lnTo>
                    <a:pt x="224263" y="2302"/>
                  </a:lnTo>
                  <a:lnTo>
                    <a:pt x="221021" y="0"/>
                  </a:lnTo>
                  <a:lnTo>
                    <a:pt x="208801" y="0"/>
                  </a:lnTo>
                  <a:lnTo>
                    <a:pt x="205559" y="2302"/>
                  </a:lnTo>
                  <a:lnTo>
                    <a:pt x="202754" y="4604"/>
                  </a:lnTo>
                  <a:lnTo>
                    <a:pt x="200447" y="6907"/>
                  </a:lnTo>
                  <a:lnTo>
                    <a:pt x="198140" y="8960"/>
                  </a:lnTo>
                  <a:lnTo>
                    <a:pt x="188663" y="8960"/>
                  </a:lnTo>
                  <a:lnTo>
                    <a:pt x="186855" y="6907"/>
                  </a:lnTo>
                  <a:lnTo>
                    <a:pt x="178500" y="0"/>
                  </a:lnTo>
                  <a:lnTo>
                    <a:pt x="165781" y="0"/>
                  </a:lnTo>
                  <a:lnTo>
                    <a:pt x="162539" y="2302"/>
                  </a:lnTo>
                  <a:lnTo>
                    <a:pt x="159609" y="4604"/>
                  </a:lnTo>
                  <a:lnTo>
                    <a:pt x="157240" y="6907"/>
                  </a:lnTo>
                  <a:lnTo>
                    <a:pt x="154933" y="8960"/>
                  </a:lnTo>
                  <a:lnTo>
                    <a:pt x="146142" y="8960"/>
                  </a:lnTo>
                  <a:lnTo>
                    <a:pt x="143773" y="6907"/>
                  </a:lnTo>
                  <a:lnTo>
                    <a:pt x="141341" y="4604"/>
                  </a:lnTo>
                  <a:lnTo>
                    <a:pt x="138536" y="2302"/>
                  </a:lnTo>
                  <a:lnTo>
                    <a:pt x="135294" y="0"/>
                  </a:lnTo>
                  <a:lnTo>
                    <a:pt x="122575" y="0"/>
                  </a:lnTo>
                  <a:lnTo>
                    <a:pt x="114220" y="6907"/>
                  </a:lnTo>
                  <a:lnTo>
                    <a:pt x="111913" y="8960"/>
                  </a:lnTo>
                  <a:lnTo>
                    <a:pt x="102935" y="8960"/>
                  </a:lnTo>
                  <a:lnTo>
                    <a:pt x="100628" y="6907"/>
                  </a:lnTo>
                  <a:lnTo>
                    <a:pt x="98321" y="4604"/>
                  </a:lnTo>
                  <a:lnTo>
                    <a:pt x="95516" y="2302"/>
                  </a:lnTo>
                  <a:lnTo>
                    <a:pt x="92274" y="0"/>
                  </a:lnTo>
                  <a:lnTo>
                    <a:pt x="80054" y="0"/>
                  </a:lnTo>
                  <a:lnTo>
                    <a:pt x="76812" y="2302"/>
                  </a:lnTo>
                  <a:lnTo>
                    <a:pt x="71200" y="6907"/>
                  </a:lnTo>
                  <a:lnTo>
                    <a:pt x="69330" y="8960"/>
                  </a:lnTo>
                  <a:lnTo>
                    <a:pt x="59915" y="8960"/>
                  </a:lnTo>
                  <a:lnTo>
                    <a:pt x="57609" y="6907"/>
                  </a:lnTo>
                  <a:lnTo>
                    <a:pt x="55302" y="4604"/>
                  </a:lnTo>
                  <a:lnTo>
                    <a:pt x="52496" y="2302"/>
                  </a:lnTo>
                  <a:lnTo>
                    <a:pt x="49067" y="0"/>
                  </a:lnTo>
                  <a:lnTo>
                    <a:pt x="37034" y="0"/>
                  </a:lnTo>
                  <a:lnTo>
                    <a:pt x="33729" y="2302"/>
                  </a:lnTo>
                  <a:lnTo>
                    <a:pt x="30799" y="4604"/>
                  </a:lnTo>
                  <a:lnTo>
                    <a:pt x="28492" y="6907"/>
                  </a:lnTo>
                  <a:lnTo>
                    <a:pt x="26185" y="8960"/>
                  </a:lnTo>
                  <a:lnTo>
                    <a:pt x="16896" y="8960"/>
                  </a:lnTo>
                  <a:lnTo>
                    <a:pt x="15025" y="6907"/>
                  </a:lnTo>
                  <a:lnTo>
                    <a:pt x="9289" y="2302"/>
                  </a:lnTo>
                  <a:lnTo>
                    <a:pt x="6047" y="0"/>
                  </a:lnTo>
                  <a:lnTo>
                    <a:pt x="0" y="0"/>
                  </a:lnTo>
                  <a:lnTo>
                    <a:pt x="0" y="4169"/>
                  </a:lnTo>
                  <a:lnTo>
                    <a:pt x="4676" y="4169"/>
                  </a:lnTo>
                  <a:lnTo>
                    <a:pt x="6982" y="5973"/>
                  </a:lnTo>
                  <a:lnTo>
                    <a:pt x="9289" y="8027"/>
                  </a:lnTo>
                  <a:lnTo>
                    <a:pt x="15524" y="13129"/>
                  </a:lnTo>
                  <a:lnTo>
                    <a:pt x="27557" y="13129"/>
                  </a:lnTo>
                  <a:lnTo>
                    <a:pt x="30799" y="10329"/>
                  </a:lnTo>
                  <a:lnTo>
                    <a:pt x="36535" y="5973"/>
                  </a:lnTo>
                  <a:lnTo>
                    <a:pt x="38406" y="4169"/>
                  </a:lnTo>
                  <a:lnTo>
                    <a:pt x="47695" y="4169"/>
                  </a:lnTo>
                  <a:lnTo>
                    <a:pt x="55302" y="10329"/>
                  </a:lnTo>
                  <a:lnTo>
                    <a:pt x="58544" y="13129"/>
                  </a:lnTo>
                  <a:lnTo>
                    <a:pt x="70764" y="13129"/>
                  </a:lnTo>
                  <a:lnTo>
                    <a:pt x="79118" y="5973"/>
                  </a:lnTo>
                  <a:lnTo>
                    <a:pt x="81425" y="4169"/>
                  </a:lnTo>
                  <a:lnTo>
                    <a:pt x="90840" y="4169"/>
                  </a:lnTo>
                  <a:lnTo>
                    <a:pt x="92710" y="5973"/>
                  </a:lnTo>
                  <a:lnTo>
                    <a:pt x="95516" y="8027"/>
                  </a:lnTo>
                  <a:lnTo>
                    <a:pt x="101564" y="13129"/>
                  </a:lnTo>
                  <a:lnTo>
                    <a:pt x="113784" y="13129"/>
                  </a:lnTo>
                  <a:lnTo>
                    <a:pt x="122138" y="5973"/>
                  </a:lnTo>
                  <a:lnTo>
                    <a:pt x="124632" y="4169"/>
                  </a:lnTo>
                  <a:lnTo>
                    <a:pt x="133423" y="4169"/>
                  </a:lnTo>
                  <a:lnTo>
                    <a:pt x="138536" y="8027"/>
                  </a:lnTo>
                  <a:lnTo>
                    <a:pt x="141341" y="10329"/>
                  </a:lnTo>
                  <a:lnTo>
                    <a:pt x="144272" y="13129"/>
                  </a:lnTo>
                  <a:lnTo>
                    <a:pt x="156803" y="13129"/>
                  </a:lnTo>
                  <a:lnTo>
                    <a:pt x="159609" y="10329"/>
                  </a:lnTo>
                  <a:lnTo>
                    <a:pt x="167652" y="4169"/>
                  </a:lnTo>
                  <a:lnTo>
                    <a:pt x="176443" y="4169"/>
                  </a:lnTo>
                  <a:lnTo>
                    <a:pt x="178937" y="5973"/>
                  </a:lnTo>
                  <a:lnTo>
                    <a:pt x="181244" y="8027"/>
                  </a:lnTo>
                  <a:lnTo>
                    <a:pt x="187291" y="13129"/>
                  </a:lnTo>
                  <a:lnTo>
                    <a:pt x="199511" y="13129"/>
                  </a:lnTo>
                  <a:lnTo>
                    <a:pt x="205559" y="8027"/>
                  </a:lnTo>
                  <a:lnTo>
                    <a:pt x="208365" y="5973"/>
                  </a:lnTo>
                  <a:lnTo>
                    <a:pt x="210173" y="4169"/>
                  </a:lnTo>
                  <a:lnTo>
                    <a:pt x="219650" y="4169"/>
                  </a:lnTo>
                  <a:lnTo>
                    <a:pt x="221957" y="5973"/>
                  </a:lnTo>
                  <a:lnTo>
                    <a:pt x="224263" y="8027"/>
                  </a:lnTo>
                  <a:lnTo>
                    <a:pt x="230311" y="13129"/>
                  </a:lnTo>
                  <a:lnTo>
                    <a:pt x="242531" y="13129"/>
                  </a:lnTo>
                  <a:lnTo>
                    <a:pt x="251073" y="5973"/>
                  </a:lnTo>
                  <a:lnTo>
                    <a:pt x="253380" y="4169"/>
                  </a:lnTo>
                  <a:lnTo>
                    <a:pt x="261298" y="4169"/>
                  </a:lnTo>
                  <a:lnTo>
                    <a:pt x="263605" y="5040"/>
                  </a:lnTo>
                  <a:lnTo>
                    <a:pt x="265475" y="6471"/>
                  </a:lnTo>
                  <a:lnTo>
                    <a:pt x="265475" y="1368"/>
                  </a:lnTo>
                  <a:lnTo>
                    <a:pt x="263605" y="435"/>
                  </a:lnTo>
                  <a:lnTo>
                    <a:pt x="261298" y="0"/>
                  </a:lnTo>
                  <a:close/>
                </a:path>
              </a:pathLst>
            </a:custGeom>
            <a:solidFill>
              <a:srgbClr val="009A7D"/>
            </a:solidFill>
          </p:spPr>
          <p:txBody>
            <a:bodyPr wrap="square" lIns="0" tIns="0" rIns="0" bIns="0" rtlCol="0"/>
            <a:lstStyle/>
            <a:p>
              <a:endParaRPr/>
            </a:p>
          </p:txBody>
        </p:sp>
        <p:sp>
          <p:nvSpPr>
            <p:cNvPr id="33" name="object 33"/>
            <p:cNvSpPr/>
            <p:nvPr/>
          </p:nvSpPr>
          <p:spPr>
            <a:xfrm>
              <a:off x="4009594" y="2290337"/>
              <a:ext cx="240661" cy="83070"/>
            </a:xfrm>
            <a:prstGeom prst="rect">
              <a:avLst/>
            </a:prstGeom>
            <a:blipFill>
              <a:blip r:embed="rId15" cstate="print"/>
              <a:stretch>
                <a:fillRect/>
              </a:stretch>
            </a:blipFill>
          </p:spPr>
          <p:txBody>
            <a:bodyPr wrap="square" lIns="0" tIns="0" rIns="0" bIns="0" rtlCol="0"/>
            <a:lstStyle/>
            <a:p>
              <a:endParaRPr/>
            </a:p>
          </p:txBody>
        </p:sp>
      </p:grpSp>
      <p:sp>
        <p:nvSpPr>
          <p:cNvPr id="34" name="object 34"/>
          <p:cNvSpPr/>
          <p:nvPr/>
        </p:nvSpPr>
        <p:spPr>
          <a:xfrm>
            <a:off x="3028936" y="5495139"/>
            <a:ext cx="57150" cy="82550"/>
          </a:xfrm>
          <a:custGeom>
            <a:avLst/>
            <a:gdLst/>
            <a:ahLst/>
            <a:cxnLst/>
            <a:rect l="l" t="t" r="r" b="b"/>
            <a:pathLst>
              <a:path w="57150" h="82550">
                <a:moveTo>
                  <a:pt x="31885" y="0"/>
                </a:moveTo>
                <a:lnTo>
                  <a:pt x="25382" y="0"/>
                </a:lnTo>
                <a:lnTo>
                  <a:pt x="15670" y="1960"/>
                </a:lnTo>
                <a:lnTo>
                  <a:pt x="7583" y="7327"/>
                </a:lnTo>
                <a:lnTo>
                  <a:pt x="2050" y="15330"/>
                </a:lnTo>
                <a:lnTo>
                  <a:pt x="0" y="25201"/>
                </a:lnTo>
                <a:lnTo>
                  <a:pt x="0" y="82199"/>
                </a:lnTo>
                <a:lnTo>
                  <a:pt x="57110" y="82199"/>
                </a:lnTo>
                <a:lnTo>
                  <a:pt x="57110" y="25201"/>
                </a:lnTo>
                <a:lnTo>
                  <a:pt x="55084" y="15330"/>
                </a:lnTo>
                <a:lnTo>
                  <a:pt x="49604" y="7327"/>
                </a:lnTo>
                <a:lnTo>
                  <a:pt x="41571" y="1960"/>
                </a:lnTo>
                <a:lnTo>
                  <a:pt x="31885" y="0"/>
                </a:lnTo>
                <a:close/>
              </a:path>
            </a:pathLst>
          </a:custGeom>
          <a:solidFill>
            <a:srgbClr val="1D81B9"/>
          </a:solidFill>
        </p:spPr>
        <p:txBody>
          <a:bodyPr wrap="square" lIns="0" tIns="0" rIns="0" bIns="0" rtlCol="0"/>
          <a:lstStyle/>
          <a:p>
            <a:endParaRPr/>
          </a:p>
        </p:txBody>
      </p:sp>
      <p:sp>
        <p:nvSpPr>
          <p:cNvPr id="35" name="object 35"/>
          <p:cNvSpPr/>
          <p:nvPr/>
        </p:nvSpPr>
        <p:spPr>
          <a:xfrm>
            <a:off x="4713060" y="6239374"/>
            <a:ext cx="82550" cy="57150"/>
          </a:xfrm>
          <a:custGeom>
            <a:avLst/>
            <a:gdLst/>
            <a:ahLst/>
            <a:cxnLst/>
            <a:rect l="l" t="t" r="r" b="b"/>
            <a:pathLst>
              <a:path w="82550" h="57150">
                <a:moveTo>
                  <a:pt x="82298" y="0"/>
                </a:moveTo>
                <a:lnTo>
                  <a:pt x="25188" y="0"/>
                </a:lnTo>
                <a:lnTo>
                  <a:pt x="15308" y="1979"/>
                </a:lnTo>
                <a:lnTo>
                  <a:pt x="7310" y="7376"/>
                </a:lnTo>
                <a:lnTo>
                  <a:pt x="1954" y="15380"/>
                </a:lnTo>
                <a:lnTo>
                  <a:pt x="0" y="25179"/>
                </a:lnTo>
                <a:lnTo>
                  <a:pt x="0" y="31822"/>
                </a:lnTo>
                <a:lnTo>
                  <a:pt x="1954" y="41353"/>
                </a:lnTo>
                <a:lnTo>
                  <a:pt x="7310" y="49219"/>
                </a:lnTo>
                <a:lnTo>
                  <a:pt x="15308" y="54565"/>
                </a:lnTo>
                <a:lnTo>
                  <a:pt x="25188" y="56537"/>
                </a:lnTo>
                <a:lnTo>
                  <a:pt x="82298" y="56537"/>
                </a:lnTo>
                <a:lnTo>
                  <a:pt x="82298" y="0"/>
                </a:lnTo>
                <a:close/>
              </a:path>
            </a:pathLst>
          </a:custGeom>
          <a:solidFill>
            <a:srgbClr val="1D81B9"/>
          </a:solidFill>
        </p:spPr>
        <p:txBody>
          <a:bodyPr wrap="square" lIns="0" tIns="0" rIns="0" bIns="0" rtlCol="0"/>
          <a:lstStyle/>
          <a:p>
            <a:endParaRPr/>
          </a:p>
        </p:txBody>
      </p:sp>
      <p:grpSp>
        <p:nvGrpSpPr>
          <p:cNvPr id="36" name="object 36"/>
          <p:cNvGrpSpPr/>
          <p:nvPr/>
        </p:nvGrpSpPr>
        <p:grpSpPr>
          <a:xfrm>
            <a:off x="3028936" y="5197949"/>
            <a:ext cx="1766570" cy="1076960"/>
            <a:chOff x="3028936" y="5197949"/>
            <a:chExt cx="1766570" cy="1076960"/>
          </a:xfrm>
        </p:grpSpPr>
        <p:sp>
          <p:nvSpPr>
            <p:cNvPr id="37" name="object 37"/>
            <p:cNvSpPr/>
            <p:nvPr/>
          </p:nvSpPr>
          <p:spPr>
            <a:xfrm>
              <a:off x="4791680" y="5197949"/>
              <a:ext cx="0" cy="15875"/>
            </a:xfrm>
            <a:custGeom>
              <a:avLst/>
              <a:gdLst/>
              <a:ahLst/>
              <a:cxnLst/>
              <a:rect l="l" t="t" r="r" b="b"/>
              <a:pathLst>
                <a:path h="15875">
                  <a:moveTo>
                    <a:pt x="-3714" y="7933"/>
                  </a:moveTo>
                  <a:lnTo>
                    <a:pt x="3714" y="7933"/>
                  </a:lnTo>
                </a:path>
              </a:pathLst>
            </a:custGeom>
            <a:ln w="15867">
              <a:solidFill>
                <a:srgbClr val="1D81B9"/>
              </a:solidFill>
            </a:ln>
          </p:spPr>
          <p:txBody>
            <a:bodyPr wrap="square" lIns="0" tIns="0" rIns="0" bIns="0" rtlCol="0"/>
            <a:lstStyle/>
            <a:p>
              <a:endParaRPr/>
            </a:p>
          </p:txBody>
        </p:sp>
        <p:sp>
          <p:nvSpPr>
            <p:cNvPr id="38" name="object 38"/>
            <p:cNvSpPr/>
            <p:nvPr/>
          </p:nvSpPr>
          <p:spPr>
            <a:xfrm>
              <a:off x="4791680" y="5229124"/>
              <a:ext cx="0" cy="16510"/>
            </a:xfrm>
            <a:custGeom>
              <a:avLst/>
              <a:gdLst/>
              <a:ahLst/>
              <a:cxnLst/>
              <a:rect l="l" t="t" r="r" b="b"/>
              <a:pathLst>
                <a:path h="16510">
                  <a:moveTo>
                    <a:pt x="-3714" y="7964"/>
                  </a:moveTo>
                  <a:lnTo>
                    <a:pt x="3714" y="7964"/>
                  </a:lnTo>
                </a:path>
              </a:pathLst>
            </a:custGeom>
            <a:ln w="15929">
              <a:solidFill>
                <a:srgbClr val="1D81B9"/>
              </a:solidFill>
            </a:ln>
          </p:spPr>
          <p:txBody>
            <a:bodyPr wrap="square" lIns="0" tIns="0" rIns="0" bIns="0" rtlCol="0"/>
            <a:lstStyle/>
            <a:p>
              <a:endParaRPr/>
            </a:p>
          </p:txBody>
        </p:sp>
        <p:sp>
          <p:nvSpPr>
            <p:cNvPr id="39" name="object 39"/>
            <p:cNvSpPr/>
            <p:nvPr/>
          </p:nvSpPr>
          <p:spPr>
            <a:xfrm>
              <a:off x="4787966" y="5268451"/>
              <a:ext cx="7620" cy="31750"/>
            </a:xfrm>
            <a:custGeom>
              <a:avLst/>
              <a:gdLst/>
              <a:ahLst/>
              <a:cxnLst/>
              <a:rect l="l" t="t" r="r" b="b"/>
              <a:pathLst>
                <a:path w="7620" h="31750">
                  <a:moveTo>
                    <a:pt x="0" y="0"/>
                  </a:moveTo>
                  <a:lnTo>
                    <a:pt x="7429" y="0"/>
                  </a:lnTo>
                </a:path>
                <a:path w="7620" h="31750">
                  <a:moveTo>
                    <a:pt x="0" y="31361"/>
                  </a:moveTo>
                  <a:lnTo>
                    <a:pt x="7429" y="31361"/>
                  </a:lnTo>
                </a:path>
              </a:pathLst>
            </a:custGeom>
            <a:ln w="15929">
              <a:solidFill>
                <a:srgbClr val="1D81B9"/>
              </a:solidFill>
            </a:ln>
          </p:spPr>
          <p:txBody>
            <a:bodyPr wrap="square" lIns="0" tIns="0" rIns="0" bIns="0" rtlCol="0"/>
            <a:lstStyle/>
            <a:p>
              <a:endParaRPr/>
            </a:p>
          </p:txBody>
        </p:sp>
        <p:sp>
          <p:nvSpPr>
            <p:cNvPr id="40" name="object 40"/>
            <p:cNvSpPr/>
            <p:nvPr/>
          </p:nvSpPr>
          <p:spPr>
            <a:xfrm>
              <a:off x="4791680" y="5323023"/>
              <a:ext cx="0" cy="16510"/>
            </a:xfrm>
            <a:custGeom>
              <a:avLst/>
              <a:gdLst/>
              <a:ahLst/>
              <a:cxnLst/>
              <a:rect l="l" t="t" r="r" b="b"/>
              <a:pathLst>
                <a:path h="16510">
                  <a:moveTo>
                    <a:pt x="-3714" y="7964"/>
                  </a:moveTo>
                  <a:lnTo>
                    <a:pt x="3714" y="7964"/>
                  </a:lnTo>
                </a:path>
              </a:pathLst>
            </a:custGeom>
            <a:ln w="15929">
              <a:solidFill>
                <a:srgbClr val="1D81B9"/>
              </a:solidFill>
            </a:ln>
          </p:spPr>
          <p:txBody>
            <a:bodyPr wrap="square" lIns="0" tIns="0" rIns="0" bIns="0" rtlCol="0"/>
            <a:lstStyle/>
            <a:p>
              <a:endParaRPr/>
            </a:p>
          </p:txBody>
        </p:sp>
        <p:sp>
          <p:nvSpPr>
            <p:cNvPr id="41" name="object 41"/>
            <p:cNvSpPr/>
            <p:nvPr/>
          </p:nvSpPr>
          <p:spPr>
            <a:xfrm>
              <a:off x="4787966" y="5362598"/>
              <a:ext cx="7620" cy="62865"/>
            </a:xfrm>
            <a:custGeom>
              <a:avLst/>
              <a:gdLst/>
              <a:ahLst/>
              <a:cxnLst/>
              <a:rect l="l" t="t" r="r" b="b"/>
              <a:pathLst>
                <a:path w="7620" h="62864">
                  <a:moveTo>
                    <a:pt x="0" y="0"/>
                  </a:moveTo>
                  <a:lnTo>
                    <a:pt x="7429" y="0"/>
                  </a:lnTo>
                </a:path>
                <a:path w="7620" h="62864">
                  <a:moveTo>
                    <a:pt x="0" y="31361"/>
                  </a:moveTo>
                  <a:lnTo>
                    <a:pt x="7429" y="31361"/>
                  </a:lnTo>
                </a:path>
                <a:path w="7620" h="62864">
                  <a:moveTo>
                    <a:pt x="0" y="62536"/>
                  </a:moveTo>
                  <a:lnTo>
                    <a:pt x="7429" y="62536"/>
                  </a:lnTo>
                </a:path>
              </a:pathLst>
            </a:custGeom>
            <a:ln w="15431">
              <a:solidFill>
                <a:srgbClr val="1D81B9"/>
              </a:solidFill>
            </a:ln>
          </p:spPr>
          <p:txBody>
            <a:bodyPr wrap="square" lIns="0" tIns="0" rIns="0" bIns="0" rtlCol="0"/>
            <a:lstStyle/>
            <a:p>
              <a:endParaRPr/>
            </a:p>
          </p:txBody>
        </p:sp>
        <p:sp>
          <p:nvSpPr>
            <p:cNvPr id="42" name="object 42"/>
            <p:cNvSpPr/>
            <p:nvPr/>
          </p:nvSpPr>
          <p:spPr>
            <a:xfrm>
              <a:off x="3028936" y="5448780"/>
              <a:ext cx="1762760" cy="125095"/>
            </a:xfrm>
            <a:custGeom>
              <a:avLst/>
              <a:gdLst/>
              <a:ahLst/>
              <a:cxnLst/>
              <a:rect l="l" t="t" r="r" b="b"/>
              <a:pathLst>
                <a:path w="1762760" h="125095">
                  <a:moveTo>
                    <a:pt x="1762245" y="0"/>
                  </a:moveTo>
                  <a:lnTo>
                    <a:pt x="1761310" y="12694"/>
                  </a:lnTo>
                  <a:lnTo>
                    <a:pt x="1760375" y="15431"/>
                  </a:lnTo>
                </a:path>
                <a:path w="1762760" h="125095">
                  <a:moveTo>
                    <a:pt x="1757133" y="30926"/>
                  </a:moveTo>
                  <a:lnTo>
                    <a:pt x="1757133" y="31361"/>
                  </a:lnTo>
                  <a:lnTo>
                    <a:pt x="1751584" y="45424"/>
                  </a:lnTo>
                </a:path>
                <a:path w="1762760" h="125095">
                  <a:moveTo>
                    <a:pt x="1744476" y="59300"/>
                  </a:moveTo>
                  <a:lnTo>
                    <a:pt x="1741234" y="65025"/>
                  </a:lnTo>
                  <a:lnTo>
                    <a:pt x="1735623" y="72430"/>
                  </a:lnTo>
                </a:path>
                <a:path w="1762760" h="125095">
                  <a:moveTo>
                    <a:pt x="1725273" y="84191"/>
                  </a:moveTo>
                  <a:lnTo>
                    <a:pt x="1717355" y="92529"/>
                  </a:lnTo>
                  <a:lnTo>
                    <a:pt x="1714113" y="94831"/>
                  </a:lnTo>
                </a:path>
                <a:path w="1762760" h="125095">
                  <a:moveTo>
                    <a:pt x="1701457" y="104289"/>
                  </a:moveTo>
                  <a:lnTo>
                    <a:pt x="1701457" y="104289"/>
                  </a:lnTo>
                  <a:lnTo>
                    <a:pt x="1687366" y="111694"/>
                  </a:lnTo>
                </a:path>
                <a:path w="1762760" h="125095">
                  <a:moveTo>
                    <a:pt x="1672777" y="117730"/>
                  </a:moveTo>
                  <a:lnTo>
                    <a:pt x="1668600" y="119099"/>
                  </a:lnTo>
                  <a:lnTo>
                    <a:pt x="1657813" y="121588"/>
                  </a:lnTo>
                </a:path>
                <a:path w="1762760" h="125095">
                  <a:moveTo>
                    <a:pt x="1642476" y="123891"/>
                  </a:moveTo>
                  <a:lnTo>
                    <a:pt x="1630692" y="124824"/>
                  </a:lnTo>
                  <a:lnTo>
                    <a:pt x="1626515" y="124824"/>
                  </a:lnTo>
                </a:path>
                <a:path w="1762760" h="125095">
                  <a:moveTo>
                    <a:pt x="1611053" y="124824"/>
                  </a:moveTo>
                  <a:lnTo>
                    <a:pt x="1611053" y="124824"/>
                  </a:lnTo>
                  <a:lnTo>
                    <a:pt x="1595092" y="124824"/>
                  </a:lnTo>
                </a:path>
                <a:path w="1762760" h="125095">
                  <a:moveTo>
                    <a:pt x="1579630" y="124824"/>
                  </a:moveTo>
                  <a:lnTo>
                    <a:pt x="1579630" y="124824"/>
                  </a:lnTo>
                  <a:lnTo>
                    <a:pt x="1563669" y="124824"/>
                  </a:lnTo>
                </a:path>
                <a:path w="1762760" h="125095">
                  <a:moveTo>
                    <a:pt x="1548207" y="124824"/>
                  </a:moveTo>
                  <a:lnTo>
                    <a:pt x="1548207" y="124824"/>
                  </a:lnTo>
                  <a:lnTo>
                    <a:pt x="1532433" y="124824"/>
                  </a:lnTo>
                </a:path>
                <a:path w="1762760" h="125095">
                  <a:moveTo>
                    <a:pt x="1516472" y="124824"/>
                  </a:moveTo>
                  <a:lnTo>
                    <a:pt x="1516472" y="124824"/>
                  </a:lnTo>
                  <a:lnTo>
                    <a:pt x="1501009" y="124824"/>
                  </a:lnTo>
                </a:path>
                <a:path w="1762760" h="125095">
                  <a:moveTo>
                    <a:pt x="1485049" y="124824"/>
                  </a:moveTo>
                  <a:lnTo>
                    <a:pt x="1485049" y="124824"/>
                  </a:lnTo>
                  <a:lnTo>
                    <a:pt x="1469586" y="124824"/>
                  </a:lnTo>
                </a:path>
                <a:path w="1762760" h="125095">
                  <a:moveTo>
                    <a:pt x="1453625" y="124824"/>
                  </a:moveTo>
                  <a:lnTo>
                    <a:pt x="1453625" y="124824"/>
                  </a:lnTo>
                  <a:lnTo>
                    <a:pt x="1438163" y="124824"/>
                  </a:lnTo>
                </a:path>
                <a:path w="1762760" h="125095">
                  <a:moveTo>
                    <a:pt x="1422202" y="124824"/>
                  </a:moveTo>
                  <a:lnTo>
                    <a:pt x="1422202" y="124824"/>
                  </a:lnTo>
                  <a:lnTo>
                    <a:pt x="1406428" y="124824"/>
                  </a:lnTo>
                </a:path>
                <a:path w="1762760" h="125095">
                  <a:moveTo>
                    <a:pt x="1390966" y="124824"/>
                  </a:moveTo>
                  <a:lnTo>
                    <a:pt x="1390966" y="124824"/>
                  </a:lnTo>
                  <a:lnTo>
                    <a:pt x="1375005" y="124824"/>
                  </a:lnTo>
                </a:path>
                <a:path w="1762760" h="125095">
                  <a:moveTo>
                    <a:pt x="1359543" y="124824"/>
                  </a:moveTo>
                  <a:lnTo>
                    <a:pt x="1359543" y="124824"/>
                  </a:lnTo>
                  <a:lnTo>
                    <a:pt x="1343582" y="124824"/>
                  </a:lnTo>
                </a:path>
                <a:path w="1762760" h="125095">
                  <a:moveTo>
                    <a:pt x="1328120" y="124824"/>
                  </a:moveTo>
                  <a:lnTo>
                    <a:pt x="1328120" y="124824"/>
                  </a:lnTo>
                  <a:lnTo>
                    <a:pt x="1312159" y="124824"/>
                  </a:lnTo>
                </a:path>
                <a:path w="1762760" h="125095">
                  <a:moveTo>
                    <a:pt x="1296884" y="124824"/>
                  </a:moveTo>
                  <a:lnTo>
                    <a:pt x="1296884" y="124824"/>
                  </a:lnTo>
                  <a:lnTo>
                    <a:pt x="1280923" y="124824"/>
                  </a:lnTo>
                </a:path>
                <a:path w="1762760" h="125095">
                  <a:moveTo>
                    <a:pt x="1264962" y="124824"/>
                  </a:moveTo>
                  <a:lnTo>
                    <a:pt x="1264962" y="124824"/>
                  </a:lnTo>
                  <a:lnTo>
                    <a:pt x="1249500" y="124824"/>
                  </a:lnTo>
                </a:path>
                <a:path w="1762760" h="125095">
                  <a:moveTo>
                    <a:pt x="1233539" y="124824"/>
                  </a:moveTo>
                  <a:lnTo>
                    <a:pt x="1233539" y="124824"/>
                  </a:lnTo>
                  <a:lnTo>
                    <a:pt x="1218077" y="124824"/>
                  </a:lnTo>
                </a:path>
                <a:path w="1762760" h="125095">
                  <a:moveTo>
                    <a:pt x="1202116" y="124824"/>
                  </a:moveTo>
                  <a:lnTo>
                    <a:pt x="1202116" y="124824"/>
                  </a:lnTo>
                  <a:lnTo>
                    <a:pt x="1186653" y="124824"/>
                  </a:lnTo>
                </a:path>
                <a:path w="1762760" h="125095">
                  <a:moveTo>
                    <a:pt x="1170880" y="124824"/>
                  </a:moveTo>
                  <a:lnTo>
                    <a:pt x="1170880" y="124824"/>
                  </a:lnTo>
                  <a:lnTo>
                    <a:pt x="1155417" y="124824"/>
                  </a:lnTo>
                </a:path>
                <a:path w="1762760" h="125095">
                  <a:moveTo>
                    <a:pt x="1139456" y="124824"/>
                  </a:moveTo>
                  <a:lnTo>
                    <a:pt x="1139456" y="124824"/>
                  </a:lnTo>
                  <a:lnTo>
                    <a:pt x="1123495" y="124824"/>
                  </a:lnTo>
                </a:path>
                <a:path w="1762760" h="125095">
                  <a:moveTo>
                    <a:pt x="1108033" y="124824"/>
                  </a:moveTo>
                  <a:lnTo>
                    <a:pt x="1108033" y="124824"/>
                  </a:lnTo>
                  <a:lnTo>
                    <a:pt x="1092072" y="124824"/>
                  </a:lnTo>
                </a:path>
                <a:path w="1762760" h="125095">
                  <a:moveTo>
                    <a:pt x="1076610" y="124824"/>
                  </a:moveTo>
                  <a:lnTo>
                    <a:pt x="1076610" y="124824"/>
                  </a:lnTo>
                  <a:lnTo>
                    <a:pt x="1060836" y="124824"/>
                  </a:lnTo>
                </a:path>
                <a:path w="1762760" h="125095">
                  <a:moveTo>
                    <a:pt x="1045374" y="124824"/>
                  </a:moveTo>
                  <a:lnTo>
                    <a:pt x="1045374" y="124824"/>
                  </a:lnTo>
                  <a:lnTo>
                    <a:pt x="1029413" y="124824"/>
                  </a:lnTo>
                </a:path>
                <a:path w="1762760" h="125095">
                  <a:moveTo>
                    <a:pt x="1013452" y="124824"/>
                  </a:moveTo>
                  <a:lnTo>
                    <a:pt x="1013452" y="124824"/>
                  </a:lnTo>
                  <a:lnTo>
                    <a:pt x="997990" y="124824"/>
                  </a:lnTo>
                </a:path>
                <a:path w="1762760" h="125095">
                  <a:moveTo>
                    <a:pt x="982029" y="124824"/>
                  </a:moveTo>
                  <a:lnTo>
                    <a:pt x="982029" y="124824"/>
                  </a:lnTo>
                  <a:lnTo>
                    <a:pt x="966567" y="124824"/>
                  </a:lnTo>
                </a:path>
                <a:path w="1762760" h="125095">
                  <a:moveTo>
                    <a:pt x="950606" y="124824"/>
                  </a:moveTo>
                  <a:lnTo>
                    <a:pt x="950606" y="124824"/>
                  </a:lnTo>
                  <a:lnTo>
                    <a:pt x="935331" y="124824"/>
                  </a:lnTo>
                </a:path>
                <a:path w="1762760" h="125095">
                  <a:moveTo>
                    <a:pt x="919370" y="124824"/>
                  </a:moveTo>
                  <a:lnTo>
                    <a:pt x="919370" y="124824"/>
                  </a:lnTo>
                  <a:lnTo>
                    <a:pt x="903908" y="124824"/>
                  </a:lnTo>
                </a:path>
                <a:path w="1762760" h="125095">
                  <a:moveTo>
                    <a:pt x="887947" y="124824"/>
                  </a:moveTo>
                  <a:lnTo>
                    <a:pt x="887947" y="124824"/>
                  </a:lnTo>
                  <a:lnTo>
                    <a:pt x="871986" y="124824"/>
                  </a:lnTo>
                </a:path>
                <a:path w="1762760" h="125095">
                  <a:moveTo>
                    <a:pt x="856524" y="124824"/>
                  </a:moveTo>
                  <a:lnTo>
                    <a:pt x="856524" y="124824"/>
                  </a:lnTo>
                  <a:lnTo>
                    <a:pt x="840563" y="124824"/>
                  </a:lnTo>
                </a:path>
                <a:path w="1762760" h="125095">
                  <a:moveTo>
                    <a:pt x="825287" y="124824"/>
                  </a:moveTo>
                  <a:lnTo>
                    <a:pt x="825287" y="124824"/>
                  </a:lnTo>
                  <a:lnTo>
                    <a:pt x="809327" y="124824"/>
                  </a:lnTo>
                </a:path>
                <a:path w="1762760" h="125095">
                  <a:moveTo>
                    <a:pt x="793864" y="124824"/>
                  </a:moveTo>
                  <a:lnTo>
                    <a:pt x="793864" y="124824"/>
                  </a:lnTo>
                  <a:lnTo>
                    <a:pt x="777903" y="124824"/>
                  </a:lnTo>
                </a:path>
                <a:path w="1762760" h="125095">
                  <a:moveTo>
                    <a:pt x="762441" y="124824"/>
                  </a:moveTo>
                  <a:lnTo>
                    <a:pt x="762441" y="124824"/>
                  </a:lnTo>
                  <a:lnTo>
                    <a:pt x="746480" y="124824"/>
                  </a:lnTo>
                </a:path>
                <a:path w="1762760" h="125095">
                  <a:moveTo>
                    <a:pt x="730519" y="124824"/>
                  </a:moveTo>
                  <a:lnTo>
                    <a:pt x="730519" y="124824"/>
                  </a:lnTo>
                  <a:lnTo>
                    <a:pt x="715182" y="124824"/>
                  </a:lnTo>
                </a:path>
                <a:path w="1762760" h="125095">
                  <a:moveTo>
                    <a:pt x="699283" y="124824"/>
                  </a:moveTo>
                  <a:lnTo>
                    <a:pt x="699283" y="124824"/>
                  </a:lnTo>
                  <a:lnTo>
                    <a:pt x="683821" y="124824"/>
                  </a:lnTo>
                </a:path>
                <a:path w="1762760" h="125095">
                  <a:moveTo>
                    <a:pt x="667860" y="124824"/>
                  </a:moveTo>
                  <a:lnTo>
                    <a:pt x="667860" y="124824"/>
                  </a:lnTo>
                  <a:lnTo>
                    <a:pt x="652398" y="124824"/>
                  </a:lnTo>
                </a:path>
                <a:path w="1762760" h="125095">
                  <a:moveTo>
                    <a:pt x="636437" y="124824"/>
                  </a:moveTo>
                  <a:lnTo>
                    <a:pt x="636437" y="124824"/>
                  </a:lnTo>
                  <a:lnTo>
                    <a:pt x="620476" y="124824"/>
                  </a:lnTo>
                </a:path>
                <a:path w="1762760" h="125095">
                  <a:moveTo>
                    <a:pt x="605014" y="124824"/>
                  </a:moveTo>
                  <a:lnTo>
                    <a:pt x="605014" y="124824"/>
                  </a:lnTo>
                  <a:lnTo>
                    <a:pt x="589240" y="124824"/>
                  </a:lnTo>
                </a:path>
                <a:path w="1762760" h="125095">
                  <a:moveTo>
                    <a:pt x="573747" y="124824"/>
                  </a:moveTo>
                  <a:lnTo>
                    <a:pt x="573747" y="124824"/>
                  </a:lnTo>
                  <a:lnTo>
                    <a:pt x="557804" y="124824"/>
                  </a:lnTo>
                </a:path>
                <a:path w="1762760" h="125095">
                  <a:moveTo>
                    <a:pt x="542330" y="124824"/>
                  </a:moveTo>
                  <a:lnTo>
                    <a:pt x="542330" y="124824"/>
                  </a:lnTo>
                  <a:lnTo>
                    <a:pt x="526387" y="124824"/>
                  </a:lnTo>
                </a:path>
                <a:path w="1762760" h="125095">
                  <a:moveTo>
                    <a:pt x="510913" y="124824"/>
                  </a:moveTo>
                  <a:lnTo>
                    <a:pt x="510913" y="124824"/>
                  </a:lnTo>
                  <a:lnTo>
                    <a:pt x="494971" y="124824"/>
                  </a:lnTo>
                </a:path>
                <a:path w="1762760" h="125095">
                  <a:moveTo>
                    <a:pt x="479184" y="124824"/>
                  </a:moveTo>
                  <a:lnTo>
                    <a:pt x="479184" y="124824"/>
                  </a:lnTo>
                  <a:lnTo>
                    <a:pt x="463703" y="124824"/>
                  </a:lnTo>
                </a:path>
                <a:path w="1762760" h="125095">
                  <a:moveTo>
                    <a:pt x="447761" y="124824"/>
                  </a:moveTo>
                  <a:lnTo>
                    <a:pt x="447761" y="124824"/>
                  </a:lnTo>
                  <a:lnTo>
                    <a:pt x="432286" y="124824"/>
                  </a:lnTo>
                </a:path>
                <a:path w="1762760" h="125095">
                  <a:moveTo>
                    <a:pt x="416344" y="124824"/>
                  </a:moveTo>
                  <a:lnTo>
                    <a:pt x="416344" y="124824"/>
                  </a:lnTo>
                  <a:lnTo>
                    <a:pt x="400863" y="124824"/>
                  </a:lnTo>
                </a:path>
                <a:path w="1762760" h="125095">
                  <a:moveTo>
                    <a:pt x="384921" y="124824"/>
                  </a:moveTo>
                  <a:lnTo>
                    <a:pt x="384921" y="124824"/>
                  </a:lnTo>
                  <a:lnTo>
                    <a:pt x="369446" y="124824"/>
                  </a:lnTo>
                </a:path>
                <a:path w="1762760" h="125095">
                  <a:moveTo>
                    <a:pt x="353660" y="124824"/>
                  </a:moveTo>
                  <a:lnTo>
                    <a:pt x="353660" y="124824"/>
                  </a:lnTo>
                  <a:lnTo>
                    <a:pt x="337718" y="124824"/>
                  </a:lnTo>
                </a:path>
                <a:path w="1762760" h="125095">
                  <a:moveTo>
                    <a:pt x="322243" y="124824"/>
                  </a:moveTo>
                  <a:lnTo>
                    <a:pt x="322243" y="124824"/>
                  </a:lnTo>
                  <a:lnTo>
                    <a:pt x="306301" y="124824"/>
                  </a:lnTo>
                </a:path>
                <a:path w="1762760" h="125095">
                  <a:moveTo>
                    <a:pt x="290820" y="124824"/>
                  </a:moveTo>
                  <a:lnTo>
                    <a:pt x="290820" y="124824"/>
                  </a:lnTo>
                  <a:lnTo>
                    <a:pt x="274878" y="124824"/>
                  </a:lnTo>
                </a:path>
                <a:path w="1762760" h="125095">
                  <a:moveTo>
                    <a:pt x="259403" y="124824"/>
                  </a:moveTo>
                  <a:lnTo>
                    <a:pt x="259403" y="124824"/>
                  </a:lnTo>
                  <a:lnTo>
                    <a:pt x="243617" y="124824"/>
                  </a:lnTo>
                </a:path>
                <a:path w="1762760" h="125095">
                  <a:moveTo>
                    <a:pt x="227674" y="124824"/>
                  </a:moveTo>
                  <a:lnTo>
                    <a:pt x="227674" y="124824"/>
                  </a:lnTo>
                  <a:lnTo>
                    <a:pt x="212194" y="124824"/>
                  </a:lnTo>
                </a:path>
                <a:path w="1762760" h="125095">
                  <a:moveTo>
                    <a:pt x="196251" y="124824"/>
                  </a:moveTo>
                  <a:lnTo>
                    <a:pt x="196251" y="124824"/>
                  </a:lnTo>
                  <a:lnTo>
                    <a:pt x="180777" y="124824"/>
                  </a:lnTo>
                </a:path>
                <a:path w="1762760" h="125095">
                  <a:moveTo>
                    <a:pt x="164834" y="124824"/>
                  </a:moveTo>
                  <a:lnTo>
                    <a:pt x="164834" y="124824"/>
                  </a:lnTo>
                  <a:lnTo>
                    <a:pt x="149360" y="124824"/>
                  </a:lnTo>
                </a:path>
                <a:path w="1762760" h="125095">
                  <a:moveTo>
                    <a:pt x="133417" y="124824"/>
                  </a:moveTo>
                  <a:lnTo>
                    <a:pt x="133417" y="124824"/>
                  </a:lnTo>
                  <a:lnTo>
                    <a:pt x="118092" y="124824"/>
                  </a:lnTo>
                </a:path>
                <a:path w="1762760" h="125095">
                  <a:moveTo>
                    <a:pt x="102150" y="124824"/>
                  </a:moveTo>
                  <a:lnTo>
                    <a:pt x="102150" y="124824"/>
                  </a:lnTo>
                  <a:lnTo>
                    <a:pt x="86208" y="124824"/>
                  </a:lnTo>
                </a:path>
                <a:path w="1762760" h="125095">
                  <a:moveTo>
                    <a:pt x="70733" y="124824"/>
                  </a:moveTo>
                  <a:lnTo>
                    <a:pt x="70733" y="124824"/>
                  </a:lnTo>
                  <a:lnTo>
                    <a:pt x="54791" y="124824"/>
                  </a:lnTo>
                </a:path>
                <a:path w="1762760" h="125095">
                  <a:moveTo>
                    <a:pt x="39310" y="124824"/>
                  </a:moveTo>
                  <a:lnTo>
                    <a:pt x="39310" y="124824"/>
                  </a:lnTo>
                  <a:lnTo>
                    <a:pt x="23370" y="124824"/>
                  </a:lnTo>
                </a:path>
                <a:path w="1762760" h="125095">
                  <a:moveTo>
                    <a:pt x="8048" y="124824"/>
                  </a:moveTo>
                  <a:lnTo>
                    <a:pt x="8048" y="124824"/>
                  </a:lnTo>
                  <a:lnTo>
                    <a:pt x="0" y="124824"/>
                  </a:lnTo>
                </a:path>
              </a:pathLst>
            </a:custGeom>
            <a:ln w="7422">
              <a:solidFill>
                <a:srgbClr val="1D81B9"/>
              </a:solidFill>
            </a:ln>
          </p:spPr>
          <p:txBody>
            <a:bodyPr wrap="square" lIns="0" tIns="0" rIns="0" bIns="0" rtlCol="0"/>
            <a:lstStyle/>
            <a:p>
              <a:endParaRPr/>
            </a:p>
          </p:txBody>
        </p:sp>
        <p:sp>
          <p:nvSpPr>
            <p:cNvPr id="43" name="object 43"/>
            <p:cNvSpPr/>
            <p:nvPr/>
          </p:nvSpPr>
          <p:spPr>
            <a:xfrm>
              <a:off x="4790745" y="5514739"/>
              <a:ext cx="0" cy="15875"/>
            </a:xfrm>
            <a:custGeom>
              <a:avLst/>
              <a:gdLst/>
              <a:ahLst/>
              <a:cxnLst/>
              <a:rect l="l" t="t" r="r" b="b"/>
              <a:pathLst>
                <a:path h="15875">
                  <a:moveTo>
                    <a:pt x="-3714" y="7653"/>
                  </a:moveTo>
                  <a:lnTo>
                    <a:pt x="3714" y="7653"/>
                  </a:lnTo>
                </a:path>
              </a:pathLst>
            </a:custGeom>
            <a:ln w="15307">
              <a:solidFill>
                <a:srgbClr val="1D81B9"/>
              </a:solidFill>
            </a:ln>
          </p:spPr>
          <p:txBody>
            <a:bodyPr wrap="square" lIns="0" tIns="0" rIns="0" bIns="0" rtlCol="0"/>
            <a:lstStyle/>
            <a:p>
              <a:endParaRPr/>
            </a:p>
          </p:txBody>
        </p:sp>
        <p:sp>
          <p:nvSpPr>
            <p:cNvPr id="44" name="object 44"/>
            <p:cNvSpPr/>
            <p:nvPr/>
          </p:nvSpPr>
          <p:spPr>
            <a:xfrm>
              <a:off x="4790745" y="5545977"/>
              <a:ext cx="0" cy="15875"/>
            </a:xfrm>
            <a:custGeom>
              <a:avLst/>
              <a:gdLst/>
              <a:ahLst/>
              <a:cxnLst/>
              <a:rect l="l" t="t" r="r" b="b"/>
              <a:pathLst>
                <a:path h="15875">
                  <a:moveTo>
                    <a:pt x="-3714" y="7715"/>
                  </a:moveTo>
                  <a:lnTo>
                    <a:pt x="3714" y="7715"/>
                  </a:lnTo>
                </a:path>
              </a:pathLst>
            </a:custGeom>
            <a:ln w="15431">
              <a:solidFill>
                <a:srgbClr val="1D81B9"/>
              </a:solidFill>
            </a:ln>
          </p:spPr>
          <p:txBody>
            <a:bodyPr wrap="square" lIns="0" tIns="0" rIns="0" bIns="0" rtlCol="0"/>
            <a:lstStyle/>
            <a:p>
              <a:endParaRPr/>
            </a:p>
          </p:txBody>
        </p:sp>
        <p:sp>
          <p:nvSpPr>
            <p:cNvPr id="45" name="object 45"/>
            <p:cNvSpPr/>
            <p:nvPr/>
          </p:nvSpPr>
          <p:spPr>
            <a:xfrm>
              <a:off x="4790745" y="5576841"/>
              <a:ext cx="0" cy="16510"/>
            </a:xfrm>
            <a:custGeom>
              <a:avLst/>
              <a:gdLst/>
              <a:ahLst/>
              <a:cxnLst/>
              <a:rect l="l" t="t" r="r" b="b"/>
              <a:pathLst>
                <a:path h="16510">
                  <a:moveTo>
                    <a:pt x="-3714" y="7964"/>
                  </a:moveTo>
                  <a:lnTo>
                    <a:pt x="3714" y="7964"/>
                  </a:lnTo>
                </a:path>
              </a:pathLst>
            </a:custGeom>
            <a:ln w="15929">
              <a:solidFill>
                <a:srgbClr val="1D81B9"/>
              </a:solidFill>
            </a:ln>
          </p:spPr>
          <p:txBody>
            <a:bodyPr wrap="square" lIns="0" tIns="0" rIns="0" bIns="0" rtlCol="0"/>
            <a:lstStyle/>
            <a:p>
              <a:endParaRPr/>
            </a:p>
          </p:txBody>
        </p:sp>
        <p:sp>
          <p:nvSpPr>
            <p:cNvPr id="46" name="object 46"/>
            <p:cNvSpPr/>
            <p:nvPr/>
          </p:nvSpPr>
          <p:spPr>
            <a:xfrm>
              <a:off x="4790745" y="5608202"/>
              <a:ext cx="0" cy="15875"/>
            </a:xfrm>
            <a:custGeom>
              <a:avLst/>
              <a:gdLst/>
              <a:ahLst/>
              <a:cxnLst/>
              <a:rect l="l" t="t" r="r" b="b"/>
              <a:pathLst>
                <a:path h="15875">
                  <a:moveTo>
                    <a:pt x="-3714" y="7871"/>
                  </a:moveTo>
                  <a:lnTo>
                    <a:pt x="3714" y="7871"/>
                  </a:lnTo>
                </a:path>
              </a:pathLst>
            </a:custGeom>
            <a:ln w="15743">
              <a:solidFill>
                <a:srgbClr val="1D81B9"/>
              </a:solidFill>
            </a:ln>
          </p:spPr>
          <p:txBody>
            <a:bodyPr wrap="square" lIns="0" tIns="0" rIns="0" bIns="0" rtlCol="0"/>
            <a:lstStyle/>
            <a:p>
              <a:endParaRPr/>
            </a:p>
          </p:txBody>
        </p:sp>
        <p:sp>
          <p:nvSpPr>
            <p:cNvPr id="47" name="object 47"/>
            <p:cNvSpPr/>
            <p:nvPr/>
          </p:nvSpPr>
          <p:spPr>
            <a:xfrm>
              <a:off x="4787030" y="5647124"/>
              <a:ext cx="7620" cy="31750"/>
            </a:xfrm>
            <a:custGeom>
              <a:avLst/>
              <a:gdLst/>
              <a:ahLst/>
              <a:cxnLst/>
              <a:rect l="l" t="t" r="r" b="b"/>
              <a:pathLst>
                <a:path w="7620" h="31750">
                  <a:moveTo>
                    <a:pt x="0" y="0"/>
                  </a:moveTo>
                  <a:lnTo>
                    <a:pt x="7429" y="0"/>
                  </a:lnTo>
                </a:path>
                <a:path w="7620" h="31750">
                  <a:moveTo>
                    <a:pt x="0" y="31361"/>
                  </a:moveTo>
                  <a:lnTo>
                    <a:pt x="7429" y="31361"/>
                  </a:lnTo>
                </a:path>
              </a:pathLst>
            </a:custGeom>
            <a:ln w="15494">
              <a:solidFill>
                <a:srgbClr val="1D81B9"/>
              </a:solidFill>
            </a:ln>
          </p:spPr>
          <p:txBody>
            <a:bodyPr wrap="square" lIns="0" tIns="0" rIns="0" bIns="0" rtlCol="0"/>
            <a:lstStyle/>
            <a:p>
              <a:endParaRPr/>
            </a:p>
          </p:txBody>
        </p:sp>
        <p:sp>
          <p:nvSpPr>
            <p:cNvPr id="48" name="object 48"/>
            <p:cNvSpPr/>
            <p:nvPr/>
          </p:nvSpPr>
          <p:spPr>
            <a:xfrm>
              <a:off x="4790745" y="5702125"/>
              <a:ext cx="0" cy="15875"/>
            </a:xfrm>
            <a:custGeom>
              <a:avLst/>
              <a:gdLst/>
              <a:ahLst/>
              <a:cxnLst/>
              <a:rect l="l" t="t" r="r" b="b"/>
              <a:pathLst>
                <a:path h="15875">
                  <a:moveTo>
                    <a:pt x="-3714" y="7644"/>
                  </a:moveTo>
                  <a:lnTo>
                    <a:pt x="3714" y="7644"/>
                  </a:lnTo>
                </a:path>
              </a:pathLst>
            </a:custGeom>
            <a:ln w="15288">
              <a:solidFill>
                <a:srgbClr val="1D81B9"/>
              </a:solidFill>
            </a:ln>
          </p:spPr>
          <p:txBody>
            <a:bodyPr wrap="square" lIns="0" tIns="0" rIns="0" bIns="0" rtlCol="0"/>
            <a:lstStyle/>
            <a:p>
              <a:endParaRPr/>
            </a:p>
          </p:txBody>
        </p:sp>
        <p:sp>
          <p:nvSpPr>
            <p:cNvPr id="49" name="object 49"/>
            <p:cNvSpPr/>
            <p:nvPr/>
          </p:nvSpPr>
          <p:spPr>
            <a:xfrm>
              <a:off x="4790745" y="5732865"/>
              <a:ext cx="0" cy="16510"/>
            </a:xfrm>
            <a:custGeom>
              <a:avLst/>
              <a:gdLst/>
              <a:ahLst/>
              <a:cxnLst/>
              <a:rect l="l" t="t" r="r" b="b"/>
              <a:pathLst>
                <a:path h="16510">
                  <a:moveTo>
                    <a:pt x="-3714" y="7955"/>
                  </a:moveTo>
                  <a:lnTo>
                    <a:pt x="3714" y="7955"/>
                  </a:lnTo>
                </a:path>
              </a:pathLst>
            </a:custGeom>
            <a:ln w="15911">
              <a:solidFill>
                <a:srgbClr val="1D81B9"/>
              </a:solidFill>
            </a:ln>
          </p:spPr>
          <p:txBody>
            <a:bodyPr wrap="square" lIns="0" tIns="0" rIns="0" bIns="0" rtlCol="0"/>
            <a:lstStyle/>
            <a:p>
              <a:endParaRPr/>
            </a:p>
          </p:txBody>
        </p:sp>
        <p:sp>
          <p:nvSpPr>
            <p:cNvPr id="50" name="object 50"/>
            <p:cNvSpPr/>
            <p:nvPr/>
          </p:nvSpPr>
          <p:spPr>
            <a:xfrm>
              <a:off x="4787030" y="5771942"/>
              <a:ext cx="7620" cy="62865"/>
            </a:xfrm>
            <a:custGeom>
              <a:avLst/>
              <a:gdLst/>
              <a:ahLst/>
              <a:cxnLst/>
              <a:rect l="l" t="t" r="r" b="b"/>
              <a:pathLst>
                <a:path w="7620" h="62864">
                  <a:moveTo>
                    <a:pt x="0" y="0"/>
                  </a:moveTo>
                  <a:lnTo>
                    <a:pt x="7429" y="0"/>
                  </a:lnTo>
                </a:path>
                <a:path w="7620" h="62864">
                  <a:moveTo>
                    <a:pt x="0" y="31206"/>
                  </a:moveTo>
                  <a:lnTo>
                    <a:pt x="7429" y="31206"/>
                  </a:lnTo>
                </a:path>
                <a:path w="7620" h="62864">
                  <a:moveTo>
                    <a:pt x="0" y="62561"/>
                  </a:moveTo>
                  <a:lnTo>
                    <a:pt x="7429" y="62561"/>
                  </a:lnTo>
                </a:path>
              </a:pathLst>
            </a:custGeom>
            <a:ln w="15444">
              <a:solidFill>
                <a:srgbClr val="1D81B9"/>
              </a:solidFill>
            </a:ln>
          </p:spPr>
          <p:txBody>
            <a:bodyPr wrap="square" lIns="0" tIns="0" rIns="0" bIns="0" rtlCol="0"/>
            <a:lstStyle/>
            <a:p>
              <a:endParaRPr/>
            </a:p>
          </p:txBody>
        </p:sp>
        <p:sp>
          <p:nvSpPr>
            <p:cNvPr id="51" name="object 51"/>
            <p:cNvSpPr/>
            <p:nvPr/>
          </p:nvSpPr>
          <p:spPr>
            <a:xfrm>
              <a:off x="4790745" y="5857677"/>
              <a:ext cx="0" cy="16510"/>
            </a:xfrm>
            <a:custGeom>
              <a:avLst/>
              <a:gdLst/>
              <a:ahLst/>
              <a:cxnLst/>
              <a:rect l="l" t="t" r="r" b="b"/>
              <a:pathLst>
                <a:path h="16510">
                  <a:moveTo>
                    <a:pt x="-3714" y="7955"/>
                  </a:moveTo>
                  <a:lnTo>
                    <a:pt x="3714" y="7955"/>
                  </a:lnTo>
                </a:path>
              </a:pathLst>
            </a:custGeom>
            <a:ln w="15911">
              <a:solidFill>
                <a:srgbClr val="1D81B9"/>
              </a:solidFill>
            </a:ln>
          </p:spPr>
          <p:txBody>
            <a:bodyPr wrap="square" lIns="0" tIns="0" rIns="0" bIns="0" rtlCol="0"/>
            <a:lstStyle/>
            <a:p>
              <a:endParaRPr/>
            </a:p>
          </p:txBody>
        </p:sp>
        <p:sp>
          <p:nvSpPr>
            <p:cNvPr id="52" name="object 52"/>
            <p:cNvSpPr/>
            <p:nvPr/>
          </p:nvSpPr>
          <p:spPr>
            <a:xfrm>
              <a:off x="4790745" y="5888877"/>
              <a:ext cx="0" cy="16510"/>
            </a:xfrm>
            <a:custGeom>
              <a:avLst/>
              <a:gdLst/>
              <a:ahLst/>
              <a:cxnLst/>
              <a:rect l="l" t="t" r="r" b="b"/>
              <a:pathLst>
                <a:path h="16510">
                  <a:moveTo>
                    <a:pt x="-3714" y="7955"/>
                  </a:moveTo>
                  <a:lnTo>
                    <a:pt x="3714" y="7955"/>
                  </a:lnTo>
                </a:path>
              </a:pathLst>
            </a:custGeom>
            <a:ln w="15911">
              <a:solidFill>
                <a:srgbClr val="1D81B9"/>
              </a:solidFill>
            </a:ln>
          </p:spPr>
          <p:txBody>
            <a:bodyPr wrap="square" lIns="0" tIns="0" rIns="0" bIns="0" rtlCol="0"/>
            <a:lstStyle/>
            <a:p>
              <a:endParaRPr/>
            </a:p>
          </p:txBody>
        </p:sp>
        <p:sp>
          <p:nvSpPr>
            <p:cNvPr id="53" name="object 53"/>
            <p:cNvSpPr/>
            <p:nvPr/>
          </p:nvSpPr>
          <p:spPr>
            <a:xfrm>
              <a:off x="4790745" y="5920238"/>
              <a:ext cx="0" cy="15875"/>
            </a:xfrm>
            <a:custGeom>
              <a:avLst/>
              <a:gdLst/>
              <a:ahLst/>
              <a:cxnLst/>
              <a:rect l="l" t="t" r="r" b="b"/>
              <a:pathLst>
                <a:path h="15875">
                  <a:moveTo>
                    <a:pt x="-3714" y="7722"/>
                  </a:moveTo>
                  <a:lnTo>
                    <a:pt x="3714" y="7722"/>
                  </a:lnTo>
                </a:path>
              </a:pathLst>
            </a:custGeom>
            <a:ln w="15444">
              <a:solidFill>
                <a:srgbClr val="1D81B9"/>
              </a:solidFill>
            </a:ln>
          </p:spPr>
          <p:txBody>
            <a:bodyPr wrap="square" lIns="0" tIns="0" rIns="0" bIns="0" rtlCol="0"/>
            <a:lstStyle/>
            <a:p>
              <a:endParaRPr/>
            </a:p>
          </p:txBody>
        </p:sp>
        <p:sp>
          <p:nvSpPr>
            <p:cNvPr id="54" name="object 54"/>
            <p:cNvSpPr/>
            <p:nvPr/>
          </p:nvSpPr>
          <p:spPr>
            <a:xfrm>
              <a:off x="4790745" y="5951594"/>
              <a:ext cx="0" cy="15875"/>
            </a:xfrm>
            <a:custGeom>
              <a:avLst/>
              <a:gdLst/>
              <a:ahLst/>
              <a:cxnLst/>
              <a:rect l="l" t="t" r="r" b="b"/>
              <a:pathLst>
                <a:path h="15875">
                  <a:moveTo>
                    <a:pt x="-3714" y="7725"/>
                  </a:moveTo>
                  <a:lnTo>
                    <a:pt x="3714" y="7725"/>
                  </a:lnTo>
                </a:path>
              </a:pathLst>
            </a:custGeom>
            <a:ln w="15450">
              <a:solidFill>
                <a:srgbClr val="1D81B9"/>
              </a:solidFill>
            </a:ln>
          </p:spPr>
          <p:txBody>
            <a:bodyPr wrap="square" lIns="0" tIns="0" rIns="0" bIns="0" rtlCol="0"/>
            <a:lstStyle/>
            <a:p>
              <a:endParaRPr/>
            </a:p>
          </p:txBody>
        </p:sp>
        <p:sp>
          <p:nvSpPr>
            <p:cNvPr id="55" name="object 55"/>
            <p:cNvSpPr/>
            <p:nvPr/>
          </p:nvSpPr>
          <p:spPr>
            <a:xfrm>
              <a:off x="4790745" y="5982800"/>
              <a:ext cx="0" cy="15875"/>
            </a:xfrm>
            <a:custGeom>
              <a:avLst/>
              <a:gdLst/>
              <a:ahLst/>
              <a:cxnLst/>
              <a:rect l="l" t="t" r="r" b="b"/>
              <a:pathLst>
                <a:path h="15875">
                  <a:moveTo>
                    <a:pt x="-3714" y="7722"/>
                  </a:moveTo>
                  <a:lnTo>
                    <a:pt x="3714" y="7722"/>
                  </a:lnTo>
                </a:path>
              </a:pathLst>
            </a:custGeom>
            <a:ln w="15444">
              <a:solidFill>
                <a:srgbClr val="1D81B9"/>
              </a:solidFill>
            </a:ln>
          </p:spPr>
          <p:txBody>
            <a:bodyPr wrap="square" lIns="0" tIns="0" rIns="0" bIns="0" rtlCol="0"/>
            <a:lstStyle/>
            <a:p>
              <a:endParaRPr/>
            </a:p>
          </p:txBody>
        </p:sp>
        <p:sp>
          <p:nvSpPr>
            <p:cNvPr id="56" name="object 56"/>
            <p:cNvSpPr/>
            <p:nvPr/>
          </p:nvSpPr>
          <p:spPr>
            <a:xfrm>
              <a:off x="4790745" y="6013695"/>
              <a:ext cx="0" cy="16510"/>
            </a:xfrm>
            <a:custGeom>
              <a:avLst/>
              <a:gdLst/>
              <a:ahLst/>
              <a:cxnLst/>
              <a:rect l="l" t="t" r="r" b="b"/>
              <a:pathLst>
                <a:path h="16510">
                  <a:moveTo>
                    <a:pt x="-3714" y="7955"/>
                  </a:moveTo>
                  <a:lnTo>
                    <a:pt x="3714" y="7955"/>
                  </a:lnTo>
                </a:path>
              </a:pathLst>
            </a:custGeom>
            <a:ln w="15911">
              <a:solidFill>
                <a:srgbClr val="1D81B9"/>
              </a:solidFill>
            </a:ln>
          </p:spPr>
          <p:txBody>
            <a:bodyPr wrap="square" lIns="0" tIns="0" rIns="0" bIns="0" rtlCol="0"/>
            <a:lstStyle/>
            <a:p>
              <a:endParaRPr/>
            </a:p>
          </p:txBody>
        </p:sp>
        <p:sp>
          <p:nvSpPr>
            <p:cNvPr id="57" name="object 57"/>
            <p:cNvSpPr/>
            <p:nvPr/>
          </p:nvSpPr>
          <p:spPr>
            <a:xfrm>
              <a:off x="4790745" y="6045050"/>
              <a:ext cx="0" cy="15875"/>
            </a:xfrm>
            <a:custGeom>
              <a:avLst/>
              <a:gdLst/>
              <a:ahLst/>
              <a:cxnLst/>
              <a:rect l="l" t="t" r="r" b="b"/>
              <a:pathLst>
                <a:path h="15875">
                  <a:moveTo>
                    <a:pt x="-3714" y="7722"/>
                  </a:moveTo>
                  <a:lnTo>
                    <a:pt x="3714" y="7722"/>
                  </a:lnTo>
                </a:path>
              </a:pathLst>
            </a:custGeom>
            <a:ln w="15444">
              <a:solidFill>
                <a:srgbClr val="1D81B9"/>
              </a:solidFill>
            </a:ln>
          </p:spPr>
          <p:txBody>
            <a:bodyPr wrap="square" lIns="0" tIns="0" rIns="0" bIns="0" rtlCol="0"/>
            <a:lstStyle/>
            <a:p>
              <a:endParaRPr/>
            </a:p>
          </p:txBody>
        </p:sp>
        <p:sp>
          <p:nvSpPr>
            <p:cNvPr id="58" name="object 58"/>
            <p:cNvSpPr/>
            <p:nvPr/>
          </p:nvSpPr>
          <p:spPr>
            <a:xfrm>
              <a:off x="4790745" y="6076250"/>
              <a:ext cx="0" cy="15875"/>
            </a:xfrm>
            <a:custGeom>
              <a:avLst/>
              <a:gdLst/>
              <a:ahLst/>
              <a:cxnLst/>
              <a:rect l="l" t="t" r="r" b="b"/>
              <a:pathLst>
                <a:path h="15875">
                  <a:moveTo>
                    <a:pt x="-3714" y="7725"/>
                  </a:moveTo>
                  <a:lnTo>
                    <a:pt x="3714" y="7725"/>
                  </a:lnTo>
                </a:path>
              </a:pathLst>
            </a:custGeom>
            <a:ln w="15450">
              <a:solidFill>
                <a:srgbClr val="1D81B9"/>
              </a:solidFill>
            </a:ln>
          </p:spPr>
          <p:txBody>
            <a:bodyPr wrap="square" lIns="0" tIns="0" rIns="0" bIns="0" rtlCol="0"/>
            <a:lstStyle/>
            <a:p>
              <a:endParaRPr/>
            </a:p>
          </p:txBody>
        </p:sp>
        <p:sp>
          <p:nvSpPr>
            <p:cNvPr id="59" name="object 59"/>
            <p:cNvSpPr/>
            <p:nvPr/>
          </p:nvSpPr>
          <p:spPr>
            <a:xfrm>
              <a:off x="4790745" y="6107612"/>
              <a:ext cx="0" cy="15875"/>
            </a:xfrm>
            <a:custGeom>
              <a:avLst/>
              <a:gdLst/>
              <a:ahLst/>
              <a:cxnLst/>
              <a:rect l="l" t="t" r="r" b="b"/>
              <a:pathLst>
                <a:path h="15875">
                  <a:moveTo>
                    <a:pt x="-3714" y="7722"/>
                  </a:moveTo>
                  <a:lnTo>
                    <a:pt x="3714" y="7722"/>
                  </a:lnTo>
                </a:path>
              </a:pathLst>
            </a:custGeom>
            <a:ln w="15444">
              <a:solidFill>
                <a:srgbClr val="1D81B9"/>
              </a:solidFill>
            </a:ln>
          </p:spPr>
          <p:txBody>
            <a:bodyPr wrap="square" lIns="0" tIns="0" rIns="0" bIns="0" rtlCol="0"/>
            <a:lstStyle/>
            <a:p>
              <a:endParaRPr/>
            </a:p>
          </p:txBody>
        </p:sp>
        <p:sp>
          <p:nvSpPr>
            <p:cNvPr id="60" name="object 60"/>
            <p:cNvSpPr/>
            <p:nvPr/>
          </p:nvSpPr>
          <p:spPr>
            <a:xfrm>
              <a:off x="4787030" y="6146462"/>
              <a:ext cx="7620" cy="31750"/>
            </a:xfrm>
            <a:custGeom>
              <a:avLst/>
              <a:gdLst/>
              <a:ahLst/>
              <a:cxnLst/>
              <a:rect l="l" t="t" r="r" b="b"/>
              <a:pathLst>
                <a:path w="7620" h="31750">
                  <a:moveTo>
                    <a:pt x="0" y="0"/>
                  </a:moveTo>
                  <a:lnTo>
                    <a:pt x="7429" y="0"/>
                  </a:lnTo>
                </a:path>
                <a:path w="7620" h="31750">
                  <a:moveTo>
                    <a:pt x="0" y="31199"/>
                  </a:moveTo>
                  <a:lnTo>
                    <a:pt x="7429" y="31199"/>
                  </a:lnTo>
                </a:path>
              </a:pathLst>
            </a:custGeom>
            <a:ln w="15911">
              <a:solidFill>
                <a:srgbClr val="1D81B9"/>
              </a:solidFill>
            </a:ln>
          </p:spPr>
          <p:txBody>
            <a:bodyPr wrap="square" lIns="0" tIns="0" rIns="0" bIns="0" rtlCol="0"/>
            <a:lstStyle/>
            <a:p>
              <a:endParaRPr/>
            </a:p>
          </p:txBody>
        </p:sp>
        <p:sp>
          <p:nvSpPr>
            <p:cNvPr id="61" name="object 61"/>
            <p:cNvSpPr/>
            <p:nvPr/>
          </p:nvSpPr>
          <p:spPr>
            <a:xfrm>
              <a:off x="4790745" y="6201068"/>
              <a:ext cx="0" cy="15875"/>
            </a:xfrm>
            <a:custGeom>
              <a:avLst/>
              <a:gdLst/>
              <a:ahLst/>
              <a:cxnLst/>
              <a:rect l="l" t="t" r="r" b="b"/>
              <a:pathLst>
                <a:path h="15875">
                  <a:moveTo>
                    <a:pt x="-3714" y="7722"/>
                  </a:moveTo>
                  <a:lnTo>
                    <a:pt x="3714" y="7722"/>
                  </a:lnTo>
                </a:path>
              </a:pathLst>
            </a:custGeom>
            <a:ln w="15444">
              <a:solidFill>
                <a:srgbClr val="1D81B9"/>
              </a:solidFill>
            </a:ln>
          </p:spPr>
          <p:txBody>
            <a:bodyPr wrap="square" lIns="0" tIns="0" rIns="0" bIns="0" rtlCol="0"/>
            <a:lstStyle/>
            <a:p>
              <a:endParaRPr/>
            </a:p>
          </p:txBody>
        </p:sp>
        <p:sp>
          <p:nvSpPr>
            <p:cNvPr id="62" name="object 62"/>
            <p:cNvSpPr/>
            <p:nvPr/>
          </p:nvSpPr>
          <p:spPr>
            <a:xfrm>
              <a:off x="4790745" y="6232424"/>
              <a:ext cx="0" cy="15875"/>
            </a:xfrm>
            <a:custGeom>
              <a:avLst/>
              <a:gdLst/>
              <a:ahLst/>
              <a:cxnLst/>
              <a:rect l="l" t="t" r="r" b="b"/>
              <a:pathLst>
                <a:path h="15875">
                  <a:moveTo>
                    <a:pt x="-3714" y="7646"/>
                  </a:moveTo>
                  <a:lnTo>
                    <a:pt x="3714" y="7646"/>
                  </a:lnTo>
                </a:path>
              </a:pathLst>
            </a:custGeom>
            <a:ln w="15292">
              <a:solidFill>
                <a:srgbClr val="1D81B9"/>
              </a:solidFill>
            </a:ln>
          </p:spPr>
          <p:txBody>
            <a:bodyPr wrap="square" lIns="0" tIns="0" rIns="0" bIns="0" rtlCol="0"/>
            <a:lstStyle/>
            <a:p>
              <a:endParaRPr/>
            </a:p>
          </p:txBody>
        </p:sp>
        <p:sp>
          <p:nvSpPr>
            <p:cNvPr id="63" name="object 63"/>
            <p:cNvSpPr/>
            <p:nvPr/>
          </p:nvSpPr>
          <p:spPr>
            <a:xfrm>
              <a:off x="4790745" y="6263164"/>
              <a:ext cx="0" cy="12065"/>
            </a:xfrm>
            <a:custGeom>
              <a:avLst/>
              <a:gdLst/>
              <a:ahLst/>
              <a:cxnLst/>
              <a:rect l="l" t="t" r="r" b="b"/>
              <a:pathLst>
                <a:path h="12064">
                  <a:moveTo>
                    <a:pt x="-3714" y="5870"/>
                  </a:moveTo>
                  <a:lnTo>
                    <a:pt x="3714" y="5870"/>
                  </a:lnTo>
                </a:path>
              </a:pathLst>
            </a:custGeom>
            <a:ln w="11740">
              <a:solidFill>
                <a:srgbClr val="1D81B9"/>
              </a:solidFill>
            </a:ln>
          </p:spPr>
          <p:txBody>
            <a:bodyPr wrap="square" lIns="0" tIns="0" rIns="0" bIns="0" rtlCol="0"/>
            <a:lstStyle/>
            <a:p>
              <a:endParaRPr/>
            </a:p>
          </p:txBody>
        </p:sp>
      </p:grpSp>
      <p:sp>
        <p:nvSpPr>
          <p:cNvPr id="64" name="object 64"/>
          <p:cNvSpPr/>
          <p:nvPr/>
        </p:nvSpPr>
        <p:spPr>
          <a:xfrm>
            <a:off x="999439" y="6133185"/>
            <a:ext cx="728129" cy="158496"/>
          </a:xfrm>
          <a:prstGeom prst="rect">
            <a:avLst/>
          </a:prstGeom>
          <a:blipFill>
            <a:blip r:embed="rId16" cstate="print"/>
            <a:stretch>
              <a:fillRect/>
            </a:stretch>
          </a:blipFill>
        </p:spPr>
        <p:txBody>
          <a:bodyPr wrap="square" lIns="0" tIns="0" rIns="0" bIns="0" rtlCol="0"/>
          <a:lstStyle/>
          <a:p>
            <a:endParaRPr/>
          </a:p>
        </p:txBody>
      </p:sp>
      <p:sp>
        <p:nvSpPr>
          <p:cNvPr id="65" name="object 65"/>
          <p:cNvSpPr/>
          <p:nvPr/>
        </p:nvSpPr>
        <p:spPr>
          <a:xfrm>
            <a:off x="1912620" y="6429451"/>
            <a:ext cx="469392" cy="158496"/>
          </a:xfrm>
          <a:prstGeom prst="rect">
            <a:avLst/>
          </a:prstGeom>
          <a:blipFill>
            <a:blip r:embed="rId17" cstate="print"/>
            <a:stretch>
              <a:fillRect/>
            </a:stretch>
          </a:blipFill>
        </p:spPr>
        <p:txBody>
          <a:bodyPr wrap="square" lIns="0" tIns="0" rIns="0" bIns="0" rtlCol="0"/>
          <a:lstStyle/>
          <a:p>
            <a:endParaRPr/>
          </a:p>
        </p:txBody>
      </p:sp>
      <p:sp>
        <p:nvSpPr>
          <p:cNvPr id="66" name="object 66"/>
          <p:cNvSpPr/>
          <p:nvPr/>
        </p:nvSpPr>
        <p:spPr>
          <a:xfrm>
            <a:off x="4970653" y="5084317"/>
            <a:ext cx="416623" cy="100583"/>
          </a:xfrm>
          <a:prstGeom prst="rect">
            <a:avLst/>
          </a:prstGeom>
          <a:blipFill>
            <a:blip r:embed="rId18" cstate="print"/>
            <a:stretch>
              <a:fillRect/>
            </a:stretch>
          </a:blipFill>
        </p:spPr>
        <p:txBody>
          <a:bodyPr wrap="square" lIns="0" tIns="0" rIns="0" bIns="0" rtlCol="0"/>
          <a:lstStyle/>
          <a:p>
            <a:endParaRPr/>
          </a:p>
        </p:txBody>
      </p:sp>
      <p:sp>
        <p:nvSpPr>
          <p:cNvPr id="67" name="object 67"/>
          <p:cNvSpPr/>
          <p:nvPr/>
        </p:nvSpPr>
        <p:spPr>
          <a:xfrm>
            <a:off x="4970653" y="4531486"/>
            <a:ext cx="309372" cy="100583"/>
          </a:xfrm>
          <a:prstGeom prst="rect">
            <a:avLst/>
          </a:prstGeom>
          <a:blipFill>
            <a:blip r:embed="rId19" cstate="print"/>
            <a:stretch>
              <a:fillRect/>
            </a:stretch>
          </a:blipFill>
        </p:spPr>
        <p:txBody>
          <a:bodyPr wrap="square" lIns="0" tIns="0" rIns="0" bIns="0" rtlCol="0"/>
          <a:lstStyle/>
          <a:p>
            <a:endParaRPr/>
          </a:p>
        </p:txBody>
      </p:sp>
      <p:sp>
        <p:nvSpPr>
          <p:cNvPr id="68" name="object 68"/>
          <p:cNvSpPr/>
          <p:nvPr/>
        </p:nvSpPr>
        <p:spPr>
          <a:xfrm>
            <a:off x="5605017" y="4200778"/>
            <a:ext cx="280415" cy="100583"/>
          </a:xfrm>
          <a:prstGeom prst="rect">
            <a:avLst/>
          </a:prstGeom>
          <a:blipFill>
            <a:blip r:embed="rId20" cstate="print"/>
            <a:stretch>
              <a:fillRect/>
            </a:stretch>
          </a:blipFill>
        </p:spPr>
        <p:txBody>
          <a:bodyPr wrap="square" lIns="0" tIns="0" rIns="0" bIns="0" rtlCol="0"/>
          <a:lstStyle/>
          <a:p>
            <a:endParaRPr/>
          </a:p>
        </p:txBody>
      </p:sp>
      <p:sp>
        <p:nvSpPr>
          <p:cNvPr id="69" name="object 69"/>
          <p:cNvSpPr/>
          <p:nvPr/>
        </p:nvSpPr>
        <p:spPr>
          <a:xfrm>
            <a:off x="4970653" y="3932173"/>
            <a:ext cx="426720" cy="100583"/>
          </a:xfrm>
          <a:prstGeom prst="rect">
            <a:avLst/>
          </a:prstGeom>
          <a:blipFill>
            <a:blip r:embed="rId21" cstate="print"/>
            <a:stretch>
              <a:fillRect/>
            </a:stretch>
          </a:blipFill>
        </p:spPr>
        <p:txBody>
          <a:bodyPr wrap="square" lIns="0" tIns="0" rIns="0" bIns="0" rtlCol="0"/>
          <a:lstStyle/>
          <a:p>
            <a:endParaRPr/>
          </a:p>
        </p:txBody>
      </p:sp>
      <p:sp>
        <p:nvSpPr>
          <p:cNvPr id="70" name="object 70"/>
          <p:cNvSpPr/>
          <p:nvPr/>
        </p:nvSpPr>
        <p:spPr>
          <a:xfrm>
            <a:off x="4970653" y="3280283"/>
            <a:ext cx="348830" cy="100584"/>
          </a:xfrm>
          <a:prstGeom prst="rect">
            <a:avLst/>
          </a:prstGeom>
          <a:blipFill>
            <a:blip r:embed="rId22" cstate="print"/>
            <a:stretch>
              <a:fillRect/>
            </a:stretch>
          </a:blipFill>
        </p:spPr>
        <p:txBody>
          <a:bodyPr wrap="square" lIns="0" tIns="0" rIns="0" bIns="0" rtlCol="0"/>
          <a:lstStyle/>
          <a:p>
            <a:endParaRPr/>
          </a:p>
        </p:txBody>
      </p:sp>
      <p:sp>
        <p:nvSpPr>
          <p:cNvPr id="71" name="object 71"/>
          <p:cNvSpPr/>
          <p:nvPr/>
        </p:nvSpPr>
        <p:spPr>
          <a:xfrm>
            <a:off x="4970653" y="2669413"/>
            <a:ext cx="259689" cy="100584"/>
          </a:xfrm>
          <a:prstGeom prst="rect">
            <a:avLst/>
          </a:prstGeom>
          <a:blipFill>
            <a:blip r:embed="rId23" cstate="print"/>
            <a:stretch>
              <a:fillRect/>
            </a:stretch>
          </a:blipFill>
        </p:spPr>
        <p:txBody>
          <a:bodyPr wrap="square" lIns="0" tIns="0" rIns="0" bIns="0" rtlCol="0"/>
          <a:lstStyle/>
          <a:p>
            <a:endParaRPr/>
          </a:p>
        </p:txBody>
      </p:sp>
      <p:sp>
        <p:nvSpPr>
          <p:cNvPr id="72" name="object 72"/>
          <p:cNvSpPr/>
          <p:nvPr/>
        </p:nvSpPr>
        <p:spPr>
          <a:xfrm>
            <a:off x="5317490" y="1835530"/>
            <a:ext cx="312724" cy="100584"/>
          </a:xfrm>
          <a:prstGeom prst="rect">
            <a:avLst/>
          </a:prstGeom>
          <a:blipFill>
            <a:blip r:embed="rId24" cstate="print"/>
            <a:stretch>
              <a:fillRect/>
            </a:stretch>
          </a:blipFill>
        </p:spPr>
        <p:txBody>
          <a:bodyPr wrap="square" lIns="0" tIns="0" rIns="0" bIns="0" rtlCol="0"/>
          <a:lstStyle/>
          <a:p>
            <a:endParaRPr/>
          </a:p>
        </p:txBody>
      </p:sp>
      <p:sp>
        <p:nvSpPr>
          <p:cNvPr id="73" name="object 73"/>
          <p:cNvSpPr/>
          <p:nvPr/>
        </p:nvSpPr>
        <p:spPr>
          <a:xfrm>
            <a:off x="5317490" y="1467053"/>
            <a:ext cx="327469" cy="100888"/>
          </a:xfrm>
          <a:prstGeom prst="rect">
            <a:avLst/>
          </a:prstGeom>
          <a:blipFill>
            <a:blip r:embed="rId25" cstate="print"/>
            <a:stretch>
              <a:fillRect/>
            </a:stretch>
          </a:blipFill>
        </p:spPr>
        <p:txBody>
          <a:bodyPr wrap="square" lIns="0" tIns="0" rIns="0" bIns="0" rtlCol="0"/>
          <a:lstStyle/>
          <a:p>
            <a:endParaRPr/>
          </a:p>
        </p:txBody>
      </p:sp>
      <p:sp>
        <p:nvSpPr>
          <p:cNvPr id="74" name="object 74"/>
          <p:cNvSpPr/>
          <p:nvPr/>
        </p:nvSpPr>
        <p:spPr>
          <a:xfrm>
            <a:off x="4030726" y="2022348"/>
            <a:ext cx="593928" cy="214884"/>
          </a:xfrm>
          <a:prstGeom prst="rect">
            <a:avLst/>
          </a:prstGeom>
          <a:blipFill>
            <a:blip r:embed="rId26" cstate="print"/>
            <a:stretch>
              <a:fillRect/>
            </a:stretch>
          </a:blipFill>
        </p:spPr>
        <p:txBody>
          <a:bodyPr wrap="square" lIns="0" tIns="0" rIns="0" bIns="0" rtlCol="0"/>
          <a:lstStyle/>
          <a:p>
            <a:endParaRPr/>
          </a:p>
        </p:txBody>
      </p:sp>
      <p:sp>
        <p:nvSpPr>
          <p:cNvPr id="75" name="object 75"/>
          <p:cNvSpPr/>
          <p:nvPr/>
        </p:nvSpPr>
        <p:spPr>
          <a:xfrm>
            <a:off x="4088638" y="2587751"/>
            <a:ext cx="554126" cy="214884"/>
          </a:xfrm>
          <a:prstGeom prst="rect">
            <a:avLst/>
          </a:prstGeom>
          <a:blipFill>
            <a:blip r:embed="rId27" cstate="print"/>
            <a:stretch>
              <a:fillRect/>
            </a:stretch>
          </a:blipFill>
        </p:spPr>
        <p:txBody>
          <a:bodyPr wrap="square" lIns="0" tIns="0" rIns="0" bIns="0" rtlCol="0"/>
          <a:lstStyle/>
          <a:p>
            <a:endParaRPr/>
          </a:p>
        </p:txBody>
      </p:sp>
      <p:grpSp>
        <p:nvGrpSpPr>
          <p:cNvPr id="76" name="object 76"/>
          <p:cNvGrpSpPr/>
          <p:nvPr/>
        </p:nvGrpSpPr>
        <p:grpSpPr>
          <a:xfrm>
            <a:off x="3900804" y="3007817"/>
            <a:ext cx="690880" cy="215265"/>
            <a:chOff x="3900804" y="3007817"/>
            <a:chExt cx="690880" cy="215265"/>
          </a:xfrm>
        </p:grpSpPr>
        <p:sp>
          <p:nvSpPr>
            <p:cNvPr id="77" name="object 77"/>
            <p:cNvSpPr/>
            <p:nvPr/>
          </p:nvSpPr>
          <p:spPr>
            <a:xfrm>
              <a:off x="3900804" y="3007817"/>
              <a:ext cx="430911" cy="215188"/>
            </a:xfrm>
            <a:prstGeom prst="rect">
              <a:avLst/>
            </a:prstGeom>
            <a:blipFill>
              <a:blip r:embed="rId28" cstate="print"/>
              <a:stretch>
                <a:fillRect/>
              </a:stretch>
            </a:blipFill>
          </p:spPr>
          <p:txBody>
            <a:bodyPr wrap="square" lIns="0" tIns="0" rIns="0" bIns="0" rtlCol="0"/>
            <a:lstStyle/>
            <a:p>
              <a:endParaRPr/>
            </a:p>
          </p:txBody>
        </p:sp>
        <p:sp>
          <p:nvSpPr>
            <p:cNvPr id="78" name="object 78"/>
            <p:cNvSpPr/>
            <p:nvPr/>
          </p:nvSpPr>
          <p:spPr>
            <a:xfrm>
              <a:off x="4286757" y="3096132"/>
              <a:ext cx="304800" cy="100584"/>
            </a:xfrm>
            <a:prstGeom prst="rect">
              <a:avLst/>
            </a:prstGeom>
            <a:blipFill>
              <a:blip r:embed="rId29" cstate="print"/>
              <a:stretch>
                <a:fillRect/>
              </a:stretch>
            </a:blipFill>
          </p:spPr>
          <p:txBody>
            <a:bodyPr wrap="square" lIns="0" tIns="0" rIns="0" bIns="0" rtlCol="0"/>
            <a:lstStyle/>
            <a:p>
              <a:endParaRPr/>
            </a:p>
          </p:txBody>
        </p:sp>
      </p:grpSp>
      <p:grpSp>
        <p:nvGrpSpPr>
          <p:cNvPr id="79" name="object 79"/>
          <p:cNvGrpSpPr/>
          <p:nvPr/>
        </p:nvGrpSpPr>
        <p:grpSpPr>
          <a:xfrm>
            <a:off x="3906901" y="3392170"/>
            <a:ext cx="683895" cy="215265"/>
            <a:chOff x="3906901" y="3392170"/>
            <a:chExt cx="683895" cy="215265"/>
          </a:xfrm>
        </p:grpSpPr>
        <p:sp>
          <p:nvSpPr>
            <p:cNvPr id="80" name="object 80"/>
            <p:cNvSpPr/>
            <p:nvPr/>
          </p:nvSpPr>
          <p:spPr>
            <a:xfrm>
              <a:off x="3906901" y="3392170"/>
              <a:ext cx="430911" cy="214883"/>
            </a:xfrm>
            <a:prstGeom prst="rect">
              <a:avLst/>
            </a:prstGeom>
            <a:blipFill>
              <a:blip r:embed="rId28" cstate="print"/>
              <a:stretch>
                <a:fillRect/>
              </a:stretch>
            </a:blipFill>
          </p:spPr>
          <p:txBody>
            <a:bodyPr wrap="square" lIns="0" tIns="0" rIns="0" bIns="0" rtlCol="0"/>
            <a:lstStyle/>
            <a:p>
              <a:endParaRPr/>
            </a:p>
          </p:txBody>
        </p:sp>
        <p:sp>
          <p:nvSpPr>
            <p:cNvPr id="81" name="object 81"/>
            <p:cNvSpPr/>
            <p:nvPr/>
          </p:nvSpPr>
          <p:spPr>
            <a:xfrm>
              <a:off x="4292854" y="3480562"/>
              <a:ext cx="297827" cy="100584"/>
            </a:xfrm>
            <a:prstGeom prst="rect">
              <a:avLst/>
            </a:prstGeom>
            <a:blipFill>
              <a:blip r:embed="rId30" cstate="print"/>
              <a:stretch>
                <a:fillRect/>
              </a:stretch>
            </a:blipFill>
          </p:spPr>
          <p:txBody>
            <a:bodyPr wrap="square" lIns="0" tIns="0" rIns="0" bIns="0" rtlCol="0"/>
            <a:lstStyle/>
            <a:p>
              <a:endParaRPr/>
            </a:p>
          </p:txBody>
        </p:sp>
      </p:grpSp>
      <p:sp>
        <p:nvSpPr>
          <p:cNvPr id="82" name="object 82"/>
          <p:cNvSpPr/>
          <p:nvPr/>
        </p:nvSpPr>
        <p:spPr>
          <a:xfrm>
            <a:off x="3739260" y="3867658"/>
            <a:ext cx="921512" cy="214883"/>
          </a:xfrm>
          <a:prstGeom prst="rect">
            <a:avLst/>
          </a:prstGeom>
          <a:blipFill>
            <a:blip r:embed="rId31" cstate="print"/>
            <a:stretch>
              <a:fillRect/>
            </a:stretch>
          </a:blipFill>
        </p:spPr>
        <p:txBody>
          <a:bodyPr wrap="square" lIns="0" tIns="0" rIns="0" bIns="0" rtlCol="0"/>
          <a:lstStyle/>
          <a:p>
            <a:endParaRPr/>
          </a:p>
        </p:txBody>
      </p:sp>
      <p:sp>
        <p:nvSpPr>
          <p:cNvPr id="83" name="object 83"/>
          <p:cNvSpPr/>
          <p:nvPr/>
        </p:nvSpPr>
        <p:spPr>
          <a:xfrm>
            <a:off x="3992245" y="4439158"/>
            <a:ext cx="672439" cy="214883"/>
          </a:xfrm>
          <a:prstGeom prst="rect">
            <a:avLst/>
          </a:prstGeom>
          <a:blipFill>
            <a:blip r:embed="rId32" cstate="print"/>
            <a:stretch>
              <a:fillRect/>
            </a:stretch>
          </a:blipFill>
        </p:spPr>
        <p:txBody>
          <a:bodyPr wrap="square" lIns="0" tIns="0" rIns="0" bIns="0" rtlCol="0"/>
          <a:lstStyle/>
          <a:p>
            <a:endParaRPr/>
          </a:p>
        </p:txBody>
      </p:sp>
      <p:sp>
        <p:nvSpPr>
          <p:cNvPr id="84" name="object 84"/>
          <p:cNvSpPr/>
          <p:nvPr/>
        </p:nvSpPr>
        <p:spPr>
          <a:xfrm>
            <a:off x="5593969" y="4279646"/>
            <a:ext cx="599147" cy="214883"/>
          </a:xfrm>
          <a:prstGeom prst="rect">
            <a:avLst/>
          </a:prstGeom>
          <a:blipFill>
            <a:blip r:embed="rId33" cstate="print"/>
            <a:stretch>
              <a:fillRect/>
            </a:stretch>
          </a:blipFill>
        </p:spPr>
        <p:txBody>
          <a:bodyPr wrap="square" lIns="0" tIns="0" rIns="0" bIns="0" rtlCol="0"/>
          <a:lstStyle/>
          <a:p>
            <a:endParaRPr/>
          </a:p>
        </p:txBody>
      </p:sp>
      <p:sp>
        <p:nvSpPr>
          <p:cNvPr id="85" name="object 85"/>
          <p:cNvSpPr/>
          <p:nvPr/>
        </p:nvSpPr>
        <p:spPr>
          <a:xfrm>
            <a:off x="3973321" y="5057266"/>
            <a:ext cx="656653" cy="158495"/>
          </a:xfrm>
          <a:prstGeom prst="rect">
            <a:avLst/>
          </a:prstGeom>
          <a:blipFill>
            <a:blip r:embed="rId34" cstate="print"/>
            <a:stretch>
              <a:fillRect/>
            </a:stretch>
          </a:blipFill>
        </p:spPr>
        <p:txBody>
          <a:bodyPr wrap="square" lIns="0" tIns="0" rIns="0" bIns="0" rtlCol="0"/>
          <a:lstStyle/>
          <a:p>
            <a:endParaRPr/>
          </a:p>
        </p:txBody>
      </p:sp>
      <p:sp>
        <p:nvSpPr>
          <p:cNvPr id="86" name="object 86"/>
          <p:cNvSpPr/>
          <p:nvPr/>
        </p:nvSpPr>
        <p:spPr>
          <a:xfrm>
            <a:off x="4327525" y="6139281"/>
            <a:ext cx="375285" cy="158495"/>
          </a:xfrm>
          <a:prstGeom prst="rect">
            <a:avLst/>
          </a:prstGeom>
          <a:blipFill>
            <a:blip r:embed="rId35" cstate="print"/>
            <a:stretch>
              <a:fillRect/>
            </a:stretch>
          </a:blipFill>
        </p:spPr>
        <p:txBody>
          <a:bodyPr wrap="square" lIns="0" tIns="0" rIns="0" bIns="0" rtlCol="0"/>
          <a:lstStyle/>
          <a:p>
            <a:endParaRPr/>
          </a:p>
        </p:txBody>
      </p:sp>
      <p:sp>
        <p:nvSpPr>
          <p:cNvPr id="87" name="object 87"/>
          <p:cNvSpPr/>
          <p:nvPr/>
        </p:nvSpPr>
        <p:spPr>
          <a:xfrm>
            <a:off x="2646298" y="5436108"/>
            <a:ext cx="392938" cy="158496"/>
          </a:xfrm>
          <a:prstGeom prst="rect">
            <a:avLst/>
          </a:prstGeom>
          <a:blipFill>
            <a:blip r:embed="rId36" cstate="print"/>
            <a:stretch>
              <a:fillRect/>
            </a:stretch>
          </a:blipFill>
        </p:spPr>
        <p:txBody>
          <a:bodyPr wrap="square" lIns="0" tIns="0" rIns="0" bIns="0" rtlCol="0"/>
          <a:lstStyle/>
          <a:p>
            <a:endParaRPr/>
          </a:p>
        </p:txBody>
      </p:sp>
      <p:sp>
        <p:nvSpPr>
          <p:cNvPr id="88" name="object 88"/>
          <p:cNvSpPr/>
          <p:nvPr/>
        </p:nvSpPr>
        <p:spPr>
          <a:xfrm>
            <a:off x="5560821" y="5623864"/>
            <a:ext cx="839584" cy="172516"/>
          </a:xfrm>
          <a:prstGeom prst="rect">
            <a:avLst/>
          </a:prstGeom>
          <a:blipFill>
            <a:blip r:embed="rId37" cstate="print"/>
            <a:stretch>
              <a:fillRect/>
            </a:stretch>
          </a:blipFill>
        </p:spPr>
        <p:txBody>
          <a:bodyPr wrap="square" lIns="0" tIns="0" rIns="0" bIns="0" rtlCol="0"/>
          <a:lstStyle/>
          <a:p>
            <a:endParaRPr/>
          </a:p>
        </p:txBody>
      </p:sp>
      <p:sp>
        <p:nvSpPr>
          <p:cNvPr id="89" name="object 89"/>
          <p:cNvSpPr/>
          <p:nvPr/>
        </p:nvSpPr>
        <p:spPr>
          <a:xfrm>
            <a:off x="5560821" y="6169152"/>
            <a:ext cx="653630" cy="172212"/>
          </a:xfrm>
          <a:prstGeom prst="rect">
            <a:avLst/>
          </a:prstGeom>
          <a:blipFill>
            <a:blip r:embed="rId38" cstate="print"/>
            <a:stretch>
              <a:fillRect/>
            </a:stretch>
          </a:blipFill>
        </p:spPr>
        <p:txBody>
          <a:bodyPr wrap="square" lIns="0" tIns="0" rIns="0" bIns="0" rtlCol="0"/>
          <a:lstStyle/>
          <a:p>
            <a:endParaRPr/>
          </a:p>
        </p:txBody>
      </p:sp>
      <p:grpSp>
        <p:nvGrpSpPr>
          <p:cNvPr id="90" name="object 90"/>
          <p:cNvGrpSpPr/>
          <p:nvPr/>
        </p:nvGrpSpPr>
        <p:grpSpPr>
          <a:xfrm>
            <a:off x="5560821" y="5818022"/>
            <a:ext cx="760095" cy="346075"/>
            <a:chOff x="5560821" y="5818022"/>
            <a:chExt cx="760095" cy="346075"/>
          </a:xfrm>
        </p:grpSpPr>
        <p:sp>
          <p:nvSpPr>
            <p:cNvPr id="91" name="object 91"/>
            <p:cNvSpPr/>
            <p:nvPr/>
          </p:nvSpPr>
          <p:spPr>
            <a:xfrm>
              <a:off x="5560821" y="5818022"/>
              <a:ext cx="759777" cy="172212"/>
            </a:xfrm>
            <a:prstGeom prst="rect">
              <a:avLst/>
            </a:prstGeom>
            <a:blipFill>
              <a:blip r:embed="rId39" cstate="print"/>
              <a:stretch>
                <a:fillRect/>
              </a:stretch>
            </a:blipFill>
          </p:spPr>
          <p:txBody>
            <a:bodyPr wrap="square" lIns="0" tIns="0" rIns="0" bIns="0" rtlCol="0"/>
            <a:lstStyle/>
            <a:p>
              <a:endParaRPr/>
            </a:p>
          </p:txBody>
        </p:sp>
        <p:sp>
          <p:nvSpPr>
            <p:cNvPr id="92" name="object 92"/>
            <p:cNvSpPr/>
            <p:nvPr/>
          </p:nvSpPr>
          <p:spPr>
            <a:xfrm>
              <a:off x="5560821" y="5991453"/>
              <a:ext cx="515543" cy="172212"/>
            </a:xfrm>
            <a:prstGeom prst="rect">
              <a:avLst/>
            </a:prstGeom>
            <a:blipFill>
              <a:blip r:embed="rId40" cstate="print"/>
              <a:stretch>
                <a:fillRect/>
              </a:stretch>
            </a:blipFill>
          </p:spPr>
          <p:txBody>
            <a:bodyPr wrap="square" lIns="0" tIns="0" rIns="0" bIns="0" rtlCol="0"/>
            <a:lstStyle/>
            <a:p>
              <a:endParaRPr/>
            </a:p>
          </p:txBody>
        </p:sp>
      </p:grpSp>
      <p:sp>
        <p:nvSpPr>
          <p:cNvPr id="93" name="object 93"/>
          <p:cNvSpPr/>
          <p:nvPr/>
        </p:nvSpPr>
        <p:spPr>
          <a:xfrm>
            <a:off x="5163311" y="5681471"/>
            <a:ext cx="294640" cy="45720"/>
          </a:xfrm>
          <a:custGeom>
            <a:avLst/>
            <a:gdLst/>
            <a:ahLst/>
            <a:cxnLst/>
            <a:rect l="l" t="t" r="r" b="b"/>
            <a:pathLst>
              <a:path w="294639" h="45720">
                <a:moveTo>
                  <a:pt x="294132" y="0"/>
                </a:moveTo>
                <a:lnTo>
                  <a:pt x="0" y="0"/>
                </a:lnTo>
                <a:lnTo>
                  <a:pt x="0" y="45719"/>
                </a:lnTo>
                <a:lnTo>
                  <a:pt x="294132" y="45719"/>
                </a:lnTo>
                <a:lnTo>
                  <a:pt x="294132" y="0"/>
                </a:lnTo>
                <a:close/>
              </a:path>
            </a:pathLst>
          </a:custGeom>
          <a:solidFill>
            <a:srgbClr val="009A7D"/>
          </a:solidFill>
        </p:spPr>
        <p:txBody>
          <a:bodyPr wrap="square" lIns="0" tIns="0" rIns="0" bIns="0" rtlCol="0"/>
          <a:lstStyle/>
          <a:p>
            <a:endParaRPr/>
          </a:p>
        </p:txBody>
      </p:sp>
      <p:sp>
        <p:nvSpPr>
          <p:cNvPr id="94" name="object 94"/>
          <p:cNvSpPr/>
          <p:nvPr/>
        </p:nvSpPr>
        <p:spPr>
          <a:xfrm>
            <a:off x="5163311" y="5885688"/>
            <a:ext cx="294640" cy="45720"/>
          </a:xfrm>
          <a:custGeom>
            <a:avLst/>
            <a:gdLst/>
            <a:ahLst/>
            <a:cxnLst/>
            <a:rect l="l" t="t" r="r" b="b"/>
            <a:pathLst>
              <a:path w="294639" h="45720">
                <a:moveTo>
                  <a:pt x="294132" y="0"/>
                </a:moveTo>
                <a:lnTo>
                  <a:pt x="0" y="0"/>
                </a:lnTo>
                <a:lnTo>
                  <a:pt x="0" y="45720"/>
                </a:lnTo>
                <a:lnTo>
                  <a:pt x="294132" y="45720"/>
                </a:lnTo>
                <a:lnTo>
                  <a:pt x="294132" y="0"/>
                </a:lnTo>
                <a:close/>
              </a:path>
            </a:pathLst>
          </a:custGeom>
          <a:solidFill>
            <a:srgbClr val="1B80B8"/>
          </a:solidFill>
        </p:spPr>
        <p:txBody>
          <a:bodyPr wrap="square" lIns="0" tIns="0" rIns="0" bIns="0" rtlCol="0"/>
          <a:lstStyle/>
          <a:p>
            <a:endParaRPr/>
          </a:p>
        </p:txBody>
      </p:sp>
      <p:sp>
        <p:nvSpPr>
          <p:cNvPr id="95" name="object 95"/>
          <p:cNvSpPr/>
          <p:nvPr/>
        </p:nvSpPr>
        <p:spPr>
          <a:xfrm>
            <a:off x="5163311" y="6053328"/>
            <a:ext cx="294640" cy="45720"/>
          </a:xfrm>
          <a:custGeom>
            <a:avLst/>
            <a:gdLst/>
            <a:ahLst/>
            <a:cxnLst/>
            <a:rect l="l" t="t" r="r" b="b"/>
            <a:pathLst>
              <a:path w="294639" h="45720">
                <a:moveTo>
                  <a:pt x="294132" y="0"/>
                </a:moveTo>
                <a:lnTo>
                  <a:pt x="0" y="0"/>
                </a:lnTo>
                <a:lnTo>
                  <a:pt x="0" y="45720"/>
                </a:lnTo>
                <a:lnTo>
                  <a:pt x="294132" y="45720"/>
                </a:lnTo>
                <a:lnTo>
                  <a:pt x="294132" y="0"/>
                </a:lnTo>
                <a:close/>
              </a:path>
            </a:pathLst>
          </a:custGeom>
          <a:solidFill>
            <a:srgbClr val="FFC000"/>
          </a:solidFill>
        </p:spPr>
        <p:txBody>
          <a:bodyPr wrap="square" lIns="0" tIns="0" rIns="0" bIns="0" rtlCol="0"/>
          <a:lstStyle/>
          <a:p>
            <a:endParaRPr/>
          </a:p>
        </p:txBody>
      </p:sp>
      <p:grpSp>
        <p:nvGrpSpPr>
          <p:cNvPr id="96" name="object 96"/>
          <p:cNvGrpSpPr/>
          <p:nvPr/>
        </p:nvGrpSpPr>
        <p:grpSpPr>
          <a:xfrm>
            <a:off x="1935479" y="2250948"/>
            <a:ext cx="2818130" cy="388620"/>
            <a:chOff x="1935479" y="2250948"/>
            <a:chExt cx="2818130" cy="388620"/>
          </a:xfrm>
        </p:grpSpPr>
        <p:sp>
          <p:nvSpPr>
            <p:cNvPr id="97" name="object 97"/>
            <p:cNvSpPr/>
            <p:nvPr/>
          </p:nvSpPr>
          <p:spPr>
            <a:xfrm>
              <a:off x="4683251" y="2409444"/>
              <a:ext cx="70103" cy="70103"/>
            </a:xfrm>
            <a:prstGeom prst="rect">
              <a:avLst/>
            </a:prstGeom>
            <a:blipFill>
              <a:blip r:embed="rId41" cstate="print"/>
              <a:stretch>
                <a:fillRect/>
              </a:stretch>
            </a:blipFill>
          </p:spPr>
          <p:txBody>
            <a:bodyPr wrap="square" lIns="0" tIns="0" rIns="0" bIns="0" rtlCol="0"/>
            <a:lstStyle/>
            <a:p>
              <a:endParaRPr/>
            </a:p>
          </p:txBody>
        </p:sp>
        <p:sp>
          <p:nvSpPr>
            <p:cNvPr id="98" name="object 98"/>
            <p:cNvSpPr/>
            <p:nvPr/>
          </p:nvSpPr>
          <p:spPr>
            <a:xfrm>
              <a:off x="2993135" y="2444496"/>
              <a:ext cx="1689100" cy="0"/>
            </a:xfrm>
            <a:custGeom>
              <a:avLst/>
              <a:gdLst/>
              <a:ahLst/>
              <a:cxnLst/>
              <a:rect l="l" t="t" r="r" b="b"/>
              <a:pathLst>
                <a:path w="1689100">
                  <a:moveTo>
                    <a:pt x="1689100" y="0"/>
                  </a:moveTo>
                  <a:lnTo>
                    <a:pt x="0" y="0"/>
                  </a:lnTo>
                </a:path>
              </a:pathLst>
            </a:custGeom>
            <a:ln w="6350">
              <a:solidFill>
                <a:srgbClr val="E4E4E4"/>
              </a:solidFill>
            </a:ln>
          </p:spPr>
          <p:txBody>
            <a:bodyPr wrap="square" lIns="0" tIns="0" rIns="0" bIns="0" rtlCol="0"/>
            <a:lstStyle/>
            <a:p>
              <a:endParaRPr/>
            </a:p>
          </p:txBody>
        </p:sp>
        <p:sp>
          <p:nvSpPr>
            <p:cNvPr id="99" name="object 99"/>
            <p:cNvSpPr/>
            <p:nvPr/>
          </p:nvSpPr>
          <p:spPr>
            <a:xfrm>
              <a:off x="1935479" y="2250948"/>
              <a:ext cx="1140460" cy="388620"/>
            </a:xfrm>
            <a:custGeom>
              <a:avLst/>
              <a:gdLst/>
              <a:ahLst/>
              <a:cxnLst/>
              <a:rect l="l" t="t" r="r" b="b"/>
              <a:pathLst>
                <a:path w="1140460" h="388619">
                  <a:moveTo>
                    <a:pt x="945642" y="0"/>
                  </a:moveTo>
                  <a:lnTo>
                    <a:pt x="194309" y="0"/>
                  </a:lnTo>
                  <a:lnTo>
                    <a:pt x="149756" y="5131"/>
                  </a:lnTo>
                  <a:lnTo>
                    <a:pt x="108857" y="19749"/>
                  </a:lnTo>
                  <a:lnTo>
                    <a:pt x="72778" y="42687"/>
                  </a:lnTo>
                  <a:lnTo>
                    <a:pt x="42687" y="72778"/>
                  </a:lnTo>
                  <a:lnTo>
                    <a:pt x="19749" y="108857"/>
                  </a:lnTo>
                  <a:lnTo>
                    <a:pt x="5131" y="149756"/>
                  </a:lnTo>
                  <a:lnTo>
                    <a:pt x="0" y="194310"/>
                  </a:lnTo>
                  <a:lnTo>
                    <a:pt x="5131" y="238863"/>
                  </a:lnTo>
                  <a:lnTo>
                    <a:pt x="19749" y="279762"/>
                  </a:lnTo>
                  <a:lnTo>
                    <a:pt x="42687" y="315841"/>
                  </a:lnTo>
                  <a:lnTo>
                    <a:pt x="72778" y="345932"/>
                  </a:lnTo>
                  <a:lnTo>
                    <a:pt x="108857" y="368870"/>
                  </a:lnTo>
                  <a:lnTo>
                    <a:pt x="149756" y="383488"/>
                  </a:lnTo>
                  <a:lnTo>
                    <a:pt x="194309" y="388619"/>
                  </a:lnTo>
                  <a:lnTo>
                    <a:pt x="945642" y="388619"/>
                  </a:lnTo>
                  <a:lnTo>
                    <a:pt x="990195" y="383488"/>
                  </a:lnTo>
                  <a:lnTo>
                    <a:pt x="1031094" y="368870"/>
                  </a:lnTo>
                  <a:lnTo>
                    <a:pt x="1067173" y="345932"/>
                  </a:lnTo>
                  <a:lnTo>
                    <a:pt x="1097264" y="315841"/>
                  </a:lnTo>
                  <a:lnTo>
                    <a:pt x="1120202" y="279762"/>
                  </a:lnTo>
                  <a:lnTo>
                    <a:pt x="1134820" y="238863"/>
                  </a:lnTo>
                  <a:lnTo>
                    <a:pt x="1139952" y="194310"/>
                  </a:lnTo>
                  <a:lnTo>
                    <a:pt x="1134820" y="149756"/>
                  </a:lnTo>
                  <a:lnTo>
                    <a:pt x="1120202" y="108857"/>
                  </a:lnTo>
                  <a:lnTo>
                    <a:pt x="1097264" y="72778"/>
                  </a:lnTo>
                  <a:lnTo>
                    <a:pt x="1067173" y="42687"/>
                  </a:lnTo>
                  <a:lnTo>
                    <a:pt x="1031094" y="19749"/>
                  </a:lnTo>
                  <a:lnTo>
                    <a:pt x="990195" y="5131"/>
                  </a:lnTo>
                  <a:lnTo>
                    <a:pt x="945642" y="0"/>
                  </a:lnTo>
                  <a:close/>
                </a:path>
              </a:pathLst>
            </a:custGeom>
            <a:solidFill>
              <a:srgbClr val="E4E4E4"/>
            </a:solidFill>
          </p:spPr>
          <p:txBody>
            <a:bodyPr wrap="square" lIns="0" tIns="0" rIns="0" bIns="0" rtlCol="0"/>
            <a:lstStyle/>
            <a:p>
              <a:endParaRPr/>
            </a:p>
          </p:txBody>
        </p:sp>
        <p:sp>
          <p:nvSpPr>
            <p:cNvPr id="100" name="object 100"/>
            <p:cNvSpPr/>
            <p:nvPr/>
          </p:nvSpPr>
          <p:spPr>
            <a:xfrm>
              <a:off x="2141473" y="2336038"/>
              <a:ext cx="817816" cy="228600"/>
            </a:xfrm>
            <a:prstGeom prst="rect">
              <a:avLst/>
            </a:prstGeom>
            <a:blipFill>
              <a:blip r:embed="rId42" cstate="print"/>
              <a:stretch>
                <a:fillRect/>
              </a:stretch>
            </a:blipFill>
          </p:spPr>
          <p:txBody>
            <a:bodyPr wrap="square" lIns="0" tIns="0" rIns="0" bIns="0" rtlCol="0"/>
            <a:lstStyle/>
            <a:p>
              <a:endParaRPr/>
            </a:p>
          </p:txBody>
        </p:sp>
      </p:grpSp>
      <p:grpSp>
        <p:nvGrpSpPr>
          <p:cNvPr id="101" name="object 101"/>
          <p:cNvGrpSpPr/>
          <p:nvPr/>
        </p:nvGrpSpPr>
        <p:grpSpPr>
          <a:xfrm>
            <a:off x="1935479" y="2695955"/>
            <a:ext cx="2818130" cy="388620"/>
            <a:chOff x="1935479" y="2695955"/>
            <a:chExt cx="2818130" cy="388620"/>
          </a:xfrm>
        </p:grpSpPr>
        <p:sp>
          <p:nvSpPr>
            <p:cNvPr id="102" name="object 102"/>
            <p:cNvSpPr/>
            <p:nvPr/>
          </p:nvSpPr>
          <p:spPr>
            <a:xfrm>
              <a:off x="4683251" y="2855975"/>
              <a:ext cx="70103" cy="68579"/>
            </a:xfrm>
            <a:prstGeom prst="rect">
              <a:avLst/>
            </a:prstGeom>
            <a:blipFill>
              <a:blip r:embed="rId43" cstate="print"/>
              <a:stretch>
                <a:fillRect/>
              </a:stretch>
            </a:blipFill>
          </p:spPr>
          <p:txBody>
            <a:bodyPr wrap="square" lIns="0" tIns="0" rIns="0" bIns="0" rtlCol="0"/>
            <a:lstStyle/>
            <a:p>
              <a:endParaRPr/>
            </a:p>
          </p:txBody>
        </p:sp>
        <p:sp>
          <p:nvSpPr>
            <p:cNvPr id="103" name="object 103"/>
            <p:cNvSpPr/>
            <p:nvPr/>
          </p:nvSpPr>
          <p:spPr>
            <a:xfrm>
              <a:off x="2993135" y="2889503"/>
              <a:ext cx="1689100" cy="0"/>
            </a:xfrm>
            <a:custGeom>
              <a:avLst/>
              <a:gdLst/>
              <a:ahLst/>
              <a:cxnLst/>
              <a:rect l="l" t="t" r="r" b="b"/>
              <a:pathLst>
                <a:path w="1689100">
                  <a:moveTo>
                    <a:pt x="1689100" y="0"/>
                  </a:moveTo>
                  <a:lnTo>
                    <a:pt x="0" y="0"/>
                  </a:lnTo>
                </a:path>
              </a:pathLst>
            </a:custGeom>
            <a:ln w="6350">
              <a:solidFill>
                <a:srgbClr val="E4E4E4"/>
              </a:solidFill>
            </a:ln>
          </p:spPr>
          <p:txBody>
            <a:bodyPr wrap="square" lIns="0" tIns="0" rIns="0" bIns="0" rtlCol="0"/>
            <a:lstStyle/>
            <a:p>
              <a:endParaRPr/>
            </a:p>
          </p:txBody>
        </p:sp>
        <p:sp>
          <p:nvSpPr>
            <p:cNvPr id="104" name="object 104"/>
            <p:cNvSpPr/>
            <p:nvPr/>
          </p:nvSpPr>
          <p:spPr>
            <a:xfrm>
              <a:off x="1935479" y="2695955"/>
              <a:ext cx="1118870" cy="388620"/>
            </a:xfrm>
            <a:custGeom>
              <a:avLst/>
              <a:gdLst/>
              <a:ahLst/>
              <a:cxnLst/>
              <a:rect l="l" t="t" r="r" b="b"/>
              <a:pathLst>
                <a:path w="1118870" h="388619">
                  <a:moveTo>
                    <a:pt x="924306" y="0"/>
                  </a:moveTo>
                  <a:lnTo>
                    <a:pt x="194309" y="0"/>
                  </a:lnTo>
                  <a:lnTo>
                    <a:pt x="149756" y="5131"/>
                  </a:lnTo>
                  <a:lnTo>
                    <a:pt x="108857" y="19749"/>
                  </a:lnTo>
                  <a:lnTo>
                    <a:pt x="72778" y="42687"/>
                  </a:lnTo>
                  <a:lnTo>
                    <a:pt x="42687" y="72778"/>
                  </a:lnTo>
                  <a:lnTo>
                    <a:pt x="19749" y="108857"/>
                  </a:lnTo>
                  <a:lnTo>
                    <a:pt x="5131" y="149756"/>
                  </a:lnTo>
                  <a:lnTo>
                    <a:pt x="0" y="194310"/>
                  </a:lnTo>
                  <a:lnTo>
                    <a:pt x="5131" y="238863"/>
                  </a:lnTo>
                  <a:lnTo>
                    <a:pt x="19749" y="279762"/>
                  </a:lnTo>
                  <a:lnTo>
                    <a:pt x="42687" y="315841"/>
                  </a:lnTo>
                  <a:lnTo>
                    <a:pt x="72778" y="345932"/>
                  </a:lnTo>
                  <a:lnTo>
                    <a:pt x="108857" y="368870"/>
                  </a:lnTo>
                  <a:lnTo>
                    <a:pt x="149756" y="383488"/>
                  </a:lnTo>
                  <a:lnTo>
                    <a:pt x="194309" y="388620"/>
                  </a:lnTo>
                  <a:lnTo>
                    <a:pt x="924306" y="388620"/>
                  </a:lnTo>
                  <a:lnTo>
                    <a:pt x="968859" y="383488"/>
                  </a:lnTo>
                  <a:lnTo>
                    <a:pt x="1009758" y="368870"/>
                  </a:lnTo>
                  <a:lnTo>
                    <a:pt x="1045837" y="345932"/>
                  </a:lnTo>
                  <a:lnTo>
                    <a:pt x="1075928" y="315841"/>
                  </a:lnTo>
                  <a:lnTo>
                    <a:pt x="1098866" y="279762"/>
                  </a:lnTo>
                  <a:lnTo>
                    <a:pt x="1113484" y="238863"/>
                  </a:lnTo>
                  <a:lnTo>
                    <a:pt x="1118615" y="194310"/>
                  </a:lnTo>
                  <a:lnTo>
                    <a:pt x="1113484" y="149756"/>
                  </a:lnTo>
                  <a:lnTo>
                    <a:pt x="1098866" y="108857"/>
                  </a:lnTo>
                  <a:lnTo>
                    <a:pt x="1075928" y="72778"/>
                  </a:lnTo>
                  <a:lnTo>
                    <a:pt x="1045837" y="42687"/>
                  </a:lnTo>
                  <a:lnTo>
                    <a:pt x="1009758" y="19749"/>
                  </a:lnTo>
                  <a:lnTo>
                    <a:pt x="968859" y="5131"/>
                  </a:lnTo>
                  <a:lnTo>
                    <a:pt x="924306" y="0"/>
                  </a:lnTo>
                  <a:close/>
                </a:path>
              </a:pathLst>
            </a:custGeom>
            <a:solidFill>
              <a:srgbClr val="E4E4E4"/>
            </a:solidFill>
          </p:spPr>
          <p:txBody>
            <a:bodyPr wrap="square" lIns="0" tIns="0" rIns="0" bIns="0" rtlCol="0"/>
            <a:lstStyle/>
            <a:p>
              <a:endParaRPr/>
            </a:p>
          </p:txBody>
        </p:sp>
        <p:sp>
          <p:nvSpPr>
            <p:cNvPr id="105" name="object 105"/>
            <p:cNvSpPr/>
            <p:nvPr/>
          </p:nvSpPr>
          <p:spPr>
            <a:xfrm>
              <a:off x="2365882" y="2781045"/>
              <a:ext cx="347471" cy="228600"/>
            </a:xfrm>
            <a:prstGeom prst="rect">
              <a:avLst/>
            </a:prstGeom>
            <a:blipFill>
              <a:blip r:embed="rId44" cstate="print"/>
              <a:stretch>
                <a:fillRect/>
              </a:stretch>
            </a:blipFill>
          </p:spPr>
          <p:txBody>
            <a:bodyPr wrap="square" lIns="0" tIns="0" rIns="0" bIns="0" rtlCol="0"/>
            <a:lstStyle/>
            <a:p>
              <a:endParaRPr/>
            </a:p>
          </p:txBody>
        </p:sp>
      </p:grpSp>
      <p:grpSp>
        <p:nvGrpSpPr>
          <p:cNvPr id="106" name="object 106"/>
          <p:cNvGrpSpPr/>
          <p:nvPr/>
        </p:nvGrpSpPr>
        <p:grpSpPr>
          <a:xfrm>
            <a:off x="1935479" y="3206495"/>
            <a:ext cx="2818130" cy="388620"/>
            <a:chOff x="1935479" y="3206495"/>
            <a:chExt cx="2818130" cy="388620"/>
          </a:xfrm>
        </p:grpSpPr>
        <p:sp>
          <p:nvSpPr>
            <p:cNvPr id="107" name="object 107"/>
            <p:cNvSpPr/>
            <p:nvPr/>
          </p:nvSpPr>
          <p:spPr>
            <a:xfrm>
              <a:off x="4683251" y="3366515"/>
              <a:ext cx="70103" cy="68580"/>
            </a:xfrm>
            <a:prstGeom prst="rect">
              <a:avLst/>
            </a:prstGeom>
            <a:blipFill>
              <a:blip r:embed="rId43" cstate="print"/>
              <a:stretch>
                <a:fillRect/>
              </a:stretch>
            </a:blipFill>
          </p:spPr>
          <p:txBody>
            <a:bodyPr wrap="square" lIns="0" tIns="0" rIns="0" bIns="0" rtlCol="0"/>
            <a:lstStyle/>
            <a:p>
              <a:endParaRPr/>
            </a:p>
          </p:txBody>
        </p:sp>
        <p:sp>
          <p:nvSpPr>
            <p:cNvPr id="108" name="object 108"/>
            <p:cNvSpPr/>
            <p:nvPr/>
          </p:nvSpPr>
          <p:spPr>
            <a:xfrm>
              <a:off x="2993135" y="3400043"/>
              <a:ext cx="1689100" cy="0"/>
            </a:xfrm>
            <a:custGeom>
              <a:avLst/>
              <a:gdLst/>
              <a:ahLst/>
              <a:cxnLst/>
              <a:rect l="l" t="t" r="r" b="b"/>
              <a:pathLst>
                <a:path w="1689100">
                  <a:moveTo>
                    <a:pt x="1689100" y="0"/>
                  </a:moveTo>
                  <a:lnTo>
                    <a:pt x="0" y="0"/>
                  </a:lnTo>
                </a:path>
              </a:pathLst>
            </a:custGeom>
            <a:ln w="6350">
              <a:solidFill>
                <a:srgbClr val="E4E4E4"/>
              </a:solidFill>
            </a:ln>
          </p:spPr>
          <p:txBody>
            <a:bodyPr wrap="square" lIns="0" tIns="0" rIns="0" bIns="0" rtlCol="0"/>
            <a:lstStyle/>
            <a:p>
              <a:endParaRPr/>
            </a:p>
          </p:txBody>
        </p:sp>
        <p:sp>
          <p:nvSpPr>
            <p:cNvPr id="109" name="object 109"/>
            <p:cNvSpPr/>
            <p:nvPr/>
          </p:nvSpPr>
          <p:spPr>
            <a:xfrm>
              <a:off x="1935479" y="3206495"/>
              <a:ext cx="1118870" cy="388620"/>
            </a:xfrm>
            <a:custGeom>
              <a:avLst/>
              <a:gdLst/>
              <a:ahLst/>
              <a:cxnLst/>
              <a:rect l="l" t="t" r="r" b="b"/>
              <a:pathLst>
                <a:path w="1118870" h="388620">
                  <a:moveTo>
                    <a:pt x="924306" y="0"/>
                  </a:moveTo>
                  <a:lnTo>
                    <a:pt x="194309" y="0"/>
                  </a:lnTo>
                  <a:lnTo>
                    <a:pt x="149756" y="5131"/>
                  </a:lnTo>
                  <a:lnTo>
                    <a:pt x="108857" y="19749"/>
                  </a:lnTo>
                  <a:lnTo>
                    <a:pt x="72778" y="42687"/>
                  </a:lnTo>
                  <a:lnTo>
                    <a:pt x="42687" y="72778"/>
                  </a:lnTo>
                  <a:lnTo>
                    <a:pt x="19749" y="108857"/>
                  </a:lnTo>
                  <a:lnTo>
                    <a:pt x="5131" y="149756"/>
                  </a:lnTo>
                  <a:lnTo>
                    <a:pt x="0" y="194309"/>
                  </a:lnTo>
                  <a:lnTo>
                    <a:pt x="5131" y="238863"/>
                  </a:lnTo>
                  <a:lnTo>
                    <a:pt x="19749" y="279762"/>
                  </a:lnTo>
                  <a:lnTo>
                    <a:pt x="42687" y="315841"/>
                  </a:lnTo>
                  <a:lnTo>
                    <a:pt x="72778" y="345932"/>
                  </a:lnTo>
                  <a:lnTo>
                    <a:pt x="108857" y="368870"/>
                  </a:lnTo>
                  <a:lnTo>
                    <a:pt x="149756" y="383488"/>
                  </a:lnTo>
                  <a:lnTo>
                    <a:pt x="194309" y="388619"/>
                  </a:lnTo>
                  <a:lnTo>
                    <a:pt x="924306" y="388619"/>
                  </a:lnTo>
                  <a:lnTo>
                    <a:pt x="968859" y="383488"/>
                  </a:lnTo>
                  <a:lnTo>
                    <a:pt x="1009758" y="368870"/>
                  </a:lnTo>
                  <a:lnTo>
                    <a:pt x="1045837" y="345932"/>
                  </a:lnTo>
                  <a:lnTo>
                    <a:pt x="1075928" y="315841"/>
                  </a:lnTo>
                  <a:lnTo>
                    <a:pt x="1098866" y="279762"/>
                  </a:lnTo>
                  <a:lnTo>
                    <a:pt x="1113484" y="238863"/>
                  </a:lnTo>
                  <a:lnTo>
                    <a:pt x="1118615" y="194309"/>
                  </a:lnTo>
                  <a:lnTo>
                    <a:pt x="1113484" y="149756"/>
                  </a:lnTo>
                  <a:lnTo>
                    <a:pt x="1098866" y="108857"/>
                  </a:lnTo>
                  <a:lnTo>
                    <a:pt x="1075928" y="72778"/>
                  </a:lnTo>
                  <a:lnTo>
                    <a:pt x="1045837" y="42687"/>
                  </a:lnTo>
                  <a:lnTo>
                    <a:pt x="1009758" y="19749"/>
                  </a:lnTo>
                  <a:lnTo>
                    <a:pt x="968859" y="5131"/>
                  </a:lnTo>
                  <a:lnTo>
                    <a:pt x="924306" y="0"/>
                  </a:lnTo>
                  <a:close/>
                </a:path>
              </a:pathLst>
            </a:custGeom>
            <a:solidFill>
              <a:srgbClr val="E4E4E4"/>
            </a:solidFill>
          </p:spPr>
          <p:txBody>
            <a:bodyPr wrap="square" lIns="0" tIns="0" rIns="0" bIns="0" rtlCol="0"/>
            <a:lstStyle/>
            <a:p>
              <a:endParaRPr/>
            </a:p>
          </p:txBody>
        </p:sp>
        <p:sp>
          <p:nvSpPr>
            <p:cNvPr id="110" name="object 110"/>
            <p:cNvSpPr/>
            <p:nvPr/>
          </p:nvSpPr>
          <p:spPr>
            <a:xfrm>
              <a:off x="2132329" y="3291839"/>
              <a:ext cx="818159" cy="228600"/>
            </a:xfrm>
            <a:prstGeom prst="rect">
              <a:avLst/>
            </a:prstGeom>
            <a:blipFill>
              <a:blip r:embed="rId45" cstate="print"/>
              <a:stretch>
                <a:fillRect/>
              </a:stretch>
            </a:blipFill>
          </p:spPr>
          <p:txBody>
            <a:bodyPr wrap="square" lIns="0" tIns="0" rIns="0" bIns="0" rtlCol="0"/>
            <a:lstStyle/>
            <a:p>
              <a:endParaRPr/>
            </a:p>
          </p:txBody>
        </p:sp>
      </p:grpSp>
      <p:grpSp>
        <p:nvGrpSpPr>
          <p:cNvPr id="111" name="object 111"/>
          <p:cNvGrpSpPr/>
          <p:nvPr/>
        </p:nvGrpSpPr>
        <p:grpSpPr>
          <a:xfrm>
            <a:off x="1935479" y="3680459"/>
            <a:ext cx="2818130" cy="390525"/>
            <a:chOff x="1935479" y="3680459"/>
            <a:chExt cx="2818130" cy="390525"/>
          </a:xfrm>
        </p:grpSpPr>
        <p:sp>
          <p:nvSpPr>
            <p:cNvPr id="112" name="object 112"/>
            <p:cNvSpPr/>
            <p:nvPr/>
          </p:nvSpPr>
          <p:spPr>
            <a:xfrm>
              <a:off x="4683251" y="3840479"/>
              <a:ext cx="70103" cy="70103"/>
            </a:xfrm>
            <a:prstGeom prst="rect">
              <a:avLst/>
            </a:prstGeom>
            <a:blipFill>
              <a:blip r:embed="rId41" cstate="print"/>
              <a:stretch>
                <a:fillRect/>
              </a:stretch>
            </a:blipFill>
          </p:spPr>
          <p:txBody>
            <a:bodyPr wrap="square" lIns="0" tIns="0" rIns="0" bIns="0" rtlCol="0"/>
            <a:lstStyle/>
            <a:p>
              <a:endParaRPr/>
            </a:p>
          </p:txBody>
        </p:sp>
        <p:sp>
          <p:nvSpPr>
            <p:cNvPr id="113" name="object 113"/>
            <p:cNvSpPr/>
            <p:nvPr/>
          </p:nvSpPr>
          <p:spPr>
            <a:xfrm>
              <a:off x="2993135" y="3875531"/>
              <a:ext cx="1689100" cy="0"/>
            </a:xfrm>
            <a:custGeom>
              <a:avLst/>
              <a:gdLst/>
              <a:ahLst/>
              <a:cxnLst/>
              <a:rect l="l" t="t" r="r" b="b"/>
              <a:pathLst>
                <a:path w="1689100">
                  <a:moveTo>
                    <a:pt x="1689100" y="0"/>
                  </a:moveTo>
                  <a:lnTo>
                    <a:pt x="0" y="0"/>
                  </a:lnTo>
                </a:path>
              </a:pathLst>
            </a:custGeom>
            <a:ln w="6350">
              <a:solidFill>
                <a:srgbClr val="E4E4E4"/>
              </a:solidFill>
            </a:ln>
          </p:spPr>
          <p:txBody>
            <a:bodyPr wrap="square" lIns="0" tIns="0" rIns="0" bIns="0" rtlCol="0"/>
            <a:lstStyle/>
            <a:p>
              <a:endParaRPr/>
            </a:p>
          </p:txBody>
        </p:sp>
        <p:sp>
          <p:nvSpPr>
            <p:cNvPr id="114" name="object 114"/>
            <p:cNvSpPr/>
            <p:nvPr/>
          </p:nvSpPr>
          <p:spPr>
            <a:xfrm>
              <a:off x="1935479" y="3680459"/>
              <a:ext cx="1118870" cy="390525"/>
            </a:xfrm>
            <a:custGeom>
              <a:avLst/>
              <a:gdLst/>
              <a:ahLst/>
              <a:cxnLst/>
              <a:rect l="l" t="t" r="r" b="b"/>
              <a:pathLst>
                <a:path w="1118870" h="390525">
                  <a:moveTo>
                    <a:pt x="923544" y="0"/>
                  </a:moveTo>
                  <a:lnTo>
                    <a:pt x="195071" y="0"/>
                  </a:lnTo>
                  <a:lnTo>
                    <a:pt x="150356" y="5154"/>
                  </a:lnTo>
                  <a:lnTo>
                    <a:pt x="109301" y="19834"/>
                  </a:lnTo>
                  <a:lnTo>
                    <a:pt x="73080" y="42867"/>
                  </a:lnTo>
                  <a:lnTo>
                    <a:pt x="42867" y="73080"/>
                  </a:lnTo>
                  <a:lnTo>
                    <a:pt x="19834" y="109301"/>
                  </a:lnTo>
                  <a:lnTo>
                    <a:pt x="5154" y="150356"/>
                  </a:lnTo>
                  <a:lnTo>
                    <a:pt x="0" y="195071"/>
                  </a:lnTo>
                  <a:lnTo>
                    <a:pt x="5154" y="239787"/>
                  </a:lnTo>
                  <a:lnTo>
                    <a:pt x="19834" y="280842"/>
                  </a:lnTo>
                  <a:lnTo>
                    <a:pt x="42867" y="317063"/>
                  </a:lnTo>
                  <a:lnTo>
                    <a:pt x="73080" y="347276"/>
                  </a:lnTo>
                  <a:lnTo>
                    <a:pt x="109301" y="370309"/>
                  </a:lnTo>
                  <a:lnTo>
                    <a:pt x="150356" y="384989"/>
                  </a:lnTo>
                  <a:lnTo>
                    <a:pt x="195071" y="390144"/>
                  </a:lnTo>
                  <a:lnTo>
                    <a:pt x="923544" y="390144"/>
                  </a:lnTo>
                  <a:lnTo>
                    <a:pt x="968259" y="384989"/>
                  </a:lnTo>
                  <a:lnTo>
                    <a:pt x="1009314" y="370309"/>
                  </a:lnTo>
                  <a:lnTo>
                    <a:pt x="1045535" y="347276"/>
                  </a:lnTo>
                  <a:lnTo>
                    <a:pt x="1075748" y="317063"/>
                  </a:lnTo>
                  <a:lnTo>
                    <a:pt x="1098781" y="280842"/>
                  </a:lnTo>
                  <a:lnTo>
                    <a:pt x="1113461" y="239787"/>
                  </a:lnTo>
                  <a:lnTo>
                    <a:pt x="1118615" y="195071"/>
                  </a:lnTo>
                  <a:lnTo>
                    <a:pt x="1113461" y="150356"/>
                  </a:lnTo>
                  <a:lnTo>
                    <a:pt x="1098781" y="109301"/>
                  </a:lnTo>
                  <a:lnTo>
                    <a:pt x="1075748" y="73080"/>
                  </a:lnTo>
                  <a:lnTo>
                    <a:pt x="1045535" y="42867"/>
                  </a:lnTo>
                  <a:lnTo>
                    <a:pt x="1009314" y="19834"/>
                  </a:lnTo>
                  <a:lnTo>
                    <a:pt x="968259" y="5154"/>
                  </a:lnTo>
                  <a:lnTo>
                    <a:pt x="923544" y="0"/>
                  </a:lnTo>
                  <a:close/>
                </a:path>
              </a:pathLst>
            </a:custGeom>
            <a:solidFill>
              <a:srgbClr val="E4E4E4"/>
            </a:solidFill>
          </p:spPr>
          <p:txBody>
            <a:bodyPr wrap="square" lIns="0" tIns="0" rIns="0" bIns="0" rtlCol="0"/>
            <a:lstStyle/>
            <a:p>
              <a:endParaRPr/>
            </a:p>
          </p:txBody>
        </p:sp>
        <p:sp>
          <p:nvSpPr>
            <p:cNvPr id="115" name="object 115"/>
            <p:cNvSpPr/>
            <p:nvPr/>
          </p:nvSpPr>
          <p:spPr>
            <a:xfrm>
              <a:off x="2132329" y="3766692"/>
              <a:ext cx="818159" cy="228600"/>
            </a:xfrm>
            <a:prstGeom prst="rect">
              <a:avLst/>
            </a:prstGeom>
            <a:blipFill>
              <a:blip r:embed="rId46" cstate="print"/>
              <a:stretch>
                <a:fillRect/>
              </a:stretch>
            </a:blipFill>
          </p:spPr>
          <p:txBody>
            <a:bodyPr wrap="square" lIns="0" tIns="0" rIns="0" bIns="0" rtlCol="0"/>
            <a:lstStyle/>
            <a:p>
              <a:endParaRPr/>
            </a:p>
          </p:txBody>
        </p:sp>
      </p:grpSp>
      <p:grpSp>
        <p:nvGrpSpPr>
          <p:cNvPr id="116" name="object 116"/>
          <p:cNvGrpSpPr/>
          <p:nvPr/>
        </p:nvGrpSpPr>
        <p:grpSpPr>
          <a:xfrm>
            <a:off x="1935479" y="4154423"/>
            <a:ext cx="2818130" cy="390525"/>
            <a:chOff x="1935479" y="4154423"/>
            <a:chExt cx="2818130" cy="390525"/>
          </a:xfrm>
        </p:grpSpPr>
        <p:sp>
          <p:nvSpPr>
            <p:cNvPr id="117" name="object 117"/>
            <p:cNvSpPr/>
            <p:nvPr/>
          </p:nvSpPr>
          <p:spPr>
            <a:xfrm>
              <a:off x="4683251" y="4314443"/>
              <a:ext cx="70103" cy="70104"/>
            </a:xfrm>
            <a:prstGeom prst="rect">
              <a:avLst/>
            </a:prstGeom>
            <a:blipFill>
              <a:blip r:embed="rId41" cstate="print"/>
              <a:stretch>
                <a:fillRect/>
              </a:stretch>
            </a:blipFill>
          </p:spPr>
          <p:txBody>
            <a:bodyPr wrap="square" lIns="0" tIns="0" rIns="0" bIns="0" rtlCol="0"/>
            <a:lstStyle/>
            <a:p>
              <a:endParaRPr/>
            </a:p>
          </p:txBody>
        </p:sp>
        <p:sp>
          <p:nvSpPr>
            <p:cNvPr id="118" name="object 118"/>
            <p:cNvSpPr/>
            <p:nvPr/>
          </p:nvSpPr>
          <p:spPr>
            <a:xfrm>
              <a:off x="2993135" y="4349495"/>
              <a:ext cx="1689100" cy="0"/>
            </a:xfrm>
            <a:custGeom>
              <a:avLst/>
              <a:gdLst/>
              <a:ahLst/>
              <a:cxnLst/>
              <a:rect l="l" t="t" r="r" b="b"/>
              <a:pathLst>
                <a:path w="1689100">
                  <a:moveTo>
                    <a:pt x="1689100" y="0"/>
                  </a:moveTo>
                  <a:lnTo>
                    <a:pt x="0" y="0"/>
                  </a:lnTo>
                </a:path>
              </a:pathLst>
            </a:custGeom>
            <a:ln w="6350">
              <a:solidFill>
                <a:srgbClr val="E4E4E4"/>
              </a:solidFill>
            </a:ln>
          </p:spPr>
          <p:txBody>
            <a:bodyPr wrap="square" lIns="0" tIns="0" rIns="0" bIns="0" rtlCol="0"/>
            <a:lstStyle/>
            <a:p>
              <a:endParaRPr/>
            </a:p>
          </p:txBody>
        </p:sp>
        <p:sp>
          <p:nvSpPr>
            <p:cNvPr id="119" name="object 119"/>
            <p:cNvSpPr/>
            <p:nvPr/>
          </p:nvSpPr>
          <p:spPr>
            <a:xfrm>
              <a:off x="1935479" y="4154423"/>
              <a:ext cx="1118870" cy="390525"/>
            </a:xfrm>
            <a:custGeom>
              <a:avLst/>
              <a:gdLst/>
              <a:ahLst/>
              <a:cxnLst/>
              <a:rect l="l" t="t" r="r" b="b"/>
              <a:pathLst>
                <a:path w="1118870" h="390525">
                  <a:moveTo>
                    <a:pt x="923544" y="0"/>
                  </a:moveTo>
                  <a:lnTo>
                    <a:pt x="195071" y="0"/>
                  </a:lnTo>
                  <a:lnTo>
                    <a:pt x="150356" y="5154"/>
                  </a:lnTo>
                  <a:lnTo>
                    <a:pt x="109301" y="19834"/>
                  </a:lnTo>
                  <a:lnTo>
                    <a:pt x="73080" y="42867"/>
                  </a:lnTo>
                  <a:lnTo>
                    <a:pt x="42867" y="73080"/>
                  </a:lnTo>
                  <a:lnTo>
                    <a:pt x="19834" y="109301"/>
                  </a:lnTo>
                  <a:lnTo>
                    <a:pt x="5154" y="150356"/>
                  </a:lnTo>
                  <a:lnTo>
                    <a:pt x="0" y="195071"/>
                  </a:lnTo>
                  <a:lnTo>
                    <a:pt x="5154" y="239787"/>
                  </a:lnTo>
                  <a:lnTo>
                    <a:pt x="19834" y="280842"/>
                  </a:lnTo>
                  <a:lnTo>
                    <a:pt x="42867" y="317063"/>
                  </a:lnTo>
                  <a:lnTo>
                    <a:pt x="73080" y="347276"/>
                  </a:lnTo>
                  <a:lnTo>
                    <a:pt x="109301" y="370309"/>
                  </a:lnTo>
                  <a:lnTo>
                    <a:pt x="150356" y="384989"/>
                  </a:lnTo>
                  <a:lnTo>
                    <a:pt x="195071" y="390144"/>
                  </a:lnTo>
                  <a:lnTo>
                    <a:pt x="923544" y="390144"/>
                  </a:lnTo>
                  <a:lnTo>
                    <a:pt x="968259" y="384989"/>
                  </a:lnTo>
                  <a:lnTo>
                    <a:pt x="1009314" y="370309"/>
                  </a:lnTo>
                  <a:lnTo>
                    <a:pt x="1045535" y="347276"/>
                  </a:lnTo>
                  <a:lnTo>
                    <a:pt x="1075748" y="317063"/>
                  </a:lnTo>
                  <a:lnTo>
                    <a:pt x="1098781" y="280842"/>
                  </a:lnTo>
                  <a:lnTo>
                    <a:pt x="1113461" y="239787"/>
                  </a:lnTo>
                  <a:lnTo>
                    <a:pt x="1118615" y="195071"/>
                  </a:lnTo>
                  <a:lnTo>
                    <a:pt x="1113461" y="150356"/>
                  </a:lnTo>
                  <a:lnTo>
                    <a:pt x="1098781" y="109301"/>
                  </a:lnTo>
                  <a:lnTo>
                    <a:pt x="1075748" y="73080"/>
                  </a:lnTo>
                  <a:lnTo>
                    <a:pt x="1045535" y="42867"/>
                  </a:lnTo>
                  <a:lnTo>
                    <a:pt x="1009314" y="19834"/>
                  </a:lnTo>
                  <a:lnTo>
                    <a:pt x="968259" y="5154"/>
                  </a:lnTo>
                  <a:lnTo>
                    <a:pt x="923544" y="0"/>
                  </a:lnTo>
                  <a:close/>
                </a:path>
              </a:pathLst>
            </a:custGeom>
            <a:solidFill>
              <a:srgbClr val="E4E4E4"/>
            </a:solidFill>
          </p:spPr>
          <p:txBody>
            <a:bodyPr wrap="square" lIns="0" tIns="0" rIns="0" bIns="0" rtlCol="0"/>
            <a:lstStyle/>
            <a:p>
              <a:endParaRPr/>
            </a:p>
          </p:txBody>
        </p:sp>
        <p:sp>
          <p:nvSpPr>
            <p:cNvPr id="120" name="object 120"/>
            <p:cNvSpPr/>
            <p:nvPr/>
          </p:nvSpPr>
          <p:spPr>
            <a:xfrm>
              <a:off x="2132329" y="4240402"/>
              <a:ext cx="818159" cy="228600"/>
            </a:xfrm>
            <a:prstGeom prst="rect">
              <a:avLst/>
            </a:prstGeom>
            <a:blipFill>
              <a:blip r:embed="rId47" cstate="print"/>
              <a:stretch>
                <a:fillRect/>
              </a:stretch>
            </a:blipFill>
          </p:spPr>
          <p:txBody>
            <a:bodyPr wrap="square" lIns="0" tIns="0" rIns="0" bIns="0" rtlCol="0"/>
            <a:lstStyle/>
            <a:p>
              <a:endParaRPr/>
            </a:p>
          </p:txBody>
        </p:sp>
      </p:grpSp>
      <p:sp>
        <p:nvSpPr>
          <p:cNvPr id="121" name="object 121"/>
          <p:cNvSpPr/>
          <p:nvPr/>
        </p:nvSpPr>
        <p:spPr>
          <a:xfrm>
            <a:off x="5341620" y="4376928"/>
            <a:ext cx="70103" cy="70104"/>
          </a:xfrm>
          <a:prstGeom prst="rect">
            <a:avLst/>
          </a:prstGeom>
          <a:blipFill>
            <a:blip r:embed="rId48" cstate="print"/>
            <a:stretch>
              <a:fillRect/>
            </a:stretch>
          </a:blipFill>
        </p:spPr>
        <p:txBody>
          <a:bodyPr wrap="square" lIns="0" tIns="0" rIns="0" bIns="0" rtlCol="0"/>
          <a:lstStyle/>
          <a:p>
            <a:endParaRPr/>
          </a:p>
        </p:txBody>
      </p:sp>
      <p:grpSp>
        <p:nvGrpSpPr>
          <p:cNvPr id="122" name="object 122"/>
          <p:cNvGrpSpPr/>
          <p:nvPr/>
        </p:nvGrpSpPr>
        <p:grpSpPr>
          <a:xfrm>
            <a:off x="5373496" y="4443857"/>
            <a:ext cx="1315720" cy="777875"/>
            <a:chOff x="5373496" y="4443857"/>
            <a:chExt cx="1315720" cy="777875"/>
          </a:xfrm>
        </p:grpSpPr>
        <p:sp>
          <p:nvSpPr>
            <p:cNvPr id="123" name="object 123"/>
            <p:cNvSpPr/>
            <p:nvPr/>
          </p:nvSpPr>
          <p:spPr>
            <a:xfrm>
              <a:off x="5570219" y="4831080"/>
              <a:ext cx="1118870" cy="390525"/>
            </a:xfrm>
            <a:custGeom>
              <a:avLst/>
              <a:gdLst/>
              <a:ahLst/>
              <a:cxnLst/>
              <a:rect l="l" t="t" r="r" b="b"/>
              <a:pathLst>
                <a:path w="1118870" h="390525">
                  <a:moveTo>
                    <a:pt x="923543" y="0"/>
                  </a:moveTo>
                  <a:lnTo>
                    <a:pt x="195071" y="0"/>
                  </a:lnTo>
                  <a:lnTo>
                    <a:pt x="150356" y="5154"/>
                  </a:lnTo>
                  <a:lnTo>
                    <a:pt x="109301" y="19834"/>
                  </a:lnTo>
                  <a:lnTo>
                    <a:pt x="73080" y="42867"/>
                  </a:lnTo>
                  <a:lnTo>
                    <a:pt x="42867" y="73080"/>
                  </a:lnTo>
                  <a:lnTo>
                    <a:pt x="19834" y="109301"/>
                  </a:lnTo>
                  <a:lnTo>
                    <a:pt x="5154" y="150356"/>
                  </a:lnTo>
                  <a:lnTo>
                    <a:pt x="0" y="195072"/>
                  </a:lnTo>
                  <a:lnTo>
                    <a:pt x="5154" y="239787"/>
                  </a:lnTo>
                  <a:lnTo>
                    <a:pt x="19834" y="280842"/>
                  </a:lnTo>
                  <a:lnTo>
                    <a:pt x="42867" y="317063"/>
                  </a:lnTo>
                  <a:lnTo>
                    <a:pt x="73080" y="347276"/>
                  </a:lnTo>
                  <a:lnTo>
                    <a:pt x="109301" y="370309"/>
                  </a:lnTo>
                  <a:lnTo>
                    <a:pt x="150356" y="384989"/>
                  </a:lnTo>
                  <a:lnTo>
                    <a:pt x="195071" y="390144"/>
                  </a:lnTo>
                  <a:lnTo>
                    <a:pt x="923543" y="390144"/>
                  </a:lnTo>
                  <a:lnTo>
                    <a:pt x="968259" y="384989"/>
                  </a:lnTo>
                  <a:lnTo>
                    <a:pt x="1009314" y="370309"/>
                  </a:lnTo>
                  <a:lnTo>
                    <a:pt x="1045535" y="347276"/>
                  </a:lnTo>
                  <a:lnTo>
                    <a:pt x="1075748" y="317063"/>
                  </a:lnTo>
                  <a:lnTo>
                    <a:pt x="1098781" y="280842"/>
                  </a:lnTo>
                  <a:lnTo>
                    <a:pt x="1113461" y="239787"/>
                  </a:lnTo>
                  <a:lnTo>
                    <a:pt x="1118615" y="195072"/>
                  </a:lnTo>
                  <a:lnTo>
                    <a:pt x="1113461" y="150356"/>
                  </a:lnTo>
                  <a:lnTo>
                    <a:pt x="1098781" y="109301"/>
                  </a:lnTo>
                  <a:lnTo>
                    <a:pt x="1075748" y="73080"/>
                  </a:lnTo>
                  <a:lnTo>
                    <a:pt x="1045535" y="42867"/>
                  </a:lnTo>
                  <a:lnTo>
                    <a:pt x="1009314" y="19834"/>
                  </a:lnTo>
                  <a:lnTo>
                    <a:pt x="968259" y="5154"/>
                  </a:lnTo>
                  <a:lnTo>
                    <a:pt x="923543" y="0"/>
                  </a:lnTo>
                  <a:close/>
                </a:path>
              </a:pathLst>
            </a:custGeom>
            <a:solidFill>
              <a:srgbClr val="E4E4E4"/>
            </a:solidFill>
          </p:spPr>
          <p:txBody>
            <a:bodyPr wrap="square" lIns="0" tIns="0" rIns="0" bIns="0" rtlCol="0"/>
            <a:lstStyle/>
            <a:p>
              <a:endParaRPr/>
            </a:p>
          </p:txBody>
        </p:sp>
        <p:sp>
          <p:nvSpPr>
            <p:cNvPr id="124" name="object 124"/>
            <p:cNvSpPr/>
            <p:nvPr/>
          </p:nvSpPr>
          <p:spPr>
            <a:xfrm>
              <a:off x="5767069" y="4917694"/>
              <a:ext cx="818159" cy="228600"/>
            </a:xfrm>
            <a:prstGeom prst="rect">
              <a:avLst/>
            </a:prstGeom>
            <a:blipFill>
              <a:blip r:embed="rId49" cstate="print"/>
              <a:stretch>
                <a:fillRect/>
              </a:stretch>
            </a:blipFill>
          </p:spPr>
          <p:txBody>
            <a:bodyPr wrap="square" lIns="0" tIns="0" rIns="0" bIns="0" rtlCol="0"/>
            <a:lstStyle/>
            <a:p>
              <a:endParaRPr/>
            </a:p>
          </p:txBody>
        </p:sp>
        <p:sp>
          <p:nvSpPr>
            <p:cNvPr id="125" name="object 125"/>
            <p:cNvSpPr/>
            <p:nvPr/>
          </p:nvSpPr>
          <p:spPr>
            <a:xfrm>
              <a:off x="5376671" y="4447032"/>
              <a:ext cx="194310" cy="579120"/>
            </a:xfrm>
            <a:custGeom>
              <a:avLst/>
              <a:gdLst/>
              <a:ahLst/>
              <a:cxnLst/>
              <a:rect l="l" t="t" r="r" b="b"/>
              <a:pathLst>
                <a:path w="194310" h="579120">
                  <a:moveTo>
                    <a:pt x="0" y="0"/>
                  </a:moveTo>
                  <a:lnTo>
                    <a:pt x="0" y="578866"/>
                  </a:lnTo>
                  <a:lnTo>
                    <a:pt x="193928" y="578866"/>
                  </a:lnTo>
                </a:path>
              </a:pathLst>
            </a:custGeom>
            <a:ln w="6350">
              <a:solidFill>
                <a:srgbClr val="E4E4E4"/>
              </a:solidFill>
            </a:ln>
          </p:spPr>
          <p:txBody>
            <a:bodyPr wrap="square" lIns="0" tIns="0" rIns="0" bIns="0" rtlCol="0"/>
            <a:lstStyle/>
            <a:p>
              <a:endParaRPr/>
            </a:p>
          </p:txBody>
        </p:sp>
      </p:grpSp>
      <p:grpSp>
        <p:nvGrpSpPr>
          <p:cNvPr id="126" name="object 126"/>
          <p:cNvGrpSpPr/>
          <p:nvPr/>
        </p:nvGrpSpPr>
        <p:grpSpPr>
          <a:xfrm>
            <a:off x="1941576" y="4721352"/>
            <a:ext cx="2816860" cy="390525"/>
            <a:chOff x="1941576" y="4721352"/>
            <a:chExt cx="2816860" cy="390525"/>
          </a:xfrm>
        </p:grpSpPr>
        <p:sp>
          <p:nvSpPr>
            <p:cNvPr id="127" name="object 127"/>
            <p:cNvSpPr/>
            <p:nvPr/>
          </p:nvSpPr>
          <p:spPr>
            <a:xfrm>
              <a:off x="4687824" y="4881372"/>
              <a:ext cx="70103" cy="70103"/>
            </a:xfrm>
            <a:prstGeom prst="rect">
              <a:avLst/>
            </a:prstGeom>
            <a:blipFill>
              <a:blip r:embed="rId41" cstate="print"/>
              <a:stretch>
                <a:fillRect/>
              </a:stretch>
            </a:blipFill>
          </p:spPr>
          <p:txBody>
            <a:bodyPr wrap="square" lIns="0" tIns="0" rIns="0" bIns="0" rtlCol="0"/>
            <a:lstStyle/>
            <a:p>
              <a:endParaRPr/>
            </a:p>
          </p:txBody>
        </p:sp>
        <p:sp>
          <p:nvSpPr>
            <p:cNvPr id="128" name="object 128"/>
            <p:cNvSpPr/>
            <p:nvPr/>
          </p:nvSpPr>
          <p:spPr>
            <a:xfrm>
              <a:off x="2999232" y="4916424"/>
              <a:ext cx="1689100" cy="0"/>
            </a:xfrm>
            <a:custGeom>
              <a:avLst/>
              <a:gdLst/>
              <a:ahLst/>
              <a:cxnLst/>
              <a:rect l="l" t="t" r="r" b="b"/>
              <a:pathLst>
                <a:path w="1689100">
                  <a:moveTo>
                    <a:pt x="1689100" y="0"/>
                  </a:moveTo>
                  <a:lnTo>
                    <a:pt x="0" y="0"/>
                  </a:lnTo>
                </a:path>
              </a:pathLst>
            </a:custGeom>
            <a:ln w="6350">
              <a:solidFill>
                <a:srgbClr val="E4E4E4"/>
              </a:solidFill>
            </a:ln>
          </p:spPr>
          <p:txBody>
            <a:bodyPr wrap="square" lIns="0" tIns="0" rIns="0" bIns="0" rtlCol="0"/>
            <a:lstStyle/>
            <a:p>
              <a:endParaRPr/>
            </a:p>
          </p:txBody>
        </p:sp>
        <p:sp>
          <p:nvSpPr>
            <p:cNvPr id="129" name="object 129"/>
            <p:cNvSpPr/>
            <p:nvPr/>
          </p:nvSpPr>
          <p:spPr>
            <a:xfrm>
              <a:off x="1941576" y="4721352"/>
              <a:ext cx="1118870" cy="390525"/>
            </a:xfrm>
            <a:custGeom>
              <a:avLst/>
              <a:gdLst/>
              <a:ahLst/>
              <a:cxnLst/>
              <a:rect l="l" t="t" r="r" b="b"/>
              <a:pathLst>
                <a:path w="1118870" h="390525">
                  <a:moveTo>
                    <a:pt x="923544" y="0"/>
                  </a:moveTo>
                  <a:lnTo>
                    <a:pt x="195072" y="0"/>
                  </a:lnTo>
                  <a:lnTo>
                    <a:pt x="150356" y="5154"/>
                  </a:lnTo>
                  <a:lnTo>
                    <a:pt x="109301" y="19834"/>
                  </a:lnTo>
                  <a:lnTo>
                    <a:pt x="73080" y="42867"/>
                  </a:lnTo>
                  <a:lnTo>
                    <a:pt x="42867" y="73080"/>
                  </a:lnTo>
                  <a:lnTo>
                    <a:pt x="19834" y="109301"/>
                  </a:lnTo>
                  <a:lnTo>
                    <a:pt x="5154" y="150356"/>
                  </a:lnTo>
                  <a:lnTo>
                    <a:pt x="0" y="195072"/>
                  </a:lnTo>
                  <a:lnTo>
                    <a:pt x="5154" y="239787"/>
                  </a:lnTo>
                  <a:lnTo>
                    <a:pt x="19834" y="280842"/>
                  </a:lnTo>
                  <a:lnTo>
                    <a:pt x="42867" y="317063"/>
                  </a:lnTo>
                  <a:lnTo>
                    <a:pt x="73080" y="347276"/>
                  </a:lnTo>
                  <a:lnTo>
                    <a:pt x="109301" y="370309"/>
                  </a:lnTo>
                  <a:lnTo>
                    <a:pt x="150356" y="384989"/>
                  </a:lnTo>
                  <a:lnTo>
                    <a:pt x="195072" y="390144"/>
                  </a:lnTo>
                  <a:lnTo>
                    <a:pt x="923544" y="390144"/>
                  </a:lnTo>
                  <a:lnTo>
                    <a:pt x="968259" y="384989"/>
                  </a:lnTo>
                  <a:lnTo>
                    <a:pt x="1009314" y="370309"/>
                  </a:lnTo>
                  <a:lnTo>
                    <a:pt x="1045535" y="347276"/>
                  </a:lnTo>
                  <a:lnTo>
                    <a:pt x="1075748" y="317063"/>
                  </a:lnTo>
                  <a:lnTo>
                    <a:pt x="1098781" y="280842"/>
                  </a:lnTo>
                  <a:lnTo>
                    <a:pt x="1113461" y="239787"/>
                  </a:lnTo>
                  <a:lnTo>
                    <a:pt x="1118616" y="195072"/>
                  </a:lnTo>
                  <a:lnTo>
                    <a:pt x="1113461" y="150356"/>
                  </a:lnTo>
                  <a:lnTo>
                    <a:pt x="1098781" y="109301"/>
                  </a:lnTo>
                  <a:lnTo>
                    <a:pt x="1075748" y="73080"/>
                  </a:lnTo>
                  <a:lnTo>
                    <a:pt x="1045535" y="42867"/>
                  </a:lnTo>
                  <a:lnTo>
                    <a:pt x="1009314" y="19834"/>
                  </a:lnTo>
                  <a:lnTo>
                    <a:pt x="968259" y="5154"/>
                  </a:lnTo>
                  <a:lnTo>
                    <a:pt x="923544" y="0"/>
                  </a:lnTo>
                  <a:close/>
                </a:path>
              </a:pathLst>
            </a:custGeom>
            <a:solidFill>
              <a:srgbClr val="E4E4E4"/>
            </a:solidFill>
          </p:spPr>
          <p:txBody>
            <a:bodyPr wrap="square" lIns="0" tIns="0" rIns="0" bIns="0" rtlCol="0"/>
            <a:lstStyle/>
            <a:p>
              <a:endParaRPr/>
            </a:p>
          </p:txBody>
        </p:sp>
        <p:sp>
          <p:nvSpPr>
            <p:cNvPr id="130" name="object 130"/>
            <p:cNvSpPr/>
            <p:nvPr/>
          </p:nvSpPr>
          <p:spPr>
            <a:xfrm>
              <a:off x="2137918" y="4807585"/>
              <a:ext cx="817816" cy="228600"/>
            </a:xfrm>
            <a:prstGeom prst="rect">
              <a:avLst/>
            </a:prstGeom>
            <a:blipFill>
              <a:blip r:embed="rId50" cstate="print"/>
              <a:stretch>
                <a:fillRect/>
              </a:stretch>
            </a:blipFill>
          </p:spPr>
          <p:txBody>
            <a:bodyPr wrap="square" lIns="0" tIns="0" rIns="0" bIns="0" rtlCol="0"/>
            <a:lstStyle/>
            <a:p>
              <a:endParaRPr/>
            </a:p>
          </p:txBody>
        </p:sp>
      </p:grpSp>
      <p:sp>
        <p:nvSpPr>
          <p:cNvPr id="131" name="object 131"/>
          <p:cNvSpPr/>
          <p:nvPr/>
        </p:nvSpPr>
        <p:spPr>
          <a:xfrm>
            <a:off x="1510283" y="595883"/>
            <a:ext cx="2540507" cy="1905000"/>
          </a:xfrm>
          <a:prstGeom prst="rect">
            <a:avLst/>
          </a:prstGeom>
          <a:blipFill>
            <a:blip r:embed="rId51" cstate="print"/>
            <a:stretch>
              <a:fillRect/>
            </a:stretch>
          </a:blipFill>
        </p:spPr>
        <p:txBody>
          <a:bodyPr wrap="square" lIns="0" tIns="0" rIns="0" bIns="0" rtlCol="0"/>
          <a:lstStyle/>
          <a:p>
            <a:endParaRPr/>
          </a:p>
        </p:txBody>
      </p:sp>
      <p:sp>
        <p:nvSpPr>
          <p:cNvPr id="132" name="object 132"/>
          <p:cNvSpPr/>
          <p:nvPr/>
        </p:nvSpPr>
        <p:spPr>
          <a:xfrm>
            <a:off x="7437119" y="1534667"/>
            <a:ext cx="414655" cy="384175"/>
          </a:xfrm>
          <a:custGeom>
            <a:avLst/>
            <a:gdLst/>
            <a:ahLst/>
            <a:cxnLst/>
            <a:rect l="l" t="t" r="r" b="b"/>
            <a:pathLst>
              <a:path w="414654" h="384175">
                <a:moveTo>
                  <a:pt x="211327" y="296672"/>
                </a:moveTo>
                <a:lnTo>
                  <a:pt x="203200" y="296672"/>
                </a:lnTo>
                <a:lnTo>
                  <a:pt x="203200" y="382397"/>
                </a:lnTo>
                <a:lnTo>
                  <a:pt x="204977" y="384048"/>
                </a:lnTo>
                <a:lnTo>
                  <a:pt x="209550" y="384048"/>
                </a:lnTo>
                <a:lnTo>
                  <a:pt x="211327" y="382397"/>
                </a:lnTo>
                <a:lnTo>
                  <a:pt x="211327" y="296672"/>
                </a:lnTo>
                <a:close/>
              </a:path>
              <a:path w="414654" h="384175">
                <a:moveTo>
                  <a:pt x="340486" y="187960"/>
                </a:moveTo>
                <a:lnTo>
                  <a:pt x="44069" y="187960"/>
                </a:lnTo>
                <a:lnTo>
                  <a:pt x="42799" y="188595"/>
                </a:lnTo>
                <a:lnTo>
                  <a:pt x="42290" y="189737"/>
                </a:lnTo>
                <a:lnTo>
                  <a:pt x="1143" y="240030"/>
                </a:lnTo>
                <a:lnTo>
                  <a:pt x="0" y="241681"/>
                </a:lnTo>
                <a:lnTo>
                  <a:pt x="0" y="243459"/>
                </a:lnTo>
                <a:lnTo>
                  <a:pt x="1143" y="245110"/>
                </a:lnTo>
                <a:lnTo>
                  <a:pt x="42290" y="295402"/>
                </a:lnTo>
                <a:lnTo>
                  <a:pt x="42799" y="296672"/>
                </a:lnTo>
                <a:lnTo>
                  <a:pt x="340486" y="296672"/>
                </a:lnTo>
                <a:lnTo>
                  <a:pt x="342900" y="294894"/>
                </a:lnTo>
                <a:lnTo>
                  <a:pt x="342900" y="288544"/>
                </a:lnTo>
                <a:lnTo>
                  <a:pt x="46989" y="288544"/>
                </a:lnTo>
                <a:lnTo>
                  <a:pt x="9398" y="242316"/>
                </a:lnTo>
                <a:lnTo>
                  <a:pt x="46989" y="195961"/>
                </a:lnTo>
                <a:lnTo>
                  <a:pt x="342900" y="195961"/>
                </a:lnTo>
                <a:lnTo>
                  <a:pt x="342900" y="189737"/>
                </a:lnTo>
                <a:lnTo>
                  <a:pt x="340486" y="187960"/>
                </a:lnTo>
                <a:close/>
              </a:path>
              <a:path w="414654" h="384175">
                <a:moveTo>
                  <a:pt x="342900" y="195961"/>
                </a:moveTo>
                <a:lnTo>
                  <a:pt x="334645" y="195961"/>
                </a:lnTo>
                <a:lnTo>
                  <a:pt x="334645" y="288544"/>
                </a:lnTo>
                <a:lnTo>
                  <a:pt x="342900" y="288544"/>
                </a:lnTo>
                <a:lnTo>
                  <a:pt x="342900" y="195961"/>
                </a:lnTo>
                <a:close/>
              </a:path>
              <a:path w="414654" h="384175">
                <a:moveTo>
                  <a:pt x="211327" y="148590"/>
                </a:moveTo>
                <a:lnTo>
                  <a:pt x="203200" y="148590"/>
                </a:lnTo>
                <a:lnTo>
                  <a:pt x="203200" y="187960"/>
                </a:lnTo>
                <a:lnTo>
                  <a:pt x="211327" y="187960"/>
                </a:lnTo>
                <a:lnTo>
                  <a:pt x="211327" y="148590"/>
                </a:lnTo>
                <a:close/>
              </a:path>
              <a:path w="414654" h="384175">
                <a:moveTo>
                  <a:pt x="370458" y="40005"/>
                </a:moveTo>
                <a:lnTo>
                  <a:pt x="74040" y="40005"/>
                </a:lnTo>
                <a:lnTo>
                  <a:pt x="71627" y="41656"/>
                </a:lnTo>
                <a:lnTo>
                  <a:pt x="71627" y="146812"/>
                </a:lnTo>
                <a:lnTo>
                  <a:pt x="74040" y="148590"/>
                </a:lnTo>
                <a:lnTo>
                  <a:pt x="370458" y="148590"/>
                </a:lnTo>
                <a:lnTo>
                  <a:pt x="371601" y="147955"/>
                </a:lnTo>
                <a:lnTo>
                  <a:pt x="372236" y="146812"/>
                </a:lnTo>
                <a:lnTo>
                  <a:pt x="377341" y="140589"/>
                </a:lnTo>
                <a:lnTo>
                  <a:pt x="79882" y="140589"/>
                </a:lnTo>
                <a:lnTo>
                  <a:pt x="79882" y="48006"/>
                </a:lnTo>
                <a:lnTo>
                  <a:pt x="377791" y="48006"/>
                </a:lnTo>
                <a:lnTo>
                  <a:pt x="372236" y="41148"/>
                </a:lnTo>
                <a:lnTo>
                  <a:pt x="371601" y="40512"/>
                </a:lnTo>
                <a:lnTo>
                  <a:pt x="370458" y="40005"/>
                </a:lnTo>
                <a:close/>
              </a:path>
              <a:path w="414654" h="384175">
                <a:moveTo>
                  <a:pt x="377791" y="48006"/>
                </a:moveTo>
                <a:lnTo>
                  <a:pt x="367537" y="48006"/>
                </a:lnTo>
                <a:lnTo>
                  <a:pt x="405129" y="94361"/>
                </a:lnTo>
                <a:lnTo>
                  <a:pt x="367537" y="140589"/>
                </a:lnTo>
                <a:lnTo>
                  <a:pt x="377341" y="140589"/>
                </a:lnTo>
                <a:lnTo>
                  <a:pt x="413384" y="96647"/>
                </a:lnTo>
                <a:lnTo>
                  <a:pt x="414527" y="95377"/>
                </a:lnTo>
                <a:lnTo>
                  <a:pt x="414527" y="93091"/>
                </a:lnTo>
                <a:lnTo>
                  <a:pt x="413384" y="91948"/>
                </a:lnTo>
                <a:lnTo>
                  <a:pt x="377791" y="48006"/>
                </a:lnTo>
                <a:close/>
              </a:path>
              <a:path w="414654" h="384175">
                <a:moveTo>
                  <a:pt x="209550" y="0"/>
                </a:moveTo>
                <a:lnTo>
                  <a:pt x="204977" y="0"/>
                </a:lnTo>
                <a:lnTo>
                  <a:pt x="203200" y="1778"/>
                </a:lnTo>
                <a:lnTo>
                  <a:pt x="203200" y="40005"/>
                </a:lnTo>
                <a:lnTo>
                  <a:pt x="211327" y="40005"/>
                </a:lnTo>
                <a:lnTo>
                  <a:pt x="211327" y="1778"/>
                </a:lnTo>
                <a:lnTo>
                  <a:pt x="209550" y="0"/>
                </a:lnTo>
                <a:close/>
              </a:path>
            </a:pathLst>
          </a:custGeom>
          <a:solidFill>
            <a:srgbClr val="FFFFFF"/>
          </a:solidFill>
        </p:spPr>
        <p:txBody>
          <a:bodyPr wrap="square" lIns="0" tIns="0" rIns="0" bIns="0" rtlCol="0"/>
          <a:lstStyle/>
          <a:p>
            <a:endParaRPr/>
          </a:p>
        </p:txBody>
      </p:sp>
      <p:grpSp>
        <p:nvGrpSpPr>
          <p:cNvPr id="133" name="object 133"/>
          <p:cNvGrpSpPr/>
          <p:nvPr/>
        </p:nvGrpSpPr>
        <p:grpSpPr>
          <a:xfrm>
            <a:off x="8187817" y="1528572"/>
            <a:ext cx="1557655" cy="394970"/>
            <a:chOff x="8187817" y="1528572"/>
            <a:chExt cx="1557655" cy="394970"/>
          </a:xfrm>
        </p:grpSpPr>
        <p:sp>
          <p:nvSpPr>
            <p:cNvPr id="134" name="object 134"/>
            <p:cNvSpPr/>
            <p:nvPr/>
          </p:nvSpPr>
          <p:spPr>
            <a:xfrm>
              <a:off x="8187817" y="1528572"/>
              <a:ext cx="637463" cy="192024"/>
            </a:xfrm>
            <a:prstGeom prst="rect">
              <a:avLst/>
            </a:prstGeom>
            <a:blipFill>
              <a:blip r:embed="rId52" cstate="print"/>
              <a:stretch>
                <a:fillRect/>
              </a:stretch>
            </a:blipFill>
          </p:spPr>
          <p:txBody>
            <a:bodyPr wrap="square" lIns="0" tIns="0" rIns="0" bIns="0" rtlCol="0"/>
            <a:lstStyle/>
            <a:p>
              <a:endParaRPr/>
            </a:p>
          </p:txBody>
        </p:sp>
        <p:sp>
          <p:nvSpPr>
            <p:cNvPr id="135" name="object 135"/>
            <p:cNvSpPr/>
            <p:nvPr/>
          </p:nvSpPr>
          <p:spPr>
            <a:xfrm>
              <a:off x="8745601" y="1528572"/>
              <a:ext cx="793267" cy="192024"/>
            </a:xfrm>
            <a:prstGeom prst="rect">
              <a:avLst/>
            </a:prstGeom>
            <a:blipFill>
              <a:blip r:embed="rId53" cstate="print"/>
              <a:stretch>
                <a:fillRect/>
              </a:stretch>
            </a:blipFill>
          </p:spPr>
          <p:txBody>
            <a:bodyPr wrap="square" lIns="0" tIns="0" rIns="0" bIns="0" rtlCol="0"/>
            <a:lstStyle/>
            <a:p>
              <a:endParaRPr/>
            </a:p>
          </p:txBody>
        </p:sp>
        <p:sp>
          <p:nvSpPr>
            <p:cNvPr id="136" name="object 136"/>
            <p:cNvSpPr/>
            <p:nvPr/>
          </p:nvSpPr>
          <p:spPr>
            <a:xfrm>
              <a:off x="8187817" y="1731213"/>
              <a:ext cx="1557527" cy="192328"/>
            </a:xfrm>
            <a:prstGeom prst="rect">
              <a:avLst/>
            </a:prstGeom>
            <a:blipFill>
              <a:blip r:embed="rId54" cstate="print"/>
              <a:stretch>
                <a:fillRect/>
              </a:stretch>
            </a:blipFill>
          </p:spPr>
          <p:txBody>
            <a:bodyPr wrap="square" lIns="0" tIns="0" rIns="0" bIns="0" rtlCol="0"/>
            <a:lstStyle/>
            <a:p>
              <a:endParaRPr/>
            </a:p>
          </p:txBody>
        </p:sp>
      </p:grpSp>
      <p:grpSp>
        <p:nvGrpSpPr>
          <p:cNvPr id="137" name="object 137"/>
          <p:cNvGrpSpPr/>
          <p:nvPr/>
        </p:nvGrpSpPr>
        <p:grpSpPr>
          <a:xfrm>
            <a:off x="7496556" y="2869692"/>
            <a:ext cx="269875" cy="265430"/>
            <a:chOff x="7496556" y="2869692"/>
            <a:chExt cx="269875" cy="265430"/>
          </a:xfrm>
        </p:grpSpPr>
        <p:sp>
          <p:nvSpPr>
            <p:cNvPr id="138" name="object 138"/>
            <p:cNvSpPr/>
            <p:nvPr/>
          </p:nvSpPr>
          <p:spPr>
            <a:xfrm>
              <a:off x="7551420" y="2948940"/>
              <a:ext cx="195072" cy="166115"/>
            </a:xfrm>
            <a:prstGeom prst="rect">
              <a:avLst/>
            </a:prstGeom>
            <a:blipFill>
              <a:blip r:embed="rId55" cstate="print"/>
              <a:stretch>
                <a:fillRect/>
              </a:stretch>
            </a:blipFill>
          </p:spPr>
          <p:txBody>
            <a:bodyPr wrap="square" lIns="0" tIns="0" rIns="0" bIns="0" rtlCol="0"/>
            <a:lstStyle/>
            <a:p>
              <a:endParaRPr/>
            </a:p>
          </p:txBody>
        </p:sp>
        <p:sp>
          <p:nvSpPr>
            <p:cNvPr id="139" name="object 139"/>
            <p:cNvSpPr/>
            <p:nvPr/>
          </p:nvSpPr>
          <p:spPr>
            <a:xfrm>
              <a:off x="7496556" y="2926079"/>
              <a:ext cx="269875" cy="208915"/>
            </a:xfrm>
            <a:custGeom>
              <a:avLst/>
              <a:gdLst/>
              <a:ahLst/>
              <a:cxnLst/>
              <a:rect l="l" t="t" r="r" b="b"/>
              <a:pathLst>
                <a:path w="269875" h="208914">
                  <a:moveTo>
                    <a:pt x="269748" y="24003"/>
                  </a:moveTo>
                  <a:lnTo>
                    <a:pt x="267766" y="14528"/>
                  </a:lnTo>
                  <a:lnTo>
                    <a:pt x="262420" y="6908"/>
                  </a:lnTo>
                  <a:lnTo>
                    <a:pt x="254584" y="1841"/>
                  </a:lnTo>
                  <a:lnTo>
                    <a:pt x="245110" y="0"/>
                  </a:lnTo>
                  <a:lnTo>
                    <a:pt x="242951" y="0"/>
                  </a:lnTo>
                  <a:lnTo>
                    <a:pt x="240792" y="1524"/>
                  </a:lnTo>
                  <a:lnTo>
                    <a:pt x="240792" y="6223"/>
                  </a:lnTo>
                  <a:lnTo>
                    <a:pt x="242951" y="8382"/>
                  </a:lnTo>
                  <a:lnTo>
                    <a:pt x="254254" y="8382"/>
                  </a:lnTo>
                  <a:lnTo>
                    <a:pt x="261112" y="15113"/>
                  </a:lnTo>
                  <a:lnTo>
                    <a:pt x="261112" y="193675"/>
                  </a:lnTo>
                  <a:lnTo>
                    <a:pt x="254254" y="200406"/>
                  </a:lnTo>
                  <a:lnTo>
                    <a:pt x="15494" y="200406"/>
                  </a:lnTo>
                  <a:lnTo>
                    <a:pt x="8636" y="193675"/>
                  </a:lnTo>
                  <a:lnTo>
                    <a:pt x="8636" y="176784"/>
                  </a:lnTo>
                  <a:lnTo>
                    <a:pt x="40513" y="176784"/>
                  </a:lnTo>
                  <a:lnTo>
                    <a:pt x="42672" y="174752"/>
                  </a:lnTo>
                  <a:lnTo>
                    <a:pt x="42672" y="35560"/>
                  </a:lnTo>
                  <a:lnTo>
                    <a:pt x="40513" y="33528"/>
                  </a:lnTo>
                  <a:lnTo>
                    <a:pt x="34163" y="33528"/>
                  </a:lnTo>
                  <a:lnTo>
                    <a:pt x="34163" y="41910"/>
                  </a:lnTo>
                  <a:lnTo>
                    <a:pt x="34163" y="77724"/>
                  </a:lnTo>
                  <a:lnTo>
                    <a:pt x="34163" y="85344"/>
                  </a:lnTo>
                  <a:lnTo>
                    <a:pt x="34163" y="120396"/>
                  </a:lnTo>
                  <a:lnTo>
                    <a:pt x="34163" y="131064"/>
                  </a:lnTo>
                  <a:lnTo>
                    <a:pt x="34163" y="168402"/>
                  </a:lnTo>
                  <a:lnTo>
                    <a:pt x="8636" y="168402"/>
                  </a:lnTo>
                  <a:lnTo>
                    <a:pt x="8636" y="131064"/>
                  </a:lnTo>
                  <a:lnTo>
                    <a:pt x="34163" y="131064"/>
                  </a:lnTo>
                  <a:lnTo>
                    <a:pt x="34163" y="120396"/>
                  </a:lnTo>
                  <a:lnTo>
                    <a:pt x="8636" y="120396"/>
                  </a:lnTo>
                  <a:lnTo>
                    <a:pt x="8636" y="85344"/>
                  </a:lnTo>
                  <a:lnTo>
                    <a:pt x="34163" y="85344"/>
                  </a:lnTo>
                  <a:lnTo>
                    <a:pt x="34163" y="77724"/>
                  </a:lnTo>
                  <a:lnTo>
                    <a:pt x="8636" y="77724"/>
                  </a:lnTo>
                  <a:lnTo>
                    <a:pt x="8636" y="41910"/>
                  </a:lnTo>
                  <a:lnTo>
                    <a:pt x="34163" y="41910"/>
                  </a:lnTo>
                  <a:lnTo>
                    <a:pt x="34163" y="33528"/>
                  </a:lnTo>
                  <a:lnTo>
                    <a:pt x="8636" y="33528"/>
                  </a:lnTo>
                  <a:lnTo>
                    <a:pt x="8636" y="15113"/>
                  </a:lnTo>
                  <a:lnTo>
                    <a:pt x="15494" y="8382"/>
                  </a:lnTo>
                  <a:lnTo>
                    <a:pt x="134620" y="8382"/>
                  </a:lnTo>
                  <a:lnTo>
                    <a:pt x="136779" y="6223"/>
                  </a:lnTo>
                  <a:lnTo>
                    <a:pt x="136779" y="1524"/>
                  </a:lnTo>
                  <a:lnTo>
                    <a:pt x="134620" y="0"/>
                  </a:lnTo>
                  <a:lnTo>
                    <a:pt x="24638" y="0"/>
                  </a:lnTo>
                  <a:lnTo>
                    <a:pt x="15151" y="1841"/>
                  </a:lnTo>
                  <a:lnTo>
                    <a:pt x="7315" y="6908"/>
                  </a:lnTo>
                  <a:lnTo>
                    <a:pt x="1968" y="14528"/>
                  </a:lnTo>
                  <a:lnTo>
                    <a:pt x="0" y="24003"/>
                  </a:lnTo>
                  <a:lnTo>
                    <a:pt x="0" y="35560"/>
                  </a:lnTo>
                  <a:lnTo>
                    <a:pt x="0" y="79629"/>
                  </a:lnTo>
                  <a:lnTo>
                    <a:pt x="0" y="184785"/>
                  </a:lnTo>
                  <a:lnTo>
                    <a:pt x="1968" y="194271"/>
                  </a:lnTo>
                  <a:lnTo>
                    <a:pt x="7315" y="201891"/>
                  </a:lnTo>
                  <a:lnTo>
                    <a:pt x="15151" y="206959"/>
                  </a:lnTo>
                  <a:lnTo>
                    <a:pt x="24638" y="208788"/>
                  </a:lnTo>
                  <a:lnTo>
                    <a:pt x="245110" y="208788"/>
                  </a:lnTo>
                  <a:lnTo>
                    <a:pt x="254584" y="206959"/>
                  </a:lnTo>
                  <a:lnTo>
                    <a:pt x="262420" y="201891"/>
                  </a:lnTo>
                  <a:lnTo>
                    <a:pt x="267766" y="194271"/>
                  </a:lnTo>
                  <a:lnTo>
                    <a:pt x="269748" y="184785"/>
                  </a:lnTo>
                  <a:lnTo>
                    <a:pt x="269748" y="24003"/>
                  </a:lnTo>
                  <a:close/>
                </a:path>
              </a:pathLst>
            </a:custGeom>
            <a:solidFill>
              <a:srgbClr val="FFFFFF"/>
            </a:solidFill>
          </p:spPr>
          <p:txBody>
            <a:bodyPr wrap="square" lIns="0" tIns="0" rIns="0" bIns="0" rtlCol="0"/>
            <a:lstStyle/>
            <a:p>
              <a:endParaRPr/>
            </a:p>
          </p:txBody>
        </p:sp>
        <p:sp>
          <p:nvSpPr>
            <p:cNvPr id="140" name="object 140"/>
            <p:cNvSpPr/>
            <p:nvPr/>
          </p:nvSpPr>
          <p:spPr>
            <a:xfrm>
              <a:off x="7587996" y="2869692"/>
              <a:ext cx="161544" cy="156972"/>
            </a:xfrm>
            <a:prstGeom prst="rect">
              <a:avLst/>
            </a:prstGeom>
            <a:blipFill>
              <a:blip r:embed="rId56" cstate="print"/>
              <a:stretch>
                <a:fillRect/>
              </a:stretch>
            </a:blipFill>
          </p:spPr>
          <p:txBody>
            <a:bodyPr wrap="square" lIns="0" tIns="0" rIns="0" bIns="0" rtlCol="0"/>
            <a:lstStyle/>
            <a:p>
              <a:endParaRPr/>
            </a:p>
          </p:txBody>
        </p:sp>
      </p:grpSp>
      <p:grpSp>
        <p:nvGrpSpPr>
          <p:cNvPr id="141" name="object 141"/>
          <p:cNvGrpSpPr/>
          <p:nvPr/>
        </p:nvGrpSpPr>
        <p:grpSpPr>
          <a:xfrm>
            <a:off x="8178418" y="2933445"/>
            <a:ext cx="1826895" cy="192405"/>
            <a:chOff x="8178418" y="2933445"/>
            <a:chExt cx="1826895" cy="192405"/>
          </a:xfrm>
        </p:grpSpPr>
        <p:sp>
          <p:nvSpPr>
            <p:cNvPr id="142" name="object 142"/>
            <p:cNvSpPr/>
            <p:nvPr/>
          </p:nvSpPr>
          <p:spPr>
            <a:xfrm>
              <a:off x="8178418" y="2933445"/>
              <a:ext cx="601319" cy="192024"/>
            </a:xfrm>
            <a:prstGeom prst="rect">
              <a:avLst/>
            </a:prstGeom>
            <a:blipFill>
              <a:blip r:embed="rId57" cstate="print"/>
              <a:stretch>
                <a:fillRect/>
              </a:stretch>
            </a:blipFill>
          </p:spPr>
          <p:txBody>
            <a:bodyPr wrap="square" lIns="0" tIns="0" rIns="0" bIns="0" rtlCol="0"/>
            <a:lstStyle/>
            <a:p>
              <a:endParaRPr/>
            </a:p>
          </p:txBody>
        </p:sp>
        <p:sp>
          <p:nvSpPr>
            <p:cNvPr id="143" name="object 143"/>
            <p:cNvSpPr/>
            <p:nvPr/>
          </p:nvSpPr>
          <p:spPr>
            <a:xfrm>
              <a:off x="8693784" y="2933445"/>
              <a:ext cx="574548" cy="192024"/>
            </a:xfrm>
            <a:prstGeom prst="rect">
              <a:avLst/>
            </a:prstGeom>
            <a:blipFill>
              <a:blip r:embed="rId58" cstate="print"/>
              <a:stretch>
                <a:fillRect/>
              </a:stretch>
            </a:blipFill>
          </p:spPr>
          <p:txBody>
            <a:bodyPr wrap="square" lIns="0" tIns="0" rIns="0" bIns="0" rtlCol="0"/>
            <a:lstStyle/>
            <a:p>
              <a:endParaRPr/>
            </a:p>
          </p:txBody>
        </p:sp>
        <p:sp>
          <p:nvSpPr>
            <p:cNvPr id="144" name="object 144"/>
            <p:cNvSpPr/>
            <p:nvPr/>
          </p:nvSpPr>
          <p:spPr>
            <a:xfrm>
              <a:off x="9219564" y="2933445"/>
              <a:ext cx="785241" cy="192024"/>
            </a:xfrm>
            <a:prstGeom prst="rect">
              <a:avLst/>
            </a:prstGeom>
            <a:blipFill>
              <a:blip r:embed="rId59" cstate="print"/>
              <a:stretch>
                <a:fillRect/>
              </a:stretch>
            </a:blipFill>
          </p:spPr>
          <p:txBody>
            <a:bodyPr wrap="square" lIns="0" tIns="0" rIns="0" bIns="0" rtlCol="0"/>
            <a:lstStyle/>
            <a:p>
              <a:endParaRPr/>
            </a:p>
          </p:txBody>
        </p:sp>
      </p:grpSp>
      <p:sp>
        <p:nvSpPr>
          <p:cNvPr id="145" name="object 145"/>
          <p:cNvSpPr/>
          <p:nvPr/>
        </p:nvSpPr>
        <p:spPr>
          <a:xfrm>
            <a:off x="7415784" y="4239767"/>
            <a:ext cx="76200" cy="20320"/>
          </a:xfrm>
          <a:custGeom>
            <a:avLst/>
            <a:gdLst/>
            <a:ahLst/>
            <a:cxnLst/>
            <a:rect l="l" t="t" r="r" b="b"/>
            <a:pathLst>
              <a:path w="76200" h="20320">
                <a:moveTo>
                  <a:pt x="18288" y="4445"/>
                </a:moveTo>
                <a:lnTo>
                  <a:pt x="14224" y="0"/>
                </a:lnTo>
                <a:lnTo>
                  <a:pt x="4064" y="0"/>
                </a:lnTo>
                <a:lnTo>
                  <a:pt x="0" y="4445"/>
                </a:lnTo>
                <a:lnTo>
                  <a:pt x="0" y="15367"/>
                </a:lnTo>
                <a:lnTo>
                  <a:pt x="4064" y="19812"/>
                </a:lnTo>
                <a:lnTo>
                  <a:pt x="14224" y="19812"/>
                </a:lnTo>
                <a:lnTo>
                  <a:pt x="18288" y="15367"/>
                </a:lnTo>
                <a:lnTo>
                  <a:pt x="18288" y="4445"/>
                </a:lnTo>
                <a:close/>
              </a:path>
              <a:path w="76200" h="20320">
                <a:moveTo>
                  <a:pt x="76200" y="4445"/>
                </a:moveTo>
                <a:lnTo>
                  <a:pt x="71755" y="0"/>
                </a:lnTo>
                <a:lnTo>
                  <a:pt x="60833" y="0"/>
                </a:lnTo>
                <a:lnTo>
                  <a:pt x="56388" y="4445"/>
                </a:lnTo>
                <a:lnTo>
                  <a:pt x="56388" y="15367"/>
                </a:lnTo>
                <a:lnTo>
                  <a:pt x="60833" y="19812"/>
                </a:lnTo>
                <a:lnTo>
                  <a:pt x="71755" y="19812"/>
                </a:lnTo>
                <a:lnTo>
                  <a:pt x="76200" y="15367"/>
                </a:lnTo>
                <a:lnTo>
                  <a:pt x="76200" y="4445"/>
                </a:lnTo>
                <a:close/>
              </a:path>
            </a:pathLst>
          </a:custGeom>
          <a:solidFill>
            <a:srgbClr val="FFFFFF"/>
          </a:solidFill>
        </p:spPr>
        <p:txBody>
          <a:bodyPr wrap="square" lIns="0" tIns="0" rIns="0" bIns="0" rtlCol="0"/>
          <a:lstStyle/>
          <a:p>
            <a:endParaRPr/>
          </a:p>
        </p:txBody>
      </p:sp>
      <p:sp>
        <p:nvSpPr>
          <p:cNvPr id="146" name="object 146"/>
          <p:cNvSpPr/>
          <p:nvPr/>
        </p:nvSpPr>
        <p:spPr>
          <a:xfrm>
            <a:off x="7595616" y="4239767"/>
            <a:ext cx="74930" cy="20320"/>
          </a:xfrm>
          <a:custGeom>
            <a:avLst/>
            <a:gdLst/>
            <a:ahLst/>
            <a:cxnLst/>
            <a:rect l="l" t="t" r="r" b="b"/>
            <a:pathLst>
              <a:path w="74929" h="20320">
                <a:moveTo>
                  <a:pt x="19812" y="4445"/>
                </a:moveTo>
                <a:lnTo>
                  <a:pt x="15367" y="0"/>
                </a:lnTo>
                <a:lnTo>
                  <a:pt x="4445" y="0"/>
                </a:lnTo>
                <a:lnTo>
                  <a:pt x="0" y="4445"/>
                </a:lnTo>
                <a:lnTo>
                  <a:pt x="0" y="15367"/>
                </a:lnTo>
                <a:lnTo>
                  <a:pt x="4445" y="19812"/>
                </a:lnTo>
                <a:lnTo>
                  <a:pt x="15367" y="19812"/>
                </a:lnTo>
                <a:lnTo>
                  <a:pt x="19812" y="15367"/>
                </a:lnTo>
                <a:lnTo>
                  <a:pt x="19812" y="4445"/>
                </a:lnTo>
                <a:close/>
              </a:path>
              <a:path w="74929" h="20320">
                <a:moveTo>
                  <a:pt x="74676" y="4445"/>
                </a:moveTo>
                <a:lnTo>
                  <a:pt x="70612" y="0"/>
                </a:lnTo>
                <a:lnTo>
                  <a:pt x="60452" y="0"/>
                </a:lnTo>
                <a:lnTo>
                  <a:pt x="56388" y="4445"/>
                </a:lnTo>
                <a:lnTo>
                  <a:pt x="56388" y="15367"/>
                </a:lnTo>
                <a:lnTo>
                  <a:pt x="60452" y="19812"/>
                </a:lnTo>
                <a:lnTo>
                  <a:pt x="70612" y="19812"/>
                </a:lnTo>
                <a:lnTo>
                  <a:pt x="74676" y="15367"/>
                </a:lnTo>
                <a:lnTo>
                  <a:pt x="74676" y="4445"/>
                </a:lnTo>
                <a:close/>
              </a:path>
            </a:pathLst>
          </a:custGeom>
          <a:solidFill>
            <a:srgbClr val="FFFFFF"/>
          </a:solidFill>
        </p:spPr>
        <p:txBody>
          <a:bodyPr wrap="square" lIns="0" tIns="0" rIns="0" bIns="0" rtlCol="0"/>
          <a:lstStyle/>
          <a:p>
            <a:endParaRPr/>
          </a:p>
        </p:txBody>
      </p:sp>
      <p:sp>
        <p:nvSpPr>
          <p:cNvPr id="147" name="object 147"/>
          <p:cNvSpPr/>
          <p:nvPr/>
        </p:nvSpPr>
        <p:spPr>
          <a:xfrm>
            <a:off x="7376160" y="4050791"/>
            <a:ext cx="501650" cy="228600"/>
          </a:xfrm>
          <a:custGeom>
            <a:avLst/>
            <a:gdLst/>
            <a:ahLst/>
            <a:cxnLst/>
            <a:rect l="l" t="t" r="r" b="b"/>
            <a:pathLst>
              <a:path w="501650" h="228600">
                <a:moveTo>
                  <a:pt x="67056" y="25908"/>
                </a:moveTo>
                <a:lnTo>
                  <a:pt x="64008" y="24384"/>
                </a:lnTo>
                <a:lnTo>
                  <a:pt x="60960" y="24384"/>
                </a:lnTo>
                <a:lnTo>
                  <a:pt x="59436" y="25908"/>
                </a:lnTo>
                <a:lnTo>
                  <a:pt x="59436" y="132588"/>
                </a:lnTo>
                <a:lnTo>
                  <a:pt x="60960" y="134112"/>
                </a:lnTo>
                <a:lnTo>
                  <a:pt x="64008" y="134112"/>
                </a:lnTo>
                <a:lnTo>
                  <a:pt x="67056" y="132588"/>
                </a:lnTo>
                <a:lnTo>
                  <a:pt x="67056" y="25908"/>
                </a:lnTo>
                <a:close/>
              </a:path>
              <a:path w="501650" h="228600">
                <a:moveTo>
                  <a:pt x="96012" y="25908"/>
                </a:moveTo>
                <a:lnTo>
                  <a:pt x="94488" y="24384"/>
                </a:lnTo>
                <a:lnTo>
                  <a:pt x="89916" y="24384"/>
                </a:lnTo>
                <a:lnTo>
                  <a:pt x="88392" y="25908"/>
                </a:lnTo>
                <a:lnTo>
                  <a:pt x="88392" y="132588"/>
                </a:lnTo>
                <a:lnTo>
                  <a:pt x="89916" y="134112"/>
                </a:lnTo>
                <a:lnTo>
                  <a:pt x="94488" y="134112"/>
                </a:lnTo>
                <a:lnTo>
                  <a:pt x="96012" y="132588"/>
                </a:lnTo>
                <a:lnTo>
                  <a:pt x="96012" y="25908"/>
                </a:lnTo>
                <a:close/>
              </a:path>
              <a:path w="501650" h="228600">
                <a:moveTo>
                  <a:pt x="126492" y="25908"/>
                </a:moveTo>
                <a:lnTo>
                  <a:pt x="124714" y="24384"/>
                </a:lnTo>
                <a:lnTo>
                  <a:pt x="119126" y="24384"/>
                </a:lnTo>
                <a:lnTo>
                  <a:pt x="117348" y="25908"/>
                </a:lnTo>
                <a:lnTo>
                  <a:pt x="117348" y="132588"/>
                </a:lnTo>
                <a:lnTo>
                  <a:pt x="119126" y="134112"/>
                </a:lnTo>
                <a:lnTo>
                  <a:pt x="124714" y="134112"/>
                </a:lnTo>
                <a:lnTo>
                  <a:pt x="126492" y="132588"/>
                </a:lnTo>
                <a:lnTo>
                  <a:pt x="126492" y="25908"/>
                </a:lnTo>
                <a:close/>
              </a:path>
              <a:path w="501650" h="228600">
                <a:moveTo>
                  <a:pt x="155448" y="25908"/>
                </a:moveTo>
                <a:lnTo>
                  <a:pt x="153543" y="24384"/>
                </a:lnTo>
                <a:lnTo>
                  <a:pt x="149733" y="24384"/>
                </a:lnTo>
                <a:lnTo>
                  <a:pt x="147828" y="25908"/>
                </a:lnTo>
                <a:lnTo>
                  <a:pt x="147828" y="132588"/>
                </a:lnTo>
                <a:lnTo>
                  <a:pt x="149733" y="134112"/>
                </a:lnTo>
                <a:lnTo>
                  <a:pt x="153543" y="134112"/>
                </a:lnTo>
                <a:lnTo>
                  <a:pt x="155448" y="132588"/>
                </a:lnTo>
                <a:lnTo>
                  <a:pt x="155448" y="25908"/>
                </a:lnTo>
                <a:close/>
              </a:path>
              <a:path w="501650" h="228600">
                <a:moveTo>
                  <a:pt x="185928" y="25908"/>
                </a:moveTo>
                <a:lnTo>
                  <a:pt x="184404" y="24384"/>
                </a:lnTo>
                <a:lnTo>
                  <a:pt x="179832" y="24384"/>
                </a:lnTo>
                <a:lnTo>
                  <a:pt x="178308" y="25908"/>
                </a:lnTo>
                <a:lnTo>
                  <a:pt x="178308" y="132588"/>
                </a:lnTo>
                <a:lnTo>
                  <a:pt x="179832" y="134112"/>
                </a:lnTo>
                <a:lnTo>
                  <a:pt x="184404" y="134112"/>
                </a:lnTo>
                <a:lnTo>
                  <a:pt x="185928" y="132588"/>
                </a:lnTo>
                <a:lnTo>
                  <a:pt x="185928" y="25908"/>
                </a:lnTo>
                <a:close/>
              </a:path>
              <a:path w="501650" h="228600">
                <a:moveTo>
                  <a:pt x="214884" y="25908"/>
                </a:moveTo>
                <a:lnTo>
                  <a:pt x="213360" y="24384"/>
                </a:lnTo>
                <a:lnTo>
                  <a:pt x="208788" y="24384"/>
                </a:lnTo>
                <a:lnTo>
                  <a:pt x="207264" y="25908"/>
                </a:lnTo>
                <a:lnTo>
                  <a:pt x="207264" y="132588"/>
                </a:lnTo>
                <a:lnTo>
                  <a:pt x="208788" y="134112"/>
                </a:lnTo>
                <a:lnTo>
                  <a:pt x="213360" y="134112"/>
                </a:lnTo>
                <a:lnTo>
                  <a:pt x="214884" y="132588"/>
                </a:lnTo>
                <a:lnTo>
                  <a:pt x="214884" y="25908"/>
                </a:lnTo>
                <a:close/>
              </a:path>
              <a:path w="501650" h="228600">
                <a:moveTo>
                  <a:pt x="243840" y="25908"/>
                </a:moveTo>
                <a:lnTo>
                  <a:pt x="242316" y="24384"/>
                </a:lnTo>
                <a:lnTo>
                  <a:pt x="239268" y="24384"/>
                </a:lnTo>
                <a:lnTo>
                  <a:pt x="236220" y="25908"/>
                </a:lnTo>
                <a:lnTo>
                  <a:pt x="236220" y="132588"/>
                </a:lnTo>
                <a:lnTo>
                  <a:pt x="239268" y="134112"/>
                </a:lnTo>
                <a:lnTo>
                  <a:pt x="242316" y="134112"/>
                </a:lnTo>
                <a:lnTo>
                  <a:pt x="243840" y="132588"/>
                </a:lnTo>
                <a:lnTo>
                  <a:pt x="243840" y="25908"/>
                </a:lnTo>
                <a:close/>
              </a:path>
              <a:path w="501650" h="228600">
                <a:moveTo>
                  <a:pt x="272796" y="25908"/>
                </a:moveTo>
                <a:lnTo>
                  <a:pt x="271272" y="24384"/>
                </a:lnTo>
                <a:lnTo>
                  <a:pt x="268224" y="24384"/>
                </a:lnTo>
                <a:lnTo>
                  <a:pt x="266700" y="25908"/>
                </a:lnTo>
                <a:lnTo>
                  <a:pt x="266700" y="132588"/>
                </a:lnTo>
                <a:lnTo>
                  <a:pt x="268224" y="134112"/>
                </a:lnTo>
                <a:lnTo>
                  <a:pt x="271272" y="134112"/>
                </a:lnTo>
                <a:lnTo>
                  <a:pt x="272796" y="132588"/>
                </a:lnTo>
                <a:lnTo>
                  <a:pt x="272796" y="25908"/>
                </a:lnTo>
                <a:close/>
              </a:path>
              <a:path w="501650" h="228600">
                <a:moveTo>
                  <a:pt x="423672" y="193421"/>
                </a:moveTo>
                <a:lnTo>
                  <a:pt x="419608" y="188976"/>
                </a:lnTo>
                <a:lnTo>
                  <a:pt x="409448" y="188976"/>
                </a:lnTo>
                <a:lnTo>
                  <a:pt x="405384" y="193421"/>
                </a:lnTo>
                <a:lnTo>
                  <a:pt x="405384" y="204343"/>
                </a:lnTo>
                <a:lnTo>
                  <a:pt x="409448" y="208788"/>
                </a:lnTo>
                <a:lnTo>
                  <a:pt x="419608" y="208788"/>
                </a:lnTo>
                <a:lnTo>
                  <a:pt x="423672" y="204343"/>
                </a:lnTo>
                <a:lnTo>
                  <a:pt x="423672" y="193421"/>
                </a:lnTo>
                <a:close/>
              </a:path>
              <a:path w="501650" h="228600">
                <a:moveTo>
                  <a:pt x="432816" y="25908"/>
                </a:moveTo>
                <a:lnTo>
                  <a:pt x="431292" y="24384"/>
                </a:lnTo>
                <a:lnTo>
                  <a:pt x="426720" y="24384"/>
                </a:lnTo>
                <a:lnTo>
                  <a:pt x="425196" y="25908"/>
                </a:lnTo>
                <a:lnTo>
                  <a:pt x="425196" y="132588"/>
                </a:lnTo>
                <a:lnTo>
                  <a:pt x="426720" y="134112"/>
                </a:lnTo>
                <a:lnTo>
                  <a:pt x="431292" y="134112"/>
                </a:lnTo>
                <a:lnTo>
                  <a:pt x="432816" y="132588"/>
                </a:lnTo>
                <a:lnTo>
                  <a:pt x="432816" y="25908"/>
                </a:lnTo>
                <a:close/>
              </a:path>
              <a:path w="501650" h="228600">
                <a:moveTo>
                  <a:pt x="461772" y="25908"/>
                </a:moveTo>
                <a:lnTo>
                  <a:pt x="460248" y="24384"/>
                </a:lnTo>
                <a:lnTo>
                  <a:pt x="457200" y="24384"/>
                </a:lnTo>
                <a:lnTo>
                  <a:pt x="454152" y="25908"/>
                </a:lnTo>
                <a:lnTo>
                  <a:pt x="454152" y="132588"/>
                </a:lnTo>
                <a:lnTo>
                  <a:pt x="457200" y="134112"/>
                </a:lnTo>
                <a:lnTo>
                  <a:pt x="460248" y="134112"/>
                </a:lnTo>
                <a:lnTo>
                  <a:pt x="461772" y="132588"/>
                </a:lnTo>
                <a:lnTo>
                  <a:pt x="461772" y="25908"/>
                </a:lnTo>
                <a:close/>
              </a:path>
              <a:path w="501650" h="228600">
                <a:moveTo>
                  <a:pt x="480060" y="193421"/>
                </a:moveTo>
                <a:lnTo>
                  <a:pt x="475615" y="188976"/>
                </a:lnTo>
                <a:lnTo>
                  <a:pt x="464693" y="188976"/>
                </a:lnTo>
                <a:lnTo>
                  <a:pt x="460248" y="193421"/>
                </a:lnTo>
                <a:lnTo>
                  <a:pt x="460248" y="204343"/>
                </a:lnTo>
                <a:lnTo>
                  <a:pt x="464693" y="208788"/>
                </a:lnTo>
                <a:lnTo>
                  <a:pt x="475615" y="208788"/>
                </a:lnTo>
                <a:lnTo>
                  <a:pt x="480060" y="204343"/>
                </a:lnTo>
                <a:lnTo>
                  <a:pt x="480060" y="193421"/>
                </a:lnTo>
                <a:close/>
              </a:path>
              <a:path w="501650" h="228600">
                <a:moveTo>
                  <a:pt x="490728" y="60960"/>
                </a:moveTo>
                <a:lnTo>
                  <a:pt x="489204" y="59436"/>
                </a:lnTo>
                <a:lnTo>
                  <a:pt x="486156" y="59436"/>
                </a:lnTo>
                <a:lnTo>
                  <a:pt x="484632" y="60960"/>
                </a:lnTo>
                <a:lnTo>
                  <a:pt x="484632" y="132588"/>
                </a:lnTo>
                <a:lnTo>
                  <a:pt x="486156" y="134112"/>
                </a:lnTo>
                <a:lnTo>
                  <a:pt x="489204" y="134112"/>
                </a:lnTo>
                <a:lnTo>
                  <a:pt x="490728" y="132588"/>
                </a:lnTo>
                <a:lnTo>
                  <a:pt x="490728" y="60960"/>
                </a:lnTo>
                <a:close/>
              </a:path>
              <a:path w="501650" h="228600">
                <a:moveTo>
                  <a:pt x="501396" y="194322"/>
                </a:moveTo>
                <a:lnTo>
                  <a:pt x="499872" y="185420"/>
                </a:lnTo>
                <a:lnTo>
                  <a:pt x="495300" y="177800"/>
                </a:lnTo>
                <a:lnTo>
                  <a:pt x="493776" y="176568"/>
                </a:lnTo>
                <a:lnTo>
                  <a:pt x="493776" y="198120"/>
                </a:lnTo>
                <a:lnTo>
                  <a:pt x="491896" y="207022"/>
                </a:lnTo>
                <a:lnTo>
                  <a:pt x="486854" y="214630"/>
                </a:lnTo>
                <a:lnTo>
                  <a:pt x="479513" y="219722"/>
                </a:lnTo>
                <a:lnTo>
                  <a:pt x="470789" y="222250"/>
                </a:lnTo>
                <a:lnTo>
                  <a:pt x="461098" y="219722"/>
                </a:lnTo>
                <a:lnTo>
                  <a:pt x="453275" y="214630"/>
                </a:lnTo>
                <a:lnTo>
                  <a:pt x="448043" y="207022"/>
                </a:lnTo>
                <a:lnTo>
                  <a:pt x="446151" y="198120"/>
                </a:lnTo>
                <a:lnTo>
                  <a:pt x="448043" y="189230"/>
                </a:lnTo>
                <a:lnTo>
                  <a:pt x="452221" y="184150"/>
                </a:lnTo>
                <a:lnTo>
                  <a:pt x="453275" y="182880"/>
                </a:lnTo>
                <a:lnTo>
                  <a:pt x="461098" y="177800"/>
                </a:lnTo>
                <a:lnTo>
                  <a:pt x="470789" y="176530"/>
                </a:lnTo>
                <a:lnTo>
                  <a:pt x="479513" y="177800"/>
                </a:lnTo>
                <a:lnTo>
                  <a:pt x="486854" y="182880"/>
                </a:lnTo>
                <a:lnTo>
                  <a:pt x="491896" y="189230"/>
                </a:lnTo>
                <a:lnTo>
                  <a:pt x="493776" y="198120"/>
                </a:lnTo>
                <a:lnTo>
                  <a:pt x="493776" y="176568"/>
                </a:lnTo>
                <a:lnTo>
                  <a:pt x="489077" y="172720"/>
                </a:lnTo>
                <a:lnTo>
                  <a:pt x="487553" y="172720"/>
                </a:lnTo>
                <a:lnTo>
                  <a:pt x="487553" y="171450"/>
                </a:lnTo>
                <a:lnTo>
                  <a:pt x="484505" y="171450"/>
                </a:lnTo>
                <a:lnTo>
                  <a:pt x="484505" y="170180"/>
                </a:lnTo>
                <a:lnTo>
                  <a:pt x="481457" y="170180"/>
                </a:lnTo>
                <a:lnTo>
                  <a:pt x="481457" y="168922"/>
                </a:lnTo>
                <a:lnTo>
                  <a:pt x="475361" y="168922"/>
                </a:lnTo>
                <a:lnTo>
                  <a:pt x="475361" y="167640"/>
                </a:lnTo>
                <a:lnTo>
                  <a:pt x="466090" y="167640"/>
                </a:lnTo>
                <a:lnTo>
                  <a:pt x="464566" y="168922"/>
                </a:lnTo>
                <a:lnTo>
                  <a:pt x="461518" y="168922"/>
                </a:lnTo>
                <a:lnTo>
                  <a:pt x="453898" y="170180"/>
                </a:lnTo>
                <a:lnTo>
                  <a:pt x="447675" y="176530"/>
                </a:lnTo>
                <a:lnTo>
                  <a:pt x="443103" y="181622"/>
                </a:lnTo>
                <a:lnTo>
                  <a:pt x="441579" y="184150"/>
                </a:lnTo>
                <a:lnTo>
                  <a:pt x="438531" y="179070"/>
                </a:lnTo>
                <a:lnTo>
                  <a:pt x="438531" y="198120"/>
                </a:lnTo>
                <a:lnTo>
                  <a:pt x="436626" y="207022"/>
                </a:lnTo>
                <a:lnTo>
                  <a:pt x="431419" y="214630"/>
                </a:lnTo>
                <a:lnTo>
                  <a:pt x="423633" y="219722"/>
                </a:lnTo>
                <a:lnTo>
                  <a:pt x="414020" y="222250"/>
                </a:lnTo>
                <a:lnTo>
                  <a:pt x="404342" y="219722"/>
                </a:lnTo>
                <a:lnTo>
                  <a:pt x="396570" y="214630"/>
                </a:lnTo>
                <a:lnTo>
                  <a:pt x="391388" y="207022"/>
                </a:lnTo>
                <a:lnTo>
                  <a:pt x="389509" y="198120"/>
                </a:lnTo>
                <a:lnTo>
                  <a:pt x="390042" y="195580"/>
                </a:lnTo>
                <a:lnTo>
                  <a:pt x="391388" y="189230"/>
                </a:lnTo>
                <a:lnTo>
                  <a:pt x="396570" y="182880"/>
                </a:lnTo>
                <a:lnTo>
                  <a:pt x="404342" y="177800"/>
                </a:lnTo>
                <a:lnTo>
                  <a:pt x="414020" y="176530"/>
                </a:lnTo>
                <a:lnTo>
                  <a:pt x="423633" y="177800"/>
                </a:lnTo>
                <a:lnTo>
                  <a:pt x="431419" y="182880"/>
                </a:lnTo>
                <a:lnTo>
                  <a:pt x="436626" y="189230"/>
                </a:lnTo>
                <a:lnTo>
                  <a:pt x="438531" y="198120"/>
                </a:lnTo>
                <a:lnTo>
                  <a:pt x="438531" y="179070"/>
                </a:lnTo>
                <a:lnTo>
                  <a:pt x="437007" y="176530"/>
                </a:lnTo>
                <a:lnTo>
                  <a:pt x="429387" y="170180"/>
                </a:lnTo>
                <a:lnTo>
                  <a:pt x="423164" y="168922"/>
                </a:lnTo>
                <a:lnTo>
                  <a:pt x="418592" y="168922"/>
                </a:lnTo>
                <a:lnTo>
                  <a:pt x="418592" y="167640"/>
                </a:lnTo>
                <a:lnTo>
                  <a:pt x="409448" y="167640"/>
                </a:lnTo>
                <a:lnTo>
                  <a:pt x="407924" y="168922"/>
                </a:lnTo>
                <a:lnTo>
                  <a:pt x="403225" y="168922"/>
                </a:lnTo>
                <a:lnTo>
                  <a:pt x="403225" y="170180"/>
                </a:lnTo>
                <a:lnTo>
                  <a:pt x="400177" y="170180"/>
                </a:lnTo>
                <a:lnTo>
                  <a:pt x="398653" y="171450"/>
                </a:lnTo>
                <a:lnTo>
                  <a:pt x="397129" y="171450"/>
                </a:lnTo>
                <a:lnTo>
                  <a:pt x="397129" y="172720"/>
                </a:lnTo>
                <a:lnTo>
                  <a:pt x="395605" y="172720"/>
                </a:lnTo>
                <a:lnTo>
                  <a:pt x="387985" y="177800"/>
                </a:lnTo>
                <a:lnTo>
                  <a:pt x="383286" y="185420"/>
                </a:lnTo>
                <a:lnTo>
                  <a:pt x="381762" y="194322"/>
                </a:lnTo>
                <a:lnTo>
                  <a:pt x="381762" y="195580"/>
                </a:lnTo>
                <a:lnTo>
                  <a:pt x="372618" y="195580"/>
                </a:lnTo>
                <a:lnTo>
                  <a:pt x="372618" y="181622"/>
                </a:lnTo>
                <a:lnTo>
                  <a:pt x="372618" y="173990"/>
                </a:lnTo>
                <a:lnTo>
                  <a:pt x="372618" y="160020"/>
                </a:lnTo>
                <a:lnTo>
                  <a:pt x="478409" y="160020"/>
                </a:lnTo>
                <a:lnTo>
                  <a:pt x="479933" y="157480"/>
                </a:lnTo>
                <a:lnTo>
                  <a:pt x="479933" y="152400"/>
                </a:lnTo>
                <a:lnTo>
                  <a:pt x="478409" y="151130"/>
                </a:lnTo>
                <a:lnTo>
                  <a:pt x="392557" y="151130"/>
                </a:lnTo>
                <a:lnTo>
                  <a:pt x="392557" y="6350"/>
                </a:lnTo>
                <a:lnTo>
                  <a:pt x="493776" y="6350"/>
                </a:lnTo>
                <a:lnTo>
                  <a:pt x="495300" y="5080"/>
                </a:lnTo>
                <a:lnTo>
                  <a:pt x="495300" y="2540"/>
                </a:lnTo>
                <a:lnTo>
                  <a:pt x="493776" y="0"/>
                </a:lnTo>
                <a:lnTo>
                  <a:pt x="386334" y="0"/>
                </a:lnTo>
                <a:lnTo>
                  <a:pt x="384810" y="2540"/>
                </a:lnTo>
                <a:lnTo>
                  <a:pt x="384810" y="151130"/>
                </a:lnTo>
                <a:lnTo>
                  <a:pt x="366522" y="151130"/>
                </a:lnTo>
                <a:lnTo>
                  <a:pt x="364871" y="152400"/>
                </a:lnTo>
                <a:lnTo>
                  <a:pt x="364871" y="173990"/>
                </a:lnTo>
                <a:lnTo>
                  <a:pt x="334264" y="173990"/>
                </a:lnTo>
                <a:lnTo>
                  <a:pt x="334264" y="160020"/>
                </a:lnTo>
                <a:lnTo>
                  <a:pt x="334264" y="152400"/>
                </a:lnTo>
                <a:lnTo>
                  <a:pt x="332740" y="151130"/>
                </a:lnTo>
                <a:lnTo>
                  <a:pt x="326644" y="151130"/>
                </a:lnTo>
                <a:lnTo>
                  <a:pt x="326644" y="160020"/>
                </a:lnTo>
                <a:lnTo>
                  <a:pt x="326644" y="195580"/>
                </a:lnTo>
                <a:lnTo>
                  <a:pt x="317373" y="195580"/>
                </a:lnTo>
                <a:lnTo>
                  <a:pt x="317373" y="194322"/>
                </a:lnTo>
                <a:lnTo>
                  <a:pt x="315849" y="185420"/>
                </a:lnTo>
                <a:lnTo>
                  <a:pt x="311277" y="177800"/>
                </a:lnTo>
                <a:lnTo>
                  <a:pt x="309753" y="176784"/>
                </a:lnTo>
                <a:lnTo>
                  <a:pt x="309753" y="198120"/>
                </a:lnTo>
                <a:lnTo>
                  <a:pt x="307848" y="207022"/>
                </a:lnTo>
                <a:lnTo>
                  <a:pt x="302641" y="214630"/>
                </a:lnTo>
                <a:lnTo>
                  <a:pt x="294855" y="219722"/>
                </a:lnTo>
                <a:lnTo>
                  <a:pt x="285242" y="222250"/>
                </a:lnTo>
                <a:lnTo>
                  <a:pt x="275551" y="219722"/>
                </a:lnTo>
                <a:lnTo>
                  <a:pt x="267728" y="214630"/>
                </a:lnTo>
                <a:lnTo>
                  <a:pt x="262496" y="207022"/>
                </a:lnTo>
                <a:lnTo>
                  <a:pt x="260604" y="198120"/>
                </a:lnTo>
                <a:lnTo>
                  <a:pt x="262496" y="189230"/>
                </a:lnTo>
                <a:lnTo>
                  <a:pt x="266674" y="184150"/>
                </a:lnTo>
                <a:lnTo>
                  <a:pt x="267728" y="182880"/>
                </a:lnTo>
                <a:lnTo>
                  <a:pt x="275551" y="177800"/>
                </a:lnTo>
                <a:lnTo>
                  <a:pt x="285242" y="176530"/>
                </a:lnTo>
                <a:lnTo>
                  <a:pt x="294855" y="177800"/>
                </a:lnTo>
                <a:lnTo>
                  <a:pt x="302641" y="182880"/>
                </a:lnTo>
                <a:lnTo>
                  <a:pt x="307848" y="189230"/>
                </a:lnTo>
                <a:lnTo>
                  <a:pt x="309753" y="198120"/>
                </a:lnTo>
                <a:lnTo>
                  <a:pt x="309753" y="176784"/>
                </a:lnTo>
                <a:lnTo>
                  <a:pt x="309372" y="176530"/>
                </a:lnTo>
                <a:lnTo>
                  <a:pt x="303657" y="172720"/>
                </a:lnTo>
                <a:lnTo>
                  <a:pt x="302006" y="172720"/>
                </a:lnTo>
                <a:lnTo>
                  <a:pt x="302006" y="171450"/>
                </a:lnTo>
                <a:lnTo>
                  <a:pt x="298958" y="171450"/>
                </a:lnTo>
                <a:lnTo>
                  <a:pt x="298958" y="170180"/>
                </a:lnTo>
                <a:lnTo>
                  <a:pt x="295910" y="170180"/>
                </a:lnTo>
                <a:lnTo>
                  <a:pt x="295910" y="168922"/>
                </a:lnTo>
                <a:lnTo>
                  <a:pt x="291338" y="168922"/>
                </a:lnTo>
                <a:lnTo>
                  <a:pt x="289814" y="167640"/>
                </a:lnTo>
                <a:lnTo>
                  <a:pt x="280543" y="167640"/>
                </a:lnTo>
                <a:lnTo>
                  <a:pt x="279019" y="168922"/>
                </a:lnTo>
                <a:lnTo>
                  <a:pt x="275971" y="168922"/>
                </a:lnTo>
                <a:lnTo>
                  <a:pt x="268351" y="170180"/>
                </a:lnTo>
                <a:lnTo>
                  <a:pt x="262255" y="176530"/>
                </a:lnTo>
                <a:lnTo>
                  <a:pt x="257556" y="181622"/>
                </a:lnTo>
                <a:lnTo>
                  <a:pt x="257556" y="184150"/>
                </a:lnTo>
                <a:lnTo>
                  <a:pt x="256032" y="181622"/>
                </a:lnTo>
                <a:lnTo>
                  <a:pt x="252984" y="178231"/>
                </a:lnTo>
                <a:lnTo>
                  <a:pt x="252984" y="198120"/>
                </a:lnTo>
                <a:lnTo>
                  <a:pt x="251091" y="207022"/>
                </a:lnTo>
                <a:lnTo>
                  <a:pt x="245910" y="214630"/>
                </a:lnTo>
                <a:lnTo>
                  <a:pt x="238137" y="219722"/>
                </a:lnTo>
                <a:lnTo>
                  <a:pt x="228473" y="222250"/>
                </a:lnTo>
                <a:lnTo>
                  <a:pt x="219671" y="219722"/>
                </a:lnTo>
                <a:lnTo>
                  <a:pt x="212356" y="214630"/>
                </a:lnTo>
                <a:lnTo>
                  <a:pt x="207340" y="207022"/>
                </a:lnTo>
                <a:lnTo>
                  <a:pt x="206540" y="203200"/>
                </a:lnTo>
                <a:lnTo>
                  <a:pt x="205486" y="198120"/>
                </a:lnTo>
                <a:lnTo>
                  <a:pt x="206006" y="195580"/>
                </a:lnTo>
                <a:lnTo>
                  <a:pt x="207340" y="189230"/>
                </a:lnTo>
                <a:lnTo>
                  <a:pt x="212356" y="182880"/>
                </a:lnTo>
                <a:lnTo>
                  <a:pt x="219671" y="177800"/>
                </a:lnTo>
                <a:lnTo>
                  <a:pt x="228473" y="176530"/>
                </a:lnTo>
                <a:lnTo>
                  <a:pt x="238137" y="177800"/>
                </a:lnTo>
                <a:lnTo>
                  <a:pt x="245910" y="182880"/>
                </a:lnTo>
                <a:lnTo>
                  <a:pt x="251091" y="189230"/>
                </a:lnTo>
                <a:lnTo>
                  <a:pt x="252984" y="198120"/>
                </a:lnTo>
                <a:lnTo>
                  <a:pt x="252984" y="178231"/>
                </a:lnTo>
                <a:lnTo>
                  <a:pt x="251460" y="176530"/>
                </a:lnTo>
                <a:lnTo>
                  <a:pt x="245364" y="170180"/>
                </a:lnTo>
                <a:lnTo>
                  <a:pt x="237617" y="168922"/>
                </a:lnTo>
                <a:lnTo>
                  <a:pt x="234569" y="168922"/>
                </a:lnTo>
                <a:lnTo>
                  <a:pt x="233045" y="167640"/>
                </a:lnTo>
                <a:lnTo>
                  <a:pt x="223901" y="167640"/>
                </a:lnTo>
                <a:lnTo>
                  <a:pt x="223901" y="168922"/>
                </a:lnTo>
                <a:lnTo>
                  <a:pt x="217678" y="168922"/>
                </a:lnTo>
                <a:lnTo>
                  <a:pt x="217678" y="170180"/>
                </a:lnTo>
                <a:lnTo>
                  <a:pt x="214630" y="170180"/>
                </a:lnTo>
                <a:lnTo>
                  <a:pt x="214630" y="171450"/>
                </a:lnTo>
                <a:lnTo>
                  <a:pt x="211582" y="171450"/>
                </a:lnTo>
                <a:lnTo>
                  <a:pt x="211582" y="172720"/>
                </a:lnTo>
                <a:lnTo>
                  <a:pt x="210058" y="172720"/>
                </a:lnTo>
                <a:lnTo>
                  <a:pt x="202438" y="179070"/>
                </a:lnTo>
                <a:lnTo>
                  <a:pt x="197739" y="185420"/>
                </a:lnTo>
                <a:lnTo>
                  <a:pt x="197739" y="194322"/>
                </a:lnTo>
                <a:lnTo>
                  <a:pt x="196215" y="195580"/>
                </a:lnTo>
                <a:lnTo>
                  <a:pt x="136525" y="195580"/>
                </a:lnTo>
                <a:lnTo>
                  <a:pt x="136525" y="194322"/>
                </a:lnTo>
                <a:lnTo>
                  <a:pt x="134874" y="185420"/>
                </a:lnTo>
                <a:lnTo>
                  <a:pt x="130302" y="177800"/>
                </a:lnTo>
                <a:lnTo>
                  <a:pt x="128778" y="176542"/>
                </a:lnTo>
                <a:lnTo>
                  <a:pt x="128778" y="198120"/>
                </a:lnTo>
                <a:lnTo>
                  <a:pt x="126911" y="207022"/>
                </a:lnTo>
                <a:lnTo>
                  <a:pt x="121894" y="214630"/>
                </a:lnTo>
                <a:lnTo>
                  <a:pt x="114579" y="219722"/>
                </a:lnTo>
                <a:lnTo>
                  <a:pt x="105791" y="222250"/>
                </a:lnTo>
                <a:lnTo>
                  <a:pt x="96113" y="219722"/>
                </a:lnTo>
                <a:lnTo>
                  <a:pt x="88341" y="214630"/>
                </a:lnTo>
                <a:lnTo>
                  <a:pt x="83159" y="207022"/>
                </a:lnTo>
                <a:lnTo>
                  <a:pt x="81280" y="198120"/>
                </a:lnTo>
                <a:lnTo>
                  <a:pt x="83159" y="189230"/>
                </a:lnTo>
                <a:lnTo>
                  <a:pt x="87299" y="184150"/>
                </a:lnTo>
                <a:lnTo>
                  <a:pt x="88341" y="182880"/>
                </a:lnTo>
                <a:lnTo>
                  <a:pt x="96113" y="177800"/>
                </a:lnTo>
                <a:lnTo>
                  <a:pt x="105791" y="176530"/>
                </a:lnTo>
                <a:lnTo>
                  <a:pt x="114579" y="177800"/>
                </a:lnTo>
                <a:lnTo>
                  <a:pt x="121894" y="182880"/>
                </a:lnTo>
                <a:lnTo>
                  <a:pt x="126911" y="189230"/>
                </a:lnTo>
                <a:lnTo>
                  <a:pt x="128778" y="198120"/>
                </a:lnTo>
                <a:lnTo>
                  <a:pt x="128778" y="176542"/>
                </a:lnTo>
                <a:lnTo>
                  <a:pt x="124206" y="172720"/>
                </a:lnTo>
                <a:lnTo>
                  <a:pt x="122682" y="172720"/>
                </a:lnTo>
                <a:lnTo>
                  <a:pt x="122682" y="171450"/>
                </a:lnTo>
                <a:lnTo>
                  <a:pt x="119634" y="171450"/>
                </a:lnTo>
                <a:lnTo>
                  <a:pt x="119634" y="170180"/>
                </a:lnTo>
                <a:lnTo>
                  <a:pt x="116586" y="170180"/>
                </a:lnTo>
                <a:lnTo>
                  <a:pt x="116586" y="168922"/>
                </a:lnTo>
                <a:lnTo>
                  <a:pt x="110363" y="168922"/>
                </a:lnTo>
                <a:lnTo>
                  <a:pt x="110363" y="167640"/>
                </a:lnTo>
                <a:lnTo>
                  <a:pt x="101219" y="167640"/>
                </a:lnTo>
                <a:lnTo>
                  <a:pt x="99695" y="168922"/>
                </a:lnTo>
                <a:lnTo>
                  <a:pt x="96647" y="168922"/>
                </a:lnTo>
                <a:lnTo>
                  <a:pt x="88900" y="170180"/>
                </a:lnTo>
                <a:lnTo>
                  <a:pt x="82804" y="176530"/>
                </a:lnTo>
                <a:lnTo>
                  <a:pt x="78232" y="181622"/>
                </a:lnTo>
                <a:lnTo>
                  <a:pt x="76708" y="184150"/>
                </a:lnTo>
                <a:lnTo>
                  <a:pt x="75184" y="181622"/>
                </a:lnTo>
                <a:lnTo>
                  <a:pt x="73660" y="179184"/>
                </a:lnTo>
                <a:lnTo>
                  <a:pt x="73660" y="198120"/>
                </a:lnTo>
                <a:lnTo>
                  <a:pt x="71755" y="207022"/>
                </a:lnTo>
                <a:lnTo>
                  <a:pt x="66522" y="214630"/>
                </a:lnTo>
                <a:lnTo>
                  <a:pt x="58699" y="219722"/>
                </a:lnTo>
                <a:lnTo>
                  <a:pt x="49022" y="222250"/>
                </a:lnTo>
                <a:lnTo>
                  <a:pt x="39395" y="219722"/>
                </a:lnTo>
                <a:lnTo>
                  <a:pt x="31623" y="214630"/>
                </a:lnTo>
                <a:lnTo>
                  <a:pt x="26403" y="207022"/>
                </a:lnTo>
                <a:lnTo>
                  <a:pt x="24511" y="198120"/>
                </a:lnTo>
                <a:lnTo>
                  <a:pt x="25044" y="195580"/>
                </a:lnTo>
                <a:lnTo>
                  <a:pt x="26403" y="189230"/>
                </a:lnTo>
                <a:lnTo>
                  <a:pt x="31623" y="182880"/>
                </a:lnTo>
                <a:lnTo>
                  <a:pt x="39395" y="177800"/>
                </a:lnTo>
                <a:lnTo>
                  <a:pt x="49022" y="176530"/>
                </a:lnTo>
                <a:lnTo>
                  <a:pt x="58699" y="177800"/>
                </a:lnTo>
                <a:lnTo>
                  <a:pt x="66522" y="182880"/>
                </a:lnTo>
                <a:lnTo>
                  <a:pt x="71755" y="189230"/>
                </a:lnTo>
                <a:lnTo>
                  <a:pt x="73660" y="198120"/>
                </a:lnTo>
                <a:lnTo>
                  <a:pt x="73660" y="179184"/>
                </a:lnTo>
                <a:lnTo>
                  <a:pt x="72009" y="176530"/>
                </a:lnTo>
                <a:lnTo>
                  <a:pt x="64389" y="170180"/>
                </a:lnTo>
                <a:lnTo>
                  <a:pt x="58293" y="168922"/>
                </a:lnTo>
                <a:lnTo>
                  <a:pt x="53721" y="168922"/>
                </a:lnTo>
                <a:lnTo>
                  <a:pt x="53721" y="167640"/>
                </a:lnTo>
                <a:lnTo>
                  <a:pt x="44450" y="167640"/>
                </a:lnTo>
                <a:lnTo>
                  <a:pt x="42926" y="168922"/>
                </a:lnTo>
                <a:lnTo>
                  <a:pt x="38354" y="168922"/>
                </a:lnTo>
                <a:lnTo>
                  <a:pt x="36830" y="170180"/>
                </a:lnTo>
                <a:lnTo>
                  <a:pt x="35306" y="170180"/>
                </a:lnTo>
                <a:lnTo>
                  <a:pt x="33782" y="171450"/>
                </a:lnTo>
                <a:lnTo>
                  <a:pt x="32258" y="171450"/>
                </a:lnTo>
                <a:lnTo>
                  <a:pt x="32258" y="172720"/>
                </a:lnTo>
                <a:lnTo>
                  <a:pt x="30607" y="172720"/>
                </a:lnTo>
                <a:lnTo>
                  <a:pt x="22987" y="177800"/>
                </a:lnTo>
                <a:lnTo>
                  <a:pt x="18415" y="185420"/>
                </a:lnTo>
                <a:lnTo>
                  <a:pt x="16891" y="194322"/>
                </a:lnTo>
                <a:lnTo>
                  <a:pt x="16891" y="195580"/>
                </a:lnTo>
                <a:lnTo>
                  <a:pt x="7620" y="195580"/>
                </a:lnTo>
                <a:lnTo>
                  <a:pt x="7620" y="160020"/>
                </a:lnTo>
                <a:lnTo>
                  <a:pt x="326644" y="160020"/>
                </a:lnTo>
                <a:lnTo>
                  <a:pt x="326644" y="151130"/>
                </a:lnTo>
                <a:lnTo>
                  <a:pt x="308229" y="151130"/>
                </a:lnTo>
                <a:lnTo>
                  <a:pt x="308229" y="6350"/>
                </a:lnTo>
                <a:lnTo>
                  <a:pt x="308229" y="2540"/>
                </a:lnTo>
                <a:lnTo>
                  <a:pt x="306705" y="0"/>
                </a:lnTo>
                <a:lnTo>
                  <a:pt x="300482" y="0"/>
                </a:lnTo>
                <a:lnTo>
                  <a:pt x="300482" y="6350"/>
                </a:lnTo>
                <a:lnTo>
                  <a:pt x="300482" y="151130"/>
                </a:lnTo>
                <a:lnTo>
                  <a:pt x="32258" y="151130"/>
                </a:lnTo>
                <a:lnTo>
                  <a:pt x="32258" y="6350"/>
                </a:lnTo>
                <a:lnTo>
                  <a:pt x="300482" y="6350"/>
                </a:lnTo>
                <a:lnTo>
                  <a:pt x="300482" y="0"/>
                </a:lnTo>
                <a:lnTo>
                  <a:pt x="26035" y="0"/>
                </a:lnTo>
                <a:lnTo>
                  <a:pt x="24511" y="2540"/>
                </a:lnTo>
                <a:lnTo>
                  <a:pt x="24511" y="151130"/>
                </a:lnTo>
                <a:lnTo>
                  <a:pt x="1524" y="151130"/>
                </a:lnTo>
                <a:lnTo>
                  <a:pt x="0" y="152400"/>
                </a:lnTo>
                <a:lnTo>
                  <a:pt x="0" y="200672"/>
                </a:lnTo>
                <a:lnTo>
                  <a:pt x="1524" y="203200"/>
                </a:lnTo>
                <a:lnTo>
                  <a:pt x="16891" y="203200"/>
                </a:lnTo>
                <a:lnTo>
                  <a:pt x="16891" y="204470"/>
                </a:lnTo>
                <a:lnTo>
                  <a:pt x="21043" y="214630"/>
                </a:lnTo>
                <a:lnTo>
                  <a:pt x="28384" y="222250"/>
                </a:lnTo>
                <a:lnTo>
                  <a:pt x="37998" y="227330"/>
                </a:lnTo>
                <a:lnTo>
                  <a:pt x="49022" y="228600"/>
                </a:lnTo>
                <a:lnTo>
                  <a:pt x="56781" y="228600"/>
                </a:lnTo>
                <a:lnTo>
                  <a:pt x="63804" y="226072"/>
                </a:lnTo>
                <a:lnTo>
                  <a:pt x="69977" y="222250"/>
                </a:lnTo>
                <a:lnTo>
                  <a:pt x="75184" y="215900"/>
                </a:lnTo>
                <a:lnTo>
                  <a:pt x="76708" y="214630"/>
                </a:lnTo>
                <a:lnTo>
                  <a:pt x="78232" y="215900"/>
                </a:lnTo>
                <a:lnTo>
                  <a:pt x="83604" y="222250"/>
                </a:lnTo>
                <a:lnTo>
                  <a:pt x="90297" y="226072"/>
                </a:lnTo>
                <a:lnTo>
                  <a:pt x="97840" y="228600"/>
                </a:lnTo>
                <a:lnTo>
                  <a:pt x="105791" y="228600"/>
                </a:lnTo>
                <a:lnTo>
                  <a:pt x="116840" y="227330"/>
                </a:lnTo>
                <a:lnTo>
                  <a:pt x="126288" y="222250"/>
                </a:lnTo>
                <a:lnTo>
                  <a:pt x="133184" y="214630"/>
                </a:lnTo>
                <a:lnTo>
                  <a:pt x="136525" y="204470"/>
                </a:lnTo>
                <a:lnTo>
                  <a:pt x="136525" y="203200"/>
                </a:lnTo>
                <a:lnTo>
                  <a:pt x="196215" y="203200"/>
                </a:lnTo>
                <a:lnTo>
                  <a:pt x="197739" y="204470"/>
                </a:lnTo>
                <a:lnTo>
                  <a:pt x="201066" y="214630"/>
                </a:lnTo>
                <a:lnTo>
                  <a:pt x="207962" y="222250"/>
                </a:lnTo>
                <a:lnTo>
                  <a:pt x="217411" y="227330"/>
                </a:lnTo>
                <a:lnTo>
                  <a:pt x="228473" y="228600"/>
                </a:lnTo>
                <a:lnTo>
                  <a:pt x="236410" y="228600"/>
                </a:lnTo>
                <a:lnTo>
                  <a:pt x="243967" y="226072"/>
                </a:lnTo>
                <a:lnTo>
                  <a:pt x="250647" y="222250"/>
                </a:lnTo>
                <a:lnTo>
                  <a:pt x="256032" y="215900"/>
                </a:lnTo>
                <a:lnTo>
                  <a:pt x="257556" y="214630"/>
                </a:lnTo>
                <a:lnTo>
                  <a:pt x="257556" y="215900"/>
                </a:lnTo>
                <a:lnTo>
                  <a:pt x="262978" y="222250"/>
                </a:lnTo>
                <a:lnTo>
                  <a:pt x="269684" y="226072"/>
                </a:lnTo>
                <a:lnTo>
                  <a:pt x="277228" y="228600"/>
                </a:lnTo>
                <a:lnTo>
                  <a:pt x="285242" y="228600"/>
                </a:lnTo>
                <a:lnTo>
                  <a:pt x="296252" y="227330"/>
                </a:lnTo>
                <a:lnTo>
                  <a:pt x="305879" y="222250"/>
                </a:lnTo>
                <a:lnTo>
                  <a:pt x="313207" y="214630"/>
                </a:lnTo>
                <a:lnTo>
                  <a:pt x="317373" y="204470"/>
                </a:lnTo>
                <a:lnTo>
                  <a:pt x="317373" y="203200"/>
                </a:lnTo>
                <a:lnTo>
                  <a:pt x="332740" y="203200"/>
                </a:lnTo>
                <a:lnTo>
                  <a:pt x="334264" y="200672"/>
                </a:lnTo>
                <a:lnTo>
                  <a:pt x="334264" y="195580"/>
                </a:lnTo>
                <a:lnTo>
                  <a:pt x="334264" y="181622"/>
                </a:lnTo>
                <a:lnTo>
                  <a:pt x="364871" y="181622"/>
                </a:lnTo>
                <a:lnTo>
                  <a:pt x="364871" y="200672"/>
                </a:lnTo>
                <a:lnTo>
                  <a:pt x="366522" y="203200"/>
                </a:lnTo>
                <a:lnTo>
                  <a:pt x="381762" y="203200"/>
                </a:lnTo>
                <a:lnTo>
                  <a:pt x="381762" y="204470"/>
                </a:lnTo>
                <a:lnTo>
                  <a:pt x="385914" y="214630"/>
                </a:lnTo>
                <a:lnTo>
                  <a:pt x="393268" y="222250"/>
                </a:lnTo>
                <a:lnTo>
                  <a:pt x="402920" y="227330"/>
                </a:lnTo>
                <a:lnTo>
                  <a:pt x="414020" y="228600"/>
                </a:lnTo>
                <a:lnTo>
                  <a:pt x="421944" y="228600"/>
                </a:lnTo>
                <a:lnTo>
                  <a:pt x="429323" y="226072"/>
                </a:lnTo>
                <a:lnTo>
                  <a:pt x="435546" y="222250"/>
                </a:lnTo>
                <a:lnTo>
                  <a:pt x="440055" y="215900"/>
                </a:lnTo>
                <a:lnTo>
                  <a:pt x="441579" y="214630"/>
                </a:lnTo>
                <a:lnTo>
                  <a:pt x="443103" y="215900"/>
                </a:lnTo>
                <a:lnTo>
                  <a:pt x="448475" y="222250"/>
                </a:lnTo>
                <a:lnTo>
                  <a:pt x="455180" y="226072"/>
                </a:lnTo>
                <a:lnTo>
                  <a:pt x="462762" y="228600"/>
                </a:lnTo>
                <a:lnTo>
                  <a:pt x="470789" y="228600"/>
                </a:lnTo>
                <a:lnTo>
                  <a:pt x="481774" y="227330"/>
                </a:lnTo>
                <a:lnTo>
                  <a:pt x="491236" y="222250"/>
                </a:lnTo>
                <a:lnTo>
                  <a:pt x="498106" y="214630"/>
                </a:lnTo>
                <a:lnTo>
                  <a:pt x="501396" y="204470"/>
                </a:lnTo>
                <a:lnTo>
                  <a:pt x="501396" y="194322"/>
                </a:lnTo>
                <a:close/>
              </a:path>
            </a:pathLst>
          </a:custGeom>
          <a:solidFill>
            <a:srgbClr val="FFFFFF"/>
          </a:solidFill>
        </p:spPr>
        <p:txBody>
          <a:bodyPr wrap="square" lIns="0" tIns="0" rIns="0" bIns="0" rtlCol="0"/>
          <a:lstStyle/>
          <a:p>
            <a:endParaRPr/>
          </a:p>
        </p:txBody>
      </p:sp>
      <p:grpSp>
        <p:nvGrpSpPr>
          <p:cNvPr id="148" name="object 148"/>
          <p:cNvGrpSpPr/>
          <p:nvPr/>
        </p:nvGrpSpPr>
        <p:grpSpPr>
          <a:xfrm>
            <a:off x="8178038" y="3977004"/>
            <a:ext cx="1538605" cy="394970"/>
            <a:chOff x="8178038" y="3977004"/>
            <a:chExt cx="1538605" cy="394970"/>
          </a:xfrm>
        </p:grpSpPr>
        <p:sp>
          <p:nvSpPr>
            <p:cNvPr id="149" name="object 149"/>
            <p:cNvSpPr/>
            <p:nvPr/>
          </p:nvSpPr>
          <p:spPr>
            <a:xfrm>
              <a:off x="8178038" y="3977004"/>
              <a:ext cx="815124" cy="192024"/>
            </a:xfrm>
            <a:prstGeom prst="rect">
              <a:avLst/>
            </a:prstGeom>
            <a:blipFill>
              <a:blip r:embed="rId60" cstate="print"/>
              <a:stretch>
                <a:fillRect/>
              </a:stretch>
            </a:blipFill>
          </p:spPr>
          <p:txBody>
            <a:bodyPr wrap="square" lIns="0" tIns="0" rIns="0" bIns="0" rtlCol="0"/>
            <a:lstStyle/>
            <a:p>
              <a:endParaRPr/>
            </a:p>
          </p:txBody>
        </p:sp>
        <p:sp>
          <p:nvSpPr>
            <p:cNvPr id="150" name="object 150"/>
            <p:cNvSpPr/>
            <p:nvPr/>
          </p:nvSpPr>
          <p:spPr>
            <a:xfrm>
              <a:off x="8926322" y="3977004"/>
              <a:ext cx="542290" cy="192024"/>
            </a:xfrm>
            <a:prstGeom prst="rect">
              <a:avLst/>
            </a:prstGeom>
            <a:blipFill>
              <a:blip r:embed="rId61" cstate="print"/>
              <a:stretch>
                <a:fillRect/>
              </a:stretch>
            </a:blipFill>
          </p:spPr>
          <p:txBody>
            <a:bodyPr wrap="square" lIns="0" tIns="0" rIns="0" bIns="0" rtlCol="0"/>
            <a:lstStyle/>
            <a:p>
              <a:endParaRPr/>
            </a:p>
          </p:txBody>
        </p:sp>
        <p:sp>
          <p:nvSpPr>
            <p:cNvPr id="151" name="object 151"/>
            <p:cNvSpPr/>
            <p:nvPr/>
          </p:nvSpPr>
          <p:spPr>
            <a:xfrm>
              <a:off x="9424670" y="3977004"/>
              <a:ext cx="212598" cy="192024"/>
            </a:xfrm>
            <a:prstGeom prst="rect">
              <a:avLst/>
            </a:prstGeom>
            <a:blipFill>
              <a:blip r:embed="rId62" cstate="print"/>
              <a:stretch>
                <a:fillRect/>
              </a:stretch>
            </a:blipFill>
          </p:spPr>
          <p:txBody>
            <a:bodyPr wrap="square" lIns="0" tIns="0" rIns="0" bIns="0" rtlCol="0"/>
            <a:lstStyle/>
            <a:p>
              <a:endParaRPr/>
            </a:p>
          </p:txBody>
        </p:sp>
        <p:sp>
          <p:nvSpPr>
            <p:cNvPr id="152" name="object 152"/>
            <p:cNvSpPr/>
            <p:nvPr/>
          </p:nvSpPr>
          <p:spPr>
            <a:xfrm>
              <a:off x="8178038" y="4179696"/>
              <a:ext cx="966215" cy="192024"/>
            </a:xfrm>
            <a:prstGeom prst="rect">
              <a:avLst/>
            </a:prstGeom>
            <a:blipFill>
              <a:blip r:embed="rId63" cstate="print"/>
              <a:stretch>
                <a:fillRect/>
              </a:stretch>
            </a:blipFill>
          </p:spPr>
          <p:txBody>
            <a:bodyPr wrap="square" lIns="0" tIns="0" rIns="0" bIns="0" rtlCol="0"/>
            <a:lstStyle/>
            <a:p>
              <a:endParaRPr/>
            </a:p>
          </p:txBody>
        </p:sp>
        <p:sp>
          <p:nvSpPr>
            <p:cNvPr id="153" name="object 153"/>
            <p:cNvSpPr/>
            <p:nvPr/>
          </p:nvSpPr>
          <p:spPr>
            <a:xfrm>
              <a:off x="9078722" y="4179696"/>
              <a:ext cx="637463" cy="192024"/>
            </a:xfrm>
            <a:prstGeom prst="rect">
              <a:avLst/>
            </a:prstGeom>
            <a:blipFill>
              <a:blip r:embed="rId64" cstate="print"/>
              <a:stretch>
                <a:fillRect/>
              </a:stretch>
            </a:blipFill>
          </p:spPr>
          <p:txBody>
            <a:bodyPr wrap="square" lIns="0" tIns="0" rIns="0" bIns="0" rtlCol="0"/>
            <a:lstStyle/>
            <a:p>
              <a:endParaRPr/>
            </a:p>
          </p:txBody>
        </p:sp>
      </p:grpSp>
      <p:grpSp>
        <p:nvGrpSpPr>
          <p:cNvPr id="154" name="object 154"/>
          <p:cNvGrpSpPr/>
          <p:nvPr/>
        </p:nvGrpSpPr>
        <p:grpSpPr>
          <a:xfrm>
            <a:off x="8195818" y="5081270"/>
            <a:ext cx="2162810" cy="597535"/>
            <a:chOff x="8195818" y="5081270"/>
            <a:chExt cx="2162810" cy="597535"/>
          </a:xfrm>
        </p:grpSpPr>
        <p:sp>
          <p:nvSpPr>
            <p:cNvPr id="155" name="object 155"/>
            <p:cNvSpPr/>
            <p:nvPr/>
          </p:nvSpPr>
          <p:spPr>
            <a:xfrm>
              <a:off x="8195818" y="5081270"/>
              <a:ext cx="574649" cy="192024"/>
            </a:xfrm>
            <a:prstGeom prst="rect">
              <a:avLst/>
            </a:prstGeom>
            <a:blipFill>
              <a:blip r:embed="rId65" cstate="print"/>
              <a:stretch>
                <a:fillRect/>
              </a:stretch>
            </a:blipFill>
          </p:spPr>
          <p:txBody>
            <a:bodyPr wrap="square" lIns="0" tIns="0" rIns="0" bIns="0" rtlCol="0"/>
            <a:lstStyle/>
            <a:p>
              <a:endParaRPr/>
            </a:p>
          </p:txBody>
        </p:sp>
        <p:sp>
          <p:nvSpPr>
            <p:cNvPr id="156" name="object 156"/>
            <p:cNvSpPr/>
            <p:nvPr/>
          </p:nvSpPr>
          <p:spPr>
            <a:xfrm>
              <a:off x="8724900" y="5081270"/>
              <a:ext cx="515721" cy="192024"/>
            </a:xfrm>
            <a:prstGeom prst="rect">
              <a:avLst/>
            </a:prstGeom>
            <a:blipFill>
              <a:blip r:embed="rId66" cstate="print"/>
              <a:stretch>
                <a:fillRect/>
              </a:stretch>
            </a:blipFill>
          </p:spPr>
          <p:txBody>
            <a:bodyPr wrap="square" lIns="0" tIns="0" rIns="0" bIns="0" rtlCol="0"/>
            <a:lstStyle/>
            <a:p>
              <a:endParaRPr/>
            </a:p>
          </p:txBody>
        </p:sp>
        <p:sp>
          <p:nvSpPr>
            <p:cNvPr id="157" name="object 157"/>
            <p:cNvSpPr/>
            <p:nvPr/>
          </p:nvSpPr>
          <p:spPr>
            <a:xfrm>
              <a:off x="9154668" y="5081270"/>
              <a:ext cx="102870" cy="192024"/>
            </a:xfrm>
            <a:prstGeom prst="rect">
              <a:avLst/>
            </a:prstGeom>
            <a:blipFill>
              <a:blip r:embed="rId67" cstate="print"/>
              <a:stretch>
                <a:fillRect/>
              </a:stretch>
            </a:blipFill>
          </p:spPr>
          <p:txBody>
            <a:bodyPr wrap="square" lIns="0" tIns="0" rIns="0" bIns="0" rtlCol="0"/>
            <a:lstStyle/>
            <a:p>
              <a:endParaRPr/>
            </a:p>
          </p:txBody>
        </p:sp>
        <p:sp>
          <p:nvSpPr>
            <p:cNvPr id="158" name="object 158"/>
            <p:cNvSpPr/>
            <p:nvPr/>
          </p:nvSpPr>
          <p:spPr>
            <a:xfrm>
              <a:off x="8195818" y="5283962"/>
              <a:ext cx="789431" cy="192024"/>
            </a:xfrm>
            <a:prstGeom prst="rect">
              <a:avLst/>
            </a:prstGeom>
            <a:blipFill>
              <a:blip r:embed="rId68" cstate="print"/>
              <a:stretch>
                <a:fillRect/>
              </a:stretch>
            </a:blipFill>
          </p:spPr>
          <p:txBody>
            <a:bodyPr wrap="square" lIns="0" tIns="0" rIns="0" bIns="0" rtlCol="0"/>
            <a:lstStyle/>
            <a:p>
              <a:endParaRPr/>
            </a:p>
          </p:txBody>
        </p:sp>
        <p:sp>
          <p:nvSpPr>
            <p:cNvPr id="159" name="object 159"/>
            <p:cNvSpPr/>
            <p:nvPr/>
          </p:nvSpPr>
          <p:spPr>
            <a:xfrm>
              <a:off x="8906256" y="5283962"/>
              <a:ext cx="1040892" cy="192024"/>
            </a:xfrm>
            <a:prstGeom prst="rect">
              <a:avLst/>
            </a:prstGeom>
            <a:blipFill>
              <a:blip r:embed="rId69" cstate="print"/>
              <a:stretch>
                <a:fillRect/>
              </a:stretch>
            </a:blipFill>
          </p:spPr>
          <p:txBody>
            <a:bodyPr wrap="square" lIns="0" tIns="0" rIns="0" bIns="0" rtlCol="0"/>
            <a:lstStyle/>
            <a:p>
              <a:endParaRPr/>
            </a:p>
          </p:txBody>
        </p:sp>
        <p:sp>
          <p:nvSpPr>
            <p:cNvPr id="160" name="object 160"/>
            <p:cNvSpPr/>
            <p:nvPr/>
          </p:nvSpPr>
          <p:spPr>
            <a:xfrm>
              <a:off x="9899904" y="5283962"/>
              <a:ext cx="458724" cy="192024"/>
            </a:xfrm>
            <a:prstGeom prst="rect">
              <a:avLst/>
            </a:prstGeom>
            <a:blipFill>
              <a:blip r:embed="rId70" cstate="print"/>
              <a:stretch>
                <a:fillRect/>
              </a:stretch>
            </a:blipFill>
          </p:spPr>
          <p:txBody>
            <a:bodyPr wrap="square" lIns="0" tIns="0" rIns="0" bIns="0" rtlCol="0"/>
            <a:lstStyle/>
            <a:p>
              <a:endParaRPr/>
            </a:p>
          </p:txBody>
        </p:sp>
        <p:sp>
          <p:nvSpPr>
            <p:cNvPr id="161" name="object 161"/>
            <p:cNvSpPr/>
            <p:nvPr/>
          </p:nvSpPr>
          <p:spPr>
            <a:xfrm>
              <a:off x="8195818" y="5486704"/>
              <a:ext cx="789431" cy="192024"/>
            </a:xfrm>
            <a:prstGeom prst="rect">
              <a:avLst/>
            </a:prstGeom>
            <a:blipFill>
              <a:blip r:embed="rId71" cstate="print"/>
              <a:stretch>
                <a:fillRect/>
              </a:stretch>
            </a:blipFill>
          </p:spPr>
          <p:txBody>
            <a:bodyPr wrap="square" lIns="0" tIns="0" rIns="0" bIns="0" rtlCol="0"/>
            <a:lstStyle/>
            <a:p>
              <a:endParaRPr/>
            </a:p>
          </p:txBody>
        </p:sp>
        <p:sp>
          <p:nvSpPr>
            <p:cNvPr id="162" name="object 162"/>
            <p:cNvSpPr/>
            <p:nvPr/>
          </p:nvSpPr>
          <p:spPr>
            <a:xfrm>
              <a:off x="8906256" y="5486704"/>
              <a:ext cx="1199388" cy="192024"/>
            </a:xfrm>
            <a:prstGeom prst="rect">
              <a:avLst/>
            </a:prstGeom>
            <a:blipFill>
              <a:blip r:embed="rId72" cstate="print"/>
              <a:stretch>
                <a:fillRect/>
              </a:stretch>
            </a:blipFill>
          </p:spPr>
          <p:txBody>
            <a:bodyPr wrap="square" lIns="0" tIns="0" rIns="0" bIns="0" rtlCol="0"/>
            <a:lstStyle/>
            <a:p>
              <a:endParaRPr/>
            </a:p>
          </p:txBody>
        </p:sp>
      </p:grpSp>
      <p:sp>
        <p:nvSpPr>
          <p:cNvPr id="163" name="object 163"/>
          <p:cNvSpPr/>
          <p:nvPr/>
        </p:nvSpPr>
        <p:spPr>
          <a:xfrm>
            <a:off x="7341107" y="5126735"/>
            <a:ext cx="628015" cy="231775"/>
          </a:xfrm>
          <a:custGeom>
            <a:avLst/>
            <a:gdLst/>
            <a:ahLst/>
            <a:cxnLst/>
            <a:rect l="l" t="t" r="r" b="b"/>
            <a:pathLst>
              <a:path w="628015" h="231775">
                <a:moveTo>
                  <a:pt x="428117" y="175894"/>
                </a:moveTo>
                <a:lnTo>
                  <a:pt x="256921" y="175894"/>
                </a:lnTo>
                <a:lnTo>
                  <a:pt x="256921" y="182625"/>
                </a:lnTo>
                <a:lnTo>
                  <a:pt x="254762" y="184276"/>
                </a:lnTo>
                <a:lnTo>
                  <a:pt x="254762" y="191007"/>
                </a:lnTo>
                <a:lnTo>
                  <a:pt x="258371" y="206680"/>
                </a:lnTo>
                <a:lnTo>
                  <a:pt x="268303" y="219614"/>
                </a:lnTo>
                <a:lnTo>
                  <a:pt x="283211" y="228405"/>
                </a:lnTo>
                <a:lnTo>
                  <a:pt x="301751" y="231647"/>
                </a:lnTo>
                <a:lnTo>
                  <a:pt x="312358" y="230695"/>
                </a:lnTo>
                <a:lnTo>
                  <a:pt x="322595" y="227837"/>
                </a:lnTo>
                <a:lnTo>
                  <a:pt x="332095" y="223075"/>
                </a:lnTo>
                <a:lnTo>
                  <a:pt x="336171" y="219836"/>
                </a:lnTo>
                <a:lnTo>
                  <a:pt x="301751" y="219836"/>
                </a:lnTo>
                <a:lnTo>
                  <a:pt x="288565" y="217725"/>
                </a:lnTo>
                <a:lnTo>
                  <a:pt x="277510" y="211804"/>
                </a:lnTo>
                <a:lnTo>
                  <a:pt x="269908" y="202691"/>
                </a:lnTo>
                <a:lnTo>
                  <a:pt x="267081" y="191007"/>
                </a:lnTo>
                <a:lnTo>
                  <a:pt x="267081" y="187705"/>
                </a:lnTo>
                <a:lnTo>
                  <a:pt x="269113" y="182625"/>
                </a:lnTo>
                <a:lnTo>
                  <a:pt x="271145" y="179197"/>
                </a:lnTo>
                <a:lnTo>
                  <a:pt x="273176" y="177545"/>
                </a:lnTo>
                <a:lnTo>
                  <a:pt x="428615" y="177545"/>
                </a:lnTo>
                <a:lnTo>
                  <a:pt x="428117" y="175894"/>
                </a:lnTo>
                <a:close/>
              </a:path>
              <a:path w="628015" h="231775">
                <a:moveTo>
                  <a:pt x="362337" y="213105"/>
                </a:moveTo>
                <a:lnTo>
                  <a:pt x="342519" y="213105"/>
                </a:lnTo>
                <a:lnTo>
                  <a:pt x="346583" y="216407"/>
                </a:lnTo>
                <a:lnTo>
                  <a:pt x="354585" y="223075"/>
                </a:lnTo>
                <a:lnTo>
                  <a:pt x="363362" y="227837"/>
                </a:lnTo>
                <a:lnTo>
                  <a:pt x="372925" y="230695"/>
                </a:lnTo>
                <a:lnTo>
                  <a:pt x="383286" y="231647"/>
                </a:lnTo>
                <a:lnTo>
                  <a:pt x="402070" y="228405"/>
                </a:lnTo>
                <a:lnTo>
                  <a:pt x="417245" y="219836"/>
                </a:lnTo>
                <a:lnTo>
                  <a:pt x="383286" y="219836"/>
                </a:lnTo>
                <a:lnTo>
                  <a:pt x="370417" y="217725"/>
                </a:lnTo>
                <a:lnTo>
                  <a:pt x="362337" y="213105"/>
                </a:lnTo>
                <a:close/>
              </a:path>
              <a:path w="628015" h="231775">
                <a:moveTo>
                  <a:pt x="354711" y="177545"/>
                </a:moveTo>
                <a:lnTo>
                  <a:pt x="332232" y="177545"/>
                </a:lnTo>
                <a:lnTo>
                  <a:pt x="332232" y="179197"/>
                </a:lnTo>
                <a:lnTo>
                  <a:pt x="334391" y="182625"/>
                </a:lnTo>
                <a:lnTo>
                  <a:pt x="336423" y="187705"/>
                </a:lnTo>
                <a:lnTo>
                  <a:pt x="336423" y="191007"/>
                </a:lnTo>
                <a:lnTo>
                  <a:pt x="333577" y="202691"/>
                </a:lnTo>
                <a:lnTo>
                  <a:pt x="325945" y="211804"/>
                </a:lnTo>
                <a:lnTo>
                  <a:pt x="314884" y="217725"/>
                </a:lnTo>
                <a:lnTo>
                  <a:pt x="301751" y="219836"/>
                </a:lnTo>
                <a:lnTo>
                  <a:pt x="336171" y="219836"/>
                </a:lnTo>
                <a:lnTo>
                  <a:pt x="340487" y="216407"/>
                </a:lnTo>
                <a:lnTo>
                  <a:pt x="342519" y="213105"/>
                </a:lnTo>
                <a:lnTo>
                  <a:pt x="362337" y="213105"/>
                </a:lnTo>
                <a:lnTo>
                  <a:pt x="360060" y="211804"/>
                </a:lnTo>
                <a:lnTo>
                  <a:pt x="353157" y="202691"/>
                </a:lnTo>
                <a:lnTo>
                  <a:pt x="350647" y="191007"/>
                </a:lnTo>
                <a:lnTo>
                  <a:pt x="350647" y="182625"/>
                </a:lnTo>
                <a:lnTo>
                  <a:pt x="352678" y="179197"/>
                </a:lnTo>
                <a:lnTo>
                  <a:pt x="354711" y="177545"/>
                </a:lnTo>
                <a:close/>
              </a:path>
              <a:path w="628015" h="231775">
                <a:moveTo>
                  <a:pt x="428615" y="177545"/>
                </a:moveTo>
                <a:lnTo>
                  <a:pt x="413893" y="177545"/>
                </a:lnTo>
                <a:lnTo>
                  <a:pt x="415925" y="179197"/>
                </a:lnTo>
                <a:lnTo>
                  <a:pt x="417957" y="182625"/>
                </a:lnTo>
                <a:lnTo>
                  <a:pt x="417957" y="191007"/>
                </a:lnTo>
                <a:lnTo>
                  <a:pt x="415397" y="202691"/>
                </a:lnTo>
                <a:lnTo>
                  <a:pt x="408241" y="211804"/>
                </a:lnTo>
                <a:lnTo>
                  <a:pt x="397275" y="217725"/>
                </a:lnTo>
                <a:lnTo>
                  <a:pt x="383286" y="219836"/>
                </a:lnTo>
                <a:lnTo>
                  <a:pt x="417245" y="219836"/>
                </a:lnTo>
                <a:lnTo>
                  <a:pt x="417639" y="219614"/>
                </a:lnTo>
                <a:lnTo>
                  <a:pt x="428255" y="206680"/>
                </a:lnTo>
                <a:lnTo>
                  <a:pt x="432181" y="191007"/>
                </a:lnTo>
                <a:lnTo>
                  <a:pt x="432181" y="184276"/>
                </a:lnTo>
                <a:lnTo>
                  <a:pt x="430149" y="182625"/>
                </a:lnTo>
                <a:lnTo>
                  <a:pt x="428615" y="177545"/>
                </a:lnTo>
                <a:close/>
              </a:path>
              <a:path w="628015" h="231775">
                <a:moveTo>
                  <a:pt x="432181" y="165734"/>
                </a:moveTo>
                <a:lnTo>
                  <a:pt x="252730" y="165734"/>
                </a:lnTo>
                <a:lnTo>
                  <a:pt x="242220" y="167231"/>
                </a:lnTo>
                <a:lnTo>
                  <a:pt x="232664" y="171418"/>
                </a:lnTo>
                <a:lnTo>
                  <a:pt x="225012" y="177843"/>
                </a:lnTo>
                <a:lnTo>
                  <a:pt x="220218" y="186054"/>
                </a:lnTo>
                <a:lnTo>
                  <a:pt x="220218" y="189356"/>
                </a:lnTo>
                <a:lnTo>
                  <a:pt x="81534" y="189356"/>
                </a:lnTo>
                <a:lnTo>
                  <a:pt x="79501" y="191007"/>
                </a:lnTo>
                <a:lnTo>
                  <a:pt x="79501" y="197865"/>
                </a:lnTo>
                <a:lnTo>
                  <a:pt x="81534" y="199516"/>
                </a:lnTo>
                <a:lnTo>
                  <a:pt x="230377" y="199516"/>
                </a:lnTo>
                <a:lnTo>
                  <a:pt x="232410" y="197865"/>
                </a:lnTo>
                <a:lnTo>
                  <a:pt x="232410" y="186054"/>
                </a:lnTo>
                <a:lnTo>
                  <a:pt x="240538" y="177545"/>
                </a:lnTo>
                <a:lnTo>
                  <a:pt x="250698" y="177545"/>
                </a:lnTo>
                <a:lnTo>
                  <a:pt x="256921" y="175894"/>
                </a:lnTo>
                <a:lnTo>
                  <a:pt x="458102" y="175894"/>
                </a:lnTo>
                <a:lnTo>
                  <a:pt x="453072" y="171418"/>
                </a:lnTo>
                <a:lnTo>
                  <a:pt x="443567" y="167231"/>
                </a:lnTo>
                <a:lnTo>
                  <a:pt x="432181" y="165734"/>
                </a:lnTo>
                <a:close/>
              </a:path>
              <a:path w="628015" h="231775">
                <a:moveTo>
                  <a:pt x="458102" y="175894"/>
                </a:moveTo>
                <a:lnTo>
                  <a:pt x="428117" y="175894"/>
                </a:lnTo>
                <a:lnTo>
                  <a:pt x="436245" y="177545"/>
                </a:lnTo>
                <a:lnTo>
                  <a:pt x="446405" y="177545"/>
                </a:lnTo>
                <a:lnTo>
                  <a:pt x="454660" y="186054"/>
                </a:lnTo>
                <a:lnTo>
                  <a:pt x="454660" y="197865"/>
                </a:lnTo>
                <a:lnTo>
                  <a:pt x="456692" y="199516"/>
                </a:lnTo>
                <a:lnTo>
                  <a:pt x="550418" y="199516"/>
                </a:lnTo>
                <a:lnTo>
                  <a:pt x="580578" y="194450"/>
                </a:lnTo>
                <a:lnTo>
                  <a:pt x="589578" y="189356"/>
                </a:lnTo>
                <a:lnTo>
                  <a:pt x="466851" y="189356"/>
                </a:lnTo>
                <a:lnTo>
                  <a:pt x="464820" y="186054"/>
                </a:lnTo>
                <a:lnTo>
                  <a:pt x="460291" y="177843"/>
                </a:lnTo>
                <a:lnTo>
                  <a:pt x="458102" y="175894"/>
                </a:lnTo>
                <a:close/>
              </a:path>
              <a:path w="628015" h="231775">
                <a:moveTo>
                  <a:pt x="265049" y="0"/>
                </a:moveTo>
                <a:lnTo>
                  <a:pt x="2032" y="0"/>
                </a:lnTo>
                <a:lnTo>
                  <a:pt x="0" y="3428"/>
                </a:lnTo>
                <a:lnTo>
                  <a:pt x="0" y="8508"/>
                </a:lnTo>
                <a:lnTo>
                  <a:pt x="2032" y="11811"/>
                </a:lnTo>
                <a:lnTo>
                  <a:pt x="265049" y="11811"/>
                </a:lnTo>
                <a:lnTo>
                  <a:pt x="300164" y="12789"/>
                </a:lnTo>
                <a:lnTo>
                  <a:pt x="335089" y="15827"/>
                </a:lnTo>
                <a:lnTo>
                  <a:pt x="369633" y="21080"/>
                </a:lnTo>
                <a:lnTo>
                  <a:pt x="403606" y="28701"/>
                </a:lnTo>
                <a:lnTo>
                  <a:pt x="430149" y="37211"/>
                </a:lnTo>
                <a:lnTo>
                  <a:pt x="275209" y="37211"/>
                </a:lnTo>
                <a:lnTo>
                  <a:pt x="267081" y="42290"/>
                </a:lnTo>
                <a:lnTo>
                  <a:pt x="263017" y="49021"/>
                </a:lnTo>
                <a:lnTo>
                  <a:pt x="260985" y="57531"/>
                </a:lnTo>
                <a:lnTo>
                  <a:pt x="265049" y="65912"/>
                </a:lnTo>
                <a:lnTo>
                  <a:pt x="273176" y="69341"/>
                </a:lnTo>
                <a:lnTo>
                  <a:pt x="295368" y="80436"/>
                </a:lnTo>
                <a:lnTo>
                  <a:pt x="319071" y="88376"/>
                </a:lnTo>
                <a:lnTo>
                  <a:pt x="344275" y="93148"/>
                </a:lnTo>
                <a:lnTo>
                  <a:pt x="370967" y="94741"/>
                </a:lnTo>
                <a:lnTo>
                  <a:pt x="595249" y="94741"/>
                </a:lnTo>
                <a:lnTo>
                  <a:pt x="595249" y="96393"/>
                </a:lnTo>
                <a:lnTo>
                  <a:pt x="603587" y="104582"/>
                </a:lnTo>
                <a:lnTo>
                  <a:pt x="610044" y="113712"/>
                </a:lnTo>
                <a:lnTo>
                  <a:pt x="614215" y="123485"/>
                </a:lnTo>
                <a:lnTo>
                  <a:pt x="615696" y="133603"/>
                </a:lnTo>
                <a:lnTo>
                  <a:pt x="610371" y="155120"/>
                </a:lnTo>
                <a:lnTo>
                  <a:pt x="596058" y="172862"/>
                </a:lnTo>
                <a:lnTo>
                  <a:pt x="575244" y="184913"/>
                </a:lnTo>
                <a:lnTo>
                  <a:pt x="550418" y="189356"/>
                </a:lnTo>
                <a:lnTo>
                  <a:pt x="589578" y="189356"/>
                </a:lnTo>
                <a:lnTo>
                  <a:pt x="605202" y="180514"/>
                </a:lnTo>
                <a:lnTo>
                  <a:pt x="621801" y="159601"/>
                </a:lnTo>
                <a:lnTo>
                  <a:pt x="627888" y="133603"/>
                </a:lnTo>
                <a:lnTo>
                  <a:pt x="624248" y="114792"/>
                </a:lnTo>
                <a:lnTo>
                  <a:pt x="614108" y="97409"/>
                </a:lnTo>
                <a:lnTo>
                  <a:pt x="598634" y="82883"/>
                </a:lnTo>
                <a:lnTo>
                  <a:pt x="598482" y="82803"/>
                </a:lnTo>
                <a:lnTo>
                  <a:pt x="370967" y="82803"/>
                </a:lnTo>
                <a:lnTo>
                  <a:pt x="346656" y="81514"/>
                </a:lnTo>
                <a:lnTo>
                  <a:pt x="300226" y="70695"/>
                </a:lnTo>
                <a:lnTo>
                  <a:pt x="275209" y="55752"/>
                </a:lnTo>
                <a:lnTo>
                  <a:pt x="275209" y="52450"/>
                </a:lnTo>
                <a:lnTo>
                  <a:pt x="277241" y="49021"/>
                </a:lnTo>
                <a:lnTo>
                  <a:pt x="281305" y="47370"/>
                </a:lnTo>
                <a:lnTo>
                  <a:pt x="498282" y="47370"/>
                </a:lnTo>
                <a:lnTo>
                  <a:pt x="428117" y="25400"/>
                </a:lnTo>
                <a:lnTo>
                  <a:pt x="389171" y="14305"/>
                </a:lnTo>
                <a:lnTo>
                  <a:pt x="348869" y="6365"/>
                </a:lnTo>
                <a:lnTo>
                  <a:pt x="307423" y="1593"/>
                </a:lnTo>
                <a:lnTo>
                  <a:pt x="265049" y="0"/>
                </a:lnTo>
                <a:close/>
              </a:path>
              <a:path w="628015" h="231775">
                <a:moveTo>
                  <a:pt x="498282" y="47370"/>
                </a:moveTo>
                <a:lnTo>
                  <a:pt x="462788" y="47370"/>
                </a:lnTo>
                <a:lnTo>
                  <a:pt x="550418" y="76072"/>
                </a:lnTo>
                <a:lnTo>
                  <a:pt x="572897" y="82803"/>
                </a:lnTo>
                <a:lnTo>
                  <a:pt x="598482" y="82803"/>
                </a:lnTo>
                <a:lnTo>
                  <a:pt x="578993" y="72643"/>
                </a:lnTo>
                <a:lnTo>
                  <a:pt x="498282" y="47370"/>
                </a:lnTo>
                <a:close/>
              </a:path>
            </a:pathLst>
          </a:custGeom>
          <a:solidFill>
            <a:srgbClr val="FFFFFF"/>
          </a:solidFill>
        </p:spPr>
        <p:txBody>
          <a:bodyPr wrap="square" lIns="0" tIns="0" rIns="0" bIns="0" rtlCol="0"/>
          <a:lstStyle/>
          <a:p>
            <a:endParaRPr/>
          </a:p>
        </p:txBody>
      </p:sp>
      <p:grpSp>
        <p:nvGrpSpPr>
          <p:cNvPr id="164" name="object 164"/>
          <p:cNvGrpSpPr/>
          <p:nvPr/>
        </p:nvGrpSpPr>
        <p:grpSpPr>
          <a:xfrm>
            <a:off x="8192389" y="3384169"/>
            <a:ext cx="772160" cy="394970"/>
            <a:chOff x="8192389" y="3384169"/>
            <a:chExt cx="772160" cy="394970"/>
          </a:xfrm>
        </p:grpSpPr>
        <p:sp>
          <p:nvSpPr>
            <p:cNvPr id="165" name="object 165"/>
            <p:cNvSpPr/>
            <p:nvPr/>
          </p:nvSpPr>
          <p:spPr>
            <a:xfrm>
              <a:off x="8192389" y="3384169"/>
              <a:ext cx="771753" cy="192024"/>
            </a:xfrm>
            <a:prstGeom prst="rect">
              <a:avLst/>
            </a:prstGeom>
            <a:blipFill>
              <a:blip r:embed="rId73" cstate="print"/>
              <a:stretch>
                <a:fillRect/>
              </a:stretch>
            </a:blipFill>
          </p:spPr>
          <p:txBody>
            <a:bodyPr wrap="square" lIns="0" tIns="0" rIns="0" bIns="0" rtlCol="0"/>
            <a:lstStyle/>
            <a:p>
              <a:endParaRPr/>
            </a:p>
          </p:txBody>
        </p:sp>
        <p:sp>
          <p:nvSpPr>
            <p:cNvPr id="166" name="object 166"/>
            <p:cNvSpPr/>
            <p:nvPr/>
          </p:nvSpPr>
          <p:spPr>
            <a:xfrm>
              <a:off x="8192389" y="3586556"/>
              <a:ext cx="667423" cy="192328"/>
            </a:xfrm>
            <a:prstGeom prst="rect">
              <a:avLst/>
            </a:prstGeom>
            <a:blipFill>
              <a:blip r:embed="rId74" cstate="print"/>
              <a:stretch>
                <a:fillRect/>
              </a:stretch>
            </a:blipFill>
          </p:spPr>
          <p:txBody>
            <a:bodyPr wrap="square" lIns="0" tIns="0" rIns="0" bIns="0" rtlCol="0"/>
            <a:lstStyle/>
            <a:p>
              <a:endParaRPr/>
            </a:p>
          </p:txBody>
        </p:sp>
      </p:grpSp>
      <p:sp>
        <p:nvSpPr>
          <p:cNvPr id="167" name="object 167"/>
          <p:cNvSpPr/>
          <p:nvPr/>
        </p:nvSpPr>
        <p:spPr>
          <a:xfrm>
            <a:off x="7490459" y="3354323"/>
            <a:ext cx="260985" cy="502920"/>
          </a:xfrm>
          <a:custGeom>
            <a:avLst/>
            <a:gdLst/>
            <a:ahLst/>
            <a:cxnLst/>
            <a:rect l="l" t="t" r="r" b="b"/>
            <a:pathLst>
              <a:path w="260984" h="502920">
                <a:moveTo>
                  <a:pt x="196342" y="0"/>
                </a:moveTo>
                <a:lnTo>
                  <a:pt x="193421" y="762"/>
                </a:lnTo>
                <a:lnTo>
                  <a:pt x="192659" y="2921"/>
                </a:lnTo>
                <a:lnTo>
                  <a:pt x="762" y="283082"/>
                </a:lnTo>
                <a:lnTo>
                  <a:pt x="0" y="284606"/>
                </a:lnTo>
                <a:lnTo>
                  <a:pt x="0" y="286765"/>
                </a:lnTo>
                <a:lnTo>
                  <a:pt x="762" y="288163"/>
                </a:lnTo>
                <a:lnTo>
                  <a:pt x="1524" y="289687"/>
                </a:lnTo>
                <a:lnTo>
                  <a:pt x="3810" y="291211"/>
                </a:lnTo>
                <a:lnTo>
                  <a:pt x="103505" y="291211"/>
                </a:lnTo>
                <a:lnTo>
                  <a:pt x="58166" y="496315"/>
                </a:lnTo>
                <a:lnTo>
                  <a:pt x="58166" y="499237"/>
                </a:lnTo>
                <a:lnTo>
                  <a:pt x="58928" y="501395"/>
                </a:lnTo>
                <a:lnTo>
                  <a:pt x="61214" y="502157"/>
                </a:lnTo>
                <a:lnTo>
                  <a:pt x="61975" y="502919"/>
                </a:lnTo>
                <a:lnTo>
                  <a:pt x="65024" y="502919"/>
                </a:lnTo>
                <a:lnTo>
                  <a:pt x="67183" y="502157"/>
                </a:lnTo>
                <a:lnTo>
                  <a:pt x="67945" y="500761"/>
                </a:lnTo>
                <a:lnTo>
                  <a:pt x="87526" y="472058"/>
                </a:lnTo>
                <a:lnTo>
                  <a:pt x="74803" y="472058"/>
                </a:lnTo>
                <a:lnTo>
                  <a:pt x="115570" y="286765"/>
                </a:lnTo>
                <a:lnTo>
                  <a:pt x="115570" y="283844"/>
                </a:lnTo>
                <a:lnTo>
                  <a:pt x="113284" y="281558"/>
                </a:lnTo>
                <a:lnTo>
                  <a:pt x="111760" y="280924"/>
                </a:lnTo>
                <a:lnTo>
                  <a:pt x="15113" y="280924"/>
                </a:lnTo>
                <a:lnTo>
                  <a:pt x="185800" y="31623"/>
                </a:lnTo>
                <a:lnTo>
                  <a:pt x="196313" y="31623"/>
                </a:lnTo>
                <a:lnTo>
                  <a:pt x="201675" y="7365"/>
                </a:lnTo>
                <a:lnTo>
                  <a:pt x="202438" y="4445"/>
                </a:lnTo>
                <a:lnTo>
                  <a:pt x="200914" y="2159"/>
                </a:lnTo>
                <a:lnTo>
                  <a:pt x="198628" y="1524"/>
                </a:lnTo>
                <a:lnTo>
                  <a:pt x="196342" y="0"/>
                </a:lnTo>
                <a:close/>
              </a:path>
              <a:path w="260984" h="502920">
                <a:moveTo>
                  <a:pt x="196313" y="31623"/>
                </a:moveTo>
                <a:lnTo>
                  <a:pt x="185800" y="31623"/>
                </a:lnTo>
                <a:lnTo>
                  <a:pt x="145034" y="216915"/>
                </a:lnTo>
                <a:lnTo>
                  <a:pt x="144272" y="218312"/>
                </a:lnTo>
                <a:lnTo>
                  <a:pt x="145796" y="221361"/>
                </a:lnTo>
                <a:lnTo>
                  <a:pt x="146558" y="221996"/>
                </a:lnTo>
                <a:lnTo>
                  <a:pt x="148082" y="222758"/>
                </a:lnTo>
                <a:lnTo>
                  <a:pt x="244729" y="222758"/>
                </a:lnTo>
                <a:lnTo>
                  <a:pt x="74803" y="472058"/>
                </a:lnTo>
                <a:lnTo>
                  <a:pt x="87526" y="472058"/>
                </a:lnTo>
                <a:lnTo>
                  <a:pt x="259080" y="220599"/>
                </a:lnTo>
                <a:lnTo>
                  <a:pt x="260604" y="219075"/>
                </a:lnTo>
                <a:lnTo>
                  <a:pt x="260604" y="216915"/>
                </a:lnTo>
                <a:lnTo>
                  <a:pt x="259080" y="215391"/>
                </a:lnTo>
                <a:lnTo>
                  <a:pt x="258318" y="213995"/>
                </a:lnTo>
                <a:lnTo>
                  <a:pt x="256794" y="212471"/>
                </a:lnTo>
                <a:lnTo>
                  <a:pt x="156337" y="212471"/>
                </a:lnTo>
                <a:lnTo>
                  <a:pt x="196313" y="31623"/>
                </a:lnTo>
                <a:close/>
              </a:path>
            </a:pathLst>
          </a:custGeom>
          <a:solidFill>
            <a:srgbClr val="FFFFFF"/>
          </a:solidFill>
        </p:spPr>
        <p:txBody>
          <a:bodyPr wrap="square" lIns="0" tIns="0" rIns="0" bIns="0" rtlCol="0"/>
          <a:lstStyle/>
          <a:p>
            <a:endParaRPr/>
          </a:p>
        </p:txBody>
      </p:sp>
      <p:grpSp>
        <p:nvGrpSpPr>
          <p:cNvPr id="168" name="object 168"/>
          <p:cNvGrpSpPr/>
          <p:nvPr/>
        </p:nvGrpSpPr>
        <p:grpSpPr>
          <a:xfrm>
            <a:off x="8189341" y="2183638"/>
            <a:ext cx="975360" cy="394970"/>
            <a:chOff x="8189341" y="2183638"/>
            <a:chExt cx="975360" cy="394970"/>
          </a:xfrm>
        </p:grpSpPr>
        <p:sp>
          <p:nvSpPr>
            <p:cNvPr id="169" name="object 169"/>
            <p:cNvSpPr/>
            <p:nvPr/>
          </p:nvSpPr>
          <p:spPr>
            <a:xfrm>
              <a:off x="8189341" y="2183638"/>
              <a:ext cx="764616" cy="192024"/>
            </a:xfrm>
            <a:prstGeom prst="rect">
              <a:avLst/>
            </a:prstGeom>
            <a:blipFill>
              <a:blip r:embed="rId75" cstate="print"/>
              <a:stretch>
                <a:fillRect/>
              </a:stretch>
            </a:blipFill>
          </p:spPr>
          <p:txBody>
            <a:bodyPr wrap="square" lIns="0" tIns="0" rIns="0" bIns="0" rtlCol="0"/>
            <a:lstStyle/>
            <a:p>
              <a:endParaRPr/>
            </a:p>
          </p:txBody>
        </p:sp>
        <p:sp>
          <p:nvSpPr>
            <p:cNvPr id="170" name="object 170"/>
            <p:cNvSpPr/>
            <p:nvPr/>
          </p:nvSpPr>
          <p:spPr>
            <a:xfrm>
              <a:off x="8189341" y="2386330"/>
              <a:ext cx="606298" cy="192024"/>
            </a:xfrm>
            <a:prstGeom prst="rect">
              <a:avLst/>
            </a:prstGeom>
            <a:blipFill>
              <a:blip r:embed="rId76" cstate="print"/>
              <a:stretch>
                <a:fillRect/>
              </a:stretch>
            </a:blipFill>
          </p:spPr>
          <p:txBody>
            <a:bodyPr wrap="square" lIns="0" tIns="0" rIns="0" bIns="0" rtlCol="0"/>
            <a:lstStyle/>
            <a:p>
              <a:endParaRPr/>
            </a:p>
          </p:txBody>
        </p:sp>
        <p:sp>
          <p:nvSpPr>
            <p:cNvPr id="171" name="object 171"/>
            <p:cNvSpPr/>
            <p:nvPr/>
          </p:nvSpPr>
          <p:spPr>
            <a:xfrm>
              <a:off x="8747125" y="2386330"/>
              <a:ext cx="416966" cy="192024"/>
            </a:xfrm>
            <a:prstGeom prst="rect">
              <a:avLst/>
            </a:prstGeom>
            <a:blipFill>
              <a:blip r:embed="rId77" cstate="print"/>
              <a:stretch>
                <a:fillRect/>
              </a:stretch>
            </a:blipFill>
          </p:spPr>
          <p:txBody>
            <a:bodyPr wrap="square" lIns="0" tIns="0" rIns="0" bIns="0" rtlCol="0"/>
            <a:lstStyle/>
            <a:p>
              <a:endParaRPr/>
            </a:p>
          </p:txBody>
        </p:sp>
      </p:grpSp>
      <p:sp>
        <p:nvSpPr>
          <p:cNvPr id="172" name="object 172"/>
          <p:cNvSpPr/>
          <p:nvPr/>
        </p:nvSpPr>
        <p:spPr>
          <a:xfrm>
            <a:off x="7534656" y="2153411"/>
            <a:ext cx="330835" cy="452755"/>
          </a:xfrm>
          <a:custGeom>
            <a:avLst/>
            <a:gdLst/>
            <a:ahLst/>
            <a:cxnLst/>
            <a:rect l="l" t="t" r="r" b="b"/>
            <a:pathLst>
              <a:path w="330834" h="452755">
                <a:moveTo>
                  <a:pt x="8636" y="0"/>
                </a:moveTo>
                <a:lnTo>
                  <a:pt x="2286" y="0"/>
                </a:lnTo>
                <a:lnTo>
                  <a:pt x="0" y="2032"/>
                </a:lnTo>
                <a:lnTo>
                  <a:pt x="0" y="450596"/>
                </a:lnTo>
                <a:lnTo>
                  <a:pt x="2286" y="452627"/>
                </a:lnTo>
                <a:lnTo>
                  <a:pt x="8636" y="452627"/>
                </a:lnTo>
                <a:lnTo>
                  <a:pt x="10922" y="450596"/>
                </a:lnTo>
                <a:lnTo>
                  <a:pt x="10922" y="431926"/>
                </a:lnTo>
                <a:lnTo>
                  <a:pt x="123861" y="431926"/>
                </a:lnTo>
                <a:lnTo>
                  <a:pt x="124704" y="422528"/>
                </a:lnTo>
                <a:lnTo>
                  <a:pt x="10922" y="422528"/>
                </a:lnTo>
                <a:lnTo>
                  <a:pt x="10922" y="383159"/>
                </a:lnTo>
                <a:lnTo>
                  <a:pt x="11684" y="376427"/>
                </a:lnTo>
                <a:lnTo>
                  <a:pt x="131497" y="376427"/>
                </a:lnTo>
                <a:lnTo>
                  <a:pt x="134238" y="367029"/>
                </a:lnTo>
                <a:lnTo>
                  <a:pt x="12446" y="367029"/>
                </a:lnTo>
                <a:lnTo>
                  <a:pt x="13950" y="354351"/>
                </a:lnTo>
                <a:lnTo>
                  <a:pt x="16001" y="342376"/>
                </a:lnTo>
                <a:lnTo>
                  <a:pt x="18625" y="331043"/>
                </a:lnTo>
                <a:lnTo>
                  <a:pt x="21844" y="320293"/>
                </a:lnTo>
                <a:lnTo>
                  <a:pt x="122427" y="320293"/>
                </a:lnTo>
                <a:lnTo>
                  <a:pt x="122427" y="310896"/>
                </a:lnTo>
                <a:lnTo>
                  <a:pt x="10922" y="310896"/>
                </a:lnTo>
                <a:lnTo>
                  <a:pt x="10922" y="264795"/>
                </a:lnTo>
                <a:lnTo>
                  <a:pt x="188010" y="264795"/>
                </a:lnTo>
                <a:lnTo>
                  <a:pt x="189484" y="262763"/>
                </a:lnTo>
                <a:lnTo>
                  <a:pt x="190373" y="262763"/>
                </a:lnTo>
                <a:lnTo>
                  <a:pt x="190373" y="262127"/>
                </a:lnTo>
                <a:lnTo>
                  <a:pt x="196127" y="255397"/>
                </a:lnTo>
                <a:lnTo>
                  <a:pt x="10922" y="255397"/>
                </a:lnTo>
                <a:lnTo>
                  <a:pt x="10922" y="208534"/>
                </a:lnTo>
                <a:lnTo>
                  <a:pt x="93349" y="208534"/>
                </a:lnTo>
                <a:lnTo>
                  <a:pt x="95894" y="205944"/>
                </a:lnTo>
                <a:lnTo>
                  <a:pt x="102998" y="199262"/>
                </a:lnTo>
                <a:lnTo>
                  <a:pt x="10922" y="199262"/>
                </a:lnTo>
                <a:lnTo>
                  <a:pt x="10922" y="152400"/>
                </a:lnTo>
                <a:lnTo>
                  <a:pt x="122427" y="152400"/>
                </a:lnTo>
                <a:lnTo>
                  <a:pt x="122427" y="143128"/>
                </a:lnTo>
                <a:lnTo>
                  <a:pt x="10922" y="143128"/>
                </a:lnTo>
                <a:lnTo>
                  <a:pt x="10922" y="96900"/>
                </a:lnTo>
                <a:lnTo>
                  <a:pt x="122427" y="96900"/>
                </a:lnTo>
                <a:lnTo>
                  <a:pt x="122427" y="87629"/>
                </a:lnTo>
                <a:lnTo>
                  <a:pt x="10922" y="87629"/>
                </a:lnTo>
                <a:lnTo>
                  <a:pt x="10922" y="40766"/>
                </a:lnTo>
                <a:lnTo>
                  <a:pt x="122427" y="40766"/>
                </a:lnTo>
                <a:lnTo>
                  <a:pt x="122427" y="31368"/>
                </a:lnTo>
                <a:lnTo>
                  <a:pt x="10922" y="31368"/>
                </a:lnTo>
                <a:lnTo>
                  <a:pt x="10922" y="2032"/>
                </a:lnTo>
                <a:lnTo>
                  <a:pt x="8636" y="0"/>
                </a:lnTo>
                <a:close/>
              </a:path>
              <a:path w="330834" h="452755">
                <a:moveTo>
                  <a:pt x="123861" y="431926"/>
                </a:moveTo>
                <a:lnTo>
                  <a:pt x="111505" y="431926"/>
                </a:lnTo>
                <a:lnTo>
                  <a:pt x="111505" y="450596"/>
                </a:lnTo>
                <a:lnTo>
                  <a:pt x="113919" y="452627"/>
                </a:lnTo>
                <a:lnTo>
                  <a:pt x="120142" y="452627"/>
                </a:lnTo>
                <a:lnTo>
                  <a:pt x="122427" y="450596"/>
                </a:lnTo>
                <a:lnTo>
                  <a:pt x="122427" y="447928"/>
                </a:lnTo>
                <a:lnTo>
                  <a:pt x="123861" y="431926"/>
                </a:lnTo>
                <a:close/>
              </a:path>
              <a:path w="330834" h="452755">
                <a:moveTo>
                  <a:pt x="131497" y="376427"/>
                </a:moveTo>
                <a:lnTo>
                  <a:pt x="111505" y="376427"/>
                </a:lnTo>
                <a:lnTo>
                  <a:pt x="111505" y="422528"/>
                </a:lnTo>
                <a:lnTo>
                  <a:pt x="124704" y="422528"/>
                </a:lnTo>
                <a:lnTo>
                  <a:pt x="127654" y="389600"/>
                </a:lnTo>
                <a:lnTo>
                  <a:pt x="131497" y="376427"/>
                </a:lnTo>
                <a:close/>
              </a:path>
              <a:path w="330834" h="452755">
                <a:moveTo>
                  <a:pt x="122427" y="320293"/>
                </a:moveTo>
                <a:lnTo>
                  <a:pt x="111505" y="320293"/>
                </a:lnTo>
                <a:lnTo>
                  <a:pt x="111505" y="367029"/>
                </a:lnTo>
                <a:lnTo>
                  <a:pt x="134238" y="367029"/>
                </a:lnTo>
                <a:lnTo>
                  <a:pt x="135016" y="364363"/>
                </a:lnTo>
                <a:lnTo>
                  <a:pt x="122427" y="364363"/>
                </a:lnTo>
                <a:lnTo>
                  <a:pt x="122427" y="320293"/>
                </a:lnTo>
                <a:close/>
              </a:path>
              <a:path w="330834" h="452755">
                <a:moveTo>
                  <a:pt x="188010" y="264795"/>
                </a:moveTo>
                <a:lnTo>
                  <a:pt x="174751" y="264795"/>
                </a:lnTo>
                <a:lnTo>
                  <a:pt x="158896" y="286549"/>
                </a:lnTo>
                <a:lnTo>
                  <a:pt x="144494" y="310054"/>
                </a:lnTo>
                <a:lnTo>
                  <a:pt x="132139" y="335821"/>
                </a:lnTo>
                <a:lnTo>
                  <a:pt x="122427" y="364363"/>
                </a:lnTo>
                <a:lnTo>
                  <a:pt x="135016" y="364363"/>
                </a:lnTo>
                <a:lnTo>
                  <a:pt x="141954" y="340582"/>
                </a:lnTo>
                <a:lnTo>
                  <a:pt x="163254" y="298946"/>
                </a:lnTo>
                <a:lnTo>
                  <a:pt x="188010" y="264795"/>
                </a:lnTo>
                <a:close/>
              </a:path>
              <a:path w="330834" h="452755">
                <a:moveTo>
                  <a:pt x="46736" y="264795"/>
                </a:moveTo>
                <a:lnTo>
                  <a:pt x="34290" y="264795"/>
                </a:lnTo>
                <a:lnTo>
                  <a:pt x="28174" y="275177"/>
                </a:lnTo>
                <a:lnTo>
                  <a:pt x="22606" y="286321"/>
                </a:lnTo>
                <a:lnTo>
                  <a:pt x="17609" y="298227"/>
                </a:lnTo>
                <a:lnTo>
                  <a:pt x="13208" y="310896"/>
                </a:lnTo>
                <a:lnTo>
                  <a:pt x="25019" y="310896"/>
                </a:lnTo>
                <a:lnTo>
                  <a:pt x="29519" y="298227"/>
                </a:lnTo>
                <a:lnTo>
                  <a:pt x="34734" y="286321"/>
                </a:lnTo>
                <a:lnTo>
                  <a:pt x="40520" y="275177"/>
                </a:lnTo>
                <a:lnTo>
                  <a:pt x="46736" y="264795"/>
                </a:lnTo>
                <a:close/>
              </a:path>
              <a:path w="330834" h="452755">
                <a:moveTo>
                  <a:pt x="122427" y="264795"/>
                </a:moveTo>
                <a:lnTo>
                  <a:pt x="111505" y="264795"/>
                </a:lnTo>
                <a:lnTo>
                  <a:pt x="111505" y="310896"/>
                </a:lnTo>
                <a:lnTo>
                  <a:pt x="122427" y="310896"/>
                </a:lnTo>
                <a:lnTo>
                  <a:pt x="122427" y="264795"/>
                </a:lnTo>
                <a:close/>
              </a:path>
              <a:path w="330834" h="452755">
                <a:moveTo>
                  <a:pt x="93349" y="208534"/>
                </a:moveTo>
                <a:lnTo>
                  <a:pt x="78740" y="208534"/>
                </a:lnTo>
                <a:lnTo>
                  <a:pt x="68516" y="219356"/>
                </a:lnTo>
                <a:lnTo>
                  <a:pt x="58769" y="230727"/>
                </a:lnTo>
                <a:lnTo>
                  <a:pt x="49450" y="242716"/>
                </a:lnTo>
                <a:lnTo>
                  <a:pt x="40513" y="255397"/>
                </a:lnTo>
                <a:lnTo>
                  <a:pt x="53086" y="255397"/>
                </a:lnTo>
                <a:lnTo>
                  <a:pt x="66574" y="237537"/>
                </a:lnTo>
                <a:lnTo>
                  <a:pt x="80819" y="221281"/>
                </a:lnTo>
                <a:lnTo>
                  <a:pt x="93349" y="208534"/>
                </a:lnTo>
                <a:close/>
              </a:path>
              <a:path w="330834" h="452755">
                <a:moveTo>
                  <a:pt x="122427" y="191262"/>
                </a:moveTo>
                <a:lnTo>
                  <a:pt x="111505" y="191262"/>
                </a:lnTo>
                <a:lnTo>
                  <a:pt x="111505" y="255397"/>
                </a:lnTo>
                <a:lnTo>
                  <a:pt x="122427" y="255397"/>
                </a:lnTo>
                <a:lnTo>
                  <a:pt x="122427" y="208534"/>
                </a:lnTo>
                <a:lnTo>
                  <a:pt x="238994" y="208534"/>
                </a:lnTo>
                <a:lnTo>
                  <a:pt x="247584" y="199262"/>
                </a:lnTo>
                <a:lnTo>
                  <a:pt x="122427" y="199262"/>
                </a:lnTo>
                <a:lnTo>
                  <a:pt x="122427" y="191262"/>
                </a:lnTo>
                <a:close/>
              </a:path>
              <a:path w="330834" h="452755">
                <a:moveTo>
                  <a:pt x="238994" y="208534"/>
                </a:moveTo>
                <a:lnTo>
                  <a:pt x="225425" y="208534"/>
                </a:lnTo>
                <a:lnTo>
                  <a:pt x="214431" y="219713"/>
                </a:lnTo>
                <a:lnTo>
                  <a:pt x="203676" y="231203"/>
                </a:lnTo>
                <a:lnTo>
                  <a:pt x="193063" y="243074"/>
                </a:lnTo>
                <a:lnTo>
                  <a:pt x="182499" y="255397"/>
                </a:lnTo>
                <a:lnTo>
                  <a:pt x="196127" y="255397"/>
                </a:lnTo>
                <a:lnTo>
                  <a:pt x="201001" y="249695"/>
                </a:lnTo>
                <a:lnTo>
                  <a:pt x="211867" y="237537"/>
                </a:lnTo>
                <a:lnTo>
                  <a:pt x="222877" y="225641"/>
                </a:lnTo>
                <a:lnTo>
                  <a:pt x="233934" y="213995"/>
                </a:lnTo>
                <a:lnTo>
                  <a:pt x="238994" y="208534"/>
                </a:lnTo>
                <a:close/>
              </a:path>
              <a:path w="330834" h="452755">
                <a:moveTo>
                  <a:pt x="122427" y="152400"/>
                </a:moveTo>
                <a:lnTo>
                  <a:pt x="111505" y="152400"/>
                </a:lnTo>
                <a:lnTo>
                  <a:pt x="111505" y="177164"/>
                </a:lnTo>
                <a:lnTo>
                  <a:pt x="88138" y="199262"/>
                </a:lnTo>
                <a:lnTo>
                  <a:pt x="102998" y="199262"/>
                </a:lnTo>
                <a:lnTo>
                  <a:pt x="111505" y="191262"/>
                </a:lnTo>
                <a:lnTo>
                  <a:pt x="122427" y="191262"/>
                </a:lnTo>
                <a:lnTo>
                  <a:pt x="122427" y="181228"/>
                </a:lnTo>
                <a:lnTo>
                  <a:pt x="130036" y="174170"/>
                </a:lnTo>
                <a:lnTo>
                  <a:pt x="137488" y="167132"/>
                </a:lnTo>
                <a:lnTo>
                  <a:pt x="122427" y="167132"/>
                </a:lnTo>
                <a:lnTo>
                  <a:pt x="122427" y="152400"/>
                </a:lnTo>
                <a:close/>
              </a:path>
              <a:path w="330834" h="452755">
                <a:moveTo>
                  <a:pt x="286831" y="152400"/>
                </a:moveTo>
                <a:lnTo>
                  <a:pt x="274574" y="152400"/>
                </a:lnTo>
                <a:lnTo>
                  <a:pt x="264955" y="164365"/>
                </a:lnTo>
                <a:lnTo>
                  <a:pt x="254873" y="176117"/>
                </a:lnTo>
                <a:lnTo>
                  <a:pt x="244480" y="187725"/>
                </a:lnTo>
                <a:lnTo>
                  <a:pt x="233934" y="199262"/>
                </a:lnTo>
                <a:lnTo>
                  <a:pt x="247584" y="199262"/>
                </a:lnTo>
                <a:lnTo>
                  <a:pt x="268485" y="176706"/>
                </a:lnTo>
                <a:lnTo>
                  <a:pt x="286831" y="152400"/>
                </a:lnTo>
                <a:close/>
              </a:path>
              <a:path w="330834" h="452755">
                <a:moveTo>
                  <a:pt x="217550" y="0"/>
                </a:moveTo>
                <a:lnTo>
                  <a:pt x="211327" y="0"/>
                </a:lnTo>
                <a:lnTo>
                  <a:pt x="209042" y="2032"/>
                </a:lnTo>
                <a:lnTo>
                  <a:pt x="209042" y="4699"/>
                </a:lnTo>
                <a:lnTo>
                  <a:pt x="201866" y="56886"/>
                </a:lnTo>
                <a:lnTo>
                  <a:pt x="182689" y="99202"/>
                </a:lnTo>
                <a:lnTo>
                  <a:pt x="155035" y="134875"/>
                </a:lnTo>
                <a:lnTo>
                  <a:pt x="122427" y="167132"/>
                </a:lnTo>
                <a:lnTo>
                  <a:pt x="137488" y="167132"/>
                </a:lnTo>
                <a:lnTo>
                  <a:pt x="144966" y="159815"/>
                </a:lnTo>
                <a:lnTo>
                  <a:pt x="152146" y="152400"/>
                </a:lnTo>
                <a:lnTo>
                  <a:pt x="286831" y="152400"/>
                </a:lnTo>
                <a:lnTo>
                  <a:pt x="293829" y="143128"/>
                </a:lnTo>
                <a:lnTo>
                  <a:pt x="161417" y="143128"/>
                </a:lnTo>
                <a:lnTo>
                  <a:pt x="171110" y="132316"/>
                </a:lnTo>
                <a:lnTo>
                  <a:pt x="180197" y="121015"/>
                </a:lnTo>
                <a:lnTo>
                  <a:pt x="188688" y="109214"/>
                </a:lnTo>
                <a:lnTo>
                  <a:pt x="196596" y="96900"/>
                </a:lnTo>
                <a:lnTo>
                  <a:pt x="317873" y="96900"/>
                </a:lnTo>
                <a:lnTo>
                  <a:pt x="320301" y="91890"/>
                </a:lnTo>
                <a:lnTo>
                  <a:pt x="321126" y="87629"/>
                </a:lnTo>
                <a:lnTo>
                  <a:pt x="201295" y="87629"/>
                </a:lnTo>
                <a:lnTo>
                  <a:pt x="206234" y="76807"/>
                </a:lnTo>
                <a:lnTo>
                  <a:pt x="210518" y="65436"/>
                </a:lnTo>
                <a:lnTo>
                  <a:pt x="214064" y="53447"/>
                </a:lnTo>
                <a:lnTo>
                  <a:pt x="216789" y="40766"/>
                </a:lnTo>
                <a:lnTo>
                  <a:pt x="330192" y="40766"/>
                </a:lnTo>
                <a:lnTo>
                  <a:pt x="330708" y="38100"/>
                </a:lnTo>
                <a:lnTo>
                  <a:pt x="330708" y="31368"/>
                </a:lnTo>
                <a:lnTo>
                  <a:pt x="218440" y="31368"/>
                </a:lnTo>
                <a:lnTo>
                  <a:pt x="218999" y="25147"/>
                </a:lnTo>
                <a:lnTo>
                  <a:pt x="219487" y="18557"/>
                </a:lnTo>
                <a:lnTo>
                  <a:pt x="219833" y="11705"/>
                </a:lnTo>
                <a:lnTo>
                  <a:pt x="219964" y="4699"/>
                </a:lnTo>
                <a:lnTo>
                  <a:pt x="219964" y="2032"/>
                </a:lnTo>
                <a:lnTo>
                  <a:pt x="217550" y="0"/>
                </a:lnTo>
                <a:close/>
              </a:path>
              <a:path w="330834" h="452755">
                <a:moveTo>
                  <a:pt x="122427" y="96900"/>
                </a:moveTo>
                <a:lnTo>
                  <a:pt x="111505" y="96900"/>
                </a:lnTo>
                <a:lnTo>
                  <a:pt x="111505" y="143128"/>
                </a:lnTo>
                <a:lnTo>
                  <a:pt x="122427" y="143128"/>
                </a:lnTo>
                <a:lnTo>
                  <a:pt x="122427" y="96900"/>
                </a:lnTo>
                <a:close/>
              </a:path>
              <a:path w="330834" h="452755">
                <a:moveTo>
                  <a:pt x="317873" y="96900"/>
                </a:moveTo>
                <a:lnTo>
                  <a:pt x="307340" y="96900"/>
                </a:lnTo>
                <a:lnTo>
                  <a:pt x="301740" y="109214"/>
                </a:lnTo>
                <a:lnTo>
                  <a:pt x="295592" y="121015"/>
                </a:lnTo>
                <a:lnTo>
                  <a:pt x="288873" y="132316"/>
                </a:lnTo>
                <a:lnTo>
                  <a:pt x="281559" y="143128"/>
                </a:lnTo>
                <a:lnTo>
                  <a:pt x="293829" y="143128"/>
                </a:lnTo>
                <a:lnTo>
                  <a:pt x="298418" y="137048"/>
                </a:lnTo>
                <a:lnTo>
                  <a:pt x="317873" y="96900"/>
                </a:lnTo>
                <a:close/>
              </a:path>
              <a:path w="330834" h="452755">
                <a:moveTo>
                  <a:pt x="122427" y="40766"/>
                </a:moveTo>
                <a:lnTo>
                  <a:pt x="111505" y="40766"/>
                </a:lnTo>
                <a:lnTo>
                  <a:pt x="111505" y="87629"/>
                </a:lnTo>
                <a:lnTo>
                  <a:pt x="122427" y="87629"/>
                </a:lnTo>
                <a:lnTo>
                  <a:pt x="122427" y="40766"/>
                </a:lnTo>
                <a:close/>
              </a:path>
              <a:path w="330834" h="452755">
                <a:moveTo>
                  <a:pt x="330192" y="40766"/>
                </a:moveTo>
                <a:lnTo>
                  <a:pt x="319786" y="40766"/>
                </a:lnTo>
                <a:lnTo>
                  <a:pt x="318335" y="53089"/>
                </a:lnTo>
                <a:lnTo>
                  <a:pt x="316277" y="64960"/>
                </a:lnTo>
                <a:lnTo>
                  <a:pt x="313624" y="76450"/>
                </a:lnTo>
                <a:lnTo>
                  <a:pt x="310388" y="87629"/>
                </a:lnTo>
                <a:lnTo>
                  <a:pt x="321126" y="87629"/>
                </a:lnTo>
                <a:lnTo>
                  <a:pt x="330192" y="40766"/>
                </a:lnTo>
                <a:close/>
              </a:path>
              <a:path w="330834" h="452755">
                <a:moveTo>
                  <a:pt x="120142" y="0"/>
                </a:moveTo>
                <a:lnTo>
                  <a:pt x="113919" y="0"/>
                </a:lnTo>
                <a:lnTo>
                  <a:pt x="111505" y="2032"/>
                </a:lnTo>
                <a:lnTo>
                  <a:pt x="111505" y="31368"/>
                </a:lnTo>
                <a:lnTo>
                  <a:pt x="122427" y="31368"/>
                </a:lnTo>
                <a:lnTo>
                  <a:pt x="122427" y="2032"/>
                </a:lnTo>
                <a:lnTo>
                  <a:pt x="120142" y="0"/>
                </a:lnTo>
                <a:close/>
              </a:path>
              <a:path w="330834" h="452755">
                <a:moveTo>
                  <a:pt x="328422" y="0"/>
                </a:moveTo>
                <a:lnTo>
                  <a:pt x="322072" y="0"/>
                </a:lnTo>
                <a:lnTo>
                  <a:pt x="319786" y="2032"/>
                </a:lnTo>
                <a:lnTo>
                  <a:pt x="319786" y="31368"/>
                </a:lnTo>
                <a:lnTo>
                  <a:pt x="330708" y="31368"/>
                </a:lnTo>
                <a:lnTo>
                  <a:pt x="330708" y="2032"/>
                </a:lnTo>
                <a:lnTo>
                  <a:pt x="328422" y="0"/>
                </a:lnTo>
                <a:close/>
              </a:path>
            </a:pathLst>
          </a:custGeom>
          <a:solidFill>
            <a:srgbClr val="FFFFFF"/>
          </a:solidFill>
        </p:spPr>
        <p:txBody>
          <a:bodyPr wrap="square" lIns="0" tIns="0" rIns="0" bIns="0" rtlCol="0"/>
          <a:lstStyle/>
          <a:p>
            <a:endParaRPr/>
          </a:p>
        </p:txBody>
      </p:sp>
      <p:grpSp>
        <p:nvGrpSpPr>
          <p:cNvPr id="173" name="object 173"/>
          <p:cNvGrpSpPr/>
          <p:nvPr/>
        </p:nvGrpSpPr>
        <p:grpSpPr>
          <a:xfrm>
            <a:off x="8199373" y="4663185"/>
            <a:ext cx="995044" cy="192405"/>
            <a:chOff x="8199373" y="4663185"/>
            <a:chExt cx="995044" cy="192405"/>
          </a:xfrm>
        </p:grpSpPr>
        <p:sp>
          <p:nvSpPr>
            <p:cNvPr id="174" name="object 174"/>
            <p:cNvSpPr/>
            <p:nvPr/>
          </p:nvSpPr>
          <p:spPr>
            <a:xfrm>
              <a:off x="8199373" y="4663185"/>
              <a:ext cx="382904" cy="192024"/>
            </a:xfrm>
            <a:prstGeom prst="rect">
              <a:avLst/>
            </a:prstGeom>
            <a:blipFill>
              <a:blip r:embed="rId78" cstate="print"/>
              <a:stretch>
                <a:fillRect/>
              </a:stretch>
            </a:blipFill>
          </p:spPr>
          <p:txBody>
            <a:bodyPr wrap="square" lIns="0" tIns="0" rIns="0" bIns="0" rtlCol="0"/>
            <a:lstStyle/>
            <a:p>
              <a:endParaRPr/>
            </a:p>
          </p:txBody>
        </p:sp>
        <p:sp>
          <p:nvSpPr>
            <p:cNvPr id="175" name="object 175"/>
            <p:cNvSpPr/>
            <p:nvPr/>
          </p:nvSpPr>
          <p:spPr>
            <a:xfrm>
              <a:off x="8540749" y="4663185"/>
              <a:ext cx="389000" cy="192024"/>
            </a:xfrm>
            <a:prstGeom prst="rect">
              <a:avLst/>
            </a:prstGeom>
            <a:blipFill>
              <a:blip r:embed="rId79" cstate="print"/>
              <a:stretch>
                <a:fillRect/>
              </a:stretch>
            </a:blipFill>
          </p:spPr>
          <p:txBody>
            <a:bodyPr wrap="square" lIns="0" tIns="0" rIns="0" bIns="0" rtlCol="0"/>
            <a:lstStyle/>
            <a:p>
              <a:endParaRPr/>
            </a:p>
          </p:txBody>
        </p:sp>
        <p:sp>
          <p:nvSpPr>
            <p:cNvPr id="176" name="object 176"/>
            <p:cNvSpPr/>
            <p:nvPr/>
          </p:nvSpPr>
          <p:spPr>
            <a:xfrm>
              <a:off x="8887078" y="4663185"/>
              <a:ext cx="306831" cy="192024"/>
            </a:xfrm>
            <a:prstGeom prst="rect">
              <a:avLst/>
            </a:prstGeom>
            <a:blipFill>
              <a:blip r:embed="rId80" cstate="print"/>
              <a:stretch>
                <a:fillRect/>
              </a:stretch>
            </a:blipFill>
          </p:spPr>
          <p:txBody>
            <a:bodyPr wrap="square" lIns="0" tIns="0" rIns="0" bIns="0" rtlCol="0"/>
            <a:lstStyle/>
            <a:p>
              <a:endParaRPr/>
            </a:p>
          </p:txBody>
        </p:sp>
      </p:grpSp>
      <p:sp>
        <p:nvSpPr>
          <p:cNvPr id="177" name="object 177"/>
          <p:cNvSpPr/>
          <p:nvPr/>
        </p:nvSpPr>
        <p:spPr>
          <a:xfrm>
            <a:off x="7501128" y="4631435"/>
            <a:ext cx="437515" cy="231775"/>
          </a:xfrm>
          <a:custGeom>
            <a:avLst/>
            <a:gdLst/>
            <a:ahLst/>
            <a:cxnLst/>
            <a:rect l="l" t="t" r="r" b="b"/>
            <a:pathLst>
              <a:path w="437515" h="231775">
                <a:moveTo>
                  <a:pt x="174371" y="93471"/>
                </a:moveTo>
                <a:lnTo>
                  <a:pt x="165100" y="93471"/>
                </a:lnTo>
                <a:lnTo>
                  <a:pt x="157364" y="122739"/>
                </a:lnTo>
                <a:lnTo>
                  <a:pt x="139700" y="146637"/>
                </a:lnTo>
                <a:lnTo>
                  <a:pt x="114415" y="162748"/>
                </a:lnTo>
                <a:lnTo>
                  <a:pt x="83820" y="168656"/>
                </a:lnTo>
                <a:lnTo>
                  <a:pt x="81279" y="168656"/>
                </a:lnTo>
                <a:lnTo>
                  <a:pt x="79248" y="170687"/>
                </a:lnTo>
                <a:lnTo>
                  <a:pt x="79248" y="229743"/>
                </a:lnTo>
                <a:lnTo>
                  <a:pt x="81279" y="231647"/>
                </a:lnTo>
                <a:lnTo>
                  <a:pt x="158496" y="231647"/>
                </a:lnTo>
                <a:lnTo>
                  <a:pt x="160400" y="231012"/>
                </a:lnTo>
                <a:lnTo>
                  <a:pt x="161163" y="229107"/>
                </a:lnTo>
                <a:lnTo>
                  <a:pt x="166384" y="222503"/>
                </a:lnTo>
                <a:lnTo>
                  <a:pt x="88519" y="222503"/>
                </a:lnTo>
                <a:lnTo>
                  <a:pt x="88519" y="177800"/>
                </a:lnTo>
                <a:lnTo>
                  <a:pt x="121060" y="169874"/>
                </a:lnTo>
                <a:lnTo>
                  <a:pt x="147970" y="151637"/>
                </a:lnTo>
                <a:lnTo>
                  <a:pt x="166618" y="125400"/>
                </a:lnTo>
                <a:lnTo>
                  <a:pt x="174371" y="93471"/>
                </a:lnTo>
                <a:close/>
              </a:path>
              <a:path w="437515" h="231775">
                <a:moveTo>
                  <a:pt x="271224" y="189483"/>
                </a:moveTo>
                <a:lnTo>
                  <a:pt x="231648" y="189483"/>
                </a:lnTo>
                <a:lnTo>
                  <a:pt x="253103" y="192192"/>
                </a:lnTo>
                <a:lnTo>
                  <a:pt x="272796" y="200009"/>
                </a:lnTo>
                <a:lnTo>
                  <a:pt x="289726" y="212469"/>
                </a:lnTo>
                <a:lnTo>
                  <a:pt x="302895" y="229107"/>
                </a:lnTo>
                <a:lnTo>
                  <a:pt x="303529" y="231012"/>
                </a:lnTo>
                <a:lnTo>
                  <a:pt x="304926" y="231647"/>
                </a:lnTo>
                <a:lnTo>
                  <a:pt x="386842" y="231647"/>
                </a:lnTo>
                <a:lnTo>
                  <a:pt x="388747" y="229743"/>
                </a:lnTo>
                <a:lnTo>
                  <a:pt x="388747" y="222503"/>
                </a:lnTo>
                <a:lnTo>
                  <a:pt x="309625" y="222503"/>
                </a:lnTo>
                <a:lnTo>
                  <a:pt x="294870" y="204718"/>
                </a:lnTo>
                <a:lnTo>
                  <a:pt x="276351" y="191468"/>
                </a:lnTo>
                <a:lnTo>
                  <a:pt x="271224" y="189483"/>
                </a:lnTo>
                <a:close/>
              </a:path>
              <a:path w="437515" h="231775">
                <a:moveTo>
                  <a:pt x="231648" y="180339"/>
                </a:moveTo>
                <a:lnTo>
                  <a:pt x="208742" y="183195"/>
                </a:lnTo>
                <a:lnTo>
                  <a:pt x="187563" y="191468"/>
                </a:lnTo>
                <a:lnTo>
                  <a:pt x="169122" y="204718"/>
                </a:lnTo>
                <a:lnTo>
                  <a:pt x="154431" y="222503"/>
                </a:lnTo>
                <a:lnTo>
                  <a:pt x="166384" y="222503"/>
                </a:lnTo>
                <a:lnTo>
                  <a:pt x="174319" y="212469"/>
                </a:lnTo>
                <a:lnTo>
                  <a:pt x="191166" y="200009"/>
                </a:lnTo>
                <a:lnTo>
                  <a:pt x="210633" y="192192"/>
                </a:lnTo>
                <a:lnTo>
                  <a:pt x="231648" y="189483"/>
                </a:lnTo>
                <a:lnTo>
                  <a:pt x="271224" y="189483"/>
                </a:lnTo>
                <a:lnTo>
                  <a:pt x="254976" y="183195"/>
                </a:lnTo>
                <a:lnTo>
                  <a:pt x="231648" y="180339"/>
                </a:lnTo>
                <a:close/>
              </a:path>
              <a:path w="437515" h="231775">
                <a:moveTo>
                  <a:pt x="302895" y="93471"/>
                </a:moveTo>
                <a:lnTo>
                  <a:pt x="292862" y="93471"/>
                </a:lnTo>
                <a:lnTo>
                  <a:pt x="300966" y="125400"/>
                </a:lnTo>
                <a:lnTo>
                  <a:pt x="319690" y="151637"/>
                </a:lnTo>
                <a:lnTo>
                  <a:pt x="346654" y="169874"/>
                </a:lnTo>
                <a:lnTo>
                  <a:pt x="379475" y="177800"/>
                </a:lnTo>
                <a:lnTo>
                  <a:pt x="379475" y="222503"/>
                </a:lnTo>
                <a:lnTo>
                  <a:pt x="388747" y="222503"/>
                </a:lnTo>
                <a:lnTo>
                  <a:pt x="388747" y="170687"/>
                </a:lnTo>
                <a:lnTo>
                  <a:pt x="386842" y="168656"/>
                </a:lnTo>
                <a:lnTo>
                  <a:pt x="384175" y="168656"/>
                </a:lnTo>
                <a:lnTo>
                  <a:pt x="353490" y="162748"/>
                </a:lnTo>
                <a:lnTo>
                  <a:pt x="328056" y="146637"/>
                </a:lnTo>
                <a:lnTo>
                  <a:pt x="310362" y="122739"/>
                </a:lnTo>
                <a:lnTo>
                  <a:pt x="302895" y="93471"/>
                </a:lnTo>
                <a:close/>
              </a:path>
              <a:path w="437515" h="231775">
                <a:moveTo>
                  <a:pt x="435355" y="0"/>
                </a:moveTo>
                <a:lnTo>
                  <a:pt x="81279" y="0"/>
                </a:lnTo>
                <a:lnTo>
                  <a:pt x="79248" y="2539"/>
                </a:lnTo>
                <a:lnTo>
                  <a:pt x="79248" y="15620"/>
                </a:lnTo>
                <a:lnTo>
                  <a:pt x="2031" y="15620"/>
                </a:lnTo>
                <a:lnTo>
                  <a:pt x="0" y="17525"/>
                </a:lnTo>
                <a:lnTo>
                  <a:pt x="0" y="20065"/>
                </a:lnTo>
                <a:lnTo>
                  <a:pt x="4448" y="41977"/>
                </a:lnTo>
                <a:lnTo>
                  <a:pt x="16636" y="59721"/>
                </a:lnTo>
                <a:lnTo>
                  <a:pt x="34825" y="71608"/>
                </a:lnTo>
                <a:lnTo>
                  <a:pt x="57276" y="75945"/>
                </a:lnTo>
                <a:lnTo>
                  <a:pt x="79248" y="75945"/>
                </a:lnTo>
                <a:lnTo>
                  <a:pt x="79248" y="91439"/>
                </a:lnTo>
                <a:lnTo>
                  <a:pt x="81279" y="93471"/>
                </a:lnTo>
                <a:lnTo>
                  <a:pt x="346201" y="93471"/>
                </a:lnTo>
                <a:lnTo>
                  <a:pt x="381773" y="86510"/>
                </a:lnTo>
                <a:lnTo>
                  <a:pt x="385100" y="84327"/>
                </a:lnTo>
                <a:lnTo>
                  <a:pt x="88519" y="84327"/>
                </a:lnTo>
                <a:lnTo>
                  <a:pt x="88519" y="66801"/>
                </a:lnTo>
                <a:lnTo>
                  <a:pt x="57276" y="66801"/>
                </a:lnTo>
                <a:lnTo>
                  <a:pt x="39399" y="63589"/>
                </a:lnTo>
                <a:lnTo>
                  <a:pt x="24558" y="54721"/>
                </a:lnTo>
                <a:lnTo>
                  <a:pt x="14075" y="41352"/>
                </a:lnTo>
                <a:lnTo>
                  <a:pt x="9271" y="24637"/>
                </a:lnTo>
                <a:lnTo>
                  <a:pt x="88519" y="24637"/>
                </a:lnTo>
                <a:lnTo>
                  <a:pt x="88519" y="9143"/>
                </a:lnTo>
                <a:lnTo>
                  <a:pt x="436446" y="9143"/>
                </a:lnTo>
                <a:lnTo>
                  <a:pt x="437388" y="4571"/>
                </a:lnTo>
                <a:lnTo>
                  <a:pt x="437388" y="2539"/>
                </a:lnTo>
                <a:lnTo>
                  <a:pt x="435355" y="0"/>
                </a:lnTo>
                <a:close/>
              </a:path>
              <a:path w="437515" h="231775">
                <a:moveTo>
                  <a:pt x="436446" y="9143"/>
                </a:moveTo>
                <a:lnTo>
                  <a:pt x="428117" y="9143"/>
                </a:lnTo>
                <a:lnTo>
                  <a:pt x="420371" y="38679"/>
                </a:lnTo>
                <a:lnTo>
                  <a:pt x="402637" y="62547"/>
                </a:lnTo>
                <a:lnTo>
                  <a:pt x="377164" y="78509"/>
                </a:lnTo>
                <a:lnTo>
                  <a:pt x="346201" y="84327"/>
                </a:lnTo>
                <a:lnTo>
                  <a:pt x="385100" y="84327"/>
                </a:lnTo>
                <a:lnTo>
                  <a:pt x="410749" y="67500"/>
                </a:lnTo>
                <a:lnTo>
                  <a:pt x="430248" y="39250"/>
                </a:lnTo>
                <a:lnTo>
                  <a:pt x="436446" y="9143"/>
                </a:lnTo>
                <a:close/>
              </a:path>
              <a:path w="437515" h="231775">
                <a:moveTo>
                  <a:pt x="88519" y="24637"/>
                </a:moveTo>
                <a:lnTo>
                  <a:pt x="79248" y="24637"/>
                </a:lnTo>
                <a:lnTo>
                  <a:pt x="79248" y="66801"/>
                </a:lnTo>
                <a:lnTo>
                  <a:pt x="88519" y="66801"/>
                </a:lnTo>
                <a:lnTo>
                  <a:pt x="88519" y="24637"/>
                </a:lnTo>
                <a:close/>
              </a:path>
            </a:pathLst>
          </a:custGeom>
          <a:solidFill>
            <a:srgbClr val="FFFFFF"/>
          </a:solidFill>
        </p:spPr>
        <p:txBody>
          <a:bodyPr wrap="square" lIns="0" tIns="0" rIns="0" bIns="0" rtlCol="0"/>
          <a:lstStyle/>
          <a:p>
            <a:endParaRPr/>
          </a:p>
        </p:txBody>
      </p:sp>
      <p:grpSp>
        <p:nvGrpSpPr>
          <p:cNvPr id="178" name="object 178"/>
          <p:cNvGrpSpPr/>
          <p:nvPr/>
        </p:nvGrpSpPr>
        <p:grpSpPr>
          <a:xfrm>
            <a:off x="8168385" y="5884773"/>
            <a:ext cx="1123315" cy="394970"/>
            <a:chOff x="8168385" y="5884773"/>
            <a:chExt cx="1123315" cy="394970"/>
          </a:xfrm>
        </p:grpSpPr>
        <p:sp>
          <p:nvSpPr>
            <p:cNvPr id="179" name="object 179"/>
            <p:cNvSpPr/>
            <p:nvPr/>
          </p:nvSpPr>
          <p:spPr>
            <a:xfrm>
              <a:off x="8168385" y="5884773"/>
              <a:ext cx="251459" cy="192024"/>
            </a:xfrm>
            <a:prstGeom prst="rect">
              <a:avLst/>
            </a:prstGeom>
            <a:blipFill>
              <a:blip r:embed="rId81" cstate="print"/>
              <a:stretch>
                <a:fillRect/>
              </a:stretch>
            </a:blipFill>
          </p:spPr>
          <p:txBody>
            <a:bodyPr wrap="square" lIns="0" tIns="0" rIns="0" bIns="0" rtlCol="0"/>
            <a:lstStyle/>
            <a:p>
              <a:endParaRPr/>
            </a:p>
          </p:txBody>
        </p:sp>
        <p:sp>
          <p:nvSpPr>
            <p:cNvPr id="180" name="object 180"/>
            <p:cNvSpPr/>
            <p:nvPr/>
          </p:nvSpPr>
          <p:spPr>
            <a:xfrm>
              <a:off x="8336025" y="5884773"/>
              <a:ext cx="109727" cy="192024"/>
            </a:xfrm>
            <a:prstGeom prst="rect">
              <a:avLst/>
            </a:prstGeom>
            <a:blipFill>
              <a:blip r:embed="rId82" cstate="print"/>
              <a:stretch>
                <a:fillRect/>
              </a:stretch>
            </a:blipFill>
          </p:spPr>
          <p:txBody>
            <a:bodyPr wrap="square" lIns="0" tIns="0" rIns="0" bIns="0" rtlCol="0"/>
            <a:lstStyle/>
            <a:p>
              <a:endParaRPr/>
            </a:p>
          </p:txBody>
        </p:sp>
        <p:sp>
          <p:nvSpPr>
            <p:cNvPr id="181" name="object 181"/>
            <p:cNvSpPr/>
            <p:nvPr/>
          </p:nvSpPr>
          <p:spPr>
            <a:xfrm>
              <a:off x="8390889" y="5884773"/>
              <a:ext cx="243840" cy="192024"/>
            </a:xfrm>
            <a:prstGeom prst="rect">
              <a:avLst/>
            </a:prstGeom>
            <a:blipFill>
              <a:blip r:embed="rId83" cstate="print"/>
              <a:stretch>
                <a:fillRect/>
              </a:stretch>
            </a:blipFill>
          </p:spPr>
          <p:txBody>
            <a:bodyPr wrap="square" lIns="0" tIns="0" rIns="0" bIns="0" rtlCol="0"/>
            <a:lstStyle/>
            <a:p>
              <a:endParaRPr/>
            </a:p>
          </p:txBody>
        </p:sp>
        <p:sp>
          <p:nvSpPr>
            <p:cNvPr id="182" name="object 182"/>
            <p:cNvSpPr/>
            <p:nvPr/>
          </p:nvSpPr>
          <p:spPr>
            <a:xfrm>
              <a:off x="8573769" y="5884773"/>
              <a:ext cx="670559" cy="192024"/>
            </a:xfrm>
            <a:prstGeom prst="rect">
              <a:avLst/>
            </a:prstGeom>
            <a:blipFill>
              <a:blip r:embed="rId84" cstate="print"/>
              <a:stretch>
                <a:fillRect/>
              </a:stretch>
            </a:blipFill>
          </p:spPr>
          <p:txBody>
            <a:bodyPr wrap="square" lIns="0" tIns="0" rIns="0" bIns="0" rtlCol="0"/>
            <a:lstStyle/>
            <a:p>
              <a:endParaRPr/>
            </a:p>
          </p:txBody>
        </p:sp>
        <p:sp>
          <p:nvSpPr>
            <p:cNvPr id="183" name="object 183"/>
            <p:cNvSpPr/>
            <p:nvPr/>
          </p:nvSpPr>
          <p:spPr>
            <a:xfrm>
              <a:off x="9160509" y="5884773"/>
              <a:ext cx="121157" cy="192024"/>
            </a:xfrm>
            <a:prstGeom prst="rect">
              <a:avLst/>
            </a:prstGeom>
            <a:blipFill>
              <a:blip r:embed="rId85" cstate="print"/>
              <a:stretch>
                <a:fillRect/>
              </a:stretch>
            </a:blipFill>
          </p:spPr>
          <p:txBody>
            <a:bodyPr wrap="square" lIns="0" tIns="0" rIns="0" bIns="0" rtlCol="0"/>
            <a:lstStyle/>
            <a:p>
              <a:endParaRPr/>
            </a:p>
          </p:txBody>
        </p:sp>
        <p:sp>
          <p:nvSpPr>
            <p:cNvPr id="184" name="object 184"/>
            <p:cNvSpPr/>
            <p:nvPr/>
          </p:nvSpPr>
          <p:spPr>
            <a:xfrm>
              <a:off x="8177529" y="6087465"/>
              <a:ext cx="616572" cy="192023"/>
            </a:xfrm>
            <a:prstGeom prst="rect">
              <a:avLst/>
            </a:prstGeom>
            <a:blipFill>
              <a:blip r:embed="rId86" cstate="print"/>
              <a:stretch>
                <a:fillRect/>
              </a:stretch>
            </a:blipFill>
          </p:spPr>
          <p:txBody>
            <a:bodyPr wrap="square" lIns="0" tIns="0" rIns="0" bIns="0" rtlCol="0"/>
            <a:lstStyle/>
            <a:p>
              <a:endParaRPr/>
            </a:p>
          </p:txBody>
        </p:sp>
        <p:sp>
          <p:nvSpPr>
            <p:cNvPr id="185" name="object 185"/>
            <p:cNvSpPr/>
            <p:nvPr/>
          </p:nvSpPr>
          <p:spPr>
            <a:xfrm>
              <a:off x="8752077" y="6087465"/>
              <a:ext cx="539496" cy="192023"/>
            </a:xfrm>
            <a:prstGeom prst="rect">
              <a:avLst/>
            </a:prstGeom>
            <a:blipFill>
              <a:blip r:embed="rId87" cstate="print"/>
              <a:stretch>
                <a:fillRect/>
              </a:stretch>
            </a:blipFill>
          </p:spPr>
          <p:txBody>
            <a:bodyPr wrap="square" lIns="0" tIns="0" rIns="0" bIns="0" rtlCol="0"/>
            <a:lstStyle/>
            <a:p>
              <a:endParaRPr/>
            </a:p>
          </p:txBody>
        </p:sp>
      </p:grpSp>
      <p:sp>
        <p:nvSpPr>
          <p:cNvPr id="186" name="object 186"/>
          <p:cNvSpPr/>
          <p:nvPr/>
        </p:nvSpPr>
        <p:spPr>
          <a:xfrm>
            <a:off x="7473695" y="5836920"/>
            <a:ext cx="353695" cy="396240"/>
          </a:xfrm>
          <a:custGeom>
            <a:avLst/>
            <a:gdLst/>
            <a:ahLst/>
            <a:cxnLst/>
            <a:rect l="l" t="t" r="r" b="b"/>
            <a:pathLst>
              <a:path w="353695" h="396239">
                <a:moveTo>
                  <a:pt x="0" y="396239"/>
                </a:moveTo>
                <a:lnTo>
                  <a:pt x="353568" y="396239"/>
                </a:lnTo>
                <a:lnTo>
                  <a:pt x="353568" y="0"/>
                </a:lnTo>
                <a:lnTo>
                  <a:pt x="0" y="0"/>
                </a:lnTo>
                <a:lnTo>
                  <a:pt x="0" y="396239"/>
                </a:lnTo>
                <a:close/>
              </a:path>
            </a:pathLst>
          </a:custGeom>
          <a:ln w="12700">
            <a:solidFill>
              <a:srgbClr val="E4E4E4"/>
            </a:solidFill>
          </a:ln>
        </p:spPr>
        <p:txBody>
          <a:bodyPr wrap="square" lIns="0" tIns="0" rIns="0" bIns="0" rtlCol="0"/>
          <a:lstStyle/>
          <a:p>
            <a:endParaRPr/>
          </a:p>
        </p:txBody>
      </p:sp>
      <p:sp>
        <p:nvSpPr>
          <p:cNvPr id="187" name="object 187"/>
          <p:cNvSpPr/>
          <p:nvPr/>
        </p:nvSpPr>
        <p:spPr>
          <a:xfrm>
            <a:off x="9413493" y="6478219"/>
            <a:ext cx="1521841" cy="158496"/>
          </a:xfrm>
          <a:prstGeom prst="rect">
            <a:avLst/>
          </a:prstGeom>
          <a:blipFill>
            <a:blip r:embed="rId88" cstate="print"/>
            <a:stretch>
              <a:fillRect/>
            </a:stretch>
          </a:blipFill>
        </p:spPr>
        <p:txBody>
          <a:bodyPr wrap="square" lIns="0" tIns="0" rIns="0" bIns="0" rtlCol="0"/>
          <a:lstStyle/>
          <a:p>
            <a:endParaRPr/>
          </a:p>
        </p:txBody>
      </p:sp>
      <p:grpSp>
        <p:nvGrpSpPr>
          <p:cNvPr id="188" name="object 188"/>
          <p:cNvGrpSpPr/>
          <p:nvPr/>
        </p:nvGrpSpPr>
        <p:grpSpPr>
          <a:xfrm>
            <a:off x="2795904" y="234061"/>
            <a:ext cx="6685915" cy="829310"/>
            <a:chOff x="2795904" y="234061"/>
            <a:chExt cx="6685915" cy="829310"/>
          </a:xfrm>
        </p:grpSpPr>
        <p:sp>
          <p:nvSpPr>
            <p:cNvPr id="189" name="object 189"/>
            <p:cNvSpPr/>
            <p:nvPr/>
          </p:nvSpPr>
          <p:spPr>
            <a:xfrm>
              <a:off x="3517137" y="234061"/>
              <a:ext cx="934516" cy="402335"/>
            </a:xfrm>
            <a:prstGeom prst="rect">
              <a:avLst/>
            </a:prstGeom>
            <a:blipFill>
              <a:blip r:embed="rId89" cstate="print"/>
              <a:stretch>
                <a:fillRect/>
              </a:stretch>
            </a:blipFill>
          </p:spPr>
          <p:txBody>
            <a:bodyPr wrap="square" lIns="0" tIns="0" rIns="0" bIns="0" rtlCol="0"/>
            <a:lstStyle/>
            <a:p>
              <a:endParaRPr/>
            </a:p>
          </p:txBody>
        </p:sp>
        <p:sp>
          <p:nvSpPr>
            <p:cNvPr id="190" name="object 190"/>
            <p:cNvSpPr/>
            <p:nvPr/>
          </p:nvSpPr>
          <p:spPr>
            <a:xfrm>
              <a:off x="4379721" y="234061"/>
              <a:ext cx="583184" cy="402335"/>
            </a:xfrm>
            <a:prstGeom prst="rect">
              <a:avLst/>
            </a:prstGeom>
            <a:blipFill>
              <a:blip r:embed="rId90" cstate="print"/>
              <a:stretch>
                <a:fillRect/>
              </a:stretch>
            </a:blipFill>
          </p:spPr>
          <p:txBody>
            <a:bodyPr wrap="square" lIns="0" tIns="0" rIns="0" bIns="0" rtlCol="0"/>
            <a:lstStyle/>
            <a:p>
              <a:endParaRPr/>
            </a:p>
          </p:txBody>
        </p:sp>
        <p:sp>
          <p:nvSpPr>
            <p:cNvPr id="191" name="object 191"/>
            <p:cNvSpPr/>
            <p:nvPr/>
          </p:nvSpPr>
          <p:spPr>
            <a:xfrm>
              <a:off x="4902453" y="234061"/>
              <a:ext cx="888390" cy="402335"/>
            </a:xfrm>
            <a:prstGeom prst="rect">
              <a:avLst/>
            </a:prstGeom>
            <a:blipFill>
              <a:blip r:embed="rId91" cstate="print"/>
              <a:stretch>
                <a:fillRect/>
              </a:stretch>
            </a:blipFill>
          </p:spPr>
          <p:txBody>
            <a:bodyPr wrap="square" lIns="0" tIns="0" rIns="0" bIns="0" rtlCol="0"/>
            <a:lstStyle/>
            <a:p>
              <a:endParaRPr/>
            </a:p>
          </p:txBody>
        </p:sp>
        <p:sp>
          <p:nvSpPr>
            <p:cNvPr id="192" name="object 192"/>
            <p:cNvSpPr/>
            <p:nvPr/>
          </p:nvSpPr>
          <p:spPr>
            <a:xfrm>
              <a:off x="5654039" y="234061"/>
              <a:ext cx="1731644" cy="402335"/>
            </a:xfrm>
            <a:prstGeom prst="rect">
              <a:avLst/>
            </a:prstGeom>
            <a:blipFill>
              <a:blip r:embed="rId92" cstate="print"/>
              <a:stretch>
                <a:fillRect/>
              </a:stretch>
            </a:blipFill>
          </p:spPr>
          <p:txBody>
            <a:bodyPr wrap="square" lIns="0" tIns="0" rIns="0" bIns="0" rtlCol="0"/>
            <a:lstStyle/>
            <a:p>
              <a:endParaRPr/>
            </a:p>
          </p:txBody>
        </p:sp>
        <p:sp>
          <p:nvSpPr>
            <p:cNvPr id="193" name="object 193"/>
            <p:cNvSpPr/>
            <p:nvPr/>
          </p:nvSpPr>
          <p:spPr>
            <a:xfrm>
              <a:off x="7275576" y="234061"/>
              <a:ext cx="1394205" cy="402335"/>
            </a:xfrm>
            <a:prstGeom prst="rect">
              <a:avLst/>
            </a:prstGeom>
            <a:blipFill>
              <a:blip r:embed="rId93" cstate="print"/>
              <a:stretch>
                <a:fillRect/>
              </a:stretch>
            </a:blipFill>
          </p:spPr>
          <p:txBody>
            <a:bodyPr wrap="square" lIns="0" tIns="0" rIns="0" bIns="0" rtlCol="0"/>
            <a:lstStyle/>
            <a:p>
              <a:endParaRPr/>
            </a:p>
          </p:txBody>
        </p:sp>
        <p:sp>
          <p:nvSpPr>
            <p:cNvPr id="194" name="object 194"/>
            <p:cNvSpPr/>
            <p:nvPr/>
          </p:nvSpPr>
          <p:spPr>
            <a:xfrm>
              <a:off x="8514841" y="234061"/>
              <a:ext cx="251459" cy="402335"/>
            </a:xfrm>
            <a:prstGeom prst="rect">
              <a:avLst/>
            </a:prstGeom>
            <a:blipFill>
              <a:blip r:embed="rId94" cstate="print"/>
              <a:stretch>
                <a:fillRect/>
              </a:stretch>
            </a:blipFill>
          </p:spPr>
          <p:txBody>
            <a:bodyPr wrap="square" lIns="0" tIns="0" rIns="0" bIns="0" rtlCol="0"/>
            <a:lstStyle/>
            <a:p>
              <a:endParaRPr/>
            </a:p>
          </p:txBody>
        </p:sp>
        <p:sp>
          <p:nvSpPr>
            <p:cNvPr id="195" name="object 195"/>
            <p:cNvSpPr/>
            <p:nvPr/>
          </p:nvSpPr>
          <p:spPr>
            <a:xfrm>
              <a:off x="2795904" y="660780"/>
              <a:ext cx="865250" cy="402336"/>
            </a:xfrm>
            <a:prstGeom prst="rect">
              <a:avLst/>
            </a:prstGeom>
            <a:blipFill>
              <a:blip r:embed="rId95" cstate="print"/>
              <a:stretch>
                <a:fillRect/>
              </a:stretch>
            </a:blipFill>
          </p:spPr>
          <p:txBody>
            <a:bodyPr wrap="square" lIns="0" tIns="0" rIns="0" bIns="0" rtlCol="0"/>
            <a:lstStyle/>
            <a:p>
              <a:endParaRPr/>
            </a:p>
          </p:txBody>
        </p:sp>
        <p:sp>
          <p:nvSpPr>
            <p:cNvPr id="196" name="object 196"/>
            <p:cNvSpPr/>
            <p:nvPr/>
          </p:nvSpPr>
          <p:spPr>
            <a:xfrm>
              <a:off x="3488181" y="660780"/>
              <a:ext cx="246887" cy="402336"/>
            </a:xfrm>
            <a:prstGeom prst="rect">
              <a:avLst/>
            </a:prstGeom>
            <a:blipFill>
              <a:blip r:embed="rId96" cstate="print"/>
              <a:stretch>
                <a:fillRect/>
              </a:stretch>
            </a:blipFill>
          </p:spPr>
          <p:txBody>
            <a:bodyPr wrap="square" lIns="0" tIns="0" rIns="0" bIns="0" rtlCol="0"/>
            <a:lstStyle/>
            <a:p>
              <a:endParaRPr/>
            </a:p>
          </p:txBody>
        </p:sp>
        <p:sp>
          <p:nvSpPr>
            <p:cNvPr id="197" name="object 197"/>
            <p:cNvSpPr/>
            <p:nvPr/>
          </p:nvSpPr>
          <p:spPr>
            <a:xfrm>
              <a:off x="3611625" y="660780"/>
              <a:ext cx="420624" cy="402336"/>
            </a:xfrm>
            <a:prstGeom prst="rect">
              <a:avLst/>
            </a:prstGeom>
            <a:blipFill>
              <a:blip r:embed="rId97" cstate="print"/>
              <a:stretch>
                <a:fillRect/>
              </a:stretch>
            </a:blipFill>
          </p:spPr>
          <p:txBody>
            <a:bodyPr wrap="square" lIns="0" tIns="0" rIns="0" bIns="0" rtlCol="0"/>
            <a:lstStyle/>
            <a:p>
              <a:endParaRPr/>
            </a:p>
          </p:txBody>
        </p:sp>
        <p:sp>
          <p:nvSpPr>
            <p:cNvPr id="198" name="object 198"/>
            <p:cNvSpPr/>
            <p:nvPr/>
          </p:nvSpPr>
          <p:spPr>
            <a:xfrm>
              <a:off x="3821937" y="660780"/>
              <a:ext cx="855344" cy="402336"/>
            </a:xfrm>
            <a:prstGeom prst="rect">
              <a:avLst/>
            </a:prstGeom>
            <a:blipFill>
              <a:blip r:embed="rId98" cstate="print"/>
              <a:stretch>
                <a:fillRect/>
              </a:stretch>
            </a:blipFill>
          </p:spPr>
          <p:txBody>
            <a:bodyPr wrap="square" lIns="0" tIns="0" rIns="0" bIns="0" rtlCol="0"/>
            <a:lstStyle/>
            <a:p>
              <a:endParaRPr/>
            </a:p>
          </p:txBody>
        </p:sp>
        <p:sp>
          <p:nvSpPr>
            <p:cNvPr id="199" name="object 199"/>
            <p:cNvSpPr/>
            <p:nvPr/>
          </p:nvSpPr>
          <p:spPr>
            <a:xfrm>
              <a:off x="4596129" y="660780"/>
              <a:ext cx="1522856" cy="402336"/>
            </a:xfrm>
            <a:prstGeom prst="rect">
              <a:avLst/>
            </a:prstGeom>
            <a:blipFill>
              <a:blip r:embed="rId99" cstate="print"/>
              <a:stretch>
                <a:fillRect/>
              </a:stretch>
            </a:blipFill>
          </p:spPr>
          <p:txBody>
            <a:bodyPr wrap="square" lIns="0" tIns="0" rIns="0" bIns="0" rtlCol="0"/>
            <a:lstStyle/>
            <a:p>
              <a:endParaRPr/>
            </a:p>
          </p:txBody>
        </p:sp>
        <p:sp>
          <p:nvSpPr>
            <p:cNvPr id="200" name="object 200"/>
            <p:cNvSpPr/>
            <p:nvPr/>
          </p:nvSpPr>
          <p:spPr>
            <a:xfrm>
              <a:off x="6036563" y="660780"/>
              <a:ext cx="798576" cy="402336"/>
            </a:xfrm>
            <a:prstGeom prst="rect">
              <a:avLst/>
            </a:prstGeom>
            <a:blipFill>
              <a:blip r:embed="rId100" cstate="print"/>
              <a:stretch>
                <a:fillRect/>
              </a:stretch>
            </a:blipFill>
          </p:spPr>
          <p:txBody>
            <a:bodyPr wrap="square" lIns="0" tIns="0" rIns="0" bIns="0" rtlCol="0"/>
            <a:lstStyle/>
            <a:p>
              <a:endParaRPr/>
            </a:p>
          </p:txBody>
        </p:sp>
        <p:sp>
          <p:nvSpPr>
            <p:cNvPr id="201" name="object 201"/>
            <p:cNvSpPr/>
            <p:nvPr/>
          </p:nvSpPr>
          <p:spPr>
            <a:xfrm>
              <a:off x="6719315" y="660780"/>
              <a:ext cx="1354454" cy="402336"/>
            </a:xfrm>
            <a:prstGeom prst="rect">
              <a:avLst/>
            </a:prstGeom>
            <a:blipFill>
              <a:blip r:embed="rId101" cstate="print"/>
              <a:stretch>
                <a:fillRect/>
              </a:stretch>
            </a:blipFill>
          </p:spPr>
          <p:txBody>
            <a:bodyPr wrap="square" lIns="0" tIns="0" rIns="0" bIns="0" rtlCol="0"/>
            <a:lstStyle/>
            <a:p>
              <a:endParaRPr/>
            </a:p>
          </p:txBody>
        </p:sp>
        <p:sp>
          <p:nvSpPr>
            <p:cNvPr id="202" name="object 202"/>
            <p:cNvSpPr/>
            <p:nvPr/>
          </p:nvSpPr>
          <p:spPr>
            <a:xfrm>
              <a:off x="8010144" y="660780"/>
              <a:ext cx="1471422" cy="402336"/>
            </a:xfrm>
            <a:prstGeom prst="rect">
              <a:avLst/>
            </a:prstGeom>
            <a:blipFill>
              <a:blip r:embed="rId102" cstate="print"/>
              <a:stretch>
                <a:fillRect/>
              </a:stretch>
            </a:blip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0372" y="452881"/>
            <a:ext cx="11501755" cy="6405245"/>
            <a:chOff x="690372" y="452881"/>
            <a:chExt cx="11501755" cy="6405245"/>
          </a:xfrm>
        </p:grpSpPr>
        <p:sp>
          <p:nvSpPr>
            <p:cNvPr id="3" name="object 3"/>
            <p:cNvSpPr/>
            <p:nvPr/>
          </p:nvSpPr>
          <p:spPr>
            <a:xfrm>
              <a:off x="4128516" y="505967"/>
              <a:ext cx="4111751" cy="58384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94348" y="5446776"/>
              <a:ext cx="539496" cy="4846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32903" y="5394960"/>
              <a:ext cx="4429125" cy="553720"/>
            </a:xfrm>
            <a:custGeom>
              <a:avLst/>
              <a:gdLst/>
              <a:ahLst/>
              <a:cxnLst/>
              <a:rect l="l" t="t" r="r" b="b"/>
              <a:pathLst>
                <a:path w="4429125" h="553720">
                  <a:moveTo>
                    <a:pt x="4200144" y="0"/>
                  </a:moveTo>
                  <a:lnTo>
                    <a:pt x="228600" y="0"/>
                  </a:lnTo>
                  <a:lnTo>
                    <a:pt x="182533" y="4644"/>
                  </a:lnTo>
                  <a:lnTo>
                    <a:pt x="139624" y="17965"/>
                  </a:lnTo>
                  <a:lnTo>
                    <a:pt x="100793" y="39043"/>
                  </a:lnTo>
                  <a:lnTo>
                    <a:pt x="66960" y="66955"/>
                  </a:lnTo>
                  <a:lnTo>
                    <a:pt x="39045" y="100784"/>
                  </a:lnTo>
                  <a:lnTo>
                    <a:pt x="17966" y="139608"/>
                  </a:lnTo>
                  <a:lnTo>
                    <a:pt x="4644" y="182507"/>
                  </a:lnTo>
                  <a:lnTo>
                    <a:pt x="0" y="228561"/>
                  </a:lnTo>
                  <a:lnTo>
                    <a:pt x="0" y="324650"/>
                  </a:lnTo>
                  <a:lnTo>
                    <a:pt x="4644" y="370715"/>
                  </a:lnTo>
                  <a:lnTo>
                    <a:pt x="17966" y="413619"/>
                  </a:lnTo>
                  <a:lnTo>
                    <a:pt x="39045" y="452444"/>
                  </a:lnTo>
                  <a:lnTo>
                    <a:pt x="66960" y="486270"/>
                  </a:lnTo>
                  <a:lnTo>
                    <a:pt x="100793" y="514178"/>
                  </a:lnTo>
                  <a:lnTo>
                    <a:pt x="139624" y="535251"/>
                  </a:lnTo>
                  <a:lnTo>
                    <a:pt x="182533" y="548568"/>
                  </a:lnTo>
                  <a:lnTo>
                    <a:pt x="228600" y="553211"/>
                  </a:lnTo>
                  <a:lnTo>
                    <a:pt x="4200144" y="553211"/>
                  </a:lnTo>
                  <a:lnTo>
                    <a:pt x="4246210" y="548568"/>
                  </a:lnTo>
                  <a:lnTo>
                    <a:pt x="4289119" y="535251"/>
                  </a:lnTo>
                  <a:lnTo>
                    <a:pt x="4327950" y="514178"/>
                  </a:lnTo>
                  <a:lnTo>
                    <a:pt x="4361783" y="486270"/>
                  </a:lnTo>
                  <a:lnTo>
                    <a:pt x="4389698" y="452444"/>
                  </a:lnTo>
                  <a:lnTo>
                    <a:pt x="4410777" y="413619"/>
                  </a:lnTo>
                  <a:lnTo>
                    <a:pt x="4424099" y="370715"/>
                  </a:lnTo>
                  <a:lnTo>
                    <a:pt x="4428744" y="324650"/>
                  </a:lnTo>
                  <a:lnTo>
                    <a:pt x="4428744" y="228561"/>
                  </a:lnTo>
                  <a:lnTo>
                    <a:pt x="4424099" y="182507"/>
                  </a:lnTo>
                  <a:lnTo>
                    <a:pt x="4410777" y="139608"/>
                  </a:lnTo>
                  <a:lnTo>
                    <a:pt x="4389698" y="100784"/>
                  </a:lnTo>
                  <a:lnTo>
                    <a:pt x="4361783" y="66955"/>
                  </a:lnTo>
                  <a:lnTo>
                    <a:pt x="4327950" y="39043"/>
                  </a:lnTo>
                  <a:lnTo>
                    <a:pt x="4289119" y="17965"/>
                  </a:lnTo>
                  <a:lnTo>
                    <a:pt x="4246210" y="4644"/>
                  </a:lnTo>
                  <a:lnTo>
                    <a:pt x="4200144" y="0"/>
                  </a:lnTo>
                  <a:close/>
                </a:path>
              </a:pathLst>
            </a:custGeom>
            <a:solidFill>
              <a:srgbClr val="123685"/>
            </a:solidFill>
          </p:spPr>
          <p:txBody>
            <a:bodyPr wrap="square" lIns="0" tIns="0" rIns="0" bIns="0" rtlCol="0"/>
            <a:lstStyle/>
            <a:p>
              <a:endParaRPr/>
            </a:p>
          </p:txBody>
        </p:sp>
        <p:sp>
          <p:nvSpPr>
            <p:cNvPr id="6" name="object 6"/>
            <p:cNvSpPr/>
            <p:nvPr/>
          </p:nvSpPr>
          <p:spPr>
            <a:xfrm>
              <a:off x="7526401" y="5476036"/>
              <a:ext cx="170688" cy="1722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611744" y="5476036"/>
              <a:ext cx="451713" cy="1722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17128" y="5476036"/>
              <a:ext cx="152400" cy="17221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125332" y="5476036"/>
              <a:ext cx="155448" cy="17221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203056" y="5476036"/>
              <a:ext cx="437083" cy="172212"/>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597773" y="5476036"/>
              <a:ext cx="804672" cy="172212"/>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526401" y="5659221"/>
              <a:ext cx="560831" cy="172212"/>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8017128" y="5659221"/>
              <a:ext cx="152400" cy="17221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120761" y="5659221"/>
              <a:ext cx="2074951" cy="172212"/>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0155681" y="5659221"/>
              <a:ext cx="1159052" cy="172212"/>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344412" y="1566671"/>
              <a:ext cx="501395" cy="4572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935724" y="1566671"/>
              <a:ext cx="2421890" cy="457200"/>
            </a:xfrm>
            <a:custGeom>
              <a:avLst/>
              <a:gdLst/>
              <a:ahLst/>
              <a:cxnLst/>
              <a:rect l="l" t="t" r="r" b="b"/>
              <a:pathLst>
                <a:path w="2421890" h="457200">
                  <a:moveTo>
                    <a:pt x="2232786" y="0"/>
                  </a:moveTo>
                  <a:lnTo>
                    <a:pt x="188849" y="0"/>
                  </a:lnTo>
                  <a:lnTo>
                    <a:pt x="138656" y="6748"/>
                  </a:lnTo>
                  <a:lnTo>
                    <a:pt x="93547" y="25790"/>
                  </a:lnTo>
                  <a:lnTo>
                    <a:pt x="55324" y="55324"/>
                  </a:lnTo>
                  <a:lnTo>
                    <a:pt x="25790" y="93547"/>
                  </a:lnTo>
                  <a:lnTo>
                    <a:pt x="6748" y="138656"/>
                  </a:lnTo>
                  <a:lnTo>
                    <a:pt x="0" y="188849"/>
                  </a:lnTo>
                  <a:lnTo>
                    <a:pt x="0" y="268350"/>
                  </a:lnTo>
                  <a:lnTo>
                    <a:pt x="6748" y="318543"/>
                  </a:lnTo>
                  <a:lnTo>
                    <a:pt x="25790" y="363652"/>
                  </a:lnTo>
                  <a:lnTo>
                    <a:pt x="55324" y="401875"/>
                  </a:lnTo>
                  <a:lnTo>
                    <a:pt x="93547" y="431409"/>
                  </a:lnTo>
                  <a:lnTo>
                    <a:pt x="138656" y="450451"/>
                  </a:lnTo>
                  <a:lnTo>
                    <a:pt x="188849" y="457200"/>
                  </a:lnTo>
                  <a:lnTo>
                    <a:pt x="2232786" y="457200"/>
                  </a:lnTo>
                  <a:lnTo>
                    <a:pt x="2282979" y="450451"/>
                  </a:lnTo>
                  <a:lnTo>
                    <a:pt x="2328088" y="431409"/>
                  </a:lnTo>
                  <a:lnTo>
                    <a:pt x="2366311" y="401875"/>
                  </a:lnTo>
                  <a:lnTo>
                    <a:pt x="2395845" y="363652"/>
                  </a:lnTo>
                  <a:lnTo>
                    <a:pt x="2414887" y="318543"/>
                  </a:lnTo>
                  <a:lnTo>
                    <a:pt x="2421635" y="268350"/>
                  </a:lnTo>
                  <a:lnTo>
                    <a:pt x="2421635" y="188849"/>
                  </a:lnTo>
                  <a:lnTo>
                    <a:pt x="2414887" y="138656"/>
                  </a:lnTo>
                  <a:lnTo>
                    <a:pt x="2395845" y="93547"/>
                  </a:lnTo>
                  <a:lnTo>
                    <a:pt x="2366311" y="55324"/>
                  </a:lnTo>
                  <a:lnTo>
                    <a:pt x="2328088" y="25790"/>
                  </a:lnTo>
                  <a:lnTo>
                    <a:pt x="2282979" y="6748"/>
                  </a:lnTo>
                  <a:lnTo>
                    <a:pt x="2232786" y="0"/>
                  </a:lnTo>
                  <a:close/>
                </a:path>
              </a:pathLst>
            </a:custGeom>
            <a:solidFill>
              <a:srgbClr val="123685"/>
            </a:solidFill>
          </p:spPr>
          <p:txBody>
            <a:bodyPr wrap="square" lIns="0" tIns="0" rIns="0" bIns="0" rtlCol="0"/>
            <a:lstStyle/>
            <a:p>
              <a:endParaRPr/>
            </a:p>
          </p:txBody>
        </p:sp>
        <p:sp>
          <p:nvSpPr>
            <p:cNvPr id="18" name="object 18"/>
            <p:cNvSpPr/>
            <p:nvPr/>
          </p:nvSpPr>
          <p:spPr>
            <a:xfrm>
              <a:off x="7159117" y="1646809"/>
              <a:ext cx="478967" cy="172212"/>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578216" y="1646809"/>
              <a:ext cx="94488" cy="172212"/>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7625461" y="1646809"/>
              <a:ext cx="535177" cy="172212"/>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8111616" y="1646809"/>
              <a:ext cx="1136002" cy="172212"/>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7133208" y="1829689"/>
              <a:ext cx="1374648" cy="172212"/>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8445373" y="1829689"/>
              <a:ext cx="646366" cy="172212"/>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6935724" y="2892552"/>
              <a:ext cx="3084830" cy="533400"/>
            </a:xfrm>
            <a:custGeom>
              <a:avLst/>
              <a:gdLst/>
              <a:ahLst/>
              <a:cxnLst/>
              <a:rect l="l" t="t" r="r" b="b"/>
              <a:pathLst>
                <a:path w="3084829" h="533400">
                  <a:moveTo>
                    <a:pt x="2864230" y="0"/>
                  </a:moveTo>
                  <a:lnTo>
                    <a:pt x="220345" y="0"/>
                  </a:lnTo>
                  <a:lnTo>
                    <a:pt x="175945" y="4477"/>
                  </a:lnTo>
                  <a:lnTo>
                    <a:pt x="134588" y="17319"/>
                  </a:lnTo>
                  <a:lnTo>
                    <a:pt x="97159" y="37638"/>
                  </a:lnTo>
                  <a:lnTo>
                    <a:pt x="64547" y="64547"/>
                  </a:lnTo>
                  <a:lnTo>
                    <a:pt x="37638" y="97159"/>
                  </a:lnTo>
                  <a:lnTo>
                    <a:pt x="17319" y="134588"/>
                  </a:lnTo>
                  <a:lnTo>
                    <a:pt x="4477" y="175945"/>
                  </a:lnTo>
                  <a:lnTo>
                    <a:pt x="0" y="220345"/>
                  </a:lnTo>
                  <a:lnTo>
                    <a:pt x="0" y="313055"/>
                  </a:lnTo>
                  <a:lnTo>
                    <a:pt x="4477" y="357454"/>
                  </a:lnTo>
                  <a:lnTo>
                    <a:pt x="17319" y="398811"/>
                  </a:lnTo>
                  <a:lnTo>
                    <a:pt x="37638" y="436240"/>
                  </a:lnTo>
                  <a:lnTo>
                    <a:pt x="64547" y="468852"/>
                  </a:lnTo>
                  <a:lnTo>
                    <a:pt x="97159" y="495761"/>
                  </a:lnTo>
                  <a:lnTo>
                    <a:pt x="134588" y="516080"/>
                  </a:lnTo>
                  <a:lnTo>
                    <a:pt x="175945" y="528922"/>
                  </a:lnTo>
                  <a:lnTo>
                    <a:pt x="220345" y="533400"/>
                  </a:lnTo>
                  <a:lnTo>
                    <a:pt x="2864230" y="533400"/>
                  </a:lnTo>
                  <a:lnTo>
                    <a:pt x="2908630" y="528922"/>
                  </a:lnTo>
                  <a:lnTo>
                    <a:pt x="2949987" y="516080"/>
                  </a:lnTo>
                  <a:lnTo>
                    <a:pt x="2987416" y="495761"/>
                  </a:lnTo>
                  <a:lnTo>
                    <a:pt x="3020028" y="468852"/>
                  </a:lnTo>
                  <a:lnTo>
                    <a:pt x="3046937" y="436240"/>
                  </a:lnTo>
                  <a:lnTo>
                    <a:pt x="3067256" y="398811"/>
                  </a:lnTo>
                  <a:lnTo>
                    <a:pt x="3080098" y="357454"/>
                  </a:lnTo>
                  <a:lnTo>
                    <a:pt x="3084576" y="313055"/>
                  </a:lnTo>
                  <a:lnTo>
                    <a:pt x="3084576" y="220345"/>
                  </a:lnTo>
                  <a:lnTo>
                    <a:pt x="3080098" y="175945"/>
                  </a:lnTo>
                  <a:lnTo>
                    <a:pt x="3067256" y="134588"/>
                  </a:lnTo>
                  <a:lnTo>
                    <a:pt x="3046937" y="97159"/>
                  </a:lnTo>
                  <a:lnTo>
                    <a:pt x="3020028" y="64547"/>
                  </a:lnTo>
                  <a:lnTo>
                    <a:pt x="2987416" y="37638"/>
                  </a:lnTo>
                  <a:lnTo>
                    <a:pt x="2949987" y="17319"/>
                  </a:lnTo>
                  <a:lnTo>
                    <a:pt x="2908630" y="4477"/>
                  </a:lnTo>
                  <a:lnTo>
                    <a:pt x="2864230" y="0"/>
                  </a:lnTo>
                  <a:close/>
                </a:path>
              </a:pathLst>
            </a:custGeom>
            <a:solidFill>
              <a:srgbClr val="123685"/>
            </a:solidFill>
          </p:spPr>
          <p:txBody>
            <a:bodyPr wrap="square" lIns="0" tIns="0" rIns="0" bIns="0" rtlCol="0"/>
            <a:lstStyle/>
            <a:p>
              <a:endParaRPr/>
            </a:p>
          </p:txBody>
        </p:sp>
        <p:sp>
          <p:nvSpPr>
            <p:cNvPr id="25" name="object 25"/>
            <p:cNvSpPr/>
            <p:nvPr/>
          </p:nvSpPr>
          <p:spPr>
            <a:xfrm>
              <a:off x="7169785" y="2992881"/>
              <a:ext cx="2693288" cy="158496"/>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7169785" y="3160521"/>
              <a:ext cx="541870" cy="158496"/>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7657465" y="3160521"/>
              <a:ext cx="1232204" cy="158496"/>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6344412" y="2923031"/>
              <a:ext cx="501395" cy="457200"/>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6819900" y="658368"/>
              <a:ext cx="4537075" cy="532130"/>
            </a:xfrm>
            <a:custGeom>
              <a:avLst/>
              <a:gdLst/>
              <a:ahLst/>
              <a:cxnLst/>
              <a:rect l="l" t="t" r="r" b="b"/>
              <a:pathLst>
                <a:path w="4537075" h="532130">
                  <a:moveTo>
                    <a:pt x="4317238" y="0"/>
                  </a:moveTo>
                  <a:lnTo>
                    <a:pt x="219709" y="0"/>
                  </a:lnTo>
                  <a:lnTo>
                    <a:pt x="175447" y="4466"/>
                  </a:lnTo>
                  <a:lnTo>
                    <a:pt x="134213" y="17273"/>
                  </a:lnTo>
                  <a:lnTo>
                    <a:pt x="96893" y="37538"/>
                  </a:lnTo>
                  <a:lnTo>
                    <a:pt x="64373" y="64373"/>
                  </a:lnTo>
                  <a:lnTo>
                    <a:pt x="37538" y="96893"/>
                  </a:lnTo>
                  <a:lnTo>
                    <a:pt x="17273" y="134213"/>
                  </a:lnTo>
                  <a:lnTo>
                    <a:pt x="4466" y="175447"/>
                  </a:lnTo>
                  <a:lnTo>
                    <a:pt x="0" y="219710"/>
                  </a:lnTo>
                  <a:lnTo>
                    <a:pt x="0" y="312166"/>
                  </a:lnTo>
                  <a:lnTo>
                    <a:pt x="4466" y="356428"/>
                  </a:lnTo>
                  <a:lnTo>
                    <a:pt x="17273" y="397662"/>
                  </a:lnTo>
                  <a:lnTo>
                    <a:pt x="37538" y="434982"/>
                  </a:lnTo>
                  <a:lnTo>
                    <a:pt x="64373" y="467502"/>
                  </a:lnTo>
                  <a:lnTo>
                    <a:pt x="96893" y="494337"/>
                  </a:lnTo>
                  <a:lnTo>
                    <a:pt x="134213" y="514602"/>
                  </a:lnTo>
                  <a:lnTo>
                    <a:pt x="175447" y="527409"/>
                  </a:lnTo>
                  <a:lnTo>
                    <a:pt x="219709" y="531876"/>
                  </a:lnTo>
                  <a:lnTo>
                    <a:pt x="4317238" y="531876"/>
                  </a:lnTo>
                  <a:lnTo>
                    <a:pt x="4361500" y="527409"/>
                  </a:lnTo>
                  <a:lnTo>
                    <a:pt x="4402734" y="514602"/>
                  </a:lnTo>
                  <a:lnTo>
                    <a:pt x="4440054" y="494337"/>
                  </a:lnTo>
                  <a:lnTo>
                    <a:pt x="4472574" y="467502"/>
                  </a:lnTo>
                  <a:lnTo>
                    <a:pt x="4499409" y="434982"/>
                  </a:lnTo>
                  <a:lnTo>
                    <a:pt x="4519674" y="397662"/>
                  </a:lnTo>
                  <a:lnTo>
                    <a:pt x="4532481" y="356428"/>
                  </a:lnTo>
                  <a:lnTo>
                    <a:pt x="4536948" y="312166"/>
                  </a:lnTo>
                  <a:lnTo>
                    <a:pt x="4536948" y="219710"/>
                  </a:lnTo>
                  <a:lnTo>
                    <a:pt x="4532481" y="175447"/>
                  </a:lnTo>
                  <a:lnTo>
                    <a:pt x="4519674" y="134213"/>
                  </a:lnTo>
                  <a:lnTo>
                    <a:pt x="4499409" y="96893"/>
                  </a:lnTo>
                  <a:lnTo>
                    <a:pt x="4472574" y="64373"/>
                  </a:lnTo>
                  <a:lnTo>
                    <a:pt x="4440054" y="37538"/>
                  </a:lnTo>
                  <a:lnTo>
                    <a:pt x="4402734" y="17273"/>
                  </a:lnTo>
                  <a:lnTo>
                    <a:pt x="4361500" y="4466"/>
                  </a:lnTo>
                  <a:lnTo>
                    <a:pt x="4317238" y="0"/>
                  </a:lnTo>
                  <a:close/>
                </a:path>
              </a:pathLst>
            </a:custGeom>
            <a:solidFill>
              <a:srgbClr val="123685"/>
            </a:solidFill>
          </p:spPr>
          <p:txBody>
            <a:bodyPr wrap="square" lIns="0" tIns="0" rIns="0" bIns="0" rtlCol="0"/>
            <a:lstStyle/>
            <a:p>
              <a:endParaRPr/>
            </a:p>
          </p:txBody>
        </p:sp>
        <p:sp>
          <p:nvSpPr>
            <p:cNvPr id="30" name="object 30"/>
            <p:cNvSpPr/>
            <p:nvPr/>
          </p:nvSpPr>
          <p:spPr>
            <a:xfrm>
              <a:off x="7024116" y="744600"/>
              <a:ext cx="497204" cy="158496"/>
            </a:xfrm>
            <a:prstGeom prst="rect">
              <a:avLst/>
            </a:prstGeom>
            <a:blipFill>
              <a:blip r:embed="rId24" cstate="print"/>
              <a:stretch>
                <a:fillRect/>
              </a:stretch>
            </a:blipFill>
          </p:spPr>
          <p:txBody>
            <a:bodyPr wrap="square" lIns="0" tIns="0" rIns="0" bIns="0" rtlCol="0"/>
            <a:lstStyle/>
            <a:p>
              <a:endParaRPr/>
            </a:p>
          </p:txBody>
        </p:sp>
        <p:sp>
          <p:nvSpPr>
            <p:cNvPr id="31" name="object 31"/>
            <p:cNvSpPr/>
            <p:nvPr/>
          </p:nvSpPr>
          <p:spPr>
            <a:xfrm>
              <a:off x="7466076" y="744600"/>
              <a:ext cx="581215" cy="158496"/>
            </a:xfrm>
            <a:prstGeom prst="rect">
              <a:avLst/>
            </a:prstGeom>
            <a:blipFill>
              <a:blip r:embed="rId25" cstate="print"/>
              <a:stretch>
                <a:fillRect/>
              </a:stretch>
            </a:blipFill>
          </p:spPr>
          <p:txBody>
            <a:bodyPr wrap="square" lIns="0" tIns="0" rIns="0" bIns="0" rtlCol="0"/>
            <a:lstStyle/>
            <a:p>
              <a:endParaRPr/>
            </a:p>
          </p:txBody>
        </p:sp>
        <p:sp>
          <p:nvSpPr>
            <p:cNvPr id="32" name="object 32"/>
            <p:cNvSpPr/>
            <p:nvPr/>
          </p:nvSpPr>
          <p:spPr>
            <a:xfrm>
              <a:off x="8008619" y="744600"/>
              <a:ext cx="2957829" cy="158496"/>
            </a:xfrm>
            <a:prstGeom prst="rect">
              <a:avLst/>
            </a:prstGeom>
            <a:blipFill>
              <a:blip r:embed="rId26" cstate="print"/>
              <a:stretch>
                <a:fillRect/>
              </a:stretch>
            </a:blipFill>
          </p:spPr>
          <p:txBody>
            <a:bodyPr wrap="square" lIns="0" tIns="0" rIns="0" bIns="0" rtlCol="0"/>
            <a:lstStyle/>
            <a:p>
              <a:endParaRPr/>
            </a:p>
          </p:txBody>
        </p:sp>
        <p:sp>
          <p:nvSpPr>
            <p:cNvPr id="33" name="object 33"/>
            <p:cNvSpPr/>
            <p:nvPr/>
          </p:nvSpPr>
          <p:spPr>
            <a:xfrm>
              <a:off x="7024116" y="911936"/>
              <a:ext cx="411479" cy="158800"/>
            </a:xfrm>
            <a:prstGeom prst="rect">
              <a:avLst/>
            </a:prstGeom>
            <a:blipFill>
              <a:blip r:embed="rId27" cstate="print"/>
              <a:stretch>
                <a:fillRect/>
              </a:stretch>
            </a:blipFill>
          </p:spPr>
          <p:txBody>
            <a:bodyPr wrap="square" lIns="0" tIns="0" rIns="0" bIns="0" rtlCol="0"/>
            <a:lstStyle/>
            <a:p>
              <a:endParaRPr/>
            </a:p>
          </p:txBody>
        </p:sp>
        <p:sp>
          <p:nvSpPr>
            <p:cNvPr id="34" name="object 34"/>
            <p:cNvSpPr/>
            <p:nvPr/>
          </p:nvSpPr>
          <p:spPr>
            <a:xfrm>
              <a:off x="7395972" y="911936"/>
              <a:ext cx="571500" cy="158800"/>
            </a:xfrm>
            <a:prstGeom prst="rect">
              <a:avLst/>
            </a:prstGeom>
            <a:blipFill>
              <a:blip r:embed="rId28" cstate="print"/>
              <a:stretch>
                <a:fillRect/>
              </a:stretch>
            </a:blipFill>
          </p:spPr>
          <p:txBody>
            <a:bodyPr wrap="square" lIns="0" tIns="0" rIns="0" bIns="0" rtlCol="0"/>
            <a:lstStyle/>
            <a:p>
              <a:endParaRPr/>
            </a:p>
          </p:txBody>
        </p:sp>
        <p:sp>
          <p:nvSpPr>
            <p:cNvPr id="35" name="object 35"/>
            <p:cNvSpPr/>
            <p:nvPr/>
          </p:nvSpPr>
          <p:spPr>
            <a:xfrm>
              <a:off x="7927848" y="911936"/>
              <a:ext cx="1014374" cy="158800"/>
            </a:xfrm>
            <a:prstGeom prst="rect">
              <a:avLst/>
            </a:prstGeom>
            <a:blipFill>
              <a:blip r:embed="rId29" cstate="print"/>
              <a:stretch>
                <a:fillRect/>
              </a:stretch>
            </a:blipFill>
          </p:spPr>
          <p:txBody>
            <a:bodyPr wrap="square" lIns="0" tIns="0" rIns="0" bIns="0" rtlCol="0"/>
            <a:lstStyle/>
            <a:p>
              <a:endParaRPr/>
            </a:p>
          </p:txBody>
        </p:sp>
        <p:sp>
          <p:nvSpPr>
            <p:cNvPr id="36" name="object 36"/>
            <p:cNvSpPr/>
            <p:nvPr/>
          </p:nvSpPr>
          <p:spPr>
            <a:xfrm>
              <a:off x="6344412" y="693420"/>
              <a:ext cx="431291" cy="457200"/>
            </a:xfrm>
            <a:prstGeom prst="rect">
              <a:avLst/>
            </a:prstGeom>
            <a:blipFill>
              <a:blip r:embed="rId30" cstate="print"/>
              <a:stretch>
                <a:fillRect/>
              </a:stretch>
            </a:blipFill>
          </p:spPr>
          <p:txBody>
            <a:bodyPr wrap="square" lIns="0" tIns="0" rIns="0" bIns="0" rtlCol="0"/>
            <a:lstStyle/>
            <a:p>
              <a:endParaRPr/>
            </a:p>
          </p:txBody>
        </p:sp>
        <p:sp>
          <p:nvSpPr>
            <p:cNvPr id="37" name="object 37"/>
            <p:cNvSpPr/>
            <p:nvPr/>
          </p:nvSpPr>
          <p:spPr>
            <a:xfrm>
              <a:off x="6192012" y="4596384"/>
              <a:ext cx="501395" cy="458724"/>
            </a:xfrm>
            <a:prstGeom prst="rect">
              <a:avLst/>
            </a:prstGeom>
            <a:blipFill>
              <a:blip r:embed="rId31" cstate="print"/>
              <a:stretch>
                <a:fillRect/>
              </a:stretch>
            </a:blipFill>
          </p:spPr>
          <p:txBody>
            <a:bodyPr wrap="square" lIns="0" tIns="0" rIns="0" bIns="0" rtlCol="0"/>
            <a:lstStyle/>
            <a:p>
              <a:endParaRPr/>
            </a:p>
          </p:txBody>
        </p:sp>
        <p:sp>
          <p:nvSpPr>
            <p:cNvPr id="38" name="object 38"/>
            <p:cNvSpPr/>
            <p:nvPr/>
          </p:nvSpPr>
          <p:spPr>
            <a:xfrm>
              <a:off x="6745224" y="4596384"/>
              <a:ext cx="3084830" cy="457200"/>
            </a:xfrm>
            <a:custGeom>
              <a:avLst/>
              <a:gdLst/>
              <a:ahLst/>
              <a:cxnLst/>
              <a:rect l="l" t="t" r="r" b="b"/>
              <a:pathLst>
                <a:path w="3084829" h="457200">
                  <a:moveTo>
                    <a:pt x="2895727" y="0"/>
                  </a:moveTo>
                  <a:lnTo>
                    <a:pt x="188849" y="0"/>
                  </a:lnTo>
                  <a:lnTo>
                    <a:pt x="138656" y="6748"/>
                  </a:lnTo>
                  <a:lnTo>
                    <a:pt x="93547" y="25790"/>
                  </a:lnTo>
                  <a:lnTo>
                    <a:pt x="55324" y="55324"/>
                  </a:lnTo>
                  <a:lnTo>
                    <a:pt x="25790" y="93547"/>
                  </a:lnTo>
                  <a:lnTo>
                    <a:pt x="6748" y="138656"/>
                  </a:lnTo>
                  <a:lnTo>
                    <a:pt x="0" y="188849"/>
                  </a:lnTo>
                  <a:lnTo>
                    <a:pt x="0" y="268351"/>
                  </a:lnTo>
                  <a:lnTo>
                    <a:pt x="6748" y="318543"/>
                  </a:lnTo>
                  <a:lnTo>
                    <a:pt x="25790" y="363652"/>
                  </a:lnTo>
                  <a:lnTo>
                    <a:pt x="55324" y="401875"/>
                  </a:lnTo>
                  <a:lnTo>
                    <a:pt x="93547" y="431409"/>
                  </a:lnTo>
                  <a:lnTo>
                    <a:pt x="138656" y="450451"/>
                  </a:lnTo>
                  <a:lnTo>
                    <a:pt x="188849" y="457200"/>
                  </a:lnTo>
                  <a:lnTo>
                    <a:pt x="2895727" y="457200"/>
                  </a:lnTo>
                  <a:lnTo>
                    <a:pt x="2945919" y="450451"/>
                  </a:lnTo>
                  <a:lnTo>
                    <a:pt x="2991028" y="431409"/>
                  </a:lnTo>
                  <a:lnTo>
                    <a:pt x="3029251" y="401875"/>
                  </a:lnTo>
                  <a:lnTo>
                    <a:pt x="3058785" y="363652"/>
                  </a:lnTo>
                  <a:lnTo>
                    <a:pt x="3077827" y="318543"/>
                  </a:lnTo>
                  <a:lnTo>
                    <a:pt x="3084576" y="268351"/>
                  </a:lnTo>
                  <a:lnTo>
                    <a:pt x="3084576" y="188849"/>
                  </a:lnTo>
                  <a:lnTo>
                    <a:pt x="3077827" y="138656"/>
                  </a:lnTo>
                  <a:lnTo>
                    <a:pt x="3058785" y="93547"/>
                  </a:lnTo>
                  <a:lnTo>
                    <a:pt x="3029251" y="55324"/>
                  </a:lnTo>
                  <a:lnTo>
                    <a:pt x="2991028" y="25790"/>
                  </a:lnTo>
                  <a:lnTo>
                    <a:pt x="2945919" y="6748"/>
                  </a:lnTo>
                  <a:lnTo>
                    <a:pt x="2895727" y="0"/>
                  </a:lnTo>
                  <a:close/>
                </a:path>
              </a:pathLst>
            </a:custGeom>
            <a:solidFill>
              <a:srgbClr val="123685"/>
            </a:solidFill>
          </p:spPr>
          <p:txBody>
            <a:bodyPr wrap="square" lIns="0" tIns="0" rIns="0" bIns="0" rtlCol="0"/>
            <a:lstStyle/>
            <a:p>
              <a:endParaRPr/>
            </a:p>
          </p:txBody>
        </p:sp>
        <p:sp>
          <p:nvSpPr>
            <p:cNvPr id="39" name="object 39"/>
            <p:cNvSpPr/>
            <p:nvPr/>
          </p:nvSpPr>
          <p:spPr>
            <a:xfrm>
              <a:off x="6965568" y="4667122"/>
              <a:ext cx="538733" cy="172212"/>
            </a:xfrm>
            <a:prstGeom prst="rect">
              <a:avLst/>
            </a:prstGeom>
            <a:blipFill>
              <a:blip r:embed="rId32" cstate="print"/>
              <a:stretch>
                <a:fillRect/>
              </a:stretch>
            </a:blipFill>
          </p:spPr>
          <p:txBody>
            <a:bodyPr wrap="square" lIns="0" tIns="0" rIns="0" bIns="0" rtlCol="0"/>
            <a:lstStyle/>
            <a:p>
              <a:endParaRPr/>
            </a:p>
          </p:txBody>
        </p:sp>
        <p:sp>
          <p:nvSpPr>
            <p:cNvPr id="40" name="object 40"/>
            <p:cNvSpPr/>
            <p:nvPr/>
          </p:nvSpPr>
          <p:spPr>
            <a:xfrm>
              <a:off x="7427340" y="4667122"/>
              <a:ext cx="94488" cy="172212"/>
            </a:xfrm>
            <a:prstGeom prst="rect">
              <a:avLst/>
            </a:prstGeom>
            <a:blipFill>
              <a:blip r:embed="rId15" cstate="print"/>
              <a:stretch>
                <a:fillRect/>
              </a:stretch>
            </a:blipFill>
          </p:spPr>
          <p:txBody>
            <a:bodyPr wrap="square" lIns="0" tIns="0" rIns="0" bIns="0" rtlCol="0"/>
            <a:lstStyle/>
            <a:p>
              <a:endParaRPr/>
            </a:p>
          </p:txBody>
        </p:sp>
        <p:sp>
          <p:nvSpPr>
            <p:cNvPr id="41" name="object 41"/>
            <p:cNvSpPr/>
            <p:nvPr/>
          </p:nvSpPr>
          <p:spPr>
            <a:xfrm>
              <a:off x="7474585" y="4667122"/>
              <a:ext cx="1649729" cy="172212"/>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9058402" y="4667122"/>
              <a:ext cx="421385" cy="172212"/>
            </a:xfrm>
            <a:prstGeom prst="rect">
              <a:avLst/>
            </a:prstGeom>
            <a:blipFill>
              <a:blip r:embed="rId34" cstate="print"/>
              <a:stretch>
                <a:fillRect/>
              </a:stretch>
            </a:blipFill>
          </p:spPr>
          <p:txBody>
            <a:bodyPr wrap="square" lIns="0" tIns="0" rIns="0" bIns="0" rtlCol="0"/>
            <a:lstStyle/>
            <a:p>
              <a:endParaRPr/>
            </a:p>
          </p:txBody>
        </p:sp>
        <p:sp>
          <p:nvSpPr>
            <p:cNvPr id="43" name="object 43"/>
            <p:cNvSpPr/>
            <p:nvPr/>
          </p:nvSpPr>
          <p:spPr>
            <a:xfrm>
              <a:off x="6965568" y="4850003"/>
              <a:ext cx="692569" cy="172212"/>
            </a:xfrm>
            <a:prstGeom prst="rect">
              <a:avLst/>
            </a:prstGeom>
            <a:blipFill>
              <a:blip r:embed="rId35" cstate="print"/>
              <a:stretch>
                <a:fillRect/>
              </a:stretch>
            </a:blipFill>
          </p:spPr>
          <p:txBody>
            <a:bodyPr wrap="square" lIns="0" tIns="0" rIns="0" bIns="0" rtlCol="0"/>
            <a:lstStyle/>
            <a:p>
              <a:endParaRPr/>
            </a:p>
          </p:txBody>
        </p:sp>
        <p:sp>
          <p:nvSpPr>
            <p:cNvPr id="44" name="object 44"/>
            <p:cNvSpPr/>
            <p:nvPr/>
          </p:nvSpPr>
          <p:spPr>
            <a:xfrm>
              <a:off x="2470404" y="2709671"/>
              <a:ext cx="3084830" cy="457200"/>
            </a:xfrm>
            <a:custGeom>
              <a:avLst/>
              <a:gdLst/>
              <a:ahLst/>
              <a:cxnLst/>
              <a:rect l="l" t="t" r="r" b="b"/>
              <a:pathLst>
                <a:path w="3084829" h="457200">
                  <a:moveTo>
                    <a:pt x="2895726" y="0"/>
                  </a:moveTo>
                  <a:lnTo>
                    <a:pt x="188848" y="0"/>
                  </a:lnTo>
                  <a:lnTo>
                    <a:pt x="138656" y="6748"/>
                  </a:lnTo>
                  <a:lnTo>
                    <a:pt x="93547" y="25790"/>
                  </a:lnTo>
                  <a:lnTo>
                    <a:pt x="55324" y="55324"/>
                  </a:lnTo>
                  <a:lnTo>
                    <a:pt x="25790" y="93547"/>
                  </a:lnTo>
                  <a:lnTo>
                    <a:pt x="6748" y="138656"/>
                  </a:lnTo>
                  <a:lnTo>
                    <a:pt x="0" y="188849"/>
                  </a:lnTo>
                  <a:lnTo>
                    <a:pt x="0" y="268350"/>
                  </a:lnTo>
                  <a:lnTo>
                    <a:pt x="6748" y="318543"/>
                  </a:lnTo>
                  <a:lnTo>
                    <a:pt x="25790" y="363652"/>
                  </a:lnTo>
                  <a:lnTo>
                    <a:pt x="55324" y="401875"/>
                  </a:lnTo>
                  <a:lnTo>
                    <a:pt x="93547" y="431409"/>
                  </a:lnTo>
                  <a:lnTo>
                    <a:pt x="138656" y="450451"/>
                  </a:lnTo>
                  <a:lnTo>
                    <a:pt x="188848" y="457200"/>
                  </a:lnTo>
                  <a:lnTo>
                    <a:pt x="2895726" y="457200"/>
                  </a:lnTo>
                  <a:lnTo>
                    <a:pt x="2945919" y="450451"/>
                  </a:lnTo>
                  <a:lnTo>
                    <a:pt x="2991028" y="431409"/>
                  </a:lnTo>
                  <a:lnTo>
                    <a:pt x="3029251" y="401875"/>
                  </a:lnTo>
                  <a:lnTo>
                    <a:pt x="3058785" y="363652"/>
                  </a:lnTo>
                  <a:lnTo>
                    <a:pt x="3077827" y="318543"/>
                  </a:lnTo>
                  <a:lnTo>
                    <a:pt x="3084575" y="268350"/>
                  </a:lnTo>
                  <a:lnTo>
                    <a:pt x="3084575" y="188849"/>
                  </a:lnTo>
                  <a:lnTo>
                    <a:pt x="3077827" y="138656"/>
                  </a:lnTo>
                  <a:lnTo>
                    <a:pt x="3058785" y="93547"/>
                  </a:lnTo>
                  <a:lnTo>
                    <a:pt x="3029251" y="55324"/>
                  </a:lnTo>
                  <a:lnTo>
                    <a:pt x="2991028" y="25790"/>
                  </a:lnTo>
                  <a:lnTo>
                    <a:pt x="2945919" y="6748"/>
                  </a:lnTo>
                  <a:lnTo>
                    <a:pt x="2895726" y="0"/>
                  </a:lnTo>
                  <a:close/>
                </a:path>
              </a:pathLst>
            </a:custGeom>
            <a:solidFill>
              <a:srgbClr val="123685"/>
            </a:solidFill>
          </p:spPr>
          <p:txBody>
            <a:bodyPr wrap="square" lIns="0" tIns="0" rIns="0" bIns="0" rtlCol="0"/>
            <a:lstStyle/>
            <a:p>
              <a:endParaRPr/>
            </a:p>
          </p:txBody>
        </p:sp>
        <p:sp>
          <p:nvSpPr>
            <p:cNvPr id="45" name="object 45"/>
            <p:cNvSpPr/>
            <p:nvPr/>
          </p:nvSpPr>
          <p:spPr>
            <a:xfrm>
              <a:off x="5618987" y="2708148"/>
              <a:ext cx="501396" cy="457200"/>
            </a:xfrm>
            <a:prstGeom prst="rect">
              <a:avLst/>
            </a:prstGeom>
            <a:blipFill>
              <a:blip r:embed="rId36" cstate="print"/>
              <a:stretch>
                <a:fillRect/>
              </a:stretch>
            </a:blipFill>
          </p:spPr>
          <p:txBody>
            <a:bodyPr wrap="square" lIns="0" tIns="0" rIns="0" bIns="0" rtlCol="0"/>
            <a:lstStyle/>
            <a:p>
              <a:endParaRPr/>
            </a:p>
          </p:txBody>
        </p:sp>
        <p:sp>
          <p:nvSpPr>
            <p:cNvPr id="46" name="object 46"/>
            <p:cNvSpPr/>
            <p:nvPr/>
          </p:nvSpPr>
          <p:spPr>
            <a:xfrm>
              <a:off x="2725547" y="2782189"/>
              <a:ext cx="2374646" cy="172212"/>
            </a:xfrm>
            <a:prstGeom prst="rect">
              <a:avLst/>
            </a:prstGeom>
            <a:blipFill>
              <a:blip r:embed="rId37" cstate="print"/>
              <a:stretch>
                <a:fillRect/>
              </a:stretch>
            </a:blipFill>
          </p:spPr>
          <p:txBody>
            <a:bodyPr wrap="square" lIns="0" tIns="0" rIns="0" bIns="0" rtlCol="0"/>
            <a:lstStyle/>
            <a:p>
              <a:endParaRPr/>
            </a:p>
          </p:txBody>
        </p:sp>
        <p:sp>
          <p:nvSpPr>
            <p:cNvPr id="47" name="object 47"/>
            <p:cNvSpPr/>
            <p:nvPr/>
          </p:nvSpPr>
          <p:spPr>
            <a:xfrm>
              <a:off x="2725547" y="2965068"/>
              <a:ext cx="668654" cy="172212"/>
            </a:xfrm>
            <a:prstGeom prst="rect">
              <a:avLst/>
            </a:prstGeom>
            <a:blipFill>
              <a:blip r:embed="rId38" cstate="print"/>
              <a:stretch>
                <a:fillRect/>
              </a:stretch>
            </a:blipFill>
          </p:spPr>
          <p:txBody>
            <a:bodyPr wrap="square" lIns="0" tIns="0" rIns="0" bIns="0" rtlCol="0"/>
            <a:lstStyle/>
            <a:p>
              <a:endParaRPr/>
            </a:p>
          </p:txBody>
        </p:sp>
        <p:sp>
          <p:nvSpPr>
            <p:cNvPr id="48" name="object 48"/>
            <p:cNvSpPr/>
            <p:nvPr/>
          </p:nvSpPr>
          <p:spPr>
            <a:xfrm>
              <a:off x="2595372" y="4866131"/>
              <a:ext cx="2481580" cy="425450"/>
            </a:xfrm>
            <a:custGeom>
              <a:avLst/>
              <a:gdLst/>
              <a:ahLst/>
              <a:cxnLst/>
              <a:rect l="l" t="t" r="r" b="b"/>
              <a:pathLst>
                <a:path w="2481579" h="425450">
                  <a:moveTo>
                    <a:pt x="2305430" y="0"/>
                  </a:moveTo>
                  <a:lnTo>
                    <a:pt x="175640" y="0"/>
                  </a:lnTo>
                  <a:lnTo>
                    <a:pt x="128940" y="6272"/>
                  </a:lnTo>
                  <a:lnTo>
                    <a:pt x="86980" y="23974"/>
                  </a:lnTo>
                  <a:lnTo>
                    <a:pt x="51434" y="51435"/>
                  </a:lnTo>
                  <a:lnTo>
                    <a:pt x="23974" y="86980"/>
                  </a:lnTo>
                  <a:lnTo>
                    <a:pt x="6272" y="128940"/>
                  </a:lnTo>
                  <a:lnTo>
                    <a:pt x="0" y="175641"/>
                  </a:lnTo>
                  <a:lnTo>
                    <a:pt x="0" y="249555"/>
                  </a:lnTo>
                  <a:lnTo>
                    <a:pt x="6272" y="296255"/>
                  </a:lnTo>
                  <a:lnTo>
                    <a:pt x="23974" y="338215"/>
                  </a:lnTo>
                  <a:lnTo>
                    <a:pt x="51435" y="373761"/>
                  </a:lnTo>
                  <a:lnTo>
                    <a:pt x="86980" y="401221"/>
                  </a:lnTo>
                  <a:lnTo>
                    <a:pt x="128940" y="418923"/>
                  </a:lnTo>
                  <a:lnTo>
                    <a:pt x="175640" y="425196"/>
                  </a:lnTo>
                  <a:lnTo>
                    <a:pt x="2305430" y="425196"/>
                  </a:lnTo>
                  <a:lnTo>
                    <a:pt x="2352131" y="418923"/>
                  </a:lnTo>
                  <a:lnTo>
                    <a:pt x="2394091" y="401221"/>
                  </a:lnTo>
                  <a:lnTo>
                    <a:pt x="2429637" y="373761"/>
                  </a:lnTo>
                  <a:lnTo>
                    <a:pt x="2457097" y="338215"/>
                  </a:lnTo>
                  <a:lnTo>
                    <a:pt x="2474799" y="296255"/>
                  </a:lnTo>
                  <a:lnTo>
                    <a:pt x="2481072" y="249555"/>
                  </a:lnTo>
                  <a:lnTo>
                    <a:pt x="2481072" y="175641"/>
                  </a:lnTo>
                  <a:lnTo>
                    <a:pt x="2474799" y="128940"/>
                  </a:lnTo>
                  <a:lnTo>
                    <a:pt x="2457097" y="86980"/>
                  </a:lnTo>
                  <a:lnTo>
                    <a:pt x="2429636" y="51435"/>
                  </a:lnTo>
                  <a:lnTo>
                    <a:pt x="2394091" y="23974"/>
                  </a:lnTo>
                  <a:lnTo>
                    <a:pt x="2352131" y="6272"/>
                  </a:lnTo>
                  <a:lnTo>
                    <a:pt x="2305430" y="0"/>
                  </a:lnTo>
                  <a:close/>
                </a:path>
              </a:pathLst>
            </a:custGeom>
            <a:solidFill>
              <a:srgbClr val="123685"/>
            </a:solidFill>
          </p:spPr>
          <p:txBody>
            <a:bodyPr wrap="square" lIns="0" tIns="0" rIns="0" bIns="0" rtlCol="0"/>
            <a:lstStyle/>
            <a:p>
              <a:endParaRPr/>
            </a:p>
          </p:txBody>
        </p:sp>
        <p:sp>
          <p:nvSpPr>
            <p:cNvPr id="49" name="object 49"/>
            <p:cNvSpPr/>
            <p:nvPr/>
          </p:nvSpPr>
          <p:spPr>
            <a:xfrm>
              <a:off x="5181600" y="4843272"/>
              <a:ext cx="505968" cy="457199"/>
            </a:xfrm>
            <a:prstGeom prst="rect">
              <a:avLst/>
            </a:prstGeom>
            <a:blipFill>
              <a:blip r:embed="rId39" cstate="print"/>
              <a:stretch>
                <a:fillRect/>
              </a:stretch>
            </a:blipFill>
          </p:spPr>
          <p:txBody>
            <a:bodyPr wrap="square" lIns="0" tIns="0" rIns="0" bIns="0" rtlCol="0"/>
            <a:lstStyle/>
            <a:p>
              <a:endParaRPr/>
            </a:p>
          </p:txBody>
        </p:sp>
        <p:sp>
          <p:nvSpPr>
            <p:cNvPr id="50" name="object 50"/>
            <p:cNvSpPr/>
            <p:nvPr/>
          </p:nvSpPr>
          <p:spPr>
            <a:xfrm>
              <a:off x="2782570" y="4883530"/>
              <a:ext cx="822959" cy="172212"/>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3536950" y="4883530"/>
              <a:ext cx="893152" cy="172212"/>
            </a:xfrm>
            <a:prstGeom prst="rect">
              <a:avLst/>
            </a:prstGeom>
            <a:blipFill>
              <a:blip r:embed="rId41" cstate="print"/>
              <a:stretch>
                <a:fillRect/>
              </a:stretch>
            </a:blipFill>
          </p:spPr>
          <p:txBody>
            <a:bodyPr wrap="square" lIns="0" tIns="0" rIns="0" bIns="0" rtlCol="0"/>
            <a:lstStyle/>
            <a:p>
              <a:endParaRPr/>
            </a:p>
          </p:txBody>
        </p:sp>
        <p:sp>
          <p:nvSpPr>
            <p:cNvPr id="52" name="object 52"/>
            <p:cNvSpPr/>
            <p:nvPr/>
          </p:nvSpPr>
          <p:spPr>
            <a:xfrm>
              <a:off x="2782570" y="5066410"/>
              <a:ext cx="909408" cy="172211"/>
            </a:xfrm>
            <a:prstGeom prst="rect">
              <a:avLst/>
            </a:prstGeom>
            <a:blipFill>
              <a:blip r:embed="rId42" cstate="print"/>
              <a:stretch>
                <a:fillRect/>
              </a:stretch>
            </a:blipFill>
          </p:spPr>
          <p:txBody>
            <a:bodyPr wrap="square" lIns="0" tIns="0" rIns="0" bIns="0" rtlCol="0"/>
            <a:lstStyle/>
            <a:p>
              <a:endParaRPr/>
            </a:p>
          </p:txBody>
        </p:sp>
        <p:sp>
          <p:nvSpPr>
            <p:cNvPr id="53" name="object 53"/>
            <p:cNvSpPr/>
            <p:nvPr/>
          </p:nvSpPr>
          <p:spPr>
            <a:xfrm>
              <a:off x="3645407" y="5066410"/>
              <a:ext cx="566623" cy="172211"/>
            </a:xfrm>
            <a:prstGeom prst="rect">
              <a:avLst/>
            </a:prstGeom>
            <a:blipFill>
              <a:blip r:embed="rId43" cstate="print"/>
              <a:stretch>
                <a:fillRect/>
              </a:stretch>
            </a:blipFill>
          </p:spPr>
          <p:txBody>
            <a:bodyPr wrap="square" lIns="0" tIns="0" rIns="0" bIns="0" rtlCol="0"/>
            <a:lstStyle/>
            <a:p>
              <a:endParaRPr/>
            </a:p>
          </p:txBody>
        </p:sp>
        <p:sp>
          <p:nvSpPr>
            <p:cNvPr id="54" name="object 54"/>
            <p:cNvSpPr/>
            <p:nvPr/>
          </p:nvSpPr>
          <p:spPr>
            <a:xfrm>
              <a:off x="4223004" y="5066410"/>
              <a:ext cx="644651" cy="172211"/>
            </a:xfrm>
            <a:prstGeom prst="rect">
              <a:avLst/>
            </a:prstGeom>
            <a:blipFill>
              <a:blip r:embed="rId44" cstate="print"/>
              <a:stretch>
                <a:fillRect/>
              </a:stretch>
            </a:blipFill>
          </p:spPr>
          <p:txBody>
            <a:bodyPr wrap="square" lIns="0" tIns="0" rIns="0" bIns="0" rtlCol="0"/>
            <a:lstStyle/>
            <a:p>
              <a:endParaRPr/>
            </a:p>
          </p:txBody>
        </p:sp>
        <p:sp>
          <p:nvSpPr>
            <p:cNvPr id="55" name="object 55"/>
            <p:cNvSpPr/>
            <p:nvPr/>
          </p:nvSpPr>
          <p:spPr>
            <a:xfrm>
              <a:off x="2322576" y="1904999"/>
              <a:ext cx="2691765" cy="426720"/>
            </a:xfrm>
            <a:custGeom>
              <a:avLst/>
              <a:gdLst/>
              <a:ahLst/>
              <a:cxnLst/>
              <a:rect l="l" t="t" r="r" b="b"/>
              <a:pathLst>
                <a:path w="2691765" h="426719">
                  <a:moveTo>
                    <a:pt x="2515108" y="0"/>
                  </a:moveTo>
                  <a:lnTo>
                    <a:pt x="176275" y="0"/>
                  </a:lnTo>
                  <a:lnTo>
                    <a:pt x="129440" y="6301"/>
                  </a:lnTo>
                  <a:lnTo>
                    <a:pt x="87338" y="24082"/>
                  </a:lnTo>
                  <a:lnTo>
                    <a:pt x="51657" y="51657"/>
                  </a:lnTo>
                  <a:lnTo>
                    <a:pt x="24082" y="87338"/>
                  </a:lnTo>
                  <a:lnTo>
                    <a:pt x="6301" y="129440"/>
                  </a:lnTo>
                  <a:lnTo>
                    <a:pt x="0" y="176275"/>
                  </a:lnTo>
                  <a:lnTo>
                    <a:pt x="0" y="250444"/>
                  </a:lnTo>
                  <a:lnTo>
                    <a:pt x="6301" y="297279"/>
                  </a:lnTo>
                  <a:lnTo>
                    <a:pt x="24082" y="339381"/>
                  </a:lnTo>
                  <a:lnTo>
                    <a:pt x="51657" y="375062"/>
                  </a:lnTo>
                  <a:lnTo>
                    <a:pt x="87338" y="402637"/>
                  </a:lnTo>
                  <a:lnTo>
                    <a:pt x="129440" y="420418"/>
                  </a:lnTo>
                  <a:lnTo>
                    <a:pt x="176275" y="426720"/>
                  </a:lnTo>
                  <a:lnTo>
                    <a:pt x="2515108" y="426720"/>
                  </a:lnTo>
                  <a:lnTo>
                    <a:pt x="2561943" y="420418"/>
                  </a:lnTo>
                  <a:lnTo>
                    <a:pt x="2604045" y="402637"/>
                  </a:lnTo>
                  <a:lnTo>
                    <a:pt x="2639726" y="375062"/>
                  </a:lnTo>
                  <a:lnTo>
                    <a:pt x="2667301" y="339381"/>
                  </a:lnTo>
                  <a:lnTo>
                    <a:pt x="2685082" y="297279"/>
                  </a:lnTo>
                  <a:lnTo>
                    <a:pt x="2691384" y="250444"/>
                  </a:lnTo>
                  <a:lnTo>
                    <a:pt x="2691384" y="176275"/>
                  </a:lnTo>
                  <a:lnTo>
                    <a:pt x="2685082" y="129440"/>
                  </a:lnTo>
                  <a:lnTo>
                    <a:pt x="2667301" y="87338"/>
                  </a:lnTo>
                  <a:lnTo>
                    <a:pt x="2639726" y="51657"/>
                  </a:lnTo>
                  <a:lnTo>
                    <a:pt x="2604045" y="24082"/>
                  </a:lnTo>
                  <a:lnTo>
                    <a:pt x="2561943" y="6301"/>
                  </a:lnTo>
                  <a:lnTo>
                    <a:pt x="2515108" y="0"/>
                  </a:lnTo>
                  <a:close/>
                </a:path>
              </a:pathLst>
            </a:custGeom>
            <a:solidFill>
              <a:srgbClr val="123685"/>
            </a:solidFill>
          </p:spPr>
          <p:txBody>
            <a:bodyPr wrap="square" lIns="0" tIns="0" rIns="0" bIns="0" rtlCol="0"/>
            <a:lstStyle/>
            <a:p>
              <a:endParaRPr/>
            </a:p>
          </p:txBody>
        </p:sp>
        <p:sp>
          <p:nvSpPr>
            <p:cNvPr id="56" name="object 56"/>
            <p:cNvSpPr/>
            <p:nvPr/>
          </p:nvSpPr>
          <p:spPr>
            <a:xfrm>
              <a:off x="2548127" y="2030221"/>
              <a:ext cx="1181087" cy="172212"/>
            </a:xfrm>
            <a:prstGeom prst="rect">
              <a:avLst/>
            </a:prstGeom>
            <a:blipFill>
              <a:blip r:embed="rId45" cstate="print"/>
              <a:stretch>
                <a:fillRect/>
              </a:stretch>
            </a:blipFill>
          </p:spPr>
          <p:txBody>
            <a:bodyPr wrap="square" lIns="0" tIns="0" rIns="0" bIns="0" rtlCol="0"/>
            <a:lstStyle/>
            <a:p>
              <a:endParaRPr/>
            </a:p>
          </p:txBody>
        </p:sp>
        <p:sp>
          <p:nvSpPr>
            <p:cNvPr id="57" name="object 57"/>
            <p:cNvSpPr/>
            <p:nvPr/>
          </p:nvSpPr>
          <p:spPr>
            <a:xfrm>
              <a:off x="3666998" y="2030221"/>
              <a:ext cx="152400" cy="172212"/>
            </a:xfrm>
            <a:prstGeom prst="rect">
              <a:avLst/>
            </a:prstGeom>
            <a:blipFill>
              <a:blip r:embed="rId6" cstate="print"/>
              <a:stretch>
                <a:fillRect/>
              </a:stretch>
            </a:blipFill>
          </p:spPr>
          <p:txBody>
            <a:bodyPr wrap="square" lIns="0" tIns="0" rIns="0" bIns="0" rtlCol="0"/>
            <a:lstStyle/>
            <a:p>
              <a:endParaRPr/>
            </a:p>
          </p:txBody>
        </p:sp>
        <p:sp>
          <p:nvSpPr>
            <p:cNvPr id="58" name="object 58"/>
            <p:cNvSpPr/>
            <p:nvPr/>
          </p:nvSpPr>
          <p:spPr>
            <a:xfrm>
              <a:off x="3775201" y="2030221"/>
              <a:ext cx="1190142" cy="172212"/>
            </a:xfrm>
            <a:prstGeom prst="rect">
              <a:avLst/>
            </a:prstGeom>
            <a:blipFill>
              <a:blip r:embed="rId46" cstate="print"/>
              <a:stretch>
                <a:fillRect/>
              </a:stretch>
            </a:blipFill>
          </p:spPr>
          <p:txBody>
            <a:bodyPr wrap="square" lIns="0" tIns="0" rIns="0" bIns="0" rtlCol="0"/>
            <a:lstStyle/>
            <a:p>
              <a:endParaRPr/>
            </a:p>
          </p:txBody>
        </p:sp>
        <p:sp>
          <p:nvSpPr>
            <p:cNvPr id="59" name="object 59"/>
            <p:cNvSpPr/>
            <p:nvPr/>
          </p:nvSpPr>
          <p:spPr>
            <a:xfrm>
              <a:off x="5268468" y="1879092"/>
              <a:ext cx="521208" cy="461772"/>
            </a:xfrm>
            <a:prstGeom prst="rect">
              <a:avLst/>
            </a:prstGeom>
            <a:blipFill>
              <a:blip r:embed="rId47" cstate="print"/>
              <a:stretch>
                <a:fillRect/>
              </a:stretch>
            </a:blipFill>
          </p:spPr>
          <p:txBody>
            <a:bodyPr wrap="square" lIns="0" tIns="0" rIns="0" bIns="0" rtlCol="0"/>
            <a:lstStyle/>
            <a:p>
              <a:endParaRPr/>
            </a:p>
          </p:txBody>
        </p:sp>
        <p:sp>
          <p:nvSpPr>
            <p:cNvPr id="60" name="object 60"/>
            <p:cNvSpPr/>
            <p:nvPr/>
          </p:nvSpPr>
          <p:spPr>
            <a:xfrm>
              <a:off x="1691639" y="3742943"/>
              <a:ext cx="3592195" cy="459105"/>
            </a:xfrm>
            <a:custGeom>
              <a:avLst/>
              <a:gdLst/>
              <a:ahLst/>
              <a:cxnLst/>
              <a:rect l="l" t="t" r="r" b="b"/>
              <a:pathLst>
                <a:path w="3592195" h="459104">
                  <a:moveTo>
                    <a:pt x="3402584" y="0"/>
                  </a:moveTo>
                  <a:lnTo>
                    <a:pt x="189484" y="0"/>
                  </a:lnTo>
                  <a:lnTo>
                    <a:pt x="139112" y="6768"/>
                  </a:lnTo>
                  <a:lnTo>
                    <a:pt x="93848" y="25870"/>
                  </a:lnTo>
                  <a:lnTo>
                    <a:pt x="55499" y="55498"/>
                  </a:lnTo>
                  <a:lnTo>
                    <a:pt x="25870" y="93848"/>
                  </a:lnTo>
                  <a:lnTo>
                    <a:pt x="6768" y="139112"/>
                  </a:lnTo>
                  <a:lnTo>
                    <a:pt x="0" y="189483"/>
                  </a:lnTo>
                  <a:lnTo>
                    <a:pt x="0" y="269239"/>
                  </a:lnTo>
                  <a:lnTo>
                    <a:pt x="6768" y="319611"/>
                  </a:lnTo>
                  <a:lnTo>
                    <a:pt x="25870" y="364875"/>
                  </a:lnTo>
                  <a:lnTo>
                    <a:pt x="55499" y="403224"/>
                  </a:lnTo>
                  <a:lnTo>
                    <a:pt x="93848" y="432853"/>
                  </a:lnTo>
                  <a:lnTo>
                    <a:pt x="139112" y="451955"/>
                  </a:lnTo>
                  <a:lnTo>
                    <a:pt x="189484" y="458723"/>
                  </a:lnTo>
                  <a:lnTo>
                    <a:pt x="3402584" y="458723"/>
                  </a:lnTo>
                  <a:lnTo>
                    <a:pt x="3452955" y="451955"/>
                  </a:lnTo>
                  <a:lnTo>
                    <a:pt x="3498219" y="432853"/>
                  </a:lnTo>
                  <a:lnTo>
                    <a:pt x="3536569" y="403224"/>
                  </a:lnTo>
                  <a:lnTo>
                    <a:pt x="3566197" y="364875"/>
                  </a:lnTo>
                  <a:lnTo>
                    <a:pt x="3585299" y="319611"/>
                  </a:lnTo>
                  <a:lnTo>
                    <a:pt x="3592068" y="269239"/>
                  </a:lnTo>
                  <a:lnTo>
                    <a:pt x="3592068" y="189483"/>
                  </a:lnTo>
                  <a:lnTo>
                    <a:pt x="3585299" y="139112"/>
                  </a:lnTo>
                  <a:lnTo>
                    <a:pt x="3566197" y="93848"/>
                  </a:lnTo>
                  <a:lnTo>
                    <a:pt x="3536569" y="55498"/>
                  </a:lnTo>
                  <a:lnTo>
                    <a:pt x="3498219" y="25870"/>
                  </a:lnTo>
                  <a:lnTo>
                    <a:pt x="3452955" y="6768"/>
                  </a:lnTo>
                  <a:lnTo>
                    <a:pt x="3402584" y="0"/>
                  </a:lnTo>
                  <a:close/>
                </a:path>
              </a:pathLst>
            </a:custGeom>
            <a:solidFill>
              <a:srgbClr val="123685"/>
            </a:solidFill>
          </p:spPr>
          <p:txBody>
            <a:bodyPr wrap="square" lIns="0" tIns="0" rIns="0" bIns="0" rtlCol="0"/>
            <a:lstStyle/>
            <a:p>
              <a:endParaRPr/>
            </a:p>
          </p:txBody>
        </p:sp>
        <p:sp>
          <p:nvSpPr>
            <p:cNvPr id="61" name="object 61"/>
            <p:cNvSpPr/>
            <p:nvPr/>
          </p:nvSpPr>
          <p:spPr>
            <a:xfrm>
              <a:off x="1819021" y="3796029"/>
              <a:ext cx="1166279" cy="172212"/>
            </a:xfrm>
            <a:prstGeom prst="rect">
              <a:avLst/>
            </a:prstGeom>
            <a:blipFill>
              <a:blip r:embed="rId48" cstate="print"/>
              <a:stretch>
                <a:fillRect/>
              </a:stretch>
            </a:blipFill>
          </p:spPr>
          <p:txBody>
            <a:bodyPr wrap="square" lIns="0" tIns="0" rIns="0" bIns="0" rtlCol="0"/>
            <a:lstStyle/>
            <a:p>
              <a:endParaRPr/>
            </a:p>
          </p:txBody>
        </p:sp>
        <p:sp>
          <p:nvSpPr>
            <p:cNvPr id="62" name="object 62"/>
            <p:cNvSpPr/>
            <p:nvPr/>
          </p:nvSpPr>
          <p:spPr>
            <a:xfrm>
              <a:off x="2924301" y="3796029"/>
              <a:ext cx="85343" cy="172212"/>
            </a:xfrm>
            <a:prstGeom prst="rect">
              <a:avLst/>
            </a:prstGeom>
            <a:blipFill>
              <a:blip r:embed="rId49" cstate="print"/>
              <a:stretch>
                <a:fillRect/>
              </a:stretch>
            </a:blipFill>
          </p:spPr>
          <p:txBody>
            <a:bodyPr wrap="square" lIns="0" tIns="0" rIns="0" bIns="0" rtlCol="0"/>
            <a:lstStyle/>
            <a:p>
              <a:endParaRPr/>
            </a:p>
          </p:txBody>
        </p:sp>
        <p:sp>
          <p:nvSpPr>
            <p:cNvPr id="63" name="object 63"/>
            <p:cNvSpPr/>
            <p:nvPr/>
          </p:nvSpPr>
          <p:spPr>
            <a:xfrm>
              <a:off x="2966973" y="3796029"/>
              <a:ext cx="537667" cy="172212"/>
            </a:xfrm>
            <a:prstGeom prst="rect">
              <a:avLst/>
            </a:prstGeom>
            <a:blipFill>
              <a:blip r:embed="rId50" cstate="print"/>
              <a:stretch>
                <a:fillRect/>
              </a:stretch>
            </a:blipFill>
          </p:spPr>
          <p:txBody>
            <a:bodyPr wrap="square" lIns="0" tIns="0" rIns="0" bIns="0" rtlCol="0"/>
            <a:lstStyle/>
            <a:p>
              <a:endParaRPr/>
            </a:p>
          </p:txBody>
        </p:sp>
        <p:sp>
          <p:nvSpPr>
            <p:cNvPr id="64" name="object 64"/>
            <p:cNvSpPr/>
            <p:nvPr/>
          </p:nvSpPr>
          <p:spPr>
            <a:xfrm>
              <a:off x="3448557" y="3796029"/>
              <a:ext cx="152400" cy="172212"/>
            </a:xfrm>
            <a:prstGeom prst="rect">
              <a:avLst/>
            </a:prstGeom>
            <a:blipFill>
              <a:blip r:embed="rId6" cstate="print"/>
              <a:stretch>
                <a:fillRect/>
              </a:stretch>
            </a:blipFill>
          </p:spPr>
          <p:txBody>
            <a:bodyPr wrap="square" lIns="0" tIns="0" rIns="0" bIns="0" rtlCol="0"/>
            <a:lstStyle/>
            <a:p>
              <a:endParaRPr/>
            </a:p>
          </p:txBody>
        </p:sp>
        <p:sp>
          <p:nvSpPr>
            <p:cNvPr id="65" name="object 65"/>
            <p:cNvSpPr/>
            <p:nvPr/>
          </p:nvSpPr>
          <p:spPr>
            <a:xfrm>
              <a:off x="3556761" y="3796029"/>
              <a:ext cx="1320418" cy="172212"/>
            </a:xfrm>
            <a:prstGeom prst="rect">
              <a:avLst/>
            </a:prstGeom>
            <a:blipFill>
              <a:blip r:embed="rId51" cstate="print"/>
              <a:stretch>
                <a:fillRect/>
              </a:stretch>
            </a:blipFill>
          </p:spPr>
          <p:txBody>
            <a:bodyPr wrap="square" lIns="0" tIns="0" rIns="0" bIns="0" rtlCol="0"/>
            <a:lstStyle/>
            <a:p>
              <a:endParaRPr/>
            </a:p>
          </p:txBody>
        </p:sp>
        <p:sp>
          <p:nvSpPr>
            <p:cNvPr id="66" name="object 66"/>
            <p:cNvSpPr/>
            <p:nvPr/>
          </p:nvSpPr>
          <p:spPr>
            <a:xfrm>
              <a:off x="4817110" y="3796029"/>
              <a:ext cx="152400" cy="172212"/>
            </a:xfrm>
            <a:prstGeom prst="rect">
              <a:avLst/>
            </a:prstGeom>
            <a:blipFill>
              <a:blip r:embed="rId6" cstate="print"/>
              <a:stretch>
                <a:fillRect/>
              </a:stretch>
            </a:blipFill>
          </p:spPr>
          <p:txBody>
            <a:bodyPr wrap="square" lIns="0" tIns="0" rIns="0" bIns="0" rtlCol="0"/>
            <a:lstStyle/>
            <a:p>
              <a:endParaRPr/>
            </a:p>
          </p:txBody>
        </p:sp>
        <p:sp>
          <p:nvSpPr>
            <p:cNvPr id="67" name="object 67"/>
            <p:cNvSpPr/>
            <p:nvPr/>
          </p:nvSpPr>
          <p:spPr>
            <a:xfrm>
              <a:off x="1819021" y="3978910"/>
              <a:ext cx="1914270" cy="172212"/>
            </a:xfrm>
            <a:prstGeom prst="rect">
              <a:avLst/>
            </a:prstGeom>
            <a:blipFill>
              <a:blip r:embed="rId52" cstate="print"/>
              <a:stretch>
                <a:fillRect/>
              </a:stretch>
            </a:blipFill>
          </p:spPr>
          <p:txBody>
            <a:bodyPr wrap="square" lIns="0" tIns="0" rIns="0" bIns="0" rtlCol="0"/>
            <a:lstStyle/>
            <a:p>
              <a:endParaRPr/>
            </a:p>
          </p:txBody>
        </p:sp>
        <p:sp>
          <p:nvSpPr>
            <p:cNvPr id="68" name="object 68"/>
            <p:cNvSpPr/>
            <p:nvPr/>
          </p:nvSpPr>
          <p:spPr>
            <a:xfrm>
              <a:off x="3664966" y="3978910"/>
              <a:ext cx="152400" cy="172212"/>
            </a:xfrm>
            <a:prstGeom prst="rect">
              <a:avLst/>
            </a:prstGeom>
            <a:blipFill>
              <a:blip r:embed="rId6" cstate="print"/>
              <a:stretch>
                <a:fillRect/>
              </a:stretch>
            </a:blipFill>
          </p:spPr>
          <p:txBody>
            <a:bodyPr wrap="square" lIns="0" tIns="0" rIns="0" bIns="0" rtlCol="0"/>
            <a:lstStyle/>
            <a:p>
              <a:endParaRPr/>
            </a:p>
          </p:txBody>
        </p:sp>
        <p:sp>
          <p:nvSpPr>
            <p:cNvPr id="69" name="object 69"/>
            <p:cNvSpPr/>
            <p:nvPr/>
          </p:nvSpPr>
          <p:spPr>
            <a:xfrm>
              <a:off x="3773170" y="3978910"/>
              <a:ext cx="1167866" cy="172212"/>
            </a:xfrm>
            <a:prstGeom prst="rect">
              <a:avLst/>
            </a:prstGeom>
            <a:blipFill>
              <a:blip r:embed="rId53" cstate="print"/>
              <a:stretch>
                <a:fillRect/>
              </a:stretch>
            </a:blipFill>
          </p:spPr>
          <p:txBody>
            <a:bodyPr wrap="square" lIns="0" tIns="0" rIns="0" bIns="0" rtlCol="0"/>
            <a:lstStyle/>
            <a:p>
              <a:endParaRPr/>
            </a:p>
          </p:txBody>
        </p:sp>
        <p:sp>
          <p:nvSpPr>
            <p:cNvPr id="70" name="object 70"/>
            <p:cNvSpPr/>
            <p:nvPr/>
          </p:nvSpPr>
          <p:spPr>
            <a:xfrm>
              <a:off x="5340095" y="3742943"/>
              <a:ext cx="502920" cy="458724"/>
            </a:xfrm>
            <a:prstGeom prst="rect">
              <a:avLst/>
            </a:prstGeom>
            <a:blipFill>
              <a:blip r:embed="rId54" cstate="print"/>
              <a:stretch>
                <a:fillRect/>
              </a:stretch>
            </a:blipFill>
          </p:spPr>
          <p:txBody>
            <a:bodyPr wrap="square" lIns="0" tIns="0" rIns="0" bIns="0" rtlCol="0"/>
            <a:lstStyle/>
            <a:p>
              <a:endParaRPr/>
            </a:p>
          </p:txBody>
        </p:sp>
        <p:sp>
          <p:nvSpPr>
            <p:cNvPr id="71" name="object 71"/>
            <p:cNvSpPr/>
            <p:nvPr/>
          </p:nvSpPr>
          <p:spPr>
            <a:xfrm>
              <a:off x="690372" y="452881"/>
              <a:ext cx="2910458" cy="402336"/>
            </a:xfrm>
            <a:prstGeom prst="rect">
              <a:avLst/>
            </a:prstGeom>
            <a:blipFill>
              <a:blip r:embed="rId55" cstate="print"/>
              <a:stretch>
                <a:fillRect/>
              </a:stretch>
            </a:blipFill>
          </p:spPr>
          <p:txBody>
            <a:bodyPr wrap="square" lIns="0" tIns="0" rIns="0" bIns="0" rtlCol="0"/>
            <a:lstStyle/>
            <a:p>
              <a:endParaRPr/>
            </a:p>
          </p:txBody>
        </p:sp>
        <p:sp>
          <p:nvSpPr>
            <p:cNvPr id="72" name="object 72"/>
            <p:cNvSpPr/>
            <p:nvPr/>
          </p:nvSpPr>
          <p:spPr>
            <a:xfrm>
              <a:off x="690372" y="879678"/>
              <a:ext cx="2380106" cy="402640"/>
            </a:xfrm>
            <a:prstGeom prst="rect">
              <a:avLst/>
            </a:prstGeom>
            <a:blipFill>
              <a:blip r:embed="rId56" cstate="print"/>
              <a:stretch>
                <a:fillRect/>
              </a:stretch>
            </a:blipFill>
          </p:spPr>
          <p:txBody>
            <a:bodyPr wrap="square" lIns="0" tIns="0" rIns="0" bIns="0" rtlCol="0"/>
            <a:lstStyle/>
            <a:p>
              <a:endParaRPr/>
            </a:p>
          </p:txBody>
        </p:sp>
        <p:sp>
          <p:nvSpPr>
            <p:cNvPr id="73" name="object 73"/>
            <p:cNvSpPr/>
            <p:nvPr/>
          </p:nvSpPr>
          <p:spPr>
            <a:xfrm>
              <a:off x="9793224" y="5480303"/>
              <a:ext cx="2398776" cy="1377693"/>
            </a:xfrm>
            <a:prstGeom prst="rect">
              <a:avLst/>
            </a:prstGeom>
            <a:blipFill>
              <a:blip r:embed="rId57" cstate="print"/>
              <a:stretch>
                <a:fillRect/>
              </a:stretch>
            </a:blip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6C8D3A-92D8-4986-BB26-9DDBF27F1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5" name="Content Placeholder 1">
            <a:extLst>
              <a:ext uri="{FF2B5EF4-FFF2-40B4-BE49-F238E27FC236}">
                <a16:creationId xmlns:a16="http://schemas.microsoft.com/office/drawing/2014/main" id="{583EA8F4-590A-4964-A7ED-9B95ADF1CA56}"/>
              </a:ext>
            </a:extLst>
          </p:cNvPr>
          <p:cNvSpPr txBox="1">
            <a:spLocks/>
          </p:cNvSpPr>
          <p:nvPr/>
        </p:nvSpPr>
        <p:spPr>
          <a:xfrm>
            <a:off x="696686" y="1848153"/>
            <a:ext cx="10924420" cy="4554079"/>
          </a:xfrm>
          <a:prstGeom prst="rect">
            <a:avLst/>
          </a:prstGeom>
        </p:spPr>
        <p:txBody>
          <a:bodyPr vert="horz" lIns="121920" tIns="60960" rIns="121920" bIns="60960" rtlCol="0">
            <a:normAutofit/>
          </a:bodyPr>
          <a:lstStyle>
            <a:lvl1pPr marL="0" indent="0" algn="l" defTabSz="457200" rtl="0" eaLnBrk="1" latinLnBrk="0" hangingPunct="1">
              <a:spcBef>
                <a:spcPct val="20000"/>
              </a:spcBef>
              <a:buFont typeface="Arial"/>
              <a:buNone/>
              <a:defRPr sz="1000" kern="1200">
                <a:solidFill>
                  <a:schemeClr val="tx1">
                    <a:lumMod val="65000"/>
                    <a:lumOff val="35000"/>
                  </a:schemeClr>
                </a:solidFill>
                <a:latin typeface="+mn-lt"/>
                <a:ea typeface="+mn-ea"/>
                <a:cs typeface="+mn-cs"/>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sz="25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fontAlgn="base">
              <a:buFont typeface="Arial" panose="020B0604020202020204" pitchFamily="34" charset="0"/>
              <a:buChar char="•"/>
            </a:pPr>
            <a:endParaRPr lang="en-US" sz="1867">
              <a:solidFill>
                <a:srgbClr val="003787"/>
              </a:solidFill>
              <a:latin typeface="Myriad Pro" panose="020B0503030403020204" pitchFamily="34" charset="0"/>
            </a:endParaRPr>
          </a:p>
        </p:txBody>
      </p:sp>
      <p:sp>
        <p:nvSpPr>
          <p:cNvPr id="11" name="Text Placeholder 3">
            <a:extLst>
              <a:ext uri="{FF2B5EF4-FFF2-40B4-BE49-F238E27FC236}">
                <a16:creationId xmlns:a16="http://schemas.microsoft.com/office/drawing/2014/main" id="{C5944F73-5ED8-4EC0-B401-6E8E27063FC2}"/>
              </a:ext>
            </a:extLst>
          </p:cNvPr>
          <p:cNvSpPr txBox="1">
            <a:spLocks/>
          </p:cNvSpPr>
          <p:nvPr/>
        </p:nvSpPr>
        <p:spPr>
          <a:xfrm>
            <a:off x="3313050" y="198467"/>
            <a:ext cx="8417285" cy="759884"/>
          </a:xfrm>
          <a:prstGeom prst="rect">
            <a:avLst/>
          </a:prstGeom>
        </p:spPr>
        <p:txBody>
          <a:bodyPr vert="horz" lIns="91440" tIns="45720" rIns="91440" bIns="45720" rtlCol="0" anchor="ctr" anchorCtr="0">
            <a:noAutofit/>
          </a:bodyPr>
          <a:lstStyle>
            <a:lvl1pPr marL="0" indent="0" algn="r" defTabSz="609585" rtl="0" eaLnBrk="1" latinLnBrk="0" hangingPunct="1">
              <a:spcBef>
                <a:spcPct val="20000"/>
              </a:spcBef>
              <a:buFont typeface="Arial"/>
              <a:buNone/>
              <a:defRPr sz="3333" b="1" i="0" kern="1200">
                <a:solidFill>
                  <a:schemeClr val="bg1"/>
                </a:solidFill>
                <a:latin typeface="Myriad Pro Semibold" panose="020B0503030403020204" pitchFamily="34" charset="0"/>
                <a:ea typeface="+mn-ea"/>
                <a:cs typeface="+mn-cs"/>
              </a:defRPr>
            </a:lvl1pPr>
            <a:lvl2pPr marL="609585" marR="0" indent="0" algn="l" defTabSz="609585" rtl="0" eaLnBrk="1" fontAlgn="auto" latinLnBrk="0" hangingPunct="1">
              <a:lnSpc>
                <a:spcPct val="100000"/>
              </a:lnSpc>
              <a:spcBef>
                <a:spcPct val="20000"/>
              </a:spcBef>
              <a:spcAft>
                <a:spcPts val="0"/>
              </a:spcAft>
              <a:buClrTx/>
              <a:buSzTx/>
              <a:buFont typeface="Arial"/>
              <a:buNone/>
              <a:tabLst/>
              <a:defRPr sz="3333" kern="1200">
                <a:solidFill>
                  <a:schemeClr val="tx1"/>
                </a:solidFill>
                <a:latin typeface="+mn-lt"/>
                <a:ea typeface="+mn-ea"/>
                <a:cs typeface="+mn-cs"/>
              </a:defRPr>
            </a:lvl2pPr>
            <a:lvl3pPr marL="1219170" indent="0" algn="l" defTabSz="609585" rtl="0" eaLnBrk="1" latinLnBrk="0" hangingPunct="1">
              <a:spcBef>
                <a:spcPct val="20000"/>
              </a:spcBef>
              <a:buFont typeface="Arial"/>
              <a:buNone/>
              <a:defRPr sz="3200" kern="1200">
                <a:solidFill>
                  <a:schemeClr val="tx1"/>
                </a:solidFill>
                <a:latin typeface="+mn-lt"/>
                <a:ea typeface="+mn-ea"/>
                <a:cs typeface="+mn-cs"/>
              </a:defRPr>
            </a:lvl3pPr>
            <a:lvl4pPr marL="1828754" indent="0" algn="l" defTabSz="609585" rtl="0" eaLnBrk="1" latinLnBrk="0" hangingPunct="1">
              <a:spcBef>
                <a:spcPct val="20000"/>
              </a:spcBef>
              <a:buFont typeface="Arial"/>
              <a:buNone/>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0"/>
              </a:spcBef>
            </a:pPr>
            <a:r>
              <a:rPr lang="lv-LV" sz="2800">
                <a:latin typeface="Myriad Pro" panose="020B0503030403020204" pitchFamily="34" charset="0"/>
              </a:rPr>
              <a:t>Project </a:t>
            </a:r>
            <a:r>
              <a:rPr lang="en-US" sz="2800">
                <a:latin typeface="Myriad Pro"/>
              </a:rPr>
              <a:t>implementation</a:t>
            </a:r>
            <a:r>
              <a:rPr lang="lv-LV" sz="2800">
                <a:latin typeface="Myriad Pro" panose="020B0503030403020204" pitchFamily="34" charset="0"/>
              </a:rPr>
              <a:t> </a:t>
            </a:r>
          </a:p>
          <a:p>
            <a:pPr>
              <a:spcBef>
                <a:spcPts val="0"/>
              </a:spcBef>
            </a:pPr>
            <a:r>
              <a:rPr lang="lv-LV" sz="2800">
                <a:latin typeface="Myriad Pro" panose="020B0503030403020204" pitchFamily="34" charset="0"/>
              </a:rPr>
              <a:t>progress </a:t>
            </a:r>
            <a:r>
              <a:rPr lang="lv-LV" sz="2800" err="1">
                <a:latin typeface="Myriad Pro" panose="020B0503030403020204" pitchFamily="34" charset="0"/>
              </a:rPr>
              <a:t>in</a:t>
            </a:r>
            <a:r>
              <a:rPr lang="lv-LV" sz="2800">
                <a:latin typeface="Myriad Pro" panose="020B0503030403020204" pitchFamily="34" charset="0"/>
              </a:rPr>
              <a:t> </a:t>
            </a:r>
            <a:r>
              <a:rPr lang="lv-LV" sz="2800" err="1">
                <a:latin typeface="Myriad Pro" panose="020B0503030403020204" pitchFamily="34" charset="0"/>
              </a:rPr>
              <a:t>Lithuania</a:t>
            </a:r>
            <a:endParaRPr lang="lv-LV" sz="2800">
              <a:latin typeface="Myriad Pro" panose="020B0503030403020204" pitchFamily="34" charset="0"/>
            </a:endParaRPr>
          </a:p>
        </p:txBody>
      </p:sp>
      <p:sp>
        <p:nvSpPr>
          <p:cNvPr id="12" name="TextBox 11">
            <a:extLst>
              <a:ext uri="{FF2B5EF4-FFF2-40B4-BE49-F238E27FC236}">
                <a16:creationId xmlns:a16="http://schemas.microsoft.com/office/drawing/2014/main" id="{94817293-9909-4EB4-B5E1-C0EE57E99E8D}"/>
              </a:ext>
            </a:extLst>
          </p:cNvPr>
          <p:cNvSpPr txBox="1"/>
          <p:nvPr/>
        </p:nvSpPr>
        <p:spPr>
          <a:xfrm>
            <a:off x="7521693" y="1156817"/>
            <a:ext cx="4445285" cy="6093976"/>
          </a:xfrm>
          <a:prstGeom prst="rect">
            <a:avLst/>
          </a:prstGeom>
          <a:noFill/>
        </p:spPr>
        <p:txBody>
          <a:bodyPr wrap="square" lIns="91440" tIns="45720" rIns="91440" bIns="45720" rtlCol="0" anchor="t">
            <a:spAutoFit/>
          </a:bodyPr>
          <a:lstStyle/>
          <a:p>
            <a:r>
              <a:rPr lang="en-GB" sz="1300" b="1">
                <a:solidFill>
                  <a:schemeClr val="accent4"/>
                </a:solidFill>
                <a:latin typeface="Myriad Pro"/>
              </a:rPr>
              <a:t>Kaunas node</a:t>
            </a:r>
            <a:r>
              <a:rPr lang="lv-LV" sz="1300" b="1">
                <a:solidFill>
                  <a:schemeClr val="accent4"/>
                </a:solidFill>
                <a:latin typeface="Myriad Pro"/>
              </a:rPr>
              <a:t>: </a:t>
            </a:r>
            <a:r>
              <a:rPr lang="en-GB" sz="1300">
                <a:solidFill>
                  <a:schemeClr val="bg1"/>
                </a:solidFill>
                <a:latin typeface="Myriad Pro"/>
              </a:rPr>
              <a:t>Physical works in “Kaunas – </a:t>
            </a:r>
            <a:r>
              <a:rPr lang="en-GB" sz="1300" err="1">
                <a:solidFill>
                  <a:schemeClr val="bg1"/>
                </a:solidFill>
                <a:latin typeface="Myriad Pro"/>
              </a:rPr>
              <a:t>Palemonas</a:t>
            </a:r>
            <a:r>
              <a:rPr lang="en-GB" sz="1300">
                <a:solidFill>
                  <a:schemeClr val="bg1"/>
                </a:solidFill>
                <a:latin typeface="Myriad Pro"/>
              </a:rPr>
              <a:t>” essentially completed, ongoing acceptance procedures</a:t>
            </a:r>
          </a:p>
          <a:p>
            <a:endParaRPr lang="lv-LV" sz="1300" b="1">
              <a:solidFill>
                <a:schemeClr val="bg1"/>
              </a:solidFill>
              <a:latin typeface="Myriad Pro"/>
            </a:endParaRPr>
          </a:p>
          <a:p>
            <a:r>
              <a:rPr lang="en-GB" sz="1300" b="1">
                <a:solidFill>
                  <a:schemeClr val="accent4"/>
                </a:solidFill>
                <a:latin typeface="Myriad Pro"/>
              </a:rPr>
              <a:t>Kaunas – LT/LV border:</a:t>
            </a:r>
          </a:p>
          <a:p>
            <a:pPr marL="285750" indent="-285750">
              <a:buClr>
                <a:schemeClr val="accent4"/>
              </a:buClr>
              <a:buFont typeface="Arial" panose="020B0604020202020204" pitchFamily="34" charset="0"/>
              <a:buChar char="•"/>
            </a:pPr>
            <a:r>
              <a:rPr lang="en-GB" sz="1300">
                <a:solidFill>
                  <a:schemeClr val="bg1"/>
                </a:solidFill>
                <a:latin typeface="Myriad Pro"/>
              </a:rPr>
              <a:t>Land expropriation completed</a:t>
            </a:r>
          </a:p>
          <a:p>
            <a:pPr marL="285750" indent="-285750">
              <a:buClr>
                <a:schemeClr val="accent4"/>
              </a:buClr>
              <a:buFont typeface="Arial" panose="020B0604020202020204" pitchFamily="34" charset="0"/>
              <a:buChar char="•"/>
            </a:pPr>
            <a:r>
              <a:rPr lang="en-GB" sz="1300">
                <a:solidFill>
                  <a:schemeClr val="bg1"/>
                </a:solidFill>
                <a:latin typeface="Myriad Pro"/>
              </a:rPr>
              <a:t>Value Engineering completed</a:t>
            </a:r>
            <a:endParaRPr lang="lv-LV" sz="1300">
              <a:solidFill>
                <a:schemeClr val="bg1"/>
              </a:solidFill>
              <a:latin typeface="Myriad Pro"/>
            </a:endParaRPr>
          </a:p>
          <a:p>
            <a:pPr marL="285750" indent="-285750">
              <a:buClr>
                <a:schemeClr val="accent4"/>
              </a:buClr>
              <a:buFont typeface="Arial" panose="020B0604020202020204" pitchFamily="34" charset="0"/>
              <a:buChar char="•"/>
            </a:pPr>
            <a:r>
              <a:rPr lang="en-GB" sz="1300">
                <a:solidFill>
                  <a:schemeClr val="bg1"/>
                </a:solidFill>
                <a:latin typeface="Myriad Pro"/>
              </a:rPr>
              <a:t>Master design has started; 15 MD already approved out of ~88 total</a:t>
            </a:r>
          </a:p>
          <a:p>
            <a:pPr marL="285750" indent="-285750">
              <a:buClr>
                <a:schemeClr val="accent4"/>
              </a:buClr>
              <a:buFont typeface="Arial" panose="020B0604020202020204" pitchFamily="34" charset="0"/>
              <a:buChar char="•"/>
            </a:pPr>
            <a:r>
              <a:rPr lang="en-GB" sz="1300">
                <a:solidFill>
                  <a:schemeClr val="bg1"/>
                </a:solidFill>
                <a:latin typeface="Myriad Pro"/>
              </a:rPr>
              <a:t>First stage of main line construction procurement announced </a:t>
            </a:r>
          </a:p>
          <a:p>
            <a:pPr marL="285750" indent="-285750">
              <a:buClr>
                <a:schemeClr val="accent4"/>
              </a:buClr>
              <a:buFont typeface="Arial" panose="020B0604020202020204" pitchFamily="34" charset="0"/>
              <a:buChar char="•"/>
            </a:pPr>
            <a:r>
              <a:rPr lang="en-GB" sz="1300" err="1">
                <a:solidFill>
                  <a:schemeClr val="bg1"/>
                </a:solidFill>
                <a:latin typeface="Myriad Pro"/>
              </a:rPr>
              <a:t>Neris</a:t>
            </a:r>
            <a:r>
              <a:rPr lang="en-GB" sz="1300">
                <a:solidFill>
                  <a:schemeClr val="bg1"/>
                </a:solidFill>
                <a:latin typeface="Myriad Pro"/>
              </a:rPr>
              <a:t> bridge procurement expected to be completed this month, National Security check to follow </a:t>
            </a:r>
          </a:p>
          <a:p>
            <a:pPr marL="285750" indent="-285750">
              <a:buClr>
                <a:schemeClr val="accent4"/>
              </a:buClr>
              <a:buFont typeface="Arial" panose="020B0604020202020204" pitchFamily="34" charset="0"/>
              <a:buChar char="•"/>
            </a:pPr>
            <a:r>
              <a:rPr lang="en-US" sz="1300">
                <a:solidFill>
                  <a:schemeClr val="bg1"/>
                </a:solidFill>
                <a:latin typeface="Myriad Pro"/>
              </a:rPr>
              <a:t>Preparatory stage of special territorial planning for regional stations and ENE/CCS subsystems development started</a:t>
            </a:r>
            <a:endParaRPr lang="en-US">
              <a:solidFill>
                <a:schemeClr val="bg1"/>
              </a:solidFill>
            </a:endParaRPr>
          </a:p>
          <a:p>
            <a:pPr marL="285750" indent="-285750">
              <a:buClr>
                <a:srgbClr val="FFC000"/>
              </a:buClr>
              <a:buFont typeface="Arial" panose="020B0604020202020204" pitchFamily="34" charset="0"/>
              <a:buChar char="•"/>
            </a:pPr>
            <a:r>
              <a:rPr lang="en-US" sz="1300">
                <a:solidFill>
                  <a:schemeClr val="bg1"/>
                </a:solidFill>
                <a:latin typeface="Myriad Pro"/>
              </a:rPr>
              <a:t>Kaunas</a:t>
            </a:r>
            <a:r>
              <a:rPr lang="lt-LT" sz="1300">
                <a:solidFill>
                  <a:schemeClr val="bg1"/>
                </a:solidFill>
                <a:latin typeface="Myriad Pro"/>
              </a:rPr>
              <a:t> Urban</a:t>
            </a:r>
            <a:r>
              <a:rPr lang="en-US" sz="1300">
                <a:solidFill>
                  <a:schemeClr val="bg1"/>
                </a:solidFill>
                <a:latin typeface="Myriad Pro"/>
              </a:rPr>
              <a:t> Node, regional stations and IMFs spatial planning on going</a:t>
            </a:r>
          </a:p>
          <a:p>
            <a:r>
              <a:rPr lang="en-GB" sz="1300" b="1">
                <a:solidFill>
                  <a:schemeClr val="accent4"/>
                </a:solidFill>
                <a:latin typeface="Myriad Pro"/>
              </a:rPr>
              <a:t>LT/PL border – Kaunas Urban Node, Kaunas Urban Node – Vilnius Urban Node:</a:t>
            </a:r>
            <a:endParaRPr lang="lv-LV" sz="1300" b="1">
              <a:solidFill>
                <a:schemeClr val="accent4"/>
              </a:solidFill>
              <a:latin typeface="Myriad Pro"/>
            </a:endParaRPr>
          </a:p>
          <a:p>
            <a:pPr marL="285750" indent="-285750">
              <a:buClr>
                <a:schemeClr val="accent4"/>
              </a:buClr>
              <a:buFont typeface="Arial" panose="020B0604020202020204" pitchFamily="34" charset="0"/>
              <a:buChar char="•"/>
            </a:pPr>
            <a:r>
              <a:rPr lang="en-GB" sz="1300">
                <a:solidFill>
                  <a:schemeClr val="bg1"/>
                </a:solidFill>
                <a:latin typeface="Myriad Pro"/>
              </a:rPr>
              <a:t>preparation of special territorial planning documents has started (the conceptual alternatives solutions alternatives are under anal</a:t>
            </a:r>
            <a:r>
              <a:rPr lang="lv-LV" sz="1300">
                <a:solidFill>
                  <a:schemeClr val="bg1"/>
                </a:solidFill>
                <a:latin typeface="Myriad Pro"/>
              </a:rPr>
              <a:t>y</a:t>
            </a:r>
            <a:r>
              <a:rPr lang="en-GB" sz="1300">
                <a:solidFill>
                  <a:schemeClr val="bg1"/>
                </a:solidFill>
                <a:latin typeface="Myriad Pro"/>
              </a:rPr>
              <a:t>s</a:t>
            </a:r>
            <a:r>
              <a:rPr lang="lv-LV" sz="1300">
                <a:solidFill>
                  <a:schemeClr val="bg1"/>
                </a:solidFill>
                <a:latin typeface="Myriad Pro"/>
              </a:rPr>
              <a:t>i</a:t>
            </a:r>
            <a:r>
              <a:rPr lang="en-GB" sz="1300">
                <a:solidFill>
                  <a:schemeClr val="bg1"/>
                </a:solidFill>
                <a:latin typeface="Myriad Pro"/>
              </a:rPr>
              <a:t>s; strategic environmental assessment under preparation)</a:t>
            </a:r>
            <a:endParaRPr lang="lv-LV" sz="1300">
              <a:solidFill>
                <a:schemeClr val="bg1"/>
              </a:solidFill>
              <a:latin typeface="Myriad Pro"/>
            </a:endParaRPr>
          </a:p>
          <a:p>
            <a:r>
              <a:rPr lang="en-GB" sz="1300" b="1">
                <a:solidFill>
                  <a:schemeClr val="accent4"/>
                </a:solidFill>
                <a:latin typeface="Myriad Pro"/>
              </a:rPr>
              <a:t>Challenges:</a:t>
            </a:r>
          </a:p>
          <a:p>
            <a:pPr marL="285750" indent="-285750">
              <a:buClr>
                <a:schemeClr val="accent4"/>
              </a:buClr>
              <a:buFont typeface="Arial" panose="020B0604020202020204" pitchFamily="34" charset="0"/>
              <a:buChar char="•"/>
            </a:pPr>
            <a:r>
              <a:rPr lang="en-GB" sz="1300">
                <a:solidFill>
                  <a:schemeClr val="bg1"/>
                </a:solidFill>
                <a:latin typeface="Myriad Pro"/>
              </a:rPr>
              <a:t>Covid 19 impact</a:t>
            </a:r>
          </a:p>
          <a:p>
            <a:pPr marL="285750" indent="-285750">
              <a:buClr>
                <a:schemeClr val="accent4"/>
              </a:buClr>
              <a:buFont typeface="Arial" panose="020B0604020202020204" pitchFamily="34" charset="0"/>
              <a:buChar char="•"/>
            </a:pPr>
            <a:r>
              <a:rPr lang="en-GB" sz="1300">
                <a:solidFill>
                  <a:schemeClr val="bg1"/>
                </a:solidFill>
                <a:latin typeface="Myriad Pro"/>
                <a:ea typeface="+mn-lt"/>
                <a:cs typeface="+mn-lt"/>
              </a:rPr>
              <a:t>Timely delivery of Master Designs </a:t>
            </a:r>
            <a:r>
              <a:rPr lang="en-US" sz="1300">
                <a:solidFill>
                  <a:schemeClr val="bg1"/>
                </a:solidFill>
                <a:latin typeface="Myriad Pro"/>
                <a:ea typeface="+mn-lt"/>
                <a:cs typeface="+mn-lt"/>
              </a:rPr>
              <a:t>enabling timely start of II stage of procurement for construction works with secured EU funding</a:t>
            </a:r>
            <a:endParaRPr lang="en-GB" sz="1300">
              <a:solidFill>
                <a:schemeClr val="bg1"/>
              </a:solidFill>
              <a:latin typeface="Myriad Pro"/>
            </a:endParaRPr>
          </a:p>
          <a:p>
            <a:pPr marL="285750" indent="-285750">
              <a:buFont typeface="Arial" panose="020B0604020202020204" pitchFamily="34" charset="0"/>
              <a:buChar char="•"/>
            </a:pPr>
            <a:endParaRPr lang="en-GB" sz="1300">
              <a:solidFill>
                <a:schemeClr val="bg1"/>
              </a:solidFill>
              <a:latin typeface="Myriad Pro" panose="020B0503030403020204" pitchFamily="34" charset="0"/>
            </a:endParaRPr>
          </a:p>
          <a:p>
            <a:pPr marL="285750" indent="-285750">
              <a:buFont typeface="Arial" panose="020B0604020202020204" pitchFamily="34" charset="0"/>
              <a:buChar char="•"/>
            </a:pPr>
            <a:endParaRPr lang="en-US" sz="1300">
              <a:solidFill>
                <a:schemeClr val="bg1"/>
              </a:solidFill>
              <a:latin typeface="Myriad Pro" panose="020B0503030403020204" pitchFamily="34" charset="0"/>
            </a:endParaRPr>
          </a:p>
        </p:txBody>
      </p:sp>
    </p:spTree>
    <p:extLst>
      <p:ext uri="{BB962C8B-B14F-4D97-AF65-F5344CB8AC3E}">
        <p14:creationId xmlns:p14="http://schemas.microsoft.com/office/powerpoint/2010/main" val="424163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829006F-1C49-4188-BA39-73ECCB96BD89}"/>
              </a:ext>
            </a:extLst>
          </p:cNvPr>
          <p:cNvGraphicFramePr>
            <a:graphicFrameLocks noGrp="1"/>
          </p:cNvGraphicFramePr>
          <p:nvPr>
            <p:extLst>
              <p:ext uri="{D42A27DB-BD31-4B8C-83A1-F6EECF244321}">
                <p14:modId xmlns:p14="http://schemas.microsoft.com/office/powerpoint/2010/main" val="746544245"/>
              </p:ext>
            </p:extLst>
          </p:nvPr>
        </p:nvGraphicFramePr>
        <p:xfrm>
          <a:off x="543301" y="1768399"/>
          <a:ext cx="10995555" cy="4241801"/>
        </p:xfrm>
        <a:graphic>
          <a:graphicData uri="http://schemas.openxmlformats.org/drawingml/2006/table">
            <a:tbl>
              <a:tblPr firstRow="1" firstCol="1" bandRow="1">
                <a:tableStyleId>{5C22544A-7EE6-4342-B048-85BDC9FD1C3A}</a:tableStyleId>
              </a:tblPr>
              <a:tblGrid>
                <a:gridCol w="620718">
                  <a:extLst>
                    <a:ext uri="{9D8B030D-6E8A-4147-A177-3AD203B41FA5}">
                      <a16:colId xmlns:a16="http://schemas.microsoft.com/office/drawing/2014/main" val="288858312"/>
                    </a:ext>
                  </a:extLst>
                </a:gridCol>
                <a:gridCol w="4561867">
                  <a:extLst>
                    <a:ext uri="{9D8B030D-6E8A-4147-A177-3AD203B41FA5}">
                      <a16:colId xmlns:a16="http://schemas.microsoft.com/office/drawing/2014/main" val="1856699970"/>
                    </a:ext>
                  </a:extLst>
                </a:gridCol>
                <a:gridCol w="5812970">
                  <a:extLst>
                    <a:ext uri="{9D8B030D-6E8A-4147-A177-3AD203B41FA5}">
                      <a16:colId xmlns:a16="http://schemas.microsoft.com/office/drawing/2014/main" val="2589924060"/>
                    </a:ext>
                  </a:extLst>
                </a:gridCol>
              </a:tblGrid>
              <a:tr h="398442">
                <a:tc>
                  <a:txBody>
                    <a:bodyPr/>
                    <a:lstStyle/>
                    <a:p>
                      <a:pPr algn="ctr">
                        <a:spcAft>
                          <a:spcPts val="600"/>
                        </a:spcAft>
                      </a:pPr>
                      <a:r>
                        <a:rPr lang="en-GB" sz="2000">
                          <a:effectLst/>
                        </a:rPr>
                        <a:t>No</a:t>
                      </a:r>
                      <a:r>
                        <a:rPr lang="en-GB" sz="2400">
                          <a:effectLst/>
                        </a:rPr>
                        <a:t>.</a:t>
                      </a:r>
                      <a:endParaRPr lang="lv-LV" sz="2400" b="1">
                        <a:solidFill>
                          <a:srgbClr val="003787"/>
                        </a:solidFill>
                        <a:effectLst/>
                        <a:latin typeface="Myriad Pro" panose="020B0503030403020204" pitchFamily="34" charset="0"/>
                        <a:ea typeface="Myriad Pro" panose="020B0503030403020204" pitchFamily="34" charset="0"/>
                        <a:cs typeface="Myriad Pro" panose="020B0503030403020204" pitchFamily="34" charset="0"/>
                      </a:endParaRPr>
                    </a:p>
                  </a:txBody>
                  <a:tcPr marL="54217" marR="54217" marT="0" marB="0"/>
                </a:tc>
                <a:tc>
                  <a:txBody>
                    <a:bodyPr/>
                    <a:lstStyle/>
                    <a:p>
                      <a:pPr algn="ctr">
                        <a:spcAft>
                          <a:spcPts val="1500"/>
                        </a:spcAft>
                      </a:pPr>
                      <a:r>
                        <a:rPr lang="en-GB" sz="2000">
                          <a:effectLst/>
                        </a:rPr>
                        <a:t>Title</a:t>
                      </a:r>
                      <a:endParaRPr lang="lv-LV" sz="2000" b="1">
                        <a:solidFill>
                          <a:srgbClr val="003787"/>
                        </a:solidFill>
                        <a:effectLst/>
                        <a:latin typeface="Myriad Pro" panose="020B0503030403020204" pitchFamily="34" charset="0"/>
                        <a:ea typeface="Myriad Pro" panose="020B0503030403020204" pitchFamily="34" charset="0"/>
                        <a:cs typeface="Myriad Pro" panose="020B0503030403020204" pitchFamily="34" charset="0"/>
                      </a:endParaRPr>
                    </a:p>
                  </a:txBody>
                  <a:tcPr marL="54217" marR="54217" marT="0" marB="0"/>
                </a:tc>
                <a:tc>
                  <a:txBody>
                    <a:bodyPr/>
                    <a:lstStyle/>
                    <a:p>
                      <a:pPr algn="ctr">
                        <a:spcAft>
                          <a:spcPts val="1500"/>
                        </a:spcAft>
                      </a:pPr>
                      <a:r>
                        <a:rPr lang="en-GB" sz="2000">
                          <a:effectLst/>
                        </a:rPr>
                        <a:t>Description</a:t>
                      </a:r>
                      <a:endParaRPr lang="lv-LV" sz="2000" b="1">
                        <a:solidFill>
                          <a:srgbClr val="003787"/>
                        </a:solidFill>
                        <a:effectLst/>
                        <a:latin typeface="Myriad Pro" panose="020B0503030403020204" pitchFamily="34" charset="0"/>
                        <a:ea typeface="Myriad Pro" panose="020B0503030403020204" pitchFamily="34" charset="0"/>
                        <a:cs typeface="Myriad Pro" panose="020B0503030403020204" pitchFamily="34" charset="0"/>
                      </a:endParaRPr>
                    </a:p>
                  </a:txBody>
                  <a:tcPr marL="54217" marR="54217" marT="0" marB="0"/>
                </a:tc>
                <a:extLst>
                  <a:ext uri="{0D108BD9-81ED-4DB2-BD59-A6C34878D82A}">
                    <a16:rowId xmlns:a16="http://schemas.microsoft.com/office/drawing/2014/main" val="699314699"/>
                  </a:ext>
                </a:extLst>
              </a:tr>
              <a:tr h="1096975">
                <a:tc>
                  <a:txBody>
                    <a:bodyPr/>
                    <a:lstStyle/>
                    <a:p>
                      <a:pPr marL="0" lvl="0" indent="0" algn="ctr">
                        <a:lnSpc>
                          <a:spcPct val="150000"/>
                        </a:lnSpc>
                        <a:spcAft>
                          <a:spcPts val="600"/>
                        </a:spcAft>
                        <a:buFont typeface="+mj-lt"/>
                        <a:buNone/>
                      </a:pPr>
                      <a:r>
                        <a:rPr lang="en-US" sz="1200">
                          <a:effectLst/>
                        </a:rPr>
                        <a:t> 1</a:t>
                      </a:r>
                      <a:r>
                        <a:rPr lang="en-GB" sz="1200">
                          <a:effectLst/>
                        </a:rPr>
                        <a:t> </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Services being procured </a:t>
                      </a:r>
                    </a:p>
                    <a:p>
                      <a:pPr>
                        <a:lnSpc>
                          <a:spcPct val="150000"/>
                        </a:lnSpc>
                        <a:spcAft>
                          <a:spcPts val="600"/>
                        </a:spcAft>
                      </a:pPr>
                      <a:r>
                        <a:rPr lang="en-GB" sz="1200">
                          <a:effectLst/>
                        </a:rPr>
                        <a:t>(two separate procurements)</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Master Design, Detailed Technical Design, Design Author’s supervision </a:t>
                      </a:r>
                      <a:r>
                        <a:rPr lang="en-US" sz="1200">
                          <a:effectLst/>
                        </a:rPr>
                        <a:t>for the construction of:</a:t>
                      </a:r>
                    </a:p>
                    <a:p>
                      <a:pPr marL="228600" indent="-228600">
                        <a:lnSpc>
                          <a:spcPct val="150000"/>
                        </a:lnSpc>
                        <a:spcAft>
                          <a:spcPts val="600"/>
                        </a:spcAft>
                        <a:buAutoNum type="arabicParenR"/>
                      </a:pPr>
                      <a:r>
                        <a:rPr lang="en-US" sz="1200" b="1">
                          <a:effectLst/>
                        </a:rPr>
                        <a:t>the new railway line from Vilnius Urban Node to Kaunas Urban Node;</a:t>
                      </a:r>
                    </a:p>
                    <a:p>
                      <a:pPr marL="228600" marR="0" lvl="0" indent="-228600" algn="l" defTabSz="914400" rtl="0" eaLnBrk="1" fontAlgn="auto" latinLnBrk="0" hangingPunct="1">
                        <a:lnSpc>
                          <a:spcPct val="150000"/>
                        </a:lnSpc>
                        <a:spcBef>
                          <a:spcPts val="0"/>
                        </a:spcBef>
                        <a:spcAft>
                          <a:spcPts val="600"/>
                        </a:spcAft>
                        <a:buClrTx/>
                        <a:buSzTx/>
                        <a:buFontTx/>
                        <a:buAutoNum type="arabicParenR"/>
                        <a:tabLst/>
                        <a:defRPr/>
                      </a:pPr>
                      <a:r>
                        <a:rPr lang="en-US" sz="1200" b="1">
                          <a:effectLst/>
                        </a:rPr>
                        <a:t>the new railway line from PL/LT border to Kaunas Urban Node.</a:t>
                      </a:r>
                    </a:p>
                  </a:txBody>
                  <a:tcPr marL="54217" marR="54217" marT="0" marB="0"/>
                </a:tc>
                <a:extLst>
                  <a:ext uri="{0D108BD9-81ED-4DB2-BD59-A6C34878D82A}">
                    <a16:rowId xmlns:a16="http://schemas.microsoft.com/office/drawing/2014/main" val="3238625649"/>
                  </a:ext>
                </a:extLst>
              </a:tr>
              <a:tr h="592238">
                <a:tc>
                  <a:txBody>
                    <a:bodyPr/>
                    <a:lstStyle/>
                    <a:p>
                      <a:pPr marL="0" lvl="1" indent="0" algn="ctr">
                        <a:lnSpc>
                          <a:spcPct val="150000"/>
                        </a:lnSpc>
                        <a:spcAft>
                          <a:spcPts val="600"/>
                        </a:spcAft>
                        <a:buFont typeface="+mj-lt"/>
                        <a:buNone/>
                        <a:tabLst/>
                      </a:pPr>
                      <a:r>
                        <a:rPr lang="en-US" sz="120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rPr>
                        <a:t>2</a:t>
                      </a:r>
                      <a:endParaRPr lang="lv-LV" sz="1200">
                        <a:solidFill>
                          <a:schemeClr val="bg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Contract period, deadline of the </a:t>
                      </a:r>
                      <a:r>
                        <a:rPr lang="en-US" sz="1200">
                          <a:effectLst/>
                        </a:rPr>
                        <a:t>the new railway line from Vilnius Urban Node to Kaunas Urban Node</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Master Design (24 months), Detailed Technical Design (72 months) and Design author’s supervision (96 month or until the full acceptance of construction works)</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319409233"/>
                  </a:ext>
                </a:extLst>
              </a:tr>
              <a:tr h="303394">
                <a:tc>
                  <a:txBody>
                    <a:bodyPr/>
                    <a:lstStyle/>
                    <a:p>
                      <a:pPr marL="0" lvl="1" indent="0" algn="ctr">
                        <a:lnSpc>
                          <a:spcPct val="150000"/>
                        </a:lnSpc>
                        <a:spcAft>
                          <a:spcPts val="600"/>
                        </a:spcAft>
                        <a:buFont typeface="+mj-lt"/>
                        <a:buNone/>
                      </a:pPr>
                      <a:r>
                        <a:rPr lang="en-GB" sz="1200">
                          <a:effectLst/>
                        </a:rPr>
                        <a:t> 3 </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Applicable procurement law </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Latvian</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4287069281"/>
                  </a:ext>
                </a:extLst>
              </a:tr>
              <a:tr h="288310">
                <a:tc>
                  <a:txBody>
                    <a:bodyPr/>
                    <a:lstStyle/>
                    <a:p>
                      <a:pPr marL="0" lvl="1" indent="0" algn="ctr">
                        <a:lnSpc>
                          <a:spcPct val="150000"/>
                        </a:lnSpc>
                        <a:spcAft>
                          <a:spcPts val="600"/>
                        </a:spcAft>
                        <a:buFont typeface="+mj-lt"/>
                        <a:buNone/>
                      </a:pPr>
                      <a:r>
                        <a:rPr lang="en-GB" sz="1200">
                          <a:effectLst/>
                        </a:rPr>
                        <a:t> 4</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Contracting authority</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RB Rail AS</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378917644"/>
                  </a:ext>
                </a:extLst>
              </a:tr>
              <a:tr h="288310">
                <a:tc>
                  <a:txBody>
                    <a:bodyPr/>
                    <a:lstStyle/>
                    <a:p>
                      <a:pPr marL="0" lvl="1" indent="0" algn="ctr">
                        <a:lnSpc>
                          <a:spcPct val="150000"/>
                        </a:lnSpc>
                        <a:spcAft>
                          <a:spcPts val="600"/>
                        </a:spcAft>
                        <a:buFont typeface="+mj-lt"/>
                        <a:buNone/>
                      </a:pPr>
                      <a:r>
                        <a:rPr lang="en-GB" sz="1200">
                          <a:effectLst/>
                        </a:rPr>
                        <a:t> 5</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Contracting party</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RB Rail AS</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94516876"/>
                  </a:ext>
                </a:extLst>
              </a:tr>
              <a:tr h="268118">
                <a:tc>
                  <a:txBody>
                    <a:bodyPr/>
                    <a:lstStyle/>
                    <a:p>
                      <a:pPr marL="0" lvl="1" indent="0" algn="ctr">
                        <a:lnSpc>
                          <a:spcPct val="150000"/>
                        </a:lnSpc>
                        <a:spcAft>
                          <a:spcPts val="600"/>
                        </a:spcAft>
                        <a:buFont typeface="+mj-lt"/>
                        <a:buNone/>
                      </a:pPr>
                      <a:r>
                        <a:rPr lang="en-GB" sz="1200">
                          <a:effectLst/>
                        </a:rPr>
                        <a:t> 6</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Beneficiary</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Ministry of Transport of the Republic of Lithuania </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4034575880"/>
                  </a:ext>
                </a:extLst>
              </a:tr>
              <a:tr h="278590">
                <a:tc>
                  <a:txBody>
                    <a:bodyPr/>
                    <a:lstStyle/>
                    <a:p>
                      <a:pPr marL="0" lvl="1" indent="0" algn="ctr">
                        <a:lnSpc>
                          <a:spcPct val="150000"/>
                        </a:lnSpc>
                        <a:spcAft>
                          <a:spcPts val="600"/>
                        </a:spcAft>
                        <a:buFont typeface="+mj-lt"/>
                        <a:buNone/>
                      </a:pPr>
                      <a:r>
                        <a:rPr lang="en-US" sz="1200" kern="1200">
                          <a:solidFill>
                            <a:schemeClr val="bg1"/>
                          </a:solidFill>
                          <a:effectLst/>
                          <a:latin typeface="+mn-lt"/>
                          <a:ea typeface="+mn-ea"/>
                          <a:cs typeface="+mn-cs"/>
                        </a:rPr>
                        <a:t>7</a:t>
                      </a:r>
                      <a:endParaRPr lang="lv-LV" sz="1200" kern="1200">
                        <a:solidFill>
                          <a:schemeClr val="bg1"/>
                        </a:solidFill>
                        <a:effectLst/>
                        <a:latin typeface="+mn-lt"/>
                        <a:ea typeface="+mn-ea"/>
                        <a:cs typeface="+mn-cs"/>
                      </a:endParaRPr>
                    </a:p>
                  </a:txBody>
                  <a:tcPr marL="54217" marR="54217" marT="0" marB="0"/>
                </a:tc>
                <a:tc>
                  <a:txBody>
                    <a:bodyPr/>
                    <a:lstStyle/>
                    <a:p>
                      <a:pPr>
                        <a:lnSpc>
                          <a:spcPct val="150000"/>
                        </a:lnSpc>
                        <a:spcAft>
                          <a:spcPts val="600"/>
                        </a:spcAft>
                      </a:pPr>
                      <a:r>
                        <a:rPr lang="en-US" sz="1200" kern="1200" noProof="0">
                          <a:solidFill>
                            <a:schemeClr val="dk1"/>
                          </a:solidFill>
                          <a:effectLst/>
                          <a:latin typeface="+mn-lt"/>
                          <a:ea typeface="+mn-ea"/>
                          <a:cs typeface="+mn-cs"/>
                        </a:rPr>
                        <a:t>Contract</a:t>
                      </a:r>
                    </a:p>
                  </a:txBody>
                  <a:tcPr marL="54217" marR="54217" marT="0" marB="0"/>
                </a:tc>
                <a:tc>
                  <a:txBody>
                    <a:bodyPr/>
                    <a:lstStyle/>
                    <a:p>
                      <a:pPr>
                        <a:lnSpc>
                          <a:spcPct val="150000"/>
                        </a:lnSpc>
                        <a:spcAft>
                          <a:spcPts val="600"/>
                        </a:spcAft>
                      </a:pPr>
                      <a:r>
                        <a:rPr lang="en-US" sz="1200" kern="1200" noProof="0">
                          <a:solidFill>
                            <a:schemeClr val="dk1"/>
                          </a:solidFill>
                          <a:effectLst/>
                          <a:latin typeface="+mn-lt"/>
                          <a:ea typeface="+mn-ea"/>
                          <a:cs typeface="+mn-cs"/>
                        </a:rPr>
                        <a:t>Framework agreement</a:t>
                      </a:r>
                    </a:p>
                  </a:txBody>
                  <a:tcPr marL="54217" marR="54217" marT="0" marB="0"/>
                </a:tc>
                <a:extLst>
                  <a:ext uri="{0D108BD9-81ED-4DB2-BD59-A6C34878D82A}">
                    <a16:rowId xmlns:a16="http://schemas.microsoft.com/office/drawing/2014/main" val="514076561"/>
                  </a:ext>
                </a:extLst>
              </a:tr>
              <a:tr h="296954">
                <a:tc>
                  <a:txBody>
                    <a:bodyPr/>
                    <a:lstStyle/>
                    <a:p>
                      <a:pPr marL="0" lvl="1" indent="0" algn="ctr">
                        <a:lnSpc>
                          <a:spcPct val="150000"/>
                        </a:lnSpc>
                        <a:spcAft>
                          <a:spcPts val="600"/>
                        </a:spcAft>
                        <a:buFont typeface="+mj-lt"/>
                        <a:buNone/>
                      </a:pPr>
                      <a:r>
                        <a:rPr lang="en-GB" sz="1200">
                          <a:effectLst/>
                        </a:rPr>
                        <a:t> 8</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marL="0" algn="just" defTabSz="914400" rtl="0" eaLnBrk="1" latinLnBrk="0" hangingPunct="1">
                        <a:lnSpc>
                          <a:spcPct val="150000"/>
                        </a:lnSpc>
                        <a:spcAft>
                          <a:spcPts val="600"/>
                        </a:spcAft>
                      </a:pPr>
                      <a:r>
                        <a:rPr lang="en-US" sz="1200" kern="1200" noProof="0">
                          <a:solidFill>
                            <a:schemeClr val="dk1"/>
                          </a:solidFill>
                          <a:effectLst/>
                          <a:latin typeface="+mn-lt"/>
                          <a:ea typeface="+mn-ea"/>
                          <a:cs typeface="+mn-cs"/>
                        </a:rPr>
                        <a:t>Selection criteria during the Framework agreement implementation</a:t>
                      </a:r>
                    </a:p>
                  </a:txBody>
                  <a:tcPr marL="54217" marR="54217" marT="0" marB="0"/>
                </a:tc>
                <a:tc>
                  <a:txBody>
                    <a:bodyPr/>
                    <a:lstStyle/>
                    <a:p>
                      <a:pPr>
                        <a:lnSpc>
                          <a:spcPct val="150000"/>
                        </a:lnSpc>
                        <a:spcAft>
                          <a:spcPts val="600"/>
                        </a:spcAft>
                      </a:pPr>
                      <a:r>
                        <a:rPr lang="en-US" sz="1200" noProof="0">
                          <a:effectLst/>
                        </a:rPr>
                        <a:t>Direct award with one winning tender</a:t>
                      </a:r>
                      <a:endParaRPr lang="en-US" sz="1200" noProof="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3212512088"/>
                  </a:ext>
                </a:extLst>
              </a:tr>
              <a:tr h="306086">
                <a:tc>
                  <a:txBody>
                    <a:bodyPr/>
                    <a:lstStyle/>
                    <a:p>
                      <a:pPr marL="0" lvl="0" indent="0" algn="ctr">
                        <a:lnSpc>
                          <a:spcPct val="150000"/>
                        </a:lnSpc>
                        <a:spcAft>
                          <a:spcPts val="600"/>
                        </a:spcAft>
                        <a:buFont typeface="+mj-lt"/>
                        <a:buNone/>
                      </a:pPr>
                      <a:r>
                        <a:rPr lang="en-GB" sz="1200">
                          <a:effectLst/>
                        </a:rPr>
                        <a:t> </a:t>
                      </a:r>
                      <a:r>
                        <a:rPr lang="en-GB" sz="1200" b="1" kern="1200">
                          <a:solidFill>
                            <a:schemeClr val="lt1"/>
                          </a:solidFill>
                          <a:effectLst/>
                          <a:latin typeface="+mn-lt"/>
                          <a:ea typeface="+mn-ea"/>
                          <a:cs typeface="+mn-cs"/>
                        </a:rPr>
                        <a:t>9</a:t>
                      </a:r>
                      <a:endParaRPr lang="lv-LV" sz="1200" b="1" kern="1200">
                        <a:solidFill>
                          <a:schemeClr val="lt1"/>
                        </a:solidFill>
                        <a:effectLst/>
                        <a:latin typeface="+mn-lt"/>
                        <a:ea typeface="+mn-ea"/>
                        <a:cs typeface="+mn-cs"/>
                      </a:endParaRPr>
                    </a:p>
                  </a:txBody>
                  <a:tcPr marL="54217" marR="54217" marT="0" marB="0"/>
                </a:tc>
                <a:tc>
                  <a:txBody>
                    <a:bodyPr/>
                    <a:lstStyle/>
                    <a:p>
                      <a:pPr>
                        <a:lnSpc>
                          <a:spcPct val="150000"/>
                        </a:lnSpc>
                        <a:spcAft>
                          <a:spcPts val="600"/>
                        </a:spcAft>
                      </a:pPr>
                      <a:r>
                        <a:rPr lang="en-GB" sz="1200">
                          <a:effectLst/>
                        </a:rPr>
                        <a:t>Applicable construction law</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tc>
                  <a:txBody>
                    <a:bodyPr/>
                    <a:lstStyle/>
                    <a:p>
                      <a:pPr>
                        <a:lnSpc>
                          <a:spcPct val="150000"/>
                        </a:lnSpc>
                        <a:spcAft>
                          <a:spcPts val="600"/>
                        </a:spcAft>
                      </a:pPr>
                      <a:r>
                        <a:rPr lang="en-GB" sz="1200">
                          <a:effectLst/>
                        </a:rPr>
                        <a:t>Lithuanian</a:t>
                      </a:r>
                      <a:endParaRPr lang="lv-LV" sz="1200">
                        <a:solidFill>
                          <a:srgbClr val="5D5D5D"/>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54217" marR="54217" marT="0" marB="0"/>
                </a:tc>
                <a:extLst>
                  <a:ext uri="{0D108BD9-81ED-4DB2-BD59-A6C34878D82A}">
                    <a16:rowId xmlns:a16="http://schemas.microsoft.com/office/drawing/2014/main" val="3172557863"/>
                  </a:ext>
                </a:extLst>
              </a:tr>
            </a:tbl>
          </a:graphicData>
        </a:graphic>
      </p:graphicFrame>
      <p:sp>
        <p:nvSpPr>
          <p:cNvPr id="11" name="Rectangle 1">
            <a:extLst>
              <a:ext uri="{FF2B5EF4-FFF2-40B4-BE49-F238E27FC236}">
                <a16:creationId xmlns:a16="http://schemas.microsoft.com/office/drawing/2014/main" id="{92163B63-C8AB-4C38-A54B-65D127630B3D}"/>
              </a:ext>
            </a:extLst>
          </p:cNvPr>
          <p:cNvSpPr>
            <a:spLocks noChangeArrowheads="1"/>
          </p:cNvSpPr>
          <p:nvPr/>
        </p:nvSpPr>
        <p:spPr bwMode="auto">
          <a:xfrm>
            <a:off x="4506913" y="170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v-LV" altLang="lv-LV" sz="1800" b="0" i="0" u="none" strike="noStrike" cap="none" normalizeH="0" baseline="0">
                <a:ln>
                  <a:noFill/>
                </a:ln>
                <a:solidFill>
                  <a:schemeClr val="tx1"/>
                </a:solidFill>
                <a:effectLst/>
                <a:latin typeface="Arial" panose="020B0604020202020204" pitchFamily="34" charset="0"/>
              </a:rPr>
            </a:br>
            <a:endParaRPr kumimoji="0" lang="lv-LV" altLang="lv-LV" sz="1800" b="0" i="0" u="none" strike="noStrike" cap="none" normalizeH="0" baseline="0">
              <a:ln>
                <a:noFill/>
              </a:ln>
              <a:solidFill>
                <a:schemeClr val="tx1"/>
              </a:solidFill>
              <a:effectLst/>
              <a:latin typeface="Arial" panose="020B0604020202020204" pitchFamily="34" charset="0"/>
            </a:endParaRPr>
          </a:p>
        </p:txBody>
      </p:sp>
      <p:grpSp>
        <p:nvGrpSpPr>
          <p:cNvPr id="32" name="object 92">
            <a:extLst>
              <a:ext uri="{FF2B5EF4-FFF2-40B4-BE49-F238E27FC236}">
                <a16:creationId xmlns:a16="http://schemas.microsoft.com/office/drawing/2014/main" id="{AF3F5219-69D4-44F6-9FA7-9DF973A41DDD}"/>
              </a:ext>
            </a:extLst>
          </p:cNvPr>
          <p:cNvGrpSpPr/>
          <p:nvPr/>
        </p:nvGrpSpPr>
        <p:grpSpPr>
          <a:xfrm>
            <a:off x="880533" y="6280390"/>
            <a:ext cx="8252582" cy="425210"/>
            <a:chOff x="1040891" y="5857341"/>
            <a:chExt cx="10661015" cy="448309"/>
          </a:xfrm>
        </p:grpSpPr>
        <p:sp>
          <p:nvSpPr>
            <p:cNvPr id="33" name="object 93">
              <a:extLst>
                <a:ext uri="{FF2B5EF4-FFF2-40B4-BE49-F238E27FC236}">
                  <a16:creationId xmlns:a16="http://schemas.microsoft.com/office/drawing/2014/main" id="{586222FE-E6BB-40E7-BE76-F2399B54755C}"/>
                </a:ext>
              </a:extLst>
            </p:cNvPr>
            <p:cNvSpPr/>
            <p:nvPr/>
          </p:nvSpPr>
          <p:spPr>
            <a:xfrm>
              <a:off x="1040891" y="5857341"/>
              <a:ext cx="4239641" cy="228600"/>
            </a:xfrm>
            <a:prstGeom prst="rect">
              <a:avLst/>
            </a:prstGeom>
            <a:blipFill>
              <a:blip r:embed="rId2" cstate="print"/>
              <a:stretch>
                <a:fillRect/>
              </a:stretch>
            </a:blipFill>
          </p:spPr>
          <p:txBody>
            <a:bodyPr wrap="square" lIns="0" tIns="0" rIns="0" bIns="0" rtlCol="0"/>
            <a:lstStyle/>
            <a:p>
              <a:endParaRPr/>
            </a:p>
          </p:txBody>
        </p:sp>
        <p:sp>
          <p:nvSpPr>
            <p:cNvPr id="34" name="object 94">
              <a:extLst>
                <a:ext uri="{FF2B5EF4-FFF2-40B4-BE49-F238E27FC236}">
                  <a16:creationId xmlns:a16="http://schemas.microsoft.com/office/drawing/2014/main" id="{C890FD5D-76CB-4D90-B957-B33E55EBE0CC}"/>
                </a:ext>
              </a:extLst>
            </p:cNvPr>
            <p:cNvSpPr/>
            <p:nvPr/>
          </p:nvSpPr>
          <p:spPr>
            <a:xfrm>
              <a:off x="5241670" y="5857341"/>
              <a:ext cx="2693162" cy="228600"/>
            </a:xfrm>
            <a:prstGeom prst="rect">
              <a:avLst/>
            </a:prstGeom>
            <a:blipFill>
              <a:blip r:embed="rId3" cstate="print"/>
              <a:stretch>
                <a:fillRect/>
              </a:stretch>
            </a:blipFill>
          </p:spPr>
          <p:txBody>
            <a:bodyPr wrap="square" lIns="0" tIns="0" rIns="0" bIns="0" rtlCol="0"/>
            <a:lstStyle/>
            <a:p>
              <a:endParaRPr/>
            </a:p>
          </p:txBody>
        </p:sp>
        <p:sp>
          <p:nvSpPr>
            <p:cNvPr id="35" name="object 95">
              <a:extLst>
                <a:ext uri="{FF2B5EF4-FFF2-40B4-BE49-F238E27FC236}">
                  <a16:creationId xmlns:a16="http://schemas.microsoft.com/office/drawing/2014/main" id="{55D1D1CE-D13F-47EF-B57D-833C369E81D5}"/>
                </a:ext>
              </a:extLst>
            </p:cNvPr>
            <p:cNvSpPr/>
            <p:nvPr/>
          </p:nvSpPr>
          <p:spPr>
            <a:xfrm>
              <a:off x="7966836" y="5857341"/>
              <a:ext cx="1409090" cy="228600"/>
            </a:xfrm>
            <a:prstGeom prst="rect">
              <a:avLst/>
            </a:prstGeom>
            <a:blipFill>
              <a:blip r:embed="rId4" cstate="print"/>
              <a:stretch>
                <a:fillRect/>
              </a:stretch>
            </a:blipFill>
          </p:spPr>
          <p:txBody>
            <a:bodyPr wrap="square" lIns="0" tIns="0" rIns="0" bIns="0" rtlCol="0"/>
            <a:lstStyle/>
            <a:p>
              <a:endParaRPr/>
            </a:p>
          </p:txBody>
        </p:sp>
        <p:sp>
          <p:nvSpPr>
            <p:cNvPr id="36" name="object 96">
              <a:extLst>
                <a:ext uri="{FF2B5EF4-FFF2-40B4-BE49-F238E27FC236}">
                  <a16:creationId xmlns:a16="http://schemas.microsoft.com/office/drawing/2014/main" id="{B7472388-3D37-4899-86D7-30234485400A}"/>
                </a:ext>
              </a:extLst>
            </p:cNvPr>
            <p:cNvSpPr/>
            <p:nvPr/>
          </p:nvSpPr>
          <p:spPr>
            <a:xfrm>
              <a:off x="9276334" y="5857341"/>
              <a:ext cx="85344" cy="228600"/>
            </a:xfrm>
            <a:prstGeom prst="rect">
              <a:avLst/>
            </a:prstGeom>
            <a:blipFill>
              <a:blip r:embed="rId5" cstate="print"/>
              <a:stretch>
                <a:fillRect/>
              </a:stretch>
            </a:blipFill>
          </p:spPr>
          <p:txBody>
            <a:bodyPr wrap="square" lIns="0" tIns="0" rIns="0" bIns="0" rtlCol="0"/>
            <a:lstStyle/>
            <a:p>
              <a:endParaRPr/>
            </a:p>
          </p:txBody>
        </p:sp>
        <p:sp>
          <p:nvSpPr>
            <p:cNvPr id="37" name="object 97">
              <a:extLst>
                <a:ext uri="{FF2B5EF4-FFF2-40B4-BE49-F238E27FC236}">
                  <a16:creationId xmlns:a16="http://schemas.microsoft.com/office/drawing/2014/main" id="{6C95CE85-CA09-4DF0-B97E-AEB84CE4E792}"/>
                </a:ext>
              </a:extLst>
            </p:cNvPr>
            <p:cNvSpPr/>
            <p:nvPr/>
          </p:nvSpPr>
          <p:spPr>
            <a:xfrm>
              <a:off x="9389110" y="5857341"/>
              <a:ext cx="789431" cy="228600"/>
            </a:xfrm>
            <a:prstGeom prst="rect">
              <a:avLst/>
            </a:prstGeom>
            <a:blipFill>
              <a:blip r:embed="rId6" cstate="print"/>
              <a:stretch>
                <a:fillRect/>
              </a:stretch>
            </a:blipFill>
          </p:spPr>
          <p:txBody>
            <a:bodyPr wrap="square" lIns="0" tIns="0" rIns="0" bIns="0" rtlCol="0"/>
            <a:lstStyle/>
            <a:p>
              <a:endParaRPr/>
            </a:p>
          </p:txBody>
        </p:sp>
        <p:sp>
          <p:nvSpPr>
            <p:cNvPr id="38" name="object 98">
              <a:extLst>
                <a:ext uri="{FF2B5EF4-FFF2-40B4-BE49-F238E27FC236}">
                  <a16:creationId xmlns:a16="http://schemas.microsoft.com/office/drawing/2014/main" id="{44D3EEC7-BBA8-4D04-AB09-ACFA2E035BCC}"/>
                </a:ext>
              </a:extLst>
            </p:cNvPr>
            <p:cNvSpPr/>
            <p:nvPr/>
          </p:nvSpPr>
          <p:spPr>
            <a:xfrm>
              <a:off x="10135870" y="5857341"/>
              <a:ext cx="1051560" cy="228600"/>
            </a:xfrm>
            <a:prstGeom prst="rect">
              <a:avLst/>
            </a:prstGeom>
            <a:blipFill>
              <a:blip r:embed="rId7" cstate="print"/>
              <a:stretch>
                <a:fillRect/>
              </a:stretch>
            </a:blipFill>
          </p:spPr>
          <p:txBody>
            <a:bodyPr wrap="square" lIns="0" tIns="0" rIns="0" bIns="0" rtlCol="0"/>
            <a:lstStyle/>
            <a:p>
              <a:endParaRPr/>
            </a:p>
          </p:txBody>
        </p:sp>
        <p:sp>
          <p:nvSpPr>
            <p:cNvPr id="39" name="object 99">
              <a:extLst>
                <a:ext uri="{FF2B5EF4-FFF2-40B4-BE49-F238E27FC236}">
                  <a16:creationId xmlns:a16="http://schemas.microsoft.com/office/drawing/2014/main" id="{F9D001CD-23A8-477F-A9CE-E2A35253F974}"/>
                </a:ext>
              </a:extLst>
            </p:cNvPr>
            <p:cNvSpPr/>
            <p:nvPr/>
          </p:nvSpPr>
          <p:spPr>
            <a:xfrm>
              <a:off x="11149330" y="5857341"/>
              <a:ext cx="552297" cy="228600"/>
            </a:xfrm>
            <a:prstGeom prst="rect">
              <a:avLst/>
            </a:prstGeom>
            <a:blipFill>
              <a:blip r:embed="rId8" cstate="print"/>
              <a:stretch>
                <a:fillRect/>
              </a:stretch>
            </a:blipFill>
          </p:spPr>
          <p:txBody>
            <a:bodyPr wrap="square" lIns="0" tIns="0" rIns="0" bIns="0" rtlCol="0"/>
            <a:lstStyle/>
            <a:p>
              <a:endParaRPr/>
            </a:p>
          </p:txBody>
        </p:sp>
        <p:sp>
          <p:nvSpPr>
            <p:cNvPr id="40" name="object 100">
              <a:extLst>
                <a:ext uri="{FF2B5EF4-FFF2-40B4-BE49-F238E27FC236}">
                  <a16:creationId xmlns:a16="http://schemas.microsoft.com/office/drawing/2014/main" id="{26AB7395-AD82-4B08-AF56-7F44D68513B3}"/>
                </a:ext>
              </a:extLst>
            </p:cNvPr>
            <p:cNvSpPr/>
            <p:nvPr/>
          </p:nvSpPr>
          <p:spPr>
            <a:xfrm>
              <a:off x="1040891" y="6076797"/>
              <a:ext cx="1210665" cy="228600"/>
            </a:xfrm>
            <a:prstGeom prst="rect">
              <a:avLst/>
            </a:prstGeom>
            <a:blipFill>
              <a:blip r:embed="rId9" cstate="print"/>
              <a:stretch>
                <a:fillRect/>
              </a:stretch>
            </a:blipFill>
          </p:spPr>
          <p:txBody>
            <a:bodyPr wrap="square" lIns="0" tIns="0" rIns="0" bIns="0" rtlCol="0"/>
            <a:lstStyle/>
            <a:p>
              <a:endParaRPr/>
            </a:p>
          </p:txBody>
        </p:sp>
        <p:sp>
          <p:nvSpPr>
            <p:cNvPr id="41" name="object 101">
              <a:extLst>
                <a:ext uri="{FF2B5EF4-FFF2-40B4-BE49-F238E27FC236}">
                  <a16:creationId xmlns:a16="http://schemas.microsoft.com/office/drawing/2014/main" id="{5131586B-E49A-45EC-92F8-5962146FADA1}"/>
                </a:ext>
              </a:extLst>
            </p:cNvPr>
            <p:cNvSpPr/>
            <p:nvPr/>
          </p:nvSpPr>
          <p:spPr>
            <a:xfrm>
              <a:off x="2194813" y="6076797"/>
              <a:ext cx="675779" cy="228600"/>
            </a:xfrm>
            <a:prstGeom prst="rect">
              <a:avLst/>
            </a:prstGeom>
            <a:blipFill>
              <a:blip r:embed="rId10" cstate="print"/>
              <a:stretch>
                <a:fillRect/>
              </a:stretch>
            </a:blipFill>
          </p:spPr>
          <p:txBody>
            <a:bodyPr wrap="square" lIns="0" tIns="0" rIns="0" bIns="0" rtlCol="0"/>
            <a:lstStyle/>
            <a:p>
              <a:endParaRPr/>
            </a:p>
          </p:txBody>
        </p:sp>
        <p:sp>
          <p:nvSpPr>
            <p:cNvPr id="42" name="object 102">
              <a:extLst>
                <a:ext uri="{FF2B5EF4-FFF2-40B4-BE49-F238E27FC236}">
                  <a16:creationId xmlns:a16="http://schemas.microsoft.com/office/drawing/2014/main" id="{FDCEB72A-DB13-4AB8-9960-AA2043A155E7}"/>
                </a:ext>
              </a:extLst>
            </p:cNvPr>
            <p:cNvSpPr/>
            <p:nvPr/>
          </p:nvSpPr>
          <p:spPr>
            <a:xfrm>
              <a:off x="2830321" y="6076797"/>
              <a:ext cx="1088961" cy="228600"/>
            </a:xfrm>
            <a:prstGeom prst="rect">
              <a:avLst/>
            </a:prstGeom>
            <a:blipFill>
              <a:blip r:embed="rId11" cstate="print"/>
              <a:stretch>
                <a:fillRect/>
              </a:stretch>
            </a:blipFill>
          </p:spPr>
          <p:txBody>
            <a:bodyPr wrap="square" lIns="0" tIns="0" rIns="0" bIns="0" rtlCol="0"/>
            <a:lstStyle/>
            <a:p>
              <a:endParaRPr/>
            </a:p>
          </p:txBody>
        </p:sp>
        <p:sp>
          <p:nvSpPr>
            <p:cNvPr id="43" name="object 103">
              <a:extLst>
                <a:ext uri="{FF2B5EF4-FFF2-40B4-BE49-F238E27FC236}">
                  <a16:creationId xmlns:a16="http://schemas.microsoft.com/office/drawing/2014/main" id="{3996C339-68C5-4C3D-82D2-335FC1FE20EB}"/>
                </a:ext>
              </a:extLst>
            </p:cNvPr>
            <p:cNvSpPr/>
            <p:nvPr/>
          </p:nvSpPr>
          <p:spPr>
            <a:xfrm>
              <a:off x="3874262" y="6076797"/>
              <a:ext cx="402336" cy="228600"/>
            </a:xfrm>
            <a:prstGeom prst="rect">
              <a:avLst/>
            </a:prstGeom>
            <a:blipFill>
              <a:blip r:embed="rId12" cstate="print"/>
              <a:stretch>
                <a:fillRect/>
              </a:stretch>
            </a:blipFill>
          </p:spPr>
          <p:txBody>
            <a:bodyPr wrap="square" lIns="0" tIns="0" rIns="0" bIns="0" rtlCol="0"/>
            <a:lstStyle/>
            <a:p>
              <a:endParaRPr/>
            </a:p>
          </p:txBody>
        </p:sp>
        <p:sp>
          <p:nvSpPr>
            <p:cNvPr id="44" name="object 104">
              <a:extLst>
                <a:ext uri="{FF2B5EF4-FFF2-40B4-BE49-F238E27FC236}">
                  <a16:creationId xmlns:a16="http://schemas.microsoft.com/office/drawing/2014/main" id="{96884A92-7FE6-42E6-8599-F8C0B1F19395}"/>
                </a:ext>
              </a:extLst>
            </p:cNvPr>
            <p:cNvSpPr/>
            <p:nvPr/>
          </p:nvSpPr>
          <p:spPr>
            <a:xfrm>
              <a:off x="4219066" y="6076797"/>
              <a:ext cx="326898" cy="228600"/>
            </a:xfrm>
            <a:prstGeom prst="rect">
              <a:avLst/>
            </a:prstGeom>
            <a:blipFill>
              <a:blip r:embed="rId13" cstate="print"/>
              <a:stretch>
                <a:fillRect/>
              </a:stretch>
            </a:blipFill>
          </p:spPr>
          <p:txBody>
            <a:bodyPr wrap="square" lIns="0" tIns="0" rIns="0" bIns="0" rtlCol="0"/>
            <a:lstStyle/>
            <a:p>
              <a:endParaRPr/>
            </a:p>
          </p:txBody>
        </p:sp>
        <p:sp>
          <p:nvSpPr>
            <p:cNvPr id="45" name="object 105">
              <a:extLst>
                <a:ext uri="{FF2B5EF4-FFF2-40B4-BE49-F238E27FC236}">
                  <a16:creationId xmlns:a16="http://schemas.microsoft.com/office/drawing/2014/main" id="{8FE1556D-CD1C-4310-9C09-FD73BFB11D7F}"/>
                </a:ext>
              </a:extLst>
            </p:cNvPr>
            <p:cNvSpPr/>
            <p:nvPr/>
          </p:nvSpPr>
          <p:spPr>
            <a:xfrm>
              <a:off x="4479670" y="6076797"/>
              <a:ext cx="849960" cy="228600"/>
            </a:xfrm>
            <a:prstGeom prst="rect">
              <a:avLst/>
            </a:prstGeom>
            <a:blipFill>
              <a:blip r:embed="rId14" cstate="print"/>
              <a:stretch>
                <a:fillRect/>
              </a:stretch>
            </a:blipFill>
          </p:spPr>
          <p:txBody>
            <a:bodyPr wrap="square" lIns="0" tIns="0" rIns="0" bIns="0" rtlCol="0"/>
            <a:lstStyle/>
            <a:p>
              <a:endParaRPr/>
            </a:p>
          </p:txBody>
        </p:sp>
        <p:sp>
          <p:nvSpPr>
            <p:cNvPr id="46" name="object 106">
              <a:extLst>
                <a:ext uri="{FF2B5EF4-FFF2-40B4-BE49-F238E27FC236}">
                  <a16:creationId xmlns:a16="http://schemas.microsoft.com/office/drawing/2014/main" id="{C5C5A56D-B0D9-40B1-8D81-6484D7AE4331}"/>
                </a:ext>
              </a:extLst>
            </p:cNvPr>
            <p:cNvSpPr/>
            <p:nvPr/>
          </p:nvSpPr>
          <p:spPr>
            <a:xfrm>
              <a:off x="5267578" y="6076797"/>
              <a:ext cx="1390903" cy="228600"/>
            </a:xfrm>
            <a:prstGeom prst="rect">
              <a:avLst/>
            </a:prstGeom>
            <a:blipFill>
              <a:blip r:embed="rId15" cstate="print"/>
              <a:stretch>
                <a:fillRect/>
              </a:stretch>
            </a:blipFill>
          </p:spPr>
          <p:txBody>
            <a:bodyPr wrap="square" lIns="0" tIns="0" rIns="0" bIns="0" rtlCol="0"/>
            <a:lstStyle/>
            <a:p>
              <a:endParaRPr/>
            </a:p>
          </p:txBody>
        </p:sp>
        <p:sp>
          <p:nvSpPr>
            <p:cNvPr id="47" name="object 107">
              <a:extLst>
                <a:ext uri="{FF2B5EF4-FFF2-40B4-BE49-F238E27FC236}">
                  <a16:creationId xmlns:a16="http://schemas.microsoft.com/office/drawing/2014/main" id="{9D58F509-2783-4CFC-A802-80916B2BAED8}"/>
                </a:ext>
              </a:extLst>
            </p:cNvPr>
            <p:cNvSpPr/>
            <p:nvPr/>
          </p:nvSpPr>
          <p:spPr>
            <a:xfrm>
              <a:off x="6610222" y="6076797"/>
              <a:ext cx="376326" cy="228600"/>
            </a:xfrm>
            <a:prstGeom prst="rect">
              <a:avLst/>
            </a:prstGeom>
            <a:blipFill>
              <a:blip r:embed="rId16" cstate="print"/>
              <a:stretch>
                <a:fillRect/>
              </a:stretch>
            </a:blipFill>
          </p:spPr>
          <p:txBody>
            <a:bodyPr wrap="square" lIns="0" tIns="0" rIns="0" bIns="0" rtlCol="0"/>
            <a:lstStyle/>
            <a:p>
              <a:endParaRPr/>
            </a:p>
          </p:txBody>
        </p:sp>
        <p:sp>
          <p:nvSpPr>
            <p:cNvPr id="48" name="object 108">
              <a:extLst>
                <a:ext uri="{FF2B5EF4-FFF2-40B4-BE49-F238E27FC236}">
                  <a16:creationId xmlns:a16="http://schemas.microsoft.com/office/drawing/2014/main" id="{B0B7F92C-FABF-4D72-92C7-B4A54EAF9403}"/>
                </a:ext>
              </a:extLst>
            </p:cNvPr>
            <p:cNvSpPr/>
            <p:nvPr/>
          </p:nvSpPr>
          <p:spPr>
            <a:xfrm>
              <a:off x="6935088" y="6076797"/>
              <a:ext cx="1210335" cy="228600"/>
            </a:xfrm>
            <a:prstGeom prst="rect">
              <a:avLst/>
            </a:prstGeom>
            <a:blipFill>
              <a:blip r:embed="rId9" cstate="print"/>
              <a:stretch>
                <a:fillRect/>
              </a:stretch>
            </a:blipFill>
          </p:spPr>
          <p:txBody>
            <a:bodyPr wrap="square" lIns="0" tIns="0" rIns="0" bIns="0" rtlCol="0"/>
            <a:lstStyle/>
            <a:p>
              <a:endParaRPr/>
            </a:p>
          </p:txBody>
        </p:sp>
        <p:sp>
          <p:nvSpPr>
            <p:cNvPr id="49" name="object 109">
              <a:extLst>
                <a:ext uri="{FF2B5EF4-FFF2-40B4-BE49-F238E27FC236}">
                  <a16:creationId xmlns:a16="http://schemas.microsoft.com/office/drawing/2014/main" id="{1CA5B9FC-C017-4038-AEFB-909ED555B927}"/>
                </a:ext>
              </a:extLst>
            </p:cNvPr>
            <p:cNvSpPr/>
            <p:nvPr/>
          </p:nvSpPr>
          <p:spPr>
            <a:xfrm>
              <a:off x="8044560" y="6076797"/>
              <a:ext cx="85344" cy="228600"/>
            </a:xfrm>
            <a:prstGeom prst="rect">
              <a:avLst/>
            </a:prstGeom>
            <a:blipFill>
              <a:blip r:embed="rId17" cstate="print"/>
              <a:stretch>
                <a:fillRect/>
              </a:stretch>
            </a:blipFill>
          </p:spPr>
          <p:txBody>
            <a:bodyPr wrap="square" lIns="0" tIns="0" rIns="0" bIns="0" rtlCol="0"/>
            <a:lstStyle/>
            <a:p>
              <a:endParaRPr/>
            </a:p>
          </p:txBody>
        </p:sp>
      </p:grpSp>
      <p:sp>
        <p:nvSpPr>
          <p:cNvPr id="27" name="Text Placeholder 4">
            <a:extLst>
              <a:ext uri="{FF2B5EF4-FFF2-40B4-BE49-F238E27FC236}">
                <a16:creationId xmlns:a16="http://schemas.microsoft.com/office/drawing/2014/main" id="{D54B4535-B033-4E0F-8AD1-DB34854F486B}"/>
              </a:ext>
            </a:extLst>
          </p:cNvPr>
          <p:cNvSpPr txBox="1">
            <a:spLocks/>
          </p:cNvSpPr>
          <p:nvPr/>
        </p:nvSpPr>
        <p:spPr>
          <a:xfrm>
            <a:off x="3560596" y="431370"/>
            <a:ext cx="8490012" cy="5355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333" b="1" i="0" kern="1200">
                <a:solidFill>
                  <a:schemeClr val="tx1">
                    <a:lumMod val="65000"/>
                    <a:lumOff val="35000"/>
                  </a:schemeClr>
                </a:solidFill>
                <a:latin typeface="Myriad Pro Semibold"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lv-LV">
              <a:solidFill>
                <a:schemeClr val="bg1"/>
              </a:solidFill>
            </a:endParaRPr>
          </a:p>
        </p:txBody>
      </p:sp>
      <p:sp>
        <p:nvSpPr>
          <p:cNvPr id="29" name="TextBox 28">
            <a:extLst>
              <a:ext uri="{FF2B5EF4-FFF2-40B4-BE49-F238E27FC236}">
                <a16:creationId xmlns:a16="http://schemas.microsoft.com/office/drawing/2014/main" id="{58C72AFD-D831-4BD9-AEA5-31D65CDBE403}"/>
              </a:ext>
            </a:extLst>
          </p:cNvPr>
          <p:cNvSpPr txBox="1"/>
          <p:nvPr/>
        </p:nvSpPr>
        <p:spPr>
          <a:xfrm>
            <a:off x="3961589" y="544987"/>
            <a:ext cx="7918548" cy="954107"/>
          </a:xfrm>
          <a:prstGeom prst="rect">
            <a:avLst/>
          </a:prstGeom>
          <a:noFill/>
        </p:spPr>
        <p:txBody>
          <a:bodyPr wrap="square">
            <a:spAutoFit/>
          </a:bodyPr>
          <a:lstStyle/>
          <a:p>
            <a:pPr marL="0" indent="0">
              <a:buNone/>
            </a:pPr>
            <a:r>
              <a:rPr lang="en-US" sz="2800" b="1">
                <a:solidFill>
                  <a:schemeClr val="bg1"/>
                </a:solidFill>
              </a:rPr>
              <a:t>General terms and the scope of building designs in Lithuania*</a:t>
            </a:r>
            <a:endParaRPr lang="lv-LV" sz="2800" b="1">
              <a:solidFill>
                <a:schemeClr val="bg1"/>
              </a:solidFill>
            </a:endParaRPr>
          </a:p>
        </p:txBody>
      </p:sp>
    </p:spTree>
    <p:extLst>
      <p:ext uri="{BB962C8B-B14F-4D97-AF65-F5344CB8AC3E}">
        <p14:creationId xmlns:p14="http://schemas.microsoft.com/office/powerpoint/2010/main" val="200973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4c9b134-2d46-4c40-a4e5-dc843e62e8ed" xsi:nil="true"/>
    <SharedWithUsers xmlns="016a8d99-7c2d-46f1-b2a0-cd04a8711ea3">
      <UserInfo>
        <DisplayName>Marius Narmontas</DisplayName>
        <AccountId>6621</AccountId>
        <AccountType/>
      </UserInfo>
      <UserInfo>
        <DisplayName>Signe Lonerte</DisplayName>
        <AccountId>8006</AccountId>
        <AccountType/>
      </UserInfo>
      <UserInfo>
        <DisplayName>Ģirts Bramans</DisplayName>
        <AccountId>48</AccountId>
        <AccountType/>
      </UserInfo>
      <UserInfo>
        <DisplayName>Antanas Šnirpūnas</DisplayName>
        <AccountId>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18BB99D86B2A46A60A047A0DC1E2D3" ma:contentTypeVersion="16" ma:contentTypeDescription="Create a new document." ma:contentTypeScope="" ma:versionID="67c09d39fde0a1d9f957f0fc9ebbd5a9">
  <xsd:schema xmlns:xsd="http://www.w3.org/2001/XMLSchema" xmlns:xs="http://www.w3.org/2001/XMLSchema" xmlns:p="http://schemas.microsoft.com/office/2006/metadata/properties" xmlns:ns2="016a8d99-7c2d-46f1-b2a0-cd04a8711ea3" xmlns:ns3="74c9b134-2d46-4c40-a4e5-dc843e62e8ed" targetNamespace="http://schemas.microsoft.com/office/2006/metadata/properties" ma:root="true" ma:fieldsID="c84f9e533284be0b2932e2a69bba7758" ns2:_="" ns3:_="">
    <xsd:import namespace="016a8d99-7c2d-46f1-b2a0-cd04a8711ea3"/>
    <xsd:import namespace="74c9b134-2d46-4c40-a4e5-dc843e62e8e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Flow_SignoffStatus"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8d99-7c2d-46f1-b2a0-cd04a8711e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4c9b134-2d46-4c40-a4e5-dc843e62e8e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3EFC0-0C2E-4D36-A56A-21B3370A9F23}">
  <ds:schemaRefs>
    <ds:schemaRef ds:uri="016a8d99-7c2d-46f1-b2a0-cd04a8711ea3"/>
    <ds:schemaRef ds:uri="74c9b134-2d46-4c40-a4e5-dc843e62e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77C3A0-7B4F-44E9-95AD-1DAC6FE85058}">
  <ds:schemaRefs>
    <ds:schemaRef ds:uri="016a8d99-7c2d-46f1-b2a0-cd04a8711ea3"/>
    <ds:schemaRef ds:uri="74c9b134-2d46-4c40-a4e5-dc843e62e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758EF7-7E71-4CA3-9144-0379771BB4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Widescreen</PresentationFormat>
  <Paragraphs>173</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Myriad Pro</vt:lpstr>
      <vt:lpstr>Myriad Pro Semibold</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 engineering services for PREPARATION, PROCUREMENT AND SUPERVISION OF RAIL BALTICA ENE SUBSYSTEM DEPLOYMENT</dc:title>
  <dc:creator>Giedrė Sankauskaitė</dc:creator>
  <cp:lastModifiedBy>Asta Žaltauskienė</cp:lastModifiedBy>
  <cp:revision>2</cp:revision>
  <dcterms:created xsi:type="dcterms:W3CDTF">2021-08-10T11:29:04Z</dcterms:created>
  <dcterms:modified xsi:type="dcterms:W3CDTF">2022-02-04T14:45:09Z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0x010100A818BB99D86B2A46A60A047A0DC1E2D3</vt:lpwstr>
  </property>
</Properties>
</file>