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85"/>
  </p:notesMasterIdLst>
  <p:sldIdLst>
    <p:sldId id="259" r:id="rId5"/>
    <p:sldId id="260" r:id="rId6"/>
    <p:sldId id="265" r:id="rId7"/>
    <p:sldId id="261" r:id="rId8"/>
    <p:sldId id="263" r:id="rId9"/>
    <p:sldId id="326" r:id="rId10"/>
    <p:sldId id="327" r:id="rId11"/>
    <p:sldId id="335" r:id="rId12"/>
    <p:sldId id="336" r:id="rId13"/>
    <p:sldId id="337" r:id="rId14"/>
    <p:sldId id="338" r:id="rId15"/>
    <p:sldId id="339" r:id="rId16"/>
    <p:sldId id="340" r:id="rId17"/>
    <p:sldId id="341" r:id="rId18"/>
    <p:sldId id="342" r:id="rId19"/>
    <p:sldId id="343" r:id="rId20"/>
    <p:sldId id="344" r:id="rId21"/>
    <p:sldId id="345" r:id="rId22"/>
    <p:sldId id="346" r:id="rId23"/>
    <p:sldId id="347" r:id="rId24"/>
    <p:sldId id="348" r:id="rId25"/>
    <p:sldId id="349" r:id="rId26"/>
    <p:sldId id="350" r:id="rId27"/>
    <p:sldId id="269" r:id="rId28"/>
    <p:sldId id="273" r:id="rId29"/>
    <p:sldId id="284" r:id="rId30"/>
    <p:sldId id="274" r:id="rId31"/>
    <p:sldId id="351" r:id="rId32"/>
    <p:sldId id="352" r:id="rId33"/>
    <p:sldId id="353" r:id="rId34"/>
    <p:sldId id="354" r:id="rId35"/>
    <p:sldId id="355" r:id="rId36"/>
    <p:sldId id="356" r:id="rId37"/>
    <p:sldId id="262" r:id="rId38"/>
    <p:sldId id="324" r:id="rId39"/>
    <p:sldId id="323" r:id="rId40"/>
    <p:sldId id="268" r:id="rId41"/>
    <p:sldId id="275" r:id="rId42"/>
    <p:sldId id="292" r:id="rId43"/>
    <p:sldId id="294" r:id="rId44"/>
    <p:sldId id="295" r:id="rId45"/>
    <p:sldId id="296" r:id="rId46"/>
    <p:sldId id="299" r:id="rId47"/>
    <p:sldId id="297" r:id="rId48"/>
    <p:sldId id="298" r:id="rId49"/>
    <p:sldId id="300" r:id="rId50"/>
    <p:sldId id="301" r:id="rId51"/>
    <p:sldId id="304" r:id="rId52"/>
    <p:sldId id="303" r:id="rId53"/>
    <p:sldId id="302" r:id="rId54"/>
    <p:sldId id="305" r:id="rId55"/>
    <p:sldId id="306" r:id="rId56"/>
    <p:sldId id="309" r:id="rId57"/>
    <p:sldId id="307" r:id="rId58"/>
    <p:sldId id="310" r:id="rId59"/>
    <p:sldId id="279" r:id="rId60"/>
    <p:sldId id="283" r:id="rId61"/>
    <p:sldId id="280" r:id="rId62"/>
    <p:sldId id="285" r:id="rId63"/>
    <p:sldId id="311" r:id="rId64"/>
    <p:sldId id="312" r:id="rId65"/>
    <p:sldId id="313" r:id="rId66"/>
    <p:sldId id="314" r:id="rId67"/>
    <p:sldId id="315" r:id="rId68"/>
    <p:sldId id="316" r:id="rId69"/>
    <p:sldId id="317" r:id="rId70"/>
    <p:sldId id="318" r:id="rId71"/>
    <p:sldId id="286" r:id="rId72"/>
    <p:sldId id="287" r:id="rId73"/>
    <p:sldId id="288" r:id="rId74"/>
    <p:sldId id="289" r:id="rId75"/>
    <p:sldId id="319" r:id="rId76"/>
    <p:sldId id="320" r:id="rId77"/>
    <p:sldId id="321" r:id="rId78"/>
    <p:sldId id="322" r:id="rId79"/>
    <p:sldId id="281" r:id="rId80"/>
    <p:sldId id="282" r:id="rId81"/>
    <p:sldId id="272" r:id="rId82"/>
    <p:sldId id="290" r:id="rId83"/>
    <p:sldId id="271" r:id="rId8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kasz" initials="L" lastIdx="2" clrIdx="0">
    <p:extLst>
      <p:ext uri="{19B8F6BF-5375-455C-9EA6-DF929625EA0E}">
        <p15:presenceInfo xmlns:p15="http://schemas.microsoft.com/office/powerpoint/2012/main" userId="Lukasz" providerId="None"/>
      </p:ext>
    </p:extLst>
  </p:cmAuthor>
  <p:cmAuthor id="2" name="Adam Karlinski" initials="AK" lastIdx="3" clrIdx="1">
    <p:extLst>
      <p:ext uri="{19B8F6BF-5375-455C-9EA6-DF929625EA0E}">
        <p15:presenceInfo xmlns:p15="http://schemas.microsoft.com/office/powerpoint/2012/main" userId="S::adam.karlinski@idom.com::7f193193-6030-4e30-ba3b-87212a62c40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00000"/>
    <a:srgbClr val="FFFFCC"/>
    <a:srgbClr val="FFFF66"/>
    <a:srgbClr val="CC99FF"/>
    <a:srgbClr val="063985"/>
    <a:srgbClr val="D9D9D9"/>
    <a:srgbClr val="000000"/>
    <a:srgbClr val="022574"/>
    <a:srgbClr val="2BA89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2B8E217-5A61-42BD-99A4-14CC07D34814}" v="8" dt="2021-07-14T08:42:40.22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2" d="100"/>
          <a:sy n="142" d="100"/>
        </p:scale>
        <p:origin x="714" y="12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tableStyles" Target="tableStyle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viewProps" Target="viewProps.xml"/><Relationship Id="rId9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microsoft.com/office/2015/10/relationships/revisionInfo" Target="revisionInfo.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kasz" userId="4e4dd635-cd67-4b13-9ddd-5b60bdc18fbf" providerId="ADAL" clId="{B2B8E217-5A61-42BD-99A4-14CC07D34814}"/>
    <pc:docChg chg="custSel modSld sldOrd">
      <pc:chgData name="Lukasz" userId="4e4dd635-cd67-4b13-9ddd-5b60bdc18fbf" providerId="ADAL" clId="{B2B8E217-5A61-42BD-99A4-14CC07D34814}" dt="2021-07-14T08:42:40.225" v="24"/>
      <pc:docMkLst>
        <pc:docMk/>
      </pc:docMkLst>
      <pc:sldChg chg="ord">
        <pc:chgData name="Lukasz" userId="4e4dd635-cd67-4b13-9ddd-5b60bdc18fbf" providerId="ADAL" clId="{B2B8E217-5A61-42BD-99A4-14CC07D34814}" dt="2021-07-14T08:39:00.348" v="1"/>
        <pc:sldMkLst>
          <pc:docMk/>
          <pc:sldMk cId="4203595470" sldId="259"/>
        </pc:sldMkLst>
      </pc:sldChg>
      <pc:sldChg chg="addSp delSp modSp mod">
        <pc:chgData name="Lukasz" userId="4e4dd635-cd67-4b13-9ddd-5b60bdc18fbf" providerId="ADAL" clId="{B2B8E217-5A61-42BD-99A4-14CC07D34814}" dt="2021-07-14T08:39:31.378" v="3"/>
        <pc:sldMkLst>
          <pc:docMk/>
          <pc:sldMk cId="3774993916" sldId="274"/>
        </pc:sldMkLst>
        <pc:picChg chg="del">
          <ac:chgData name="Lukasz" userId="4e4dd635-cd67-4b13-9ddd-5b60bdc18fbf" providerId="ADAL" clId="{B2B8E217-5A61-42BD-99A4-14CC07D34814}" dt="2021-07-14T08:39:27.554" v="2" actId="478"/>
          <ac:picMkLst>
            <pc:docMk/>
            <pc:sldMk cId="3774993916" sldId="274"/>
            <ac:picMk id="4" creationId="{E17507CC-3A95-42D6-BC9B-C97F3F080F07}"/>
          </ac:picMkLst>
        </pc:picChg>
        <pc:picChg chg="add mod">
          <ac:chgData name="Lukasz" userId="4e4dd635-cd67-4b13-9ddd-5b60bdc18fbf" providerId="ADAL" clId="{B2B8E217-5A61-42BD-99A4-14CC07D34814}" dt="2021-07-14T08:39:31.378" v="3"/>
          <ac:picMkLst>
            <pc:docMk/>
            <pc:sldMk cId="3774993916" sldId="274"/>
            <ac:picMk id="5" creationId="{252AD526-69F9-461C-8666-A56E6ADC30F9}"/>
          </ac:picMkLst>
        </pc:picChg>
      </pc:sldChg>
      <pc:sldChg chg="addSp delSp modSp mod">
        <pc:chgData name="Lukasz" userId="4e4dd635-cd67-4b13-9ddd-5b60bdc18fbf" providerId="ADAL" clId="{B2B8E217-5A61-42BD-99A4-14CC07D34814}" dt="2021-07-14T08:41:13.833" v="13"/>
        <pc:sldMkLst>
          <pc:docMk/>
          <pc:sldMk cId="4279297423" sldId="285"/>
        </pc:sldMkLst>
        <pc:spChg chg="mod">
          <ac:chgData name="Lukasz" userId="4e4dd635-cd67-4b13-9ddd-5b60bdc18fbf" providerId="ADAL" clId="{B2B8E217-5A61-42BD-99A4-14CC07D34814}" dt="2021-07-14T08:41:05.683" v="11" actId="20577"/>
          <ac:spMkLst>
            <pc:docMk/>
            <pc:sldMk cId="4279297423" sldId="285"/>
            <ac:spMk id="8" creationId="{55C08AF1-A061-4627-B650-DD0405AD0798}"/>
          </ac:spMkLst>
        </pc:spChg>
        <pc:picChg chg="add mod">
          <ac:chgData name="Lukasz" userId="4e4dd635-cd67-4b13-9ddd-5b60bdc18fbf" providerId="ADAL" clId="{B2B8E217-5A61-42BD-99A4-14CC07D34814}" dt="2021-07-14T08:41:13.833" v="13"/>
          <ac:picMkLst>
            <pc:docMk/>
            <pc:sldMk cId="4279297423" sldId="285"/>
            <ac:picMk id="4" creationId="{CACB95A0-8DC8-499A-B7D2-9EA0F30DD09C}"/>
          </ac:picMkLst>
        </pc:picChg>
        <pc:picChg chg="del">
          <ac:chgData name="Lukasz" userId="4e4dd635-cd67-4b13-9ddd-5b60bdc18fbf" providerId="ADAL" clId="{B2B8E217-5A61-42BD-99A4-14CC07D34814}" dt="2021-07-14T08:41:10.243" v="12" actId="478"/>
          <ac:picMkLst>
            <pc:docMk/>
            <pc:sldMk cId="4279297423" sldId="285"/>
            <ac:picMk id="5" creationId="{3E347A30-5F82-4E1F-B2D3-E99D4E5B79FA}"/>
          </ac:picMkLst>
        </pc:picChg>
      </pc:sldChg>
      <pc:sldChg chg="addSp delSp modSp mod">
        <pc:chgData name="Lukasz" userId="4e4dd635-cd67-4b13-9ddd-5b60bdc18fbf" providerId="ADAL" clId="{B2B8E217-5A61-42BD-99A4-14CC07D34814}" dt="2021-07-14T08:42:22.878" v="22"/>
        <pc:sldMkLst>
          <pc:docMk/>
          <pc:sldMk cId="4254955511" sldId="289"/>
        </pc:sldMkLst>
        <pc:picChg chg="del">
          <ac:chgData name="Lukasz" userId="4e4dd635-cd67-4b13-9ddd-5b60bdc18fbf" providerId="ADAL" clId="{B2B8E217-5A61-42BD-99A4-14CC07D34814}" dt="2021-07-14T08:42:18.884" v="21" actId="478"/>
          <ac:picMkLst>
            <pc:docMk/>
            <pc:sldMk cId="4254955511" sldId="289"/>
            <ac:picMk id="3" creationId="{056F7C57-98BA-4C0C-9C2E-3F5E94452A3F}"/>
          </ac:picMkLst>
        </pc:picChg>
        <pc:picChg chg="add mod">
          <ac:chgData name="Lukasz" userId="4e4dd635-cd67-4b13-9ddd-5b60bdc18fbf" providerId="ADAL" clId="{B2B8E217-5A61-42BD-99A4-14CC07D34814}" dt="2021-07-14T08:42:22.878" v="22"/>
          <ac:picMkLst>
            <pc:docMk/>
            <pc:sldMk cId="4254955511" sldId="289"/>
            <ac:picMk id="4" creationId="{465C9CA1-B951-4F56-A954-9A4A5404DEBF}"/>
          </ac:picMkLst>
        </pc:picChg>
      </pc:sldChg>
      <pc:sldChg chg="addSp delSp modSp mod">
        <pc:chgData name="Lukasz" userId="4e4dd635-cd67-4b13-9ddd-5b60bdc18fbf" providerId="ADAL" clId="{B2B8E217-5A61-42BD-99A4-14CC07D34814}" dt="2021-07-14T08:41:45.770" v="18" actId="207"/>
        <pc:sldMkLst>
          <pc:docMk/>
          <pc:sldMk cId="3711500527" sldId="314"/>
        </pc:sldMkLst>
        <pc:spChg chg="mod">
          <ac:chgData name="Lukasz" userId="4e4dd635-cd67-4b13-9ddd-5b60bdc18fbf" providerId="ADAL" clId="{B2B8E217-5A61-42BD-99A4-14CC07D34814}" dt="2021-07-14T08:41:45.770" v="18" actId="207"/>
          <ac:spMkLst>
            <pc:docMk/>
            <pc:sldMk cId="3711500527" sldId="314"/>
            <ac:spMk id="8" creationId="{55C08AF1-A061-4627-B650-DD0405AD0798}"/>
          </ac:spMkLst>
        </pc:spChg>
        <pc:picChg chg="del">
          <ac:chgData name="Lukasz" userId="4e4dd635-cd67-4b13-9ddd-5b60bdc18fbf" providerId="ADAL" clId="{B2B8E217-5A61-42BD-99A4-14CC07D34814}" dt="2021-07-14T08:41:30.660" v="14" actId="478"/>
          <ac:picMkLst>
            <pc:docMk/>
            <pc:sldMk cId="3711500527" sldId="314"/>
            <ac:picMk id="2" creationId="{4FD20118-7310-4FE3-8D43-D6BF275B5172}"/>
          </ac:picMkLst>
        </pc:picChg>
        <pc:picChg chg="add mod">
          <ac:chgData name="Lukasz" userId="4e4dd635-cd67-4b13-9ddd-5b60bdc18fbf" providerId="ADAL" clId="{B2B8E217-5A61-42BD-99A4-14CC07D34814}" dt="2021-07-14T08:41:30.848" v="15"/>
          <ac:picMkLst>
            <pc:docMk/>
            <pc:sldMk cId="3711500527" sldId="314"/>
            <ac:picMk id="4" creationId="{BA41234A-4BF8-46F7-B8C7-DB440327B7F2}"/>
          </ac:picMkLst>
        </pc:picChg>
      </pc:sldChg>
      <pc:sldChg chg="addSp delSp modSp mod">
        <pc:chgData name="Lukasz" userId="4e4dd635-cd67-4b13-9ddd-5b60bdc18fbf" providerId="ADAL" clId="{B2B8E217-5A61-42BD-99A4-14CC07D34814}" dt="2021-07-14T08:42:02.099" v="20"/>
        <pc:sldMkLst>
          <pc:docMk/>
          <pc:sldMk cId="100702840" sldId="318"/>
        </pc:sldMkLst>
        <pc:picChg chg="del">
          <ac:chgData name="Lukasz" userId="4e4dd635-cd67-4b13-9ddd-5b60bdc18fbf" providerId="ADAL" clId="{B2B8E217-5A61-42BD-99A4-14CC07D34814}" dt="2021-07-14T08:42:01.843" v="19" actId="478"/>
          <ac:picMkLst>
            <pc:docMk/>
            <pc:sldMk cId="100702840" sldId="318"/>
            <ac:picMk id="3" creationId="{828C0066-281B-4BCF-B515-DBDFDA4B68CA}"/>
          </ac:picMkLst>
        </pc:picChg>
        <pc:picChg chg="add mod">
          <ac:chgData name="Lukasz" userId="4e4dd635-cd67-4b13-9ddd-5b60bdc18fbf" providerId="ADAL" clId="{B2B8E217-5A61-42BD-99A4-14CC07D34814}" dt="2021-07-14T08:42:02.099" v="20"/>
          <ac:picMkLst>
            <pc:docMk/>
            <pc:sldMk cId="100702840" sldId="318"/>
            <ac:picMk id="4" creationId="{E284FD57-80FC-49EC-8CD7-A5AE7B89A750}"/>
          </ac:picMkLst>
        </pc:picChg>
      </pc:sldChg>
      <pc:sldChg chg="addSp delSp modSp mod">
        <pc:chgData name="Lukasz" userId="4e4dd635-cd67-4b13-9ddd-5b60bdc18fbf" providerId="ADAL" clId="{B2B8E217-5A61-42BD-99A4-14CC07D34814}" dt="2021-07-14T08:42:40.225" v="24"/>
        <pc:sldMkLst>
          <pc:docMk/>
          <pc:sldMk cId="2812608961" sldId="322"/>
        </pc:sldMkLst>
        <pc:picChg chg="del">
          <ac:chgData name="Lukasz" userId="4e4dd635-cd67-4b13-9ddd-5b60bdc18fbf" providerId="ADAL" clId="{B2B8E217-5A61-42BD-99A4-14CC07D34814}" dt="2021-07-14T08:42:36.452" v="23" actId="478"/>
          <ac:picMkLst>
            <pc:docMk/>
            <pc:sldMk cId="2812608961" sldId="322"/>
            <ac:picMk id="3" creationId="{49470041-ECFA-40A0-A04E-716DBF047850}"/>
          </ac:picMkLst>
        </pc:picChg>
        <pc:picChg chg="add mod">
          <ac:chgData name="Lukasz" userId="4e4dd635-cd67-4b13-9ddd-5b60bdc18fbf" providerId="ADAL" clId="{B2B8E217-5A61-42BD-99A4-14CC07D34814}" dt="2021-07-14T08:42:40.225" v="24"/>
          <ac:picMkLst>
            <pc:docMk/>
            <pc:sldMk cId="2812608961" sldId="322"/>
            <ac:picMk id="4" creationId="{28E27172-E2CD-4CCD-8786-434CCD3D67CF}"/>
          </ac:picMkLst>
        </pc:picChg>
      </pc:sldChg>
      <pc:sldChg chg="addSp delSp modSp mod">
        <pc:chgData name="Lukasz" userId="4e4dd635-cd67-4b13-9ddd-5b60bdc18fbf" providerId="ADAL" clId="{B2B8E217-5A61-42BD-99A4-14CC07D34814}" dt="2021-07-14T08:40:10.705" v="9"/>
        <pc:sldMkLst>
          <pc:docMk/>
          <pc:sldMk cId="1742633438" sldId="354"/>
        </pc:sldMkLst>
        <pc:spChg chg="mod">
          <ac:chgData name="Lukasz" userId="4e4dd635-cd67-4b13-9ddd-5b60bdc18fbf" providerId="ADAL" clId="{B2B8E217-5A61-42BD-99A4-14CC07D34814}" dt="2021-07-14T08:39:56.933" v="7" actId="20577"/>
          <ac:spMkLst>
            <pc:docMk/>
            <pc:sldMk cId="1742633438" sldId="354"/>
            <ac:spMk id="8" creationId="{F55DD0D3-9FD9-4C78-9558-14E951F8F967}"/>
          </ac:spMkLst>
        </pc:spChg>
        <pc:picChg chg="del">
          <ac:chgData name="Lukasz" userId="4e4dd635-cd67-4b13-9ddd-5b60bdc18fbf" providerId="ADAL" clId="{B2B8E217-5A61-42BD-99A4-14CC07D34814}" dt="2021-07-14T08:40:07.058" v="8" actId="478"/>
          <ac:picMkLst>
            <pc:docMk/>
            <pc:sldMk cId="1742633438" sldId="354"/>
            <ac:picMk id="3" creationId="{D3411B69-1472-4DA1-B254-864BCDEF5921}"/>
          </ac:picMkLst>
        </pc:picChg>
        <pc:picChg chg="add mod">
          <ac:chgData name="Lukasz" userId="4e4dd635-cd67-4b13-9ddd-5b60bdc18fbf" providerId="ADAL" clId="{B2B8E217-5A61-42BD-99A4-14CC07D34814}" dt="2021-07-14T08:40:10.705" v="9"/>
          <ac:picMkLst>
            <pc:docMk/>
            <pc:sldMk cId="1742633438" sldId="354"/>
            <ac:picMk id="4" creationId="{62DC0AC3-7843-4D27-8156-718B7B34B70C}"/>
          </ac:picMkLst>
        </pc:pic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2" dt="2021-06-15T06:13:38.519" idx="1">
    <p:pos x="10" y="10"/>
    <p:text>RSA</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76505E-96F0-40D6-83A7-C112BD6DC655}" type="datetimeFigureOut">
              <a:rPr lang="lv-LV" smtClean="0"/>
              <a:t>14.07.2021</a:t>
            </a:fld>
            <a:endParaRPr lang="lv-LV"/>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v-LV"/>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3B9DF8-588C-4B94-8FFC-A29BD34EBA8F}" type="slidenum">
              <a:rPr lang="lv-LV" smtClean="0"/>
              <a:t>‹#›</a:t>
            </a:fld>
            <a:endParaRPr lang="lv-LV"/>
          </a:p>
        </p:txBody>
      </p:sp>
    </p:spTree>
    <p:extLst>
      <p:ext uri="{BB962C8B-B14F-4D97-AF65-F5344CB8AC3E}">
        <p14:creationId xmlns:p14="http://schemas.microsoft.com/office/powerpoint/2010/main" val="1330216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134993" algn="l" defTabSz="514323" rtl="0" eaLnBrk="1" fontAlgn="auto" latinLnBrk="0" hangingPunct="1">
              <a:lnSpc>
                <a:spcPct val="100000"/>
              </a:lnSpc>
              <a:spcBef>
                <a:spcPts val="750"/>
              </a:spcBef>
              <a:spcAft>
                <a:spcPts val="0"/>
              </a:spcAft>
              <a:buClrTx/>
              <a:buSzTx/>
              <a:buFontTx/>
              <a:buBlip>
                <a:blip r:embed="rId3"/>
              </a:buBlip>
              <a:tabLst/>
              <a:defRPr/>
            </a:pPr>
            <a:r>
              <a:rPr lang="en-GB" sz="1200">
                <a:solidFill>
                  <a:srgbClr val="5D5D5D"/>
                </a:solidFill>
                <a:latin typeface="Myriad Pro" charset="0"/>
              </a:rPr>
              <a:t>Today most freight traffic transported by railway in Baltic states originates from CIS countries, especially from Russia, and rail transport services are mainly provided on East – West axis using existing 1520 mm gauge system which makes it difficult and costly to interconnect the Baltics with the rest of EU via Poland. </a:t>
            </a:r>
            <a:endParaRPr lang="es-ES" sz="1200">
              <a:solidFill>
                <a:srgbClr val="5D5D5D"/>
              </a:solidFill>
              <a:latin typeface="Myriad Pro" charset="0"/>
            </a:endParaRPr>
          </a:p>
          <a:p>
            <a:pPr marL="0" lvl="0" indent="0" defTabSz="514323">
              <a:spcBef>
                <a:spcPts val="750"/>
              </a:spcBef>
              <a:buNone/>
            </a:pPr>
            <a:endParaRPr lang="en-GB" sz="1200">
              <a:solidFill>
                <a:srgbClr val="5D5D5D"/>
              </a:solidFill>
              <a:latin typeface="Myriad Pro" charset="0"/>
            </a:endParaRPr>
          </a:p>
          <a:p>
            <a:pPr lvl="0" indent="-134993" defTabSz="514323">
              <a:spcBef>
                <a:spcPts val="750"/>
              </a:spcBef>
              <a:buBlip>
                <a:blip r:embed="rId3"/>
              </a:buBlip>
            </a:pPr>
            <a:r>
              <a:rPr lang="en-GB" sz="1200">
                <a:solidFill>
                  <a:srgbClr val="5D5D5D"/>
                </a:solidFill>
                <a:latin typeface="Myriad Pro" charset="0"/>
              </a:rPr>
              <a:t>The Rail </a:t>
            </a:r>
            <a:r>
              <a:rPr lang="en-GB" sz="1200" err="1">
                <a:solidFill>
                  <a:srgbClr val="5D5D5D"/>
                </a:solidFill>
                <a:latin typeface="Myriad Pro" charset="0"/>
              </a:rPr>
              <a:t>Baltica</a:t>
            </a:r>
            <a:r>
              <a:rPr lang="en-GB" sz="1200">
                <a:solidFill>
                  <a:srgbClr val="5D5D5D"/>
                </a:solidFill>
                <a:latin typeface="Myriad Pro" charset="0"/>
              </a:rPr>
              <a:t> project is a joint project of three EU Member States – Estonia, Latvia and Lithuania – and concerns the building of a fast-conventional double track 1435mm gauge electrified railway line, meaning a symbolic return of the Baltic States to Europe. </a:t>
            </a:r>
            <a:endParaRPr lang="es-ES" sz="1200">
              <a:solidFill>
                <a:srgbClr val="5D5D5D"/>
              </a:solidFill>
              <a:latin typeface="Myriad Pro" charset="0"/>
            </a:endParaRPr>
          </a:p>
          <a:p>
            <a:pPr lvl="0" defTabSz="514323">
              <a:spcBef>
                <a:spcPts val="0"/>
              </a:spcBef>
            </a:pPr>
            <a:endParaRPr lang="es-ES" sz="1200">
              <a:solidFill>
                <a:srgbClr val="5D5D5D"/>
              </a:solidFill>
              <a:latin typeface="Myriad Pro" charset="0"/>
            </a:endParaRPr>
          </a:p>
          <a:p>
            <a:pPr lvl="0" indent="-134993" defTabSz="514323">
              <a:spcBef>
                <a:spcPts val="0"/>
              </a:spcBef>
              <a:buBlip>
                <a:blip r:embed="rId3"/>
              </a:buBlip>
            </a:pPr>
            <a:r>
              <a:rPr lang="en-GB" sz="1200">
                <a:solidFill>
                  <a:srgbClr val="5D5D5D"/>
                </a:solidFill>
                <a:latin typeface="Myriad Pro" charset="0"/>
              </a:rPr>
              <a:t>Today most freight traffic transported by railway in Baltic states originates from CIS countries, especially from Russia, and rail transport services are mainly provided on East – West axis using existing 1520 mm gauge system which makes it difficult and costly to interconnect the Baltics with the rest of EU via Poland. </a:t>
            </a:r>
            <a:endParaRPr lang="es-ES" sz="1200">
              <a:solidFill>
                <a:srgbClr val="5D5D5D"/>
              </a:solidFill>
              <a:latin typeface="Myriad Pro" charset="0"/>
            </a:endParaRPr>
          </a:p>
          <a:p>
            <a:pPr lvl="0" defTabSz="514323">
              <a:spcBef>
                <a:spcPts val="0"/>
              </a:spcBef>
            </a:pPr>
            <a:endParaRPr lang="es-ES" sz="1200">
              <a:solidFill>
                <a:srgbClr val="5D5D5D"/>
              </a:solidFill>
              <a:latin typeface="Myriad Pro" charset="0"/>
            </a:endParaRPr>
          </a:p>
          <a:p>
            <a:pPr lvl="0" indent="-134993" defTabSz="514323">
              <a:spcBef>
                <a:spcPts val="0"/>
              </a:spcBef>
              <a:buBlip>
                <a:blip r:embed="rId3"/>
              </a:buBlip>
            </a:pPr>
            <a:r>
              <a:rPr lang="en-GB" sz="1200">
                <a:solidFill>
                  <a:srgbClr val="5D5D5D"/>
                </a:solidFill>
                <a:latin typeface="Myriad Pro" charset="0"/>
              </a:rPr>
              <a:t>Rail </a:t>
            </a:r>
            <a:r>
              <a:rPr lang="en-GB" sz="1200" err="1">
                <a:solidFill>
                  <a:srgbClr val="5D5D5D"/>
                </a:solidFill>
                <a:latin typeface="Myriad Pro" charset="0"/>
              </a:rPr>
              <a:t>Baltica</a:t>
            </a:r>
            <a:r>
              <a:rPr lang="en-GB" sz="1200">
                <a:solidFill>
                  <a:srgbClr val="5D5D5D"/>
                </a:solidFill>
                <a:latin typeface="Myriad Pro" charset="0"/>
              </a:rPr>
              <a:t> has been therefore designed to become part of the EU TEN-T North Sea – Baltic Core Network Corridor, which links Europe´s largest ports of Rotterdam, Hamburg and Antwerp through the Netherlands, Belgium, Germany and Poland, with the three Baltic States, ensuring full integration of Estonia, Latvia and Lithuania into the single European railway area. </a:t>
            </a:r>
            <a:endParaRPr lang="es-ES" sz="1200">
              <a:solidFill>
                <a:srgbClr val="5D5D5D"/>
              </a:solidFill>
              <a:latin typeface="Myriad Pro" charset="0"/>
            </a:endParaRPr>
          </a:p>
          <a:p>
            <a:endParaRPr lang="es-ES"/>
          </a:p>
        </p:txBody>
      </p:sp>
      <p:sp>
        <p:nvSpPr>
          <p:cNvPr id="4" name="Marcador de número de diapositiva 3"/>
          <p:cNvSpPr>
            <a:spLocks noGrp="1"/>
          </p:cNvSpPr>
          <p:nvPr>
            <p:ph type="sldNum" sz="quarter" idx="5"/>
          </p:nvPr>
        </p:nvSpPr>
        <p:spPr/>
        <p:txBody>
          <a:bodyPr/>
          <a:lstStyle/>
          <a:p>
            <a:fld id="{DC3B9DF8-588C-4B94-8FFC-A29BD34EBA8F}" type="slidenum">
              <a:rPr lang="lv-LV" smtClean="0"/>
              <a:t>5</a:t>
            </a:fld>
            <a:endParaRPr lang="lv-LV"/>
          </a:p>
        </p:txBody>
      </p:sp>
    </p:spTree>
    <p:extLst>
      <p:ext uri="{BB962C8B-B14F-4D97-AF65-F5344CB8AC3E}">
        <p14:creationId xmlns:p14="http://schemas.microsoft.com/office/powerpoint/2010/main" val="2359914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indent="-134993" defTabSz="514323">
              <a:lnSpc>
                <a:spcPct val="107000"/>
              </a:lnSpc>
              <a:spcBef>
                <a:spcPts val="750"/>
              </a:spcBef>
              <a:spcAft>
                <a:spcPts val="429"/>
              </a:spcAft>
              <a:buBlip>
                <a:blip r:embed="rId3"/>
              </a:buBlip>
            </a:pPr>
            <a:r>
              <a:rPr lang="es-ES" sz="1200" dirty="0" err="1">
                <a:solidFill>
                  <a:srgbClr val="5D5D5D"/>
                </a:solidFill>
                <a:latin typeface="Myriad Pro" charset="0"/>
              </a:rPr>
              <a:t>This</a:t>
            </a:r>
            <a:r>
              <a:rPr lang="es-ES" sz="1200" dirty="0">
                <a:solidFill>
                  <a:srgbClr val="5D5D5D"/>
                </a:solidFill>
                <a:latin typeface="Myriad Pro" charset="0"/>
              </a:rPr>
              <a:t> </a:t>
            </a:r>
            <a:r>
              <a:rPr lang="es-ES" sz="1200" dirty="0" err="1">
                <a:solidFill>
                  <a:srgbClr val="5D5D5D"/>
                </a:solidFill>
                <a:latin typeface="Myriad Pro" charset="0"/>
              </a:rPr>
              <a:t>section</a:t>
            </a:r>
            <a:r>
              <a:rPr lang="es-ES" sz="1200" dirty="0">
                <a:solidFill>
                  <a:srgbClr val="5D5D5D"/>
                </a:solidFill>
                <a:latin typeface="Myriad Pro" charset="0"/>
              </a:rPr>
              <a:t> </a:t>
            </a:r>
            <a:r>
              <a:rPr lang="es-ES" sz="1200" b="1" dirty="0" err="1">
                <a:solidFill>
                  <a:srgbClr val="5D5D5D"/>
                </a:solidFill>
                <a:latin typeface="Myriad Pro" charset="0"/>
              </a:rPr>
              <a:t>connects</a:t>
            </a:r>
            <a:r>
              <a:rPr lang="es-ES" sz="1200" b="1" dirty="0">
                <a:solidFill>
                  <a:srgbClr val="5D5D5D"/>
                </a:solidFill>
                <a:latin typeface="Myriad Pro" charset="0"/>
              </a:rPr>
              <a:t> </a:t>
            </a:r>
            <a:r>
              <a:rPr lang="es-ES" sz="1200" dirty="0" err="1">
                <a:solidFill>
                  <a:srgbClr val="5D5D5D"/>
                </a:solidFill>
                <a:latin typeface="Myriad Pro" charset="0"/>
              </a:rPr>
              <a:t>two</a:t>
            </a:r>
            <a:r>
              <a:rPr lang="es-ES" sz="1200" dirty="0">
                <a:solidFill>
                  <a:srgbClr val="5D5D5D"/>
                </a:solidFill>
                <a:latin typeface="Myriad Pro" charset="0"/>
              </a:rPr>
              <a:t> </a:t>
            </a:r>
            <a:r>
              <a:rPr lang="es-ES" sz="1200" dirty="0" err="1">
                <a:solidFill>
                  <a:srgbClr val="5D5D5D"/>
                </a:solidFill>
                <a:latin typeface="Myriad Pro" charset="0"/>
              </a:rPr>
              <a:t>main</a:t>
            </a:r>
            <a:r>
              <a:rPr lang="es-ES" sz="1200" dirty="0">
                <a:solidFill>
                  <a:srgbClr val="5D5D5D"/>
                </a:solidFill>
                <a:latin typeface="Myriad Pro" charset="0"/>
              </a:rPr>
              <a:t> </a:t>
            </a:r>
            <a:r>
              <a:rPr lang="es-ES" sz="1200" dirty="0" err="1">
                <a:solidFill>
                  <a:srgbClr val="5D5D5D"/>
                </a:solidFill>
                <a:latin typeface="Myriad Pro" charset="0"/>
              </a:rPr>
              <a:t>population</a:t>
            </a:r>
            <a:r>
              <a:rPr lang="es-ES" sz="1200" dirty="0">
                <a:solidFill>
                  <a:srgbClr val="5D5D5D"/>
                </a:solidFill>
                <a:latin typeface="Myriad Pro" charset="0"/>
              </a:rPr>
              <a:t> áreas, </a:t>
            </a:r>
            <a:r>
              <a:rPr lang="lt-LT" sz="1200" b="1" dirty="0">
                <a:solidFill>
                  <a:srgbClr val="5D5D5D"/>
                </a:solidFill>
              </a:rPr>
              <a:t>Šėta</a:t>
            </a:r>
            <a:r>
              <a:rPr lang="en-GB" sz="1200" b="1" dirty="0">
                <a:solidFill>
                  <a:srgbClr val="5D5D5D"/>
                </a:solidFill>
                <a:latin typeface="Myriad Pro" charset="0"/>
              </a:rPr>
              <a:t>, </a:t>
            </a:r>
            <a:r>
              <a:rPr lang="en-GB" sz="1200" dirty="0">
                <a:solidFill>
                  <a:srgbClr val="5D5D5D"/>
                </a:solidFill>
                <a:latin typeface="Myriad Pro" charset="0"/>
              </a:rPr>
              <a:t>to the northeast of </a:t>
            </a:r>
            <a:r>
              <a:rPr lang="en-GB" sz="1200" dirty="0" err="1">
                <a:solidFill>
                  <a:srgbClr val="5D5D5D"/>
                </a:solidFill>
                <a:latin typeface="Myriad Pro" charset="0"/>
              </a:rPr>
              <a:t>Kedainiai</a:t>
            </a:r>
            <a:r>
              <a:rPr lang="en-GB" sz="1200" dirty="0">
                <a:solidFill>
                  <a:srgbClr val="5D5D5D"/>
                </a:solidFill>
                <a:latin typeface="Myriad Pro" charset="0"/>
              </a:rPr>
              <a:t> District Municipality, and </a:t>
            </a:r>
            <a:r>
              <a:rPr lang="en-GB" sz="1200" b="1" dirty="0" err="1">
                <a:solidFill>
                  <a:srgbClr val="5D5D5D"/>
                </a:solidFill>
                <a:latin typeface="Myriad Pro" charset="0"/>
              </a:rPr>
              <a:t>Ramygala</a:t>
            </a:r>
            <a:r>
              <a:rPr lang="en-GB" sz="1200" dirty="0">
                <a:solidFill>
                  <a:srgbClr val="5D5D5D"/>
                </a:solidFill>
                <a:latin typeface="Myriad Pro" charset="0"/>
              </a:rPr>
              <a:t>, in </a:t>
            </a:r>
            <a:r>
              <a:rPr lang="en-GB" sz="1200" dirty="0" err="1">
                <a:solidFill>
                  <a:srgbClr val="5D5D5D"/>
                </a:solidFill>
                <a:latin typeface="Myriad Pro" charset="0"/>
              </a:rPr>
              <a:t>Panevezys</a:t>
            </a:r>
            <a:r>
              <a:rPr lang="en-GB" sz="1200" dirty="0">
                <a:solidFill>
                  <a:srgbClr val="5D5D5D"/>
                </a:solidFill>
                <a:latin typeface="Myriad Pro" charset="0"/>
              </a:rPr>
              <a:t> District Municipality.</a:t>
            </a:r>
          </a:p>
          <a:p>
            <a:pPr indent="-134993" defTabSz="514323">
              <a:lnSpc>
                <a:spcPct val="107000"/>
              </a:lnSpc>
              <a:spcBef>
                <a:spcPts val="750"/>
              </a:spcBef>
              <a:spcAft>
                <a:spcPts val="429"/>
              </a:spcAft>
              <a:buBlip>
                <a:blip r:embed="rId3"/>
              </a:buBlip>
            </a:pPr>
            <a:r>
              <a:rPr lang="en-GB" sz="1200" dirty="0">
                <a:solidFill>
                  <a:srgbClr val="5D5D5D"/>
                </a:solidFill>
                <a:latin typeface="Myriad Pro" charset="0"/>
              </a:rPr>
              <a:t>The </a:t>
            </a:r>
            <a:r>
              <a:rPr lang="en-GB" sz="1200" b="1" dirty="0">
                <a:solidFill>
                  <a:srgbClr val="5D5D5D"/>
                </a:solidFill>
                <a:latin typeface="Myriad Pro" charset="0"/>
              </a:rPr>
              <a:t>alignment </a:t>
            </a:r>
            <a:r>
              <a:rPr lang="en-GB" sz="1200" dirty="0">
                <a:solidFill>
                  <a:srgbClr val="5D5D5D"/>
                </a:solidFill>
                <a:latin typeface="Myriad Pro" charset="0"/>
              </a:rPr>
              <a:t>of this section has been designed within the boundaries of the approved </a:t>
            </a:r>
            <a:r>
              <a:rPr lang="en-GB" sz="1200" b="1" dirty="0">
                <a:solidFill>
                  <a:srgbClr val="5D5D5D"/>
                </a:solidFill>
                <a:latin typeface="Myriad Pro" charset="0"/>
              </a:rPr>
              <a:t>Special Plan, </a:t>
            </a:r>
            <a:r>
              <a:rPr lang="en-GB" sz="1200" dirty="0">
                <a:solidFill>
                  <a:srgbClr val="5D5D5D"/>
                </a:solidFill>
                <a:latin typeface="Myriad Pro" charset="0"/>
              </a:rPr>
              <a:t>running in close proximity to: </a:t>
            </a:r>
            <a:r>
              <a:rPr lang="lt-LT" sz="1200" b="1" dirty="0">
                <a:solidFill>
                  <a:srgbClr val="5D5D5D"/>
                </a:solidFill>
              </a:rPr>
              <a:t>Jotainiai</a:t>
            </a:r>
            <a:r>
              <a:rPr lang="es-ES" sz="1200" b="1" dirty="0">
                <a:solidFill>
                  <a:srgbClr val="5D5D5D"/>
                </a:solidFill>
                <a:latin typeface="Myriad Pro" panose="020B0503030403020204"/>
              </a:rPr>
              <a:t>,</a:t>
            </a:r>
            <a:r>
              <a:rPr lang="lt-LT" sz="1200" b="1" dirty="0">
                <a:solidFill>
                  <a:srgbClr val="5D5D5D"/>
                </a:solidFill>
              </a:rPr>
              <a:t>Daniūnai</a:t>
            </a:r>
            <a:r>
              <a:rPr lang="es-ES" sz="1200" b="1" dirty="0">
                <a:solidFill>
                  <a:srgbClr val="5D5D5D"/>
                </a:solidFill>
                <a:latin typeface="Myriad Pro" panose="020B0503030403020204"/>
              </a:rPr>
              <a:t>, </a:t>
            </a:r>
            <a:r>
              <a:rPr lang="lt-LT" sz="1200" b="1" dirty="0">
                <a:solidFill>
                  <a:srgbClr val="5D5D5D"/>
                </a:solidFill>
              </a:rPr>
              <a:t>Pauslajys</a:t>
            </a:r>
            <a:r>
              <a:rPr lang="es-ES" sz="1200" b="1" dirty="0">
                <a:solidFill>
                  <a:srgbClr val="5D5D5D"/>
                </a:solidFill>
                <a:latin typeface="Myriad Pro" panose="020B0503030403020204"/>
              </a:rPr>
              <a:t> </a:t>
            </a:r>
            <a:r>
              <a:rPr lang="es-ES" sz="1200" dirty="0">
                <a:solidFill>
                  <a:srgbClr val="5D5D5D"/>
                </a:solidFill>
                <a:latin typeface="Myriad Pro" panose="020B0503030403020204"/>
              </a:rPr>
              <a:t>and</a:t>
            </a:r>
            <a:r>
              <a:rPr lang="es-ES" sz="1200" b="1" dirty="0">
                <a:solidFill>
                  <a:srgbClr val="5D5D5D"/>
                </a:solidFill>
                <a:latin typeface="Myriad Pro" panose="020B0503030403020204"/>
              </a:rPr>
              <a:t> </a:t>
            </a:r>
            <a:r>
              <a:rPr lang="lt-LT" sz="1200" b="1" dirty="0">
                <a:solidFill>
                  <a:srgbClr val="5D5D5D"/>
                </a:solidFill>
              </a:rPr>
              <a:t>Pagiriai</a:t>
            </a:r>
            <a:r>
              <a:rPr lang="es-ES" sz="1200" b="1" dirty="0">
                <a:solidFill>
                  <a:srgbClr val="5D5D5D"/>
                </a:solidFill>
                <a:latin typeface="Myriad Pro" panose="020B0503030403020204"/>
              </a:rPr>
              <a:t>.</a:t>
            </a:r>
            <a:endParaRPr lang="en-GB" sz="1200" b="1" dirty="0">
              <a:solidFill>
                <a:srgbClr val="5D5D5D"/>
              </a:solidFill>
              <a:latin typeface="Myriad Pro" panose="020B0503030403020204"/>
            </a:endParaRPr>
          </a:p>
          <a:p>
            <a:pPr indent="-134993" defTabSz="514323">
              <a:lnSpc>
                <a:spcPct val="107000"/>
              </a:lnSpc>
              <a:spcBef>
                <a:spcPts val="750"/>
              </a:spcBef>
              <a:spcAft>
                <a:spcPts val="429"/>
              </a:spcAft>
              <a:buBlip>
                <a:blip r:embed="rId3"/>
              </a:buBlip>
            </a:pPr>
            <a:r>
              <a:rPr lang="en-GB" sz="1200" dirty="0">
                <a:solidFill>
                  <a:srgbClr val="5D5D5D"/>
                </a:solidFill>
                <a:latin typeface="Myriad Pro" charset="0"/>
              </a:rPr>
              <a:t>The stretch intersects several existing transport infrastructure, for which </a:t>
            </a:r>
            <a:r>
              <a:rPr lang="en-GB" sz="1200" b="1" dirty="0">
                <a:solidFill>
                  <a:srgbClr val="5D5D5D"/>
                </a:solidFill>
                <a:latin typeface="Myriad Pro" charset="0"/>
              </a:rPr>
              <a:t>new grade separated junctions </a:t>
            </a:r>
            <a:r>
              <a:rPr lang="en-GB" sz="1200" dirty="0">
                <a:solidFill>
                  <a:srgbClr val="5D5D5D"/>
                </a:solidFill>
                <a:latin typeface="Myriad Pro" charset="0"/>
              </a:rPr>
              <a:t>have been designed, </a:t>
            </a:r>
            <a:r>
              <a:rPr lang="en-GB" sz="1200" b="1" dirty="0">
                <a:solidFill>
                  <a:srgbClr val="5D5D5D"/>
                </a:solidFill>
                <a:latin typeface="Myriad Pro" charset="0"/>
              </a:rPr>
              <a:t>avoiding level crossings </a:t>
            </a:r>
            <a:r>
              <a:rPr lang="en-GB" sz="1200" dirty="0">
                <a:solidFill>
                  <a:srgbClr val="5D5D5D"/>
                </a:solidFill>
                <a:latin typeface="Myriad Pro" charset="0"/>
              </a:rPr>
              <a:t>that represent one of the </a:t>
            </a:r>
            <a:r>
              <a:rPr lang="en-GB" sz="1200" b="1" dirty="0">
                <a:solidFill>
                  <a:srgbClr val="5D5D5D"/>
                </a:solidFill>
                <a:latin typeface="Myriad Pro" charset="0"/>
              </a:rPr>
              <a:t>rail sector´s biggest safety concerns. </a:t>
            </a:r>
          </a:p>
          <a:p>
            <a:pPr indent="-134993" defTabSz="514323">
              <a:lnSpc>
                <a:spcPct val="107000"/>
              </a:lnSpc>
              <a:spcBef>
                <a:spcPts val="750"/>
              </a:spcBef>
              <a:spcAft>
                <a:spcPts val="429"/>
              </a:spcAft>
              <a:buBlip>
                <a:blip r:embed="rId3"/>
              </a:buBlip>
            </a:pPr>
            <a:r>
              <a:rPr lang="en-GB" sz="1200" b="1" dirty="0">
                <a:solidFill>
                  <a:srgbClr val="5D5D5D"/>
                </a:solidFill>
                <a:latin typeface="Myriad Pro" charset="0"/>
              </a:rPr>
              <a:t>Access roads</a:t>
            </a:r>
            <a:r>
              <a:rPr lang="en-GB" sz="1200" dirty="0">
                <a:solidFill>
                  <a:srgbClr val="5D5D5D"/>
                </a:solidFill>
                <a:latin typeface="Myriad Pro" charset="0"/>
              </a:rPr>
              <a:t> parallel to the new railway line have been </a:t>
            </a:r>
            <a:r>
              <a:rPr lang="en-GB" sz="1200" b="1" dirty="0">
                <a:solidFill>
                  <a:srgbClr val="5D5D5D"/>
                </a:solidFill>
                <a:latin typeface="Myriad Pro" charset="0"/>
              </a:rPr>
              <a:t>designed</a:t>
            </a:r>
            <a:r>
              <a:rPr lang="en-GB" sz="1200" dirty="0">
                <a:solidFill>
                  <a:srgbClr val="5D5D5D"/>
                </a:solidFill>
                <a:latin typeface="Myriad Pro" charset="0"/>
              </a:rPr>
              <a:t>, </a:t>
            </a:r>
            <a:r>
              <a:rPr lang="en-GB" sz="1200" b="1" dirty="0">
                <a:solidFill>
                  <a:srgbClr val="5D5D5D"/>
                </a:solidFill>
                <a:latin typeface="Myriad Pro" charset="0"/>
              </a:rPr>
              <a:t>ensuring connectivity </a:t>
            </a:r>
            <a:r>
              <a:rPr lang="en-GB" sz="1200" dirty="0">
                <a:solidFill>
                  <a:srgbClr val="5D5D5D"/>
                </a:solidFill>
                <a:latin typeface="Myriad Pro" charset="0"/>
              </a:rPr>
              <a:t>among the adjacent private </a:t>
            </a:r>
            <a:r>
              <a:rPr lang="en-GB" sz="1200" dirty="0" err="1">
                <a:solidFill>
                  <a:srgbClr val="5D5D5D"/>
                </a:solidFill>
                <a:latin typeface="Myriad Pro" charset="0"/>
              </a:rPr>
              <a:t>landplot</a:t>
            </a:r>
            <a:r>
              <a:rPr lang="en-GB" sz="1200" dirty="0">
                <a:solidFill>
                  <a:srgbClr val="5D5D5D"/>
                </a:solidFill>
                <a:latin typeface="Myriad Pro" charset="0"/>
              </a:rPr>
              <a:t> owners.</a:t>
            </a:r>
          </a:p>
          <a:p>
            <a:pPr defTabSz="514323">
              <a:lnSpc>
                <a:spcPct val="107000"/>
              </a:lnSpc>
              <a:spcBef>
                <a:spcPts val="750"/>
              </a:spcBef>
              <a:spcAft>
                <a:spcPts val="429"/>
              </a:spcAft>
            </a:pPr>
            <a:r>
              <a:rPr lang="en-GB" sz="1200" i="1" dirty="0">
                <a:solidFill>
                  <a:srgbClr val="5D5D5D"/>
                </a:solidFill>
                <a:latin typeface="Myriad Pro" charset="0"/>
              </a:rPr>
              <a:t>NOTE: </a:t>
            </a:r>
            <a:r>
              <a:rPr lang="es-ES" sz="1200" i="1" dirty="0" err="1">
                <a:solidFill>
                  <a:schemeClr val="bg1">
                    <a:lumMod val="50000"/>
                  </a:schemeClr>
                </a:solidFill>
                <a:latin typeface="Myriad Pro" charset="0"/>
              </a:rPr>
              <a:t>For</a:t>
            </a:r>
            <a:r>
              <a:rPr lang="es-ES" sz="1200" i="1" dirty="0">
                <a:solidFill>
                  <a:schemeClr val="bg1">
                    <a:lumMod val="50000"/>
                  </a:schemeClr>
                </a:solidFill>
                <a:latin typeface="Myriad Pro" charset="0"/>
              </a:rPr>
              <a:t> </a:t>
            </a:r>
            <a:r>
              <a:rPr lang="es-ES" sz="1200" i="1" dirty="0" err="1">
                <a:solidFill>
                  <a:schemeClr val="bg1">
                    <a:lumMod val="50000"/>
                  </a:schemeClr>
                </a:solidFill>
                <a:latin typeface="Myriad Pro" charset="0"/>
              </a:rPr>
              <a:t>the</a:t>
            </a:r>
            <a:r>
              <a:rPr lang="es-ES" sz="1200" i="1" dirty="0">
                <a:solidFill>
                  <a:schemeClr val="bg1">
                    <a:lumMod val="50000"/>
                  </a:schemeClr>
                </a:solidFill>
                <a:latin typeface="Myriad Pro" charset="0"/>
              </a:rPr>
              <a:t> </a:t>
            </a:r>
            <a:r>
              <a:rPr lang="es-ES" sz="1200" i="1" dirty="0" err="1">
                <a:solidFill>
                  <a:schemeClr val="bg1">
                    <a:lumMod val="50000"/>
                  </a:schemeClr>
                </a:solidFill>
                <a:latin typeface="Myriad Pro" charset="0"/>
              </a:rPr>
              <a:t>purpose</a:t>
            </a:r>
            <a:r>
              <a:rPr lang="es-ES" sz="1200" i="1" dirty="0">
                <a:solidFill>
                  <a:schemeClr val="bg1">
                    <a:lumMod val="50000"/>
                  </a:schemeClr>
                </a:solidFill>
                <a:latin typeface="Myriad Pro" charset="0"/>
              </a:rPr>
              <a:t> </a:t>
            </a:r>
            <a:r>
              <a:rPr lang="es-ES" sz="1200" i="1" dirty="0" err="1">
                <a:solidFill>
                  <a:schemeClr val="bg1">
                    <a:lumMod val="50000"/>
                  </a:schemeClr>
                </a:solidFill>
                <a:latin typeface="Myriad Pro" charset="0"/>
              </a:rPr>
              <a:t>of</a:t>
            </a:r>
            <a:r>
              <a:rPr lang="es-ES" sz="1200" i="1" dirty="0">
                <a:solidFill>
                  <a:schemeClr val="bg1">
                    <a:lumMod val="50000"/>
                  </a:schemeClr>
                </a:solidFill>
                <a:latin typeface="Myriad Pro" charset="0"/>
              </a:rPr>
              <a:t> </a:t>
            </a:r>
            <a:r>
              <a:rPr lang="es-ES" sz="1200" i="1" dirty="0" err="1">
                <a:solidFill>
                  <a:schemeClr val="bg1">
                    <a:lumMod val="50000"/>
                  </a:schemeClr>
                </a:solidFill>
                <a:latin typeface="Myriad Pro" charset="0"/>
              </a:rPr>
              <a:t>this</a:t>
            </a:r>
            <a:r>
              <a:rPr lang="es-ES" sz="1200" i="1" dirty="0">
                <a:solidFill>
                  <a:schemeClr val="bg1">
                    <a:lumMod val="50000"/>
                  </a:schemeClr>
                </a:solidFill>
                <a:latin typeface="Myriad Pro" charset="0"/>
              </a:rPr>
              <a:t> </a:t>
            </a:r>
            <a:r>
              <a:rPr lang="es-ES" sz="1200" i="1" dirty="0" err="1">
                <a:solidFill>
                  <a:schemeClr val="bg1">
                    <a:lumMod val="50000"/>
                  </a:schemeClr>
                </a:solidFill>
                <a:latin typeface="Myriad Pro" charset="0"/>
              </a:rPr>
              <a:t>presentation</a:t>
            </a:r>
            <a:r>
              <a:rPr lang="es-ES" sz="1200" i="1" dirty="0">
                <a:solidFill>
                  <a:schemeClr val="bg1">
                    <a:lumMod val="50000"/>
                  </a:schemeClr>
                </a:solidFill>
                <a:latin typeface="Myriad Pro" charset="0"/>
              </a:rPr>
              <a:t>, </a:t>
            </a:r>
            <a:r>
              <a:rPr lang="es-ES" sz="1200" i="1" dirty="0" err="1">
                <a:solidFill>
                  <a:schemeClr val="bg1">
                    <a:lumMod val="50000"/>
                  </a:schemeClr>
                </a:solidFill>
                <a:latin typeface="Myriad Pro" charset="0"/>
              </a:rPr>
              <a:t>we´ll</a:t>
            </a:r>
            <a:r>
              <a:rPr lang="es-ES" sz="1200" i="1" dirty="0">
                <a:solidFill>
                  <a:schemeClr val="bg1">
                    <a:lumMod val="50000"/>
                  </a:schemeClr>
                </a:solidFill>
                <a:latin typeface="Myriad Pro" charset="0"/>
              </a:rPr>
              <a:t> be </a:t>
            </a:r>
            <a:r>
              <a:rPr lang="es-ES" sz="1200" i="1" dirty="0" err="1">
                <a:solidFill>
                  <a:schemeClr val="bg1">
                    <a:lumMod val="50000"/>
                  </a:schemeClr>
                </a:solidFill>
                <a:latin typeface="Myriad Pro" charset="0"/>
              </a:rPr>
              <a:t>showing</a:t>
            </a:r>
            <a:r>
              <a:rPr lang="es-ES" sz="1200" i="1" dirty="0">
                <a:solidFill>
                  <a:schemeClr val="bg1">
                    <a:lumMod val="50000"/>
                  </a:schemeClr>
                </a:solidFill>
                <a:latin typeface="Myriad Pro" charset="0"/>
              </a:rPr>
              <a:t> </a:t>
            </a:r>
            <a:r>
              <a:rPr lang="es-ES" sz="1200" i="1" dirty="0" err="1">
                <a:solidFill>
                  <a:schemeClr val="bg1">
                    <a:lumMod val="50000"/>
                  </a:schemeClr>
                </a:solidFill>
                <a:latin typeface="Myriad Pro" charset="0"/>
              </a:rPr>
              <a:t>only</a:t>
            </a:r>
            <a:r>
              <a:rPr lang="es-ES" sz="1200" i="1" dirty="0">
                <a:solidFill>
                  <a:schemeClr val="bg1">
                    <a:lumMod val="50000"/>
                  </a:schemeClr>
                </a:solidFill>
                <a:latin typeface="Myriad Pro" charset="0"/>
              </a:rPr>
              <a:t> </a:t>
            </a:r>
            <a:r>
              <a:rPr lang="es-ES" sz="1200" i="1" dirty="0" err="1">
                <a:solidFill>
                  <a:schemeClr val="bg1">
                    <a:lumMod val="50000"/>
                  </a:schemeClr>
                </a:solidFill>
                <a:latin typeface="Myriad Pro" charset="0"/>
              </a:rPr>
              <a:t>the</a:t>
            </a:r>
            <a:r>
              <a:rPr lang="es-ES" sz="1200" i="1" dirty="0">
                <a:solidFill>
                  <a:schemeClr val="bg1">
                    <a:lumMod val="50000"/>
                  </a:schemeClr>
                </a:solidFill>
                <a:latin typeface="Myriad Pro" charset="0"/>
              </a:rPr>
              <a:t> </a:t>
            </a:r>
            <a:r>
              <a:rPr lang="es-ES" sz="1200" i="1" dirty="0" err="1">
                <a:solidFill>
                  <a:schemeClr val="bg1">
                    <a:lumMod val="50000"/>
                  </a:schemeClr>
                </a:solidFill>
                <a:latin typeface="Myriad Pro" charset="0"/>
              </a:rPr>
              <a:t>infrastructure</a:t>
            </a:r>
            <a:r>
              <a:rPr lang="es-ES" sz="1200" i="1" dirty="0">
                <a:solidFill>
                  <a:schemeClr val="bg1">
                    <a:lumMod val="50000"/>
                  </a:schemeClr>
                </a:solidFill>
                <a:latin typeface="Myriad Pro" charset="0"/>
              </a:rPr>
              <a:t> </a:t>
            </a:r>
            <a:r>
              <a:rPr lang="es-ES" sz="1200" i="1" dirty="0" err="1">
                <a:solidFill>
                  <a:schemeClr val="bg1">
                    <a:lumMod val="50000"/>
                  </a:schemeClr>
                </a:solidFill>
                <a:latin typeface="Myriad Pro" charset="0"/>
              </a:rPr>
              <a:t>within</a:t>
            </a:r>
            <a:r>
              <a:rPr lang="es-ES" sz="1200" i="1" dirty="0">
                <a:solidFill>
                  <a:schemeClr val="bg1">
                    <a:lumMod val="50000"/>
                  </a:schemeClr>
                </a:solidFill>
                <a:latin typeface="Myriad Pro" charset="0"/>
              </a:rPr>
              <a:t> </a:t>
            </a:r>
            <a:r>
              <a:rPr lang="es-ES" sz="1200" i="1" dirty="0" err="1">
                <a:solidFill>
                  <a:schemeClr val="bg1">
                    <a:lumMod val="50000"/>
                  </a:schemeClr>
                </a:solidFill>
                <a:latin typeface="Myriad Pro" charset="0"/>
              </a:rPr>
              <a:t>the</a:t>
            </a:r>
            <a:r>
              <a:rPr lang="es-ES" sz="1200" i="1" dirty="0">
                <a:solidFill>
                  <a:schemeClr val="bg1">
                    <a:lumMod val="50000"/>
                  </a:schemeClr>
                </a:solidFill>
                <a:latin typeface="Myriad Pro" charset="0"/>
              </a:rPr>
              <a:t> </a:t>
            </a:r>
            <a:r>
              <a:rPr lang="es-ES" sz="1200" i="1" dirty="0" err="1">
                <a:solidFill>
                  <a:schemeClr val="bg1">
                    <a:lumMod val="50000"/>
                  </a:schemeClr>
                </a:solidFill>
                <a:latin typeface="Myriad Pro" charset="0"/>
              </a:rPr>
              <a:t>boundaries</a:t>
            </a:r>
            <a:r>
              <a:rPr lang="es-ES" sz="1200" i="1" dirty="0">
                <a:solidFill>
                  <a:schemeClr val="bg1">
                    <a:lumMod val="50000"/>
                  </a:schemeClr>
                </a:solidFill>
                <a:latin typeface="Myriad Pro" charset="0"/>
              </a:rPr>
              <a:t> </a:t>
            </a:r>
            <a:r>
              <a:rPr lang="es-ES" sz="1200" i="1" dirty="0" err="1">
                <a:solidFill>
                  <a:schemeClr val="bg1">
                    <a:lumMod val="50000"/>
                  </a:schemeClr>
                </a:solidFill>
                <a:latin typeface="Myriad Pro" charset="0"/>
              </a:rPr>
              <a:t>of</a:t>
            </a:r>
            <a:r>
              <a:rPr lang="en-GB" sz="1200" i="1" dirty="0">
                <a:solidFill>
                  <a:schemeClr val="bg1">
                    <a:lumMod val="50000"/>
                  </a:schemeClr>
                </a:solidFill>
                <a:latin typeface="Myriad Pro" charset="0"/>
              </a:rPr>
              <a:t> </a:t>
            </a:r>
            <a:r>
              <a:rPr lang="en-GB" sz="1200" i="1" dirty="0" err="1">
                <a:solidFill>
                  <a:schemeClr val="bg1">
                    <a:lumMod val="50000"/>
                  </a:schemeClr>
                </a:solidFill>
                <a:latin typeface="Myriad Pro" charset="0"/>
              </a:rPr>
              <a:t>Panevezys</a:t>
            </a:r>
            <a:r>
              <a:rPr lang="en-GB" sz="1200" i="1" dirty="0">
                <a:solidFill>
                  <a:schemeClr val="bg1">
                    <a:lumMod val="50000"/>
                  </a:schemeClr>
                </a:solidFill>
                <a:latin typeface="Myriad Pro" charset="0"/>
              </a:rPr>
              <a:t> Municipality</a:t>
            </a:r>
            <a:endParaRPr lang="es-ES" dirty="0"/>
          </a:p>
        </p:txBody>
      </p:sp>
      <p:sp>
        <p:nvSpPr>
          <p:cNvPr id="4" name="Marcador de número de diapositiva 3"/>
          <p:cNvSpPr>
            <a:spLocks noGrp="1"/>
          </p:cNvSpPr>
          <p:nvPr>
            <p:ph type="sldNum" sz="quarter" idx="5"/>
          </p:nvPr>
        </p:nvSpPr>
        <p:spPr/>
        <p:txBody>
          <a:bodyPr/>
          <a:lstStyle/>
          <a:p>
            <a:fld id="{DC3B9DF8-588C-4B94-8FFC-A29BD34EBA8F}" type="slidenum">
              <a:rPr lang="lv-LV" smtClean="0"/>
              <a:t>7</a:t>
            </a:fld>
            <a:endParaRPr lang="lv-LV"/>
          </a:p>
        </p:txBody>
      </p:sp>
    </p:spTree>
    <p:extLst>
      <p:ext uri="{BB962C8B-B14F-4D97-AF65-F5344CB8AC3E}">
        <p14:creationId xmlns:p14="http://schemas.microsoft.com/office/powerpoint/2010/main" val="10911819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indent="-134993" defTabSz="514323">
              <a:lnSpc>
                <a:spcPct val="107000"/>
              </a:lnSpc>
              <a:spcBef>
                <a:spcPts val="750"/>
              </a:spcBef>
              <a:spcAft>
                <a:spcPts val="429"/>
              </a:spcAft>
              <a:buBlip>
                <a:blip r:embed="rId3"/>
              </a:buBlip>
            </a:pPr>
            <a:r>
              <a:rPr lang="es-ES" sz="1200" dirty="0" err="1">
                <a:solidFill>
                  <a:srgbClr val="5D5D5D"/>
                </a:solidFill>
                <a:latin typeface="Myriad Pro" charset="0"/>
              </a:rPr>
              <a:t>This</a:t>
            </a:r>
            <a:r>
              <a:rPr lang="es-ES" sz="1200" dirty="0">
                <a:solidFill>
                  <a:srgbClr val="5D5D5D"/>
                </a:solidFill>
                <a:latin typeface="Myriad Pro" charset="0"/>
              </a:rPr>
              <a:t> </a:t>
            </a:r>
            <a:r>
              <a:rPr lang="es-ES" sz="1200" dirty="0" err="1">
                <a:solidFill>
                  <a:srgbClr val="5D5D5D"/>
                </a:solidFill>
                <a:latin typeface="Myriad Pro" charset="0"/>
              </a:rPr>
              <a:t>section</a:t>
            </a:r>
            <a:r>
              <a:rPr lang="es-ES" sz="1200" dirty="0">
                <a:solidFill>
                  <a:srgbClr val="5D5D5D"/>
                </a:solidFill>
                <a:latin typeface="Myriad Pro" charset="0"/>
              </a:rPr>
              <a:t> </a:t>
            </a:r>
            <a:r>
              <a:rPr lang="es-ES" sz="1200" b="1" dirty="0" err="1">
                <a:solidFill>
                  <a:srgbClr val="5D5D5D"/>
                </a:solidFill>
                <a:latin typeface="Myriad Pro" charset="0"/>
              </a:rPr>
              <a:t>connects</a:t>
            </a:r>
            <a:r>
              <a:rPr lang="es-ES" sz="1200" b="1" dirty="0">
                <a:solidFill>
                  <a:srgbClr val="5D5D5D"/>
                </a:solidFill>
                <a:latin typeface="Myriad Pro" charset="0"/>
              </a:rPr>
              <a:t> </a:t>
            </a:r>
            <a:r>
              <a:rPr lang="es-ES" sz="1200" dirty="0" err="1">
                <a:solidFill>
                  <a:srgbClr val="5D5D5D"/>
                </a:solidFill>
                <a:latin typeface="Myriad Pro" charset="0"/>
              </a:rPr>
              <a:t>two</a:t>
            </a:r>
            <a:r>
              <a:rPr lang="es-ES" sz="1200" dirty="0">
                <a:solidFill>
                  <a:srgbClr val="5D5D5D"/>
                </a:solidFill>
                <a:latin typeface="Myriad Pro" charset="0"/>
              </a:rPr>
              <a:t> </a:t>
            </a:r>
            <a:r>
              <a:rPr lang="es-ES" sz="1200" dirty="0" err="1">
                <a:solidFill>
                  <a:srgbClr val="5D5D5D"/>
                </a:solidFill>
                <a:latin typeface="Myriad Pro" charset="0"/>
              </a:rPr>
              <a:t>main</a:t>
            </a:r>
            <a:r>
              <a:rPr lang="es-ES" sz="1200" dirty="0">
                <a:solidFill>
                  <a:srgbClr val="5D5D5D"/>
                </a:solidFill>
                <a:latin typeface="Myriad Pro" charset="0"/>
              </a:rPr>
              <a:t> </a:t>
            </a:r>
            <a:r>
              <a:rPr lang="es-ES" sz="1200" dirty="0" err="1">
                <a:solidFill>
                  <a:srgbClr val="5D5D5D"/>
                </a:solidFill>
                <a:latin typeface="Myriad Pro" charset="0"/>
              </a:rPr>
              <a:t>population</a:t>
            </a:r>
            <a:r>
              <a:rPr lang="es-ES" sz="1200" dirty="0">
                <a:solidFill>
                  <a:srgbClr val="5D5D5D"/>
                </a:solidFill>
                <a:latin typeface="Myriad Pro" charset="0"/>
              </a:rPr>
              <a:t> áreas, </a:t>
            </a:r>
            <a:r>
              <a:rPr lang="lt-LT" sz="1200" b="1" dirty="0">
                <a:solidFill>
                  <a:srgbClr val="5D5D5D"/>
                </a:solidFill>
              </a:rPr>
              <a:t>Šėta</a:t>
            </a:r>
            <a:r>
              <a:rPr lang="en-GB" sz="1200" b="1" dirty="0">
                <a:solidFill>
                  <a:srgbClr val="5D5D5D"/>
                </a:solidFill>
                <a:latin typeface="Myriad Pro" charset="0"/>
              </a:rPr>
              <a:t>, </a:t>
            </a:r>
            <a:r>
              <a:rPr lang="en-GB" sz="1200" dirty="0">
                <a:solidFill>
                  <a:srgbClr val="5D5D5D"/>
                </a:solidFill>
                <a:latin typeface="Myriad Pro" charset="0"/>
              </a:rPr>
              <a:t>to the northeast of </a:t>
            </a:r>
            <a:r>
              <a:rPr lang="en-GB" sz="1200" dirty="0" err="1">
                <a:solidFill>
                  <a:srgbClr val="5D5D5D"/>
                </a:solidFill>
                <a:latin typeface="Myriad Pro" charset="0"/>
              </a:rPr>
              <a:t>Kedainiai</a:t>
            </a:r>
            <a:r>
              <a:rPr lang="en-GB" sz="1200" dirty="0">
                <a:solidFill>
                  <a:srgbClr val="5D5D5D"/>
                </a:solidFill>
                <a:latin typeface="Myriad Pro" charset="0"/>
              </a:rPr>
              <a:t> District Municipality, and </a:t>
            </a:r>
            <a:r>
              <a:rPr lang="en-GB" sz="1200" b="1" dirty="0" err="1">
                <a:solidFill>
                  <a:srgbClr val="5D5D5D"/>
                </a:solidFill>
                <a:latin typeface="Myriad Pro" charset="0"/>
              </a:rPr>
              <a:t>Ramygala</a:t>
            </a:r>
            <a:r>
              <a:rPr lang="en-GB" sz="1200" dirty="0">
                <a:solidFill>
                  <a:srgbClr val="5D5D5D"/>
                </a:solidFill>
                <a:latin typeface="Myriad Pro" charset="0"/>
              </a:rPr>
              <a:t>, in </a:t>
            </a:r>
            <a:r>
              <a:rPr lang="en-GB" sz="1200" dirty="0" err="1">
                <a:solidFill>
                  <a:srgbClr val="5D5D5D"/>
                </a:solidFill>
                <a:latin typeface="Myriad Pro" charset="0"/>
              </a:rPr>
              <a:t>Panevezys</a:t>
            </a:r>
            <a:r>
              <a:rPr lang="en-GB" sz="1200" dirty="0">
                <a:solidFill>
                  <a:srgbClr val="5D5D5D"/>
                </a:solidFill>
                <a:latin typeface="Myriad Pro" charset="0"/>
              </a:rPr>
              <a:t> District Municipality.</a:t>
            </a:r>
          </a:p>
          <a:p>
            <a:pPr indent="-134993" defTabSz="514323">
              <a:lnSpc>
                <a:spcPct val="107000"/>
              </a:lnSpc>
              <a:spcBef>
                <a:spcPts val="750"/>
              </a:spcBef>
              <a:spcAft>
                <a:spcPts val="429"/>
              </a:spcAft>
              <a:buBlip>
                <a:blip r:embed="rId3"/>
              </a:buBlip>
            </a:pPr>
            <a:r>
              <a:rPr lang="en-GB" sz="1200" dirty="0">
                <a:solidFill>
                  <a:srgbClr val="5D5D5D"/>
                </a:solidFill>
                <a:latin typeface="Myriad Pro" charset="0"/>
              </a:rPr>
              <a:t>The </a:t>
            </a:r>
            <a:r>
              <a:rPr lang="en-GB" sz="1200" b="1" dirty="0">
                <a:solidFill>
                  <a:srgbClr val="5D5D5D"/>
                </a:solidFill>
                <a:latin typeface="Myriad Pro" charset="0"/>
              </a:rPr>
              <a:t>alignment </a:t>
            </a:r>
            <a:r>
              <a:rPr lang="en-GB" sz="1200" dirty="0">
                <a:solidFill>
                  <a:srgbClr val="5D5D5D"/>
                </a:solidFill>
                <a:latin typeface="Myriad Pro" charset="0"/>
              </a:rPr>
              <a:t>of this section has been designed within the boundaries of the approved </a:t>
            </a:r>
            <a:r>
              <a:rPr lang="en-GB" sz="1200" b="1" dirty="0">
                <a:solidFill>
                  <a:srgbClr val="5D5D5D"/>
                </a:solidFill>
                <a:latin typeface="Myriad Pro" charset="0"/>
              </a:rPr>
              <a:t>Special Plan, </a:t>
            </a:r>
            <a:r>
              <a:rPr lang="en-GB" sz="1200" dirty="0">
                <a:solidFill>
                  <a:srgbClr val="5D5D5D"/>
                </a:solidFill>
                <a:latin typeface="Myriad Pro" charset="0"/>
              </a:rPr>
              <a:t>running in close proximity to: </a:t>
            </a:r>
            <a:r>
              <a:rPr lang="lt-LT" sz="1200" b="1" dirty="0">
                <a:solidFill>
                  <a:srgbClr val="5D5D5D"/>
                </a:solidFill>
              </a:rPr>
              <a:t>Jotainiai</a:t>
            </a:r>
            <a:r>
              <a:rPr lang="es-ES" sz="1200" b="1" dirty="0">
                <a:solidFill>
                  <a:srgbClr val="5D5D5D"/>
                </a:solidFill>
                <a:latin typeface="Myriad Pro" panose="020B0503030403020204"/>
              </a:rPr>
              <a:t>,</a:t>
            </a:r>
            <a:r>
              <a:rPr lang="lt-LT" sz="1200" b="1" dirty="0">
                <a:solidFill>
                  <a:srgbClr val="5D5D5D"/>
                </a:solidFill>
              </a:rPr>
              <a:t>Daniūnai</a:t>
            </a:r>
            <a:r>
              <a:rPr lang="es-ES" sz="1200" b="1" dirty="0">
                <a:solidFill>
                  <a:srgbClr val="5D5D5D"/>
                </a:solidFill>
                <a:latin typeface="Myriad Pro" panose="020B0503030403020204"/>
              </a:rPr>
              <a:t>, </a:t>
            </a:r>
            <a:r>
              <a:rPr lang="lt-LT" sz="1200" b="1" dirty="0">
                <a:solidFill>
                  <a:srgbClr val="5D5D5D"/>
                </a:solidFill>
              </a:rPr>
              <a:t>Pauslajys</a:t>
            </a:r>
            <a:r>
              <a:rPr lang="es-ES" sz="1200" b="1" dirty="0">
                <a:solidFill>
                  <a:srgbClr val="5D5D5D"/>
                </a:solidFill>
                <a:latin typeface="Myriad Pro" panose="020B0503030403020204"/>
              </a:rPr>
              <a:t> </a:t>
            </a:r>
            <a:r>
              <a:rPr lang="es-ES" sz="1200" dirty="0">
                <a:solidFill>
                  <a:srgbClr val="5D5D5D"/>
                </a:solidFill>
                <a:latin typeface="Myriad Pro" panose="020B0503030403020204"/>
              </a:rPr>
              <a:t>and</a:t>
            </a:r>
            <a:r>
              <a:rPr lang="es-ES" sz="1200" b="1" dirty="0">
                <a:solidFill>
                  <a:srgbClr val="5D5D5D"/>
                </a:solidFill>
                <a:latin typeface="Myriad Pro" panose="020B0503030403020204"/>
              </a:rPr>
              <a:t> </a:t>
            </a:r>
            <a:r>
              <a:rPr lang="lt-LT" sz="1200" b="1" dirty="0">
                <a:solidFill>
                  <a:srgbClr val="5D5D5D"/>
                </a:solidFill>
              </a:rPr>
              <a:t>Pagiriai</a:t>
            </a:r>
            <a:r>
              <a:rPr lang="es-ES" sz="1200" b="1" dirty="0">
                <a:solidFill>
                  <a:srgbClr val="5D5D5D"/>
                </a:solidFill>
                <a:latin typeface="Myriad Pro" panose="020B0503030403020204"/>
              </a:rPr>
              <a:t>.</a:t>
            </a:r>
            <a:endParaRPr lang="en-GB" sz="1200" b="1" dirty="0">
              <a:solidFill>
                <a:srgbClr val="5D5D5D"/>
              </a:solidFill>
              <a:latin typeface="Myriad Pro" panose="020B0503030403020204"/>
            </a:endParaRPr>
          </a:p>
          <a:p>
            <a:pPr indent="-134993" defTabSz="514323">
              <a:lnSpc>
                <a:spcPct val="107000"/>
              </a:lnSpc>
              <a:spcBef>
                <a:spcPts val="750"/>
              </a:spcBef>
              <a:spcAft>
                <a:spcPts val="429"/>
              </a:spcAft>
              <a:buBlip>
                <a:blip r:embed="rId3"/>
              </a:buBlip>
            </a:pPr>
            <a:r>
              <a:rPr lang="en-GB" sz="1200" dirty="0">
                <a:solidFill>
                  <a:srgbClr val="5D5D5D"/>
                </a:solidFill>
                <a:latin typeface="Myriad Pro" charset="0"/>
              </a:rPr>
              <a:t>The stretch intersects several existing transport infrastructure, for which </a:t>
            </a:r>
            <a:r>
              <a:rPr lang="en-GB" sz="1200" b="1" dirty="0">
                <a:solidFill>
                  <a:srgbClr val="5D5D5D"/>
                </a:solidFill>
                <a:latin typeface="Myriad Pro" charset="0"/>
              </a:rPr>
              <a:t>new grade separated junctions </a:t>
            </a:r>
            <a:r>
              <a:rPr lang="en-GB" sz="1200" dirty="0">
                <a:solidFill>
                  <a:srgbClr val="5D5D5D"/>
                </a:solidFill>
                <a:latin typeface="Myriad Pro" charset="0"/>
              </a:rPr>
              <a:t>have been designed, </a:t>
            </a:r>
            <a:r>
              <a:rPr lang="en-GB" sz="1200" b="1" dirty="0">
                <a:solidFill>
                  <a:srgbClr val="5D5D5D"/>
                </a:solidFill>
                <a:latin typeface="Myriad Pro" charset="0"/>
              </a:rPr>
              <a:t>avoiding level crossings </a:t>
            </a:r>
            <a:r>
              <a:rPr lang="en-GB" sz="1200" dirty="0">
                <a:solidFill>
                  <a:srgbClr val="5D5D5D"/>
                </a:solidFill>
                <a:latin typeface="Myriad Pro" charset="0"/>
              </a:rPr>
              <a:t>that represent one of the </a:t>
            </a:r>
            <a:r>
              <a:rPr lang="en-GB" sz="1200" b="1" dirty="0">
                <a:solidFill>
                  <a:srgbClr val="5D5D5D"/>
                </a:solidFill>
                <a:latin typeface="Myriad Pro" charset="0"/>
              </a:rPr>
              <a:t>rail sector´s biggest safety concerns. </a:t>
            </a:r>
          </a:p>
          <a:p>
            <a:pPr indent="-134993" defTabSz="514323">
              <a:lnSpc>
                <a:spcPct val="107000"/>
              </a:lnSpc>
              <a:spcBef>
                <a:spcPts val="750"/>
              </a:spcBef>
              <a:spcAft>
                <a:spcPts val="429"/>
              </a:spcAft>
              <a:buBlip>
                <a:blip r:embed="rId3"/>
              </a:buBlip>
            </a:pPr>
            <a:r>
              <a:rPr lang="en-GB" sz="1200" b="1" dirty="0">
                <a:solidFill>
                  <a:srgbClr val="5D5D5D"/>
                </a:solidFill>
                <a:latin typeface="Myriad Pro" charset="0"/>
              </a:rPr>
              <a:t>Access roads</a:t>
            </a:r>
            <a:r>
              <a:rPr lang="en-GB" sz="1200" dirty="0">
                <a:solidFill>
                  <a:srgbClr val="5D5D5D"/>
                </a:solidFill>
                <a:latin typeface="Myriad Pro" charset="0"/>
              </a:rPr>
              <a:t> parallel to the new railway line have been </a:t>
            </a:r>
            <a:r>
              <a:rPr lang="en-GB" sz="1200" b="1" dirty="0">
                <a:solidFill>
                  <a:srgbClr val="5D5D5D"/>
                </a:solidFill>
                <a:latin typeface="Myriad Pro" charset="0"/>
              </a:rPr>
              <a:t>designed</a:t>
            </a:r>
            <a:r>
              <a:rPr lang="en-GB" sz="1200" dirty="0">
                <a:solidFill>
                  <a:srgbClr val="5D5D5D"/>
                </a:solidFill>
                <a:latin typeface="Myriad Pro" charset="0"/>
              </a:rPr>
              <a:t>, </a:t>
            </a:r>
            <a:r>
              <a:rPr lang="en-GB" sz="1200" b="1" dirty="0">
                <a:solidFill>
                  <a:srgbClr val="5D5D5D"/>
                </a:solidFill>
                <a:latin typeface="Myriad Pro" charset="0"/>
              </a:rPr>
              <a:t>ensuring connectivity </a:t>
            </a:r>
            <a:r>
              <a:rPr lang="en-GB" sz="1200" dirty="0">
                <a:solidFill>
                  <a:srgbClr val="5D5D5D"/>
                </a:solidFill>
                <a:latin typeface="Myriad Pro" charset="0"/>
              </a:rPr>
              <a:t>among the adjacent private </a:t>
            </a:r>
            <a:r>
              <a:rPr lang="en-GB" sz="1200" dirty="0" err="1">
                <a:solidFill>
                  <a:srgbClr val="5D5D5D"/>
                </a:solidFill>
                <a:latin typeface="Myriad Pro" charset="0"/>
              </a:rPr>
              <a:t>landplot</a:t>
            </a:r>
            <a:r>
              <a:rPr lang="en-GB" sz="1200" dirty="0">
                <a:solidFill>
                  <a:srgbClr val="5D5D5D"/>
                </a:solidFill>
                <a:latin typeface="Myriad Pro" charset="0"/>
              </a:rPr>
              <a:t> owners.</a:t>
            </a:r>
          </a:p>
          <a:p>
            <a:pPr defTabSz="514323">
              <a:lnSpc>
                <a:spcPct val="107000"/>
              </a:lnSpc>
              <a:spcBef>
                <a:spcPts val="750"/>
              </a:spcBef>
              <a:spcAft>
                <a:spcPts val="429"/>
              </a:spcAft>
            </a:pPr>
            <a:r>
              <a:rPr lang="en-GB" sz="1200" i="1" dirty="0">
                <a:solidFill>
                  <a:srgbClr val="5D5D5D"/>
                </a:solidFill>
                <a:latin typeface="Myriad Pro" charset="0"/>
              </a:rPr>
              <a:t>NOTE: </a:t>
            </a:r>
            <a:r>
              <a:rPr lang="es-ES" sz="1200" i="1" dirty="0" err="1">
                <a:solidFill>
                  <a:schemeClr val="bg1">
                    <a:lumMod val="50000"/>
                  </a:schemeClr>
                </a:solidFill>
                <a:latin typeface="Myriad Pro" charset="0"/>
              </a:rPr>
              <a:t>For</a:t>
            </a:r>
            <a:r>
              <a:rPr lang="es-ES" sz="1200" i="1" dirty="0">
                <a:solidFill>
                  <a:schemeClr val="bg1">
                    <a:lumMod val="50000"/>
                  </a:schemeClr>
                </a:solidFill>
                <a:latin typeface="Myriad Pro" charset="0"/>
              </a:rPr>
              <a:t> </a:t>
            </a:r>
            <a:r>
              <a:rPr lang="es-ES" sz="1200" i="1" dirty="0" err="1">
                <a:solidFill>
                  <a:schemeClr val="bg1">
                    <a:lumMod val="50000"/>
                  </a:schemeClr>
                </a:solidFill>
                <a:latin typeface="Myriad Pro" charset="0"/>
              </a:rPr>
              <a:t>the</a:t>
            </a:r>
            <a:r>
              <a:rPr lang="es-ES" sz="1200" i="1" dirty="0">
                <a:solidFill>
                  <a:schemeClr val="bg1">
                    <a:lumMod val="50000"/>
                  </a:schemeClr>
                </a:solidFill>
                <a:latin typeface="Myriad Pro" charset="0"/>
              </a:rPr>
              <a:t> </a:t>
            </a:r>
            <a:r>
              <a:rPr lang="es-ES" sz="1200" i="1" dirty="0" err="1">
                <a:solidFill>
                  <a:schemeClr val="bg1">
                    <a:lumMod val="50000"/>
                  </a:schemeClr>
                </a:solidFill>
                <a:latin typeface="Myriad Pro" charset="0"/>
              </a:rPr>
              <a:t>purpose</a:t>
            </a:r>
            <a:r>
              <a:rPr lang="es-ES" sz="1200" i="1" dirty="0">
                <a:solidFill>
                  <a:schemeClr val="bg1">
                    <a:lumMod val="50000"/>
                  </a:schemeClr>
                </a:solidFill>
                <a:latin typeface="Myriad Pro" charset="0"/>
              </a:rPr>
              <a:t> </a:t>
            </a:r>
            <a:r>
              <a:rPr lang="es-ES" sz="1200" i="1" dirty="0" err="1">
                <a:solidFill>
                  <a:schemeClr val="bg1">
                    <a:lumMod val="50000"/>
                  </a:schemeClr>
                </a:solidFill>
                <a:latin typeface="Myriad Pro" charset="0"/>
              </a:rPr>
              <a:t>of</a:t>
            </a:r>
            <a:r>
              <a:rPr lang="es-ES" sz="1200" i="1" dirty="0">
                <a:solidFill>
                  <a:schemeClr val="bg1">
                    <a:lumMod val="50000"/>
                  </a:schemeClr>
                </a:solidFill>
                <a:latin typeface="Myriad Pro" charset="0"/>
              </a:rPr>
              <a:t> </a:t>
            </a:r>
            <a:r>
              <a:rPr lang="es-ES" sz="1200" i="1" dirty="0" err="1">
                <a:solidFill>
                  <a:schemeClr val="bg1">
                    <a:lumMod val="50000"/>
                  </a:schemeClr>
                </a:solidFill>
                <a:latin typeface="Myriad Pro" charset="0"/>
              </a:rPr>
              <a:t>this</a:t>
            </a:r>
            <a:r>
              <a:rPr lang="es-ES" sz="1200" i="1" dirty="0">
                <a:solidFill>
                  <a:schemeClr val="bg1">
                    <a:lumMod val="50000"/>
                  </a:schemeClr>
                </a:solidFill>
                <a:latin typeface="Myriad Pro" charset="0"/>
              </a:rPr>
              <a:t> </a:t>
            </a:r>
            <a:r>
              <a:rPr lang="es-ES" sz="1200" i="1" dirty="0" err="1">
                <a:solidFill>
                  <a:schemeClr val="bg1">
                    <a:lumMod val="50000"/>
                  </a:schemeClr>
                </a:solidFill>
                <a:latin typeface="Myriad Pro" charset="0"/>
              </a:rPr>
              <a:t>presentation</a:t>
            </a:r>
            <a:r>
              <a:rPr lang="es-ES" sz="1200" i="1" dirty="0">
                <a:solidFill>
                  <a:schemeClr val="bg1">
                    <a:lumMod val="50000"/>
                  </a:schemeClr>
                </a:solidFill>
                <a:latin typeface="Myriad Pro" charset="0"/>
              </a:rPr>
              <a:t>, </a:t>
            </a:r>
            <a:r>
              <a:rPr lang="es-ES" sz="1200" i="1" dirty="0" err="1">
                <a:solidFill>
                  <a:schemeClr val="bg1">
                    <a:lumMod val="50000"/>
                  </a:schemeClr>
                </a:solidFill>
                <a:latin typeface="Myriad Pro" charset="0"/>
              </a:rPr>
              <a:t>we´ll</a:t>
            </a:r>
            <a:r>
              <a:rPr lang="es-ES" sz="1200" i="1" dirty="0">
                <a:solidFill>
                  <a:schemeClr val="bg1">
                    <a:lumMod val="50000"/>
                  </a:schemeClr>
                </a:solidFill>
                <a:latin typeface="Myriad Pro" charset="0"/>
              </a:rPr>
              <a:t> be </a:t>
            </a:r>
            <a:r>
              <a:rPr lang="es-ES" sz="1200" i="1" dirty="0" err="1">
                <a:solidFill>
                  <a:schemeClr val="bg1">
                    <a:lumMod val="50000"/>
                  </a:schemeClr>
                </a:solidFill>
                <a:latin typeface="Myriad Pro" charset="0"/>
              </a:rPr>
              <a:t>showing</a:t>
            </a:r>
            <a:r>
              <a:rPr lang="es-ES" sz="1200" i="1" dirty="0">
                <a:solidFill>
                  <a:schemeClr val="bg1">
                    <a:lumMod val="50000"/>
                  </a:schemeClr>
                </a:solidFill>
                <a:latin typeface="Myriad Pro" charset="0"/>
              </a:rPr>
              <a:t> </a:t>
            </a:r>
            <a:r>
              <a:rPr lang="es-ES" sz="1200" i="1" dirty="0" err="1">
                <a:solidFill>
                  <a:schemeClr val="bg1">
                    <a:lumMod val="50000"/>
                  </a:schemeClr>
                </a:solidFill>
                <a:latin typeface="Myriad Pro" charset="0"/>
              </a:rPr>
              <a:t>only</a:t>
            </a:r>
            <a:r>
              <a:rPr lang="es-ES" sz="1200" i="1" dirty="0">
                <a:solidFill>
                  <a:schemeClr val="bg1">
                    <a:lumMod val="50000"/>
                  </a:schemeClr>
                </a:solidFill>
                <a:latin typeface="Myriad Pro" charset="0"/>
              </a:rPr>
              <a:t> </a:t>
            </a:r>
            <a:r>
              <a:rPr lang="es-ES" sz="1200" i="1" dirty="0" err="1">
                <a:solidFill>
                  <a:schemeClr val="bg1">
                    <a:lumMod val="50000"/>
                  </a:schemeClr>
                </a:solidFill>
                <a:latin typeface="Myriad Pro" charset="0"/>
              </a:rPr>
              <a:t>the</a:t>
            </a:r>
            <a:r>
              <a:rPr lang="es-ES" sz="1200" i="1" dirty="0">
                <a:solidFill>
                  <a:schemeClr val="bg1">
                    <a:lumMod val="50000"/>
                  </a:schemeClr>
                </a:solidFill>
                <a:latin typeface="Myriad Pro" charset="0"/>
              </a:rPr>
              <a:t> </a:t>
            </a:r>
            <a:r>
              <a:rPr lang="es-ES" sz="1200" i="1" dirty="0" err="1">
                <a:solidFill>
                  <a:schemeClr val="bg1">
                    <a:lumMod val="50000"/>
                  </a:schemeClr>
                </a:solidFill>
                <a:latin typeface="Myriad Pro" charset="0"/>
              </a:rPr>
              <a:t>infrastructure</a:t>
            </a:r>
            <a:r>
              <a:rPr lang="es-ES" sz="1200" i="1" dirty="0">
                <a:solidFill>
                  <a:schemeClr val="bg1">
                    <a:lumMod val="50000"/>
                  </a:schemeClr>
                </a:solidFill>
                <a:latin typeface="Myriad Pro" charset="0"/>
              </a:rPr>
              <a:t> </a:t>
            </a:r>
            <a:r>
              <a:rPr lang="es-ES" sz="1200" i="1" dirty="0" err="1">
                <a:solidFill>
                  <a:schemeClr val="bg1">
                    <a:lumMod val="50000"/>
                  </a:schemeClr>
                </a:solidFill>
                <a:latin typeface="Myriad Pro" charset="0"/>
              </a:rPr>
              <a:t>within</a:t>
            </a:r>
            <a:r>
              <a:rPr lang="es-ES" sz="1200" i="1" dirty="0">
                <a:solidFill>
                  <a:schemeClr val="bg1">
                    <a:lumMod val="50000"/>
                  </a:schemeClr>
                </a:solidFill>
                <a:latin typeface="Myriad Pro" charset="0"/>
              </a:rPr>
              <a:t> </a:t>
            </a:r>
            <a:r>
              <a:rPr lang="es-ES" sz="1200" i="1" dirty="0" err="1">
                <a:solidFill>
                  <a:schemeClr val="bg1">
                    <a:lumMod val="50000"/>
                  </a:schemeClr>
                </a:solidFill>
                <a:latin typeface="Myriad Pro" charset="0"/>
              </a:rPr>
              <a:t>the</a:t>
            </a:r>
            <a:r>
              <a:rPr lang="es-ES" sz="1200" i="1" dirty="0">
                <a:solidFill>
                  <a:schemeClr val="bg1">
                    <a:lumMod val="50000"/>
                  </a:schemeClr>
                </a:solidFill>
                <a:latin typeface="Myriad Pro" charset="0"/>
              </a:rPr>
              <a:t> </a:t>
            </a:r>
            <a:r>
              <a:rPr lang="es-ES" sz="1200" i="1" dirty="0" err="1">
                <a:solidFill>
                  <a:schemeClr val="bg1">
                    <a:lumMod val="50000"/>
                  </a:schemeClr>
                </a:solidFill>
                <a:latin typeface="Myriad Pro" charset="0"/>
              </a:rPr>
              <a:t>boundaries</a:t>
            </a:r>
            <a:r>
              <a:rPr lang="es-ES" sz="1200" i="1" dirty="0">
                <a:solidFill>
                  <a:schemeClr val="bg1">
                    <a:lumMod val="50000"/>
                  </a:schemeClr>
                </a:solidFill>
                <a:latin typeface="Myriad Pro" charset="0"/>
              </a:rPr>
              <a:t> </a:t>
            </a:r>
            <a:r>
              <a:rPr lang="es-ES" sz="1200" i="1" dirty="0" err="1">
                <a:solidFill>
                  <a:schemeClr val="bg1">
                    <a:lumMod val="50000"/>
                  </a:schemeClr>
                </a:solidFill>
                <a:latin typeface="Myriad Pro" charset="0"/>
              </a:rPr>
              <a:t>of</a:t>
            </a:r>
            <a:r>
              <a:rPr lang="en-GB" sz="1200" i="1" dirty="0">
                <a:solidFill>
                  <a:schemeClr val="bg1">
                    <a:lumMod val="50000"/>
                  </a:schemeClr>
                </a:solidFill>
                <a:latin typeface="Myriad Pro" charset="0"/>
              </a:rPr>
              <a:t> </a:t>
            </a:r>
            <a:r>
              <a:rPr lang="en-GB" sz="1200" i="1" dirty="0" err="1">
                <a:solidFill>
                  <a:schemeClr val="bg1">
                    <a:lumMod val="50000"/>
                  </a:schemeClr>
                </a:solidFill>
                <a:latin typeface="Myriad Pro" charset="0"/>
              </a:rPr>
              <a:t>Panevezys</a:t>
            </a:r>
            <a:r>
              <a:rPr lang="en-GB" sz="1200" i="1" dirty="0">
                <a:solidFill>
                  <a:schemeClr val="bg1">
                    <a:lumMod val="50000"/>
                  </a:schemeClr>
                </a:solidFill>
                <a:latin typeface="Myriad Pro" charset="0"/>
              </a:rPr>
              <a:t> Municipality</a:t>
            </a:r>
            <a:endParaRPr lang="es-ES" dirty="0"/>
          </a:p>
        </p:txBody>
      </p:sp>
      <p:sp>
        <p:nvSpPr>
          <p:cNvPr id="4" name="Marcador de número de diapositiva 3"/>
          <p:cNvSpPr>
            <a:spLocks noGrp="1"/>
          </p:cNvSpPr>
          <p:nvPr>
            <p:ph type="sldNum" sz="quarter" idx="5"/>
          </p:nvPr>
        </p:nvSpPr>
        <p:spPr/>
        <p:txBody>
          <a:bodyPr/>
          <a:lstStyle/>
          <a:p>
            <a:fld id="{DC3B9DF8-588C-4B94-8FFC-A29BD34EBA8F}" type="slidenum">
              <a:rPr lang="lv-LV" smtClean="0"/>
              <a:t>8</a:t>
            </a:fld>
            <a:endParaRPr lang="lv-LV"/>
          </a:p>
        </p:txBody>
      </p:sp>
    </p:spTree>
    <p:extLst>
      <p:ext uri="{BB962C8B-B14F-4D97-AF65-F5344CB8AC3E}">
        <p14:creationId xmlns:p14="http://schemas.microsoft.com/office/powerpoint/2010/main" val="515618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DC3B9DF8-588C-4B94-8FFC-A29BD34EBA8F}" type="slidenum">
              <a:rPr lang="lv-LV" smtClean="0"/>
              <a:t>9</a:t>
            </a:fld>
            <a:endParaRPr lang="lv-LV"/>
          </a:p>
        </p:txBody>
      </p:sp>
    </p:spTree>
    <p:extLst>
      <p:ext uri="{BB962C8B-B14F-4D97-AF65-F5344CB8AC3E}">
        <p14:creationId xmlns:p14="http://schemas.microsoft.com/office/powerpoint/2010/main" val="13209211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indent="-134993" defTabSz="514323">
              <a:lnSpc>
                <a:spcPct val="107000"/>
              </a:lnSpc>
              <a:spcBef>
                <a:spcPts val="750"/>
              </a:spcBef>
              <a:spcAft>
                <a:spcPts val="429"/>
              </a:spcAft>
              <a:buBlip>
                <a:blip r:embed="rId3"/>
              </a:buBlip>
            </a:pPr>
            <a:r>
              <a:rPr lang="es-ES" sz="1200" err="1">
                <a:solidFill>
                  <a:srgbClr val="5D5D5D"/>
                </a:solidFill>
                <a:latin typeface="Myriad Pro" charset="0"/>
              </a:rPr>
              <a:t>This</a:t>
            </a:r>
            <a:r>
              <a:rPr lang="es-ES" sz="1200">
                <a:solidFill>
                  <a:srgbClr val="5D5D5D"/>
                </a:solidFill>
                <a:latin typeface="Myriad Pro" charset="0"/>
              </a:rPr>
              <a:t> </a:t>
            </a:r>
            <a:r>
              <a:rPr lang="es-ES" sz="1200" err="1">
                <a:solidFill>
                  <a:srgbClr val="5D5D5D"/>
                </a:solidFill>
                <a:latin typeface="Myriad Pro" charset="0"/>
              </a:rPr>
              <a:t>section</a:t>
            </a:r>
            <a:r>
              <a:rPr lang="es-ES" sz="1200">
                <a:solidFill>
                  <a:srgbClr val="5D5D5D"/>
                </a:solidFill>
                <a:latin typeface="Myriad Pro" charset="0"/>
              </a:rPr>
              <a:t> </a:t>
            </a:r>
            <a:r>
              <a:rPr lang="es-ES" sz="1200" b="1" err="1">
                <a:solidFill>
                  <a:srgbClr val="5D5D5D"/>
                </a:solidFill>
                <a:latin typeface="Myriad Pro" charset="0"/>
              </a:rPr>
              <a:t>connects</a:t>
            </a:r>
            <a:r>
              <a:rPr lang="es-ES" sz="1200" b="1">
                <a:solidFill>
                  <a:srgbClr val="5D5D5D"/>
                </a:solidFill>
                <a:latin typeface="Myriad Pro" charset="0"/>
              </a:rPr>
              <a:t> </a:t>
            </a:r>
            <a:r>
              <a:rPr lang="es-ES" sz="1200" err="1">
                <a:solidFill>
                  <a:srgbClr val="5D5D5D"/>
                </a:solidFill>
                <a:latin typeface="Myriad Pro" charset="0"/>
              </a:rPr>
              <a:t>two</a:t>
            </a:r>
            <a:r>
              <a:rPr lang="es-ES" sz="1200">
                <a:solidFill>
                  <a:srgbClr val="5D5D5D"/>
                </a:solidFill>
                <a:latin typeface="Myriad Pro" charset="0"/>
              </a:rPr>
              <a:t> </a:t>
            </a:r>
            <a:r>
              <a:rPr lang="es-ES" sz="1200" err="1">
                <a:solidFill>
                  <a:srgbClr val="5D5D5D"/>
                </a:solidFill>
                <a:latin typeface="Myriad Pro" charset="0"/>
              </a:rPr>
              <a:t>main</a:t>
            </a:r>
            <a:r>
              <a:rPr lang="es-ES" sz="1200">
                <a:solidFill>
                  <a:srgbClr val="5D5D5D"/>
                </a:solidFill>
                <a:latin typeface="Myriad Pro" charset="0"/>
              </a:rPr>
              <a:t> </a:t>
            </a:r>
            <a:r>
              <a:rPr lang="es-ES" sz="1200" err="1">
                <a:solidFill>
                  <a:srgbClr val="5D5D5D"/>
                </a:solidFill>
                <a:latin typeface="Myriad Pro" charset="0"/>
              </a:rPr>
              <a:t>population</a:t>
            </a:r>
            <a:r>
              <a:rPr lang="es-ES" sz="1200">
                <a:solidFill>
                  <a:srgbClr val="5D5D5D"/>
                </a:solidFill>
                <a:latin typeface="Myriad Pro" charset="0"/>
              </a:rPr>
              <a:t> áreas, </a:t>
            </a:r>
            <a:r>
              <a:rPr lang="lt-LT" sz="1200" b="1">
                <a:solidFill>
                  <a:srgbClr val="5D5D5D"/>
                </a:solidFill>
              </a:rPr>
              <a:t>Šėta</a:t>
            </a:r>
            <a:r>
              <a:rPr lang="en-GB" sz="1200" b="1">
                <a:solidFill>
                  <a:srgbClr val="5D5D5D"/>
                </a:solidFill>
                <a:latin typeface="Myriad Pro" charset="0"/>
              </a:rPr>
              <a:t>, </a:t>
            </a:r>
            <a:r>
              <a:rPr lang="en-GB" sz="1200">
                <a:solidFill>
                  <a:srgbClr val="5D5D5D"/>
                </a:solidFill>
                <a:latin typeface="Myriad Pro" charset="0"/>
              </a:rPr>
              <a:t>to the northeast of </a:t>
            </a:r>
            <a:r>
              <a:rPr lang="en-GB" sz="1200" err="1">
                <a:solidFill>
                  <a:srgbClr val="5D5D5D"/>
                </a:solidFill>
                <a:latin typeface="Myriad Pro" charset="0"/>
              </a:rPr>
              <a:t>Kedainiai</a:t>
            </a:r>
            <a:r>
              <a:rPr lang="en-GB" sz="1200">
                <a:solidFill>
                  <a:srgbClr val="5D5D5D"/>
                </a:solidFill>
                <a:latin typeface="Myriad Pro" charset="0"/>
              </a:rPr>
              <a:t> District Municipality, and </a:t>
            </a:r>
            <a:r>
              <a:rPr lang="en-GB" sz="1200" b="1" err="1">
                <a:solidFill>
                  <a:srgbClr val="5D5D5D"/>
                </a:solidFill>
                <a:latin typeface="Myriad Pro" charset="0"/>
              </a:rPr>
              <a:t>Ramygala</a:t>
            </a:r>
            <a:r>
              <a:rPr lang="en-GB" sz="1200">
                <a:solidFill>
                  <a:srgbClr val="5D5D5D"/>
                </a:solidFill>
                <a:latin typeface="Myriad Pro" charset="0"/>
              </a:rPr>
              <a:t>, in </a:t>
            </a:r>
            <a:r>
              <a:rPr lang="en-GB" sz="1200" err="1">
                <a:solidFill>
                  <a:srgbClr val="5D5D5D"/>
                </a:solidFill>
                <a:latin typeface="Myriad Pro" charset="0"/>
              </a:rPr>
              <a:t>Panevezys</a:t>
            </a:r>
            <a:r>
              <a:rPr lang="en-GB" sz="1200">
                <a:solidFill>
                  <a:srgbClr val="5D5D5D"/>
                </a:solidFill>
                <a:latin typeface="Myriad Pro" charset="0"/>
              </a:rPr>
              <a:t> District Municipality.</a:t>
            </a:r>
          </a:p>
          <a:p>
            <a:pPr indent="-134993" defTabSz="514323">
              <a:lnSpc>
                <a:spcPct val="107000"/>
              </a:lnSpc>
              <a:spcBef>
                <a:spcPts val="750"/>
              </a:spcBef>
              <a:spcAft>
                <a:spcPts val="429"/>
              </a:spcAft>
              <a:buBlip>
                <a:blip r:embed="rId3"/>
              </a:buBlip>
            </a:pPr>
            <a:r>
              <a:rPr lang="en-GB" sz="1200">
                <a:solidFill>
                  <a:srgbClr val="5D5D5D"/>
                </a:solidFill>
                <a:latin typeface="Myriad Pro" charset="0"/>
              </a:rPr>
              <a:t>The </a:t>
            </a:r>
            <a:r>
              <a:rPr lang="en-GB" sz="1200" b="1">
                <a:solidFill>
                  <a:srgbClr val="5D5D5D"/>
                </a:solidFill>
                <a:latin typeface="Myriad Pro" charset="0"/>
              </a:rPr>
              <a:t>alignment </a:t>
            </a:r>
            <a:r>
              <a:rPr lang="en-GB" sz="1200">
                <a:solidFill>
                  <a:srgbClr val="5D5D5D"/>
                </a:solidFill>
                <a:latin typeface="Myriad Pro" charset="0"/>
              </a:rPr>
              <a:t>of this section has been designed within the boundaries of the approved </a:t>
            </a:r>
            <a:r>
              <a:rPr lang="en-GB" sz="1200" b="1">
                <a:solidFill>
                  <a:srgbClr val="5D5D5D"/>
                </a:solidFill>
                <a:latin typeface="Myriad Pro" charset="0"/>
              </a:rPr>
              <a:t>Special Plan, </a:t>
            </a:r>
            <a:r>
              <a:rPr lang="en-GB" sz="1200">
                <a:solidFill>
                  <a:srgbClr val="5D5D5D"/>
                </a:solidFill>
                <a:latin typeface="Myriad Pro" charset="0"/>
              </a:rPr>
              <a:t>running in close proximity to: </a:t>
            </a:r>
            <a:r>
              <a:rPr lang="lt-LT" sz="1200" b="1">
                <a:solidFill>
                  <a:srgbClr val="5D5D5D"/>
                </a:solidFill>
              </a:rPr>
              <a:t>Jotainiai</a:t>
            </a:r>
            <a:r>
              <a:rPr lang="es-ES" sz="1200" b="1">
                <a:solidFill>
                  <a:srgbClr val="5D5D5D"/>
                </a:solidFill>
                <a:latin typeface="Myriad Pro" panose="020B0503030403020204"/>
              </a:rPr>
              <a:t>,</a:t>
            </a:r>
            <a:r>
              <a:rPr lang="lt-LT" sz="1200" b="1">
                <a:solidFill>
                  <a:srgbClr val="5D5D5D"/>
                </a:solidFill>
              </a:rPr>
              <a:t>Daniūnai</a:t>
            </a:r>
            <a:r>
              <a:rPr lang="es-ES" sz="1200" b="1">
                <a:solidFill>
                  <a:srgbClr val="5D5D5D"/>
                </a:solidFill>
                <a:latin typeface="Myriad Pro" panose="020B0503030403020204"/>
              </a:rPr>
              <a:t>, </a:t>
            </a:r>
            <a:r>
              <a:rPr lang="lt-LT" sz="1200" b="1">
                <a:solidFill>
                  <a:srgbClr val="5D5D5D"/>
                </a:solidFill>
              </a:rPr>
              <a:t>Pauslajys</a:t>
            </a:r>
            <a:r>
              <a:rPr lang="es-ES" sz="1200" b="1">
                <a:solidFill>
                  <a:srgbClr val="5D5D5D"/>
                </a:solidFill>
                <a:latin typeface="Myriad Pro" panose="020B0503030403020204"/>
              </a:rPr>
              <a:t> </a:t>
            </a:r>
            <a:r>
              <a:rPr lang="es-ES" sz="1200">
                <a:solidFill>
                  <a:srgbClr val="5D5D5D"/>
                </a:solidFill>
                <a:latin typeface="Myriad Pro" panose="020B0503030403020204"/>
              </a:rPr>
              <a:t>and</a:t>
            </a:r>
            <a:r>
              <a:rPr lang="es-ES" sz="1200" b="1">
                <a:solidFill>
                  <a:srgbClr val="5D5D5D"/>
                </a:solidFill>
                <a:latin typeface="Myriad Pro" panose="020B0503030403020204"/>
              </a:rPr>
              <a:t> </a:t>
            </a:r>
            <a:r>
              <a:rPr lang="lt-LT" sz="1200" b="1">
                <a:solidFill>
                  <a:srgbClr val="5D5D5D"/>
                </a:solidFill>
              </a:rPr>
              <a:t>Pagiriai</a:t>
            </a:r>
            <a:r>
              <a:rPr lang="es-ES" sz="1200" b="1">
                <a:solidFill>
                  <a:srgbClr val="5D5D5D"/>
                </a:solidFill>
                <a:latin typeface="Myriad Pro" panose="020B0503030403020204"/>
              </a:rPr>
              <a:t>.</a:t>
            </a:r>
            <a:endParaRPr lang="en-GB" sz="1200" b="1">
              <a:solidFill>
                <a:srgbClr val="5D5D5D"/>
              </a:solidFill>
              <a:latin typeface="Myriad Pro" panose="020B0503030403020204"/>
            </a:endParaRPr>
          </a:p>
          <a:p>
            <a:pPr indent="-134993" defTabSz="514323">
              <a:lnSpc>
                <a:spcPct val="107000"/>
              </a:lnSpc>
              <a:spcBef>
                <a:spcPts val="750"/>
              </a:spcBef>
              <a:spcAft>
                <a:spcPts val="429"/>
              </a:spcAft>
              <a:buBlip>
                <a:blip r:embed="rId3"/>
              </a:buBlip>
            </a:pPr>
            <a:r>
              <a:rPr lang="en-GB" sz="1200">
                <a:solidFill>
                  <a:srgbClr val="5D5D5D"/>
                </a:solidFill>
                <a:latin typeface="Myriad Pro" charset="0"/>
              </a:rPr>
              <a:t>The stretch intersects several existing transport infrastructure, for which </a:t>
            </a:r>
            <a:r>
              <a:rPr lang="en-GB" sz="1200" b="1">
                <a:solidFill>
                  <a:srgbClr val="5D5D5D"/>
                </a:solidFill>
                <a:latin typeface="Myriad Pro" charset="0"/>
              </a:rPr>
              <a:t>new grade separated junctions </a:t>
            </a:r>
            <a:r>
              <a:rPr lang="en-GB" sz="1200">
                <a:solidFill>
                  <a:srgbClr val="5D5D5D"/>
                </a:solidFill>
                <a:latin typeface="Myriad Pro" charset="0"/>
              </a:rPr>
              <a:t>have been designed, </a:t>
            </a:r>
            <a:r>
              <a:rPr lang="en-GB" sz="1200" b="1">
                <a:solidFill>
                  <a:srgbClr val="5D5D5D"/>
                </a:solidFill>
                <a:latin typeface="Myriad Pro" charset="0"/>
              </a:rPr>
              <a:t>avoiding level crossings </a:t>
            </a:r>
            <a:r>
              <a:rPr lang="en-GB" sz="1200">
                <a:solidFill>
                  <a:srgbClr val="5D5D5D"/>
                </a:solidFill>
                <a:latin typeface="Myriad Pro" charset="0"/>
              </a:rPr>
              <a:t>that represent one of the </a:t>
            </a:r>
            <a:r>
              <a:rPr lang="en-GB" sz="1200" b="1">
                <a:solidFill>
                  <a:srgbClr val="5D5D5D"/>
                </a:solidFill>
                <a:latin typeface="Myriad Pro" charset="0"/>
              </a:rPr>
              <a:t>rail sector´s biggest safety concerns. </a:t>
            </a:r>
          </a:p>
          <a:p>
            <a:pPr indent="-134993" defTabSz="514323">
              <a:lnSpc>
                <a:spcPct val="107000"/>
              </a:lnSpc>
              <a:spcBef>
                <a:spcPts val="750"/>
              </a:spcBef>
              <a:spcAft>
                <a:spcPts val="429"/>
              </a:spcAft>
              <a:buBlip>
                <a:blip r:embed="rId3"/>
              </a:buBlip>
            </a:pPr>
            <a:r>
              <a:rPr lang="en-GB" sz="1200" b="1">
                <a:solidFill>
                  <a:srgbClr val="5D5D5D"/>
                </a:solidFill>
                <a:latin typeface="Myriad Pro" charset="0"/>
              </a:rPr>
              <a:t>Access roads</a:t>
            </a:r>
            <a:r>
              <a:rPr lang="en-GB" sz="1200">
                <a:solidFill>
                  <a:srgbClr val="5D5D5D"/>
                </a:solidFill>
                <a:latin typeface="Myriad Pro" charset="0"/>
              </a:rPr>
              <a:t> parallel to the new railway line have been </a:t>
            </a:r>
            <a:r>
              <a:rPr lang="en-GB" sz="1200" b="1">
                <a:solidFill>
                  <a:srgbClr val="5D5D5D"/>
                </a:solidFill>
                <a:latin typeface="Myriad Pro" charset="0"/>
              </a:rPr>
              <a:t>designed</a:t>
            </a:r>
            <a:r>
              <a:rPr lang="en-GB" sz="1200">
                <a:solidFill>
                  <a:srgbClr val="5D5D5D"/>
                </a:solidFill>
                <a:latin typeface="Myriad Pro" charset="0"/>
              </a:rPr>
              <a:t>, </a:t>
            </a:r>
            <a:r>
              <a:rPr lang="en-GB" sz="1200" b="1">
                <a:solidFill>
                  <a:srgbClr val="5D5D5D"/>
                </a:solidFill>
                <a:latin typeface="Myriad Pro" charset="0"/>
              </a:rPr>
              <a:t>ensuring connectivity </a:t>
            </a:r>
            <a:r>
              <a:rPr lang="en-GB" sz="1200">
                <a:solidFill>
                  <a:srgbClr val="5D5D5D"/>
                </a:solidFill>
                <a:latin typeface="Myriad Pro" charset="0"/>
              </a:rPr>
              <a:t>among the adjacent private </a:t>
            </a:r>
            <a:r>
              <a:rPr lang="en-GB" sz="1200" err="1">
                <a:solidFill>
                  <a:srgbClr val="5D5D5D"/>
                </a:solidFill>
                <a:latin typeface="Myriad Pro" charset="0"/>
              </a:rPr>
              <a:t>landplot</a:t>
            </a:r>
            <a:r>
              <a:rPr lang="en-GB" sz="1200">
                <a:solidFill>
                  <a:srgbClr val="5D5D5D"/>
                </a:solidFill>
                <a:latin typeface="Myriad Pro" charset="0"/>
              </a:rPr>
              <a:t> owners.</a:t>
            </a:r>
          </a:p>
          <a:p>
            <a:pPr defTabSz="514323">
              <a:lnSpc>
                <a:spcPct val="107000"/>
              </a:lnSpc>
              <a:spcBef>
                <a:spcPts val="750"/>
              </a:spcBef>
              <a:spcAft>
                <a:spcPts val="429"/>
              </a:spcAft>
            </a:pPr>
            <a:r>
              <a:rPr lang="en-GB" sz="1200" i="1">
                <a:solidFill>
                  <a:srgbClr val="5D5D5D"/>
                </a:solidFill>
                <a:latin typeface="Myriad Pro" charset="0"/>
              </a:rPr>
              <a:t>NOTE: </a:t>
            </a:r>
            <a:r>
              <a:rPr lang="es-ES" sz="1200" i="1" err="1">
                <a:solidFill>
                  <a:schemeClr val="bg1">
                    <a:lumMod val="50000"/>
                  </a:schemeClr>
                </a:solidFill>
                <a:latin typeface="Myriad Pro" charset="0"/>
              </a:rPr>
              <a:t>For</a:t>
            </a:r>
            <a:r>
              <a:rPr lang="es-ES" sz="1200" i="1">
                <a:solidFill>
                  <a:schemeClr val="bg1">
                    <a:lumMod val="50000"/>
                  </a:schemeClr>
                </a:solidFill>
                <a:latin typeface="Myriad Pro" charset="0"/>
              </a:rPr>
              <a:t> </a:t>
            </a:r>
            <a:r>
              <a:rPr lang="es-ES" sz="1200" i="1" err="1">
                <a:solidFill>
                  <a:schemeClr val="bg1">
                    <a:lumMod val="50000"/>
                  </a:schemeClr>
                </a:solidFill>
                <a:latin typeface="Myriad Pro" charset="0"/>
              </a:rPr>
              <a:t>the</a:t>
            </a:r>
            <a:r>
              <a:rPr lang="es-ES" sz="1200" i="1">
                <a:solidFill>
                  <a:schemeClr val="bg1">
                    <a:lumMod val="50000"/>
                  </a:schemeClr>
                </a:solidFill>
                <a:latin typeface="Myriad Pro" charset="0"/>
              </a:rPr>
              <a:t> </a:t>
            </a:r>
            <a:r>
              <a:rPr lang="es-ES" sz="1200" i="1" err="1">
                <a:solidFill>
                  <a:schemeClr val="bg1">
                    <a:lumMod val="50000"/>
                  </a:schemeClr>
                </a:solidFill>
                <a:latin typeface="Myriad Pro" charset="0"/>
              </a:rPr>
              <a:t>purpose</a:t>
            </a:r>
            <a:r>
              <a:rPr lang="es-ES" sz="1200" i="1">
                <a:solidFill>
                  <a:schemeClr val="bg1">
                    <a:lumMod val="50000"/>
                  </a:schemeClr>
                </a:solidFill>
                <a:latin typeface="Myriad Pro" charset="0"/>
              </a:rPr>
              <a:t> </a:t>
            </a:r>
            <a:r>
              <a:rPr lang="es-ES" sz="1200" i="1" err="1">
                <a:solidFill>
                  <a:schemeClr val="bg1">
                    <a:lumMod val="50000"/>
                  </a:schemeClr>
                </a:solidFill>
                <a:latin typeface="Myriad Pro" charset="0"/>
              </a:rPr>
              <a:t>of</a:t>
            </a:r>
            <a:r>
              <a:rPr lang="es-ES" sz="1200" i="1">
                <a:solidFill>
                  <a:schemeClr val="bg1">
                    <a:lumMod val="50000"/>
                  </a:schemeClr>
                </a:solidFill>
                <a:latin typeface="Myriad Pro" charset="0"/>
              </a:rPr>
              <a:t> </a:t>
            </a:r>
            <a:r>
              <a:rPr lang="es-ES" sz="1200" i="1" err="1">
                <a:solidFill>
                  <a:schemeClr val="bg1">
                    <a:lumMod val="50000"/>
                  </a:schemeClr>
                </a:solidFill>
                <a:latin typeface="Myriad Pro" charset="0"/>
              </a:rPr>
              <a:t>this</a:t>
            </a:r>
            <a:r>
              <a:rPr lang="es-ES" sz="1200" i="1">
                <a:solidFill>
                  <a:schemeClr val="bg1">
                    <a:lumMod val="50000"/>
                  </a:schemeClr>
                </a:solidFill>
                <a:latin typeface="Myriad Pro" charset="0"/>
              </a:rPr>
              <a:t> </a:t>
            </a:r>
            <a:r>
              <a:rPr lang="es-ES" sz="1200" i="1" err="1">
                <a:solidFill>
                  <a:schemeClr val="bg1">
                    <a:lumMod val="50000"/>
                  </a:schemeClr>
                </a:solidFill>
                <a:latin typeface="Myriad Pro" charset="0"/>
              </a:rPr>
              <a:t>presentation</a:t>
            </a:r>
            <a:r>
              <a:rPr lang="es-ES" sz="1200" i="1">
                <a:solidFill>
                  <a:schemeClr val="bg1">
                    <a:lumMod val="50000"/>
                  </a:schemeClr>
                </a:solidFill>
                <a:latin typeface="Myriad Pro" charset="0"/>
              </a:rPr>
              <a:t>, </a:t>
            </a:r>
            <a:r>
              <a:rPr lang="es-ES" sz="1200" i="1" err="1">
                <a:solidFill>
                  <a:schemeClr val="bg1">
                    <a:lumMod val="50000"/>
                  </a:schemeClr>
                </a:solidFill>
                <a:latin typeface="Myriad Pro" charset="0"/>
              </a:rPr>
              <a:t>we´ll</a:t>
            </a:r>
            <a:r>
              <a:rPr lang="es-ES" sz="1200" i="1">
                <a:solidFill>
                  <a:schemeClr val="bg1">
                    <a:lumMod val="50000"/>
                  </a:schemeClr>
                </a:solidFill>
                <a:latin typeface="Myriad Pro" charset="0"/>
              </a:rPr>
              <a:t> be </a:t>
            </a:r>
            <a:r>
              <a:rPr lang="es-ES" sz="1200" i="1" err="1">
                <a:solidFill>
                  <a:schemeClr val="bg1">
                    <a:lumMod val="50000"/>
                  </a:schemeClr>
                </a:solidFill>
                <a:latin typeface="Myriad Pro" charset="0"/>
              </a:rPr>
              <a:t>showing</a:t>
            </a:r>
            <a:r>
              <a:rPr lang="es-ES" sz="1200" i="1">
                <a:solidFill>
                  <a:schemeClr val="bg1">
                    <a:lumMod val="50000"/>
                  </a:schemeClr>
                </a:solidFill>
                <a:latin typeface="Myriad Pro" charset="0"/>
              </a:rPr>
              <a:t> </a:t>
            </a:r>
            <a:r>
              <a:rPr lang="es-ES" sz="1200" i="1" err="1">
                <a:solidFill>
                  <a:schemeClr val="bg1">
                    <a:lumMod val="50000"/>
                  </a:schemeClr>
                </a:solidFill>
                <a:latin typeface="Myriad Pro" charset="0"/>
              </a:rPr>
              <a:t>only</a:t>
            </a:r>
            <a:r>
              <a:rPr lang="es-ES" sz="1200" i="1">
                <a:solidFill>
                  <a:schemeClr val="bg1">
                    <a:lumMod val="50000"/>
                  </a:schemeClr>
                </a:solidFill>
                <a:latin typeface="Myriad Pro" charset="0"/>
              </a:rPr>
              <a:t> </a:t>
            </a:r>
            <a:r>
              <a:rPr lang="es-ES" sz="1200" i="1" err="1">
                <a:solidFill>
                  <a:schemeClr val="bg1">
                    <a:lumMod val="50000"/>
                  </a:schemeClr>
                </a:solidFill>
                <a:latin typeface="Myriad Pro" charset="0"/>
              </a:rPr>
              <a:t>the</a:t>
            </a:r>
            <a:r>
              <a:rPr lang="es-ES" sz="1200" i="1">
                <a:solidFill>
                  <a:schemeClr val="bg1">
                    <a:lumMod val="50000"/>
                  </a:schemeClr>
                </a:solidFill>
                <a:latin typeface="Myriad Pro" charset="0"/>
              </a:rPr>
              <a:t> </a:t>
            </a:r>
            <a:r>
              <a:rPr lang="es-ES" sz="1200" i="1" err="1">
                <a:solidFill>
                  <a:schemeClr val="bg1">
                    <a:lumMod val="50000"/>
                  </a:schemeClr>
                </a:solidFill>
                <a:latin typeface="Myriad Pro" charset="0"/>
              </a:rPr>
              <a:t>infrastructure</a:t>
            </a:r>
            <a:r>
              <a:rPr lang="es-ES" sz="1200" i="1">
                <a:solidFill>
                  <a:schemeClr val="bg1">
                    <a:lumMod val="50000"/>
                  </a:schemeClr>
                </a:solidFill>
                <a:latin typeface="Myriad Pro" charset="0"/>
              </a:rPr>
              <a:t> </a:t>
            </a:r>
            <a:r>
              <a:rPr lang="es-ES" sz="1200" i="1" err="1">
                <a:solidFill>
                  <a:schemeClr val="bg1">
                    <a:lumMod val="50000"/>
                  </a:schemeClr>
                </a:solidFill>
                <a:latin typeface="Myriad Pro" charset="0"/>
              </a:rPr>
              <a:t>within</a:t>
            </a:r>
            <a:r>
              <a:rPr lang="es-ES" sz="1200" i="1">
                <a:solidFill>
                  <a:schemeClr val="bg1">
                    <a:lumMod val="50000"/>
                  </a:schemeClr>
                </a:solidFill>
                <a:latin typeface="Myriad Pro" charset="0"/>
              </a:rPr>
              <a:t> </a:t>
            </a:r>
            <a:r>
              <a:rPr lang="es-ES" sz="1200" i="1" err="1">
                <a:solidFill>
                  <a:schemeClr val="bg1">
                    <a:lumMod val="50000"/>
                  </a:schemeClr>
                </a:solidFill>
                <a:latin typeface="Myriad Pro" charset="0"/>
              </a:rPr>
              <a:t>the</a:t>
            </a:r>
            <a:r>
              <a:rPr lang="es-ES" sz="1200" i="1">
                <a:solidFill>
                  <a:schemeClr val="bg1">
                    <a:lumMod val="50000"/>
                  </a:schemeClr>
                </a:solidFill>
                <a:latin typeface="Myriad Pro" charset="0"/>
              </a:rPr>
              <a:t> </a:t>
            </a:r>
            <a:r>
              <a:rPr lang="es-ES" sz="1200" i="1" err="1">
                <a:solidFill>
                  <a:schemeClr val="bg1">
                    <a:lumMod val="50000"/>
                  </a:schemeClr>
                </a:solidFill>
                <a:latin typeface="Myriad Pro" charset="0"/>
              </a:rPr>
              <a:t>boundaries</a:t>
            </a:r>
            <a:r>
              <a:rPr lang="es-ES" sz="1200" i="1">
                <a:solidFill>
                  <a:schemeClr val="bg1">
                    <a:lumMod val="50000"/>
                  </a:schemeClr>
                </a:solidFill>
                <a:latin typeface="Myriad Pro" charset="0"/>
              </a:rPr>
              <a:t> </a:t>
            </a:r>
            <a:r>
              <a:rPr lang="es-ES" sz="1200" i="1" err="1">
                <a:solidFill>
                  <a:schemeClr val="bg1">
                    <a:lumMod val="50000"/>
                  </a:schemeClr>
                </a:solidFill>
                <a:latin typeface="Myriad Pro" charset="0"/>
              </a:rPr>
              <a:t>of</a:t>
            </a:r>
            <a:r>
              <a:rPr lang="en-GB" sz="1200" i="1">
                <a:solidFill>
                  <a:schemeClr val="bg1">
                    <a:lumMod val="50000"/>
                  </a:schemeClr>
                </a:solidFill>
                <a:latin typeface="Myriad Pro" charset="0"/>
              </a:rPr>
              <a:t> </a:t>
            </a:r>
            <a:r>
              <a:rPr lang="en-GB" sz="1200" i="1" err="1">
                <a:solidFill>
                  <a:schemeClr val="bg1">
                    <a:lumMod val="50000"/>
                  </a:schemeClr>
                </a:solidFill>
                <a:latin typeface="Myriad Pro" charset="0"/>
              </a:rPr>
              <a:t>Panevezys</a:t>
            </a:r>
            <a:r>
              <a:rPr lang="en-GB" sz="1200" i="1">
                <a:solidFill>
                  <a:schemeClr val="bg1">
                    <a:lumMod val="50000"/>
                  </a:schemeClr>
                </a:solidFill>
                <a:latin typeface="Myriad Pro" charset="0"/>
              </a:rPr>
              <a:t> Municipality</a:t>
            </a:r>
            <a:endParaRPr lang="es-ES"/>
          </a:p>
        </p:txBody>
      </p:sp>
      <p:sp>
        <p:nvSpPr>
          <p:cNvPr id="4" name="Marcador de número de diapositiva 3"/>
          <p:cNvSpPr>
            <a:spLocks noGrp="1"/>
          </p:cNvSpPr>
          <p:nvPr>
            <p:ph type="sldNum" sz="quarter" idx="5"/>
          </p:nvPr>
        </p:nvSpPr>
        <p:spPr/>
        <p:txBody>
          <a:bodyPr/>
          <a:lstStyle/>
          <a:p>
            <a:fld id="{DC3B9DF8-588C-4B94-8FFC-A29BD34EBA8F}" type="slidenum">
              <a:rPr lang="lv-LV" smtClean="0"/>
              <a:t>34</a:t>
            </a:fld>
            <a:endParaRPr lang="lv-LV"/>
          </a:p>
        </p:txBody>
      </p:sp>
    </p:spTree>
    <p:extLst>
      <p:ext uri="{BB962C8B-B14F-4D97-AF65-F5344CB8AC3E}">
        <p14:creationId xmlns:p14="http://schemas.microsoft.com/office/powerpoint/2010/main" val="10911819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indent="-134993" defTabSz="514323">
              <a:lnSpc>
                <a:spcPct val="107000"/>
              </a:lnSpc>
              <a:spcBef>
                <a:spcPts val="750"/>
              </a:spcBef>
              <a:spcAft>
                <a:spcPts val="429"/>
              </a:spcAft>
              <a:buBlip>
                <a:blip r:embed="rId3"/>
              </a:buBlip>
            </a:pPr>
            <a:r>
              <a:rPr lang="es-ES" sz="1200" err="1">
                <a:solidFill>
                  <a:srgbClr val="5D5D5D"/>
                </a:solidFill>
                <a:latin typeface="Myriad Pro" charset="0"/>
              </a:rPr>
              <a:t>This</a:t>
            </a:r>
            <a:r>
              <a:rPr lang="es-ES" sz="1200">
                <a:solidFill>
                  <a:srgbClr val="5D5D5D"/>
                </a:solidFill>
                <a:latin typeface="Myriad Pro" charset="0"/>
              </a:rPr>
              <a:t> </a:t>
            </a:r>
            <a:r>
              <a:rPr lang="es-ES" sz="1200" err="1">
                <a:solidFill>
                  <a:srgbClr val="5D5D5D"/>
                </a:solidFill>
                <a:latin typeface="Myriad Pro" charset="0"/>
              </a:rPr>
              <a:t>section</a:t>
            </a:r>
            <a:r>
              <a:rPr lang="es-ES" sz="1200">
                <a:solidFill>
                  <a:srgbClr val="5D5D5D"/>
                </a:solidFill>
                <a:latin typeface="Myriad Pro" charset="0"/>
              </a:rPr>
              <a:t> </a:t>
            </a:r>
            <a:r>
              <a:rPr lang="es-ES" sz="1200" b="1" err="1">
                <a:solidFill>
                  <a:srgbClr val="5D5D5D"/>
                </a:solidFill>
                <a:latin typeface="Myriad Pro" charset="0"/>
              </a:rPr>
              <a:t>connects</a:t>
            </a:r>
            <a:r>
              <a:rPr lang="es-ES" sz="1200" b="1">
                <a:solidFill>
                  <a:srgbClr val="5D5D5D"/>
                </a:solidFill>
                <a:latin typeface="Myriad Pro" charset="0"/>
              </a:rPr>
              <a:t> </a:t>
            </a:r>
            <a:r>
              <a:rPr lang="es-ES" sz="1200" err="1">
                <a:solidFill>
                  <a:srgbClr val="5D5D5D"/>
                </a:solidFill>
                <a:latin typeface="Myriad Pro" charset="0"/>
              </a:rPr>
              <a:t>two</a:t>
            </a:r>
            <a:r>
              <a:rPr lang="es-ES" sz="1200">
                <a:solidFill>
                  <a:srgbClr val="5D5D5D"/>
                </a:solidFill>
                <a:latin typeface="Myriad Pro" charset="0"/>
              </a:rPr>
              <a:t> </a:t>
            </a:r>
            <a:r>
              <a:rPr lang="es-ES" sz="1200" err="1">
                <a:solidFill>
                  <a:srgbClr val="5D5D5D"/>
                </a:solidFill>
                <a:latin typeface="Myriad Pro" charset="0"/>
              </a:rPr>
              <a:t>main</a:t>
            </a:r>
            <a:r>
              <a:rPr lang="es-ES" sz="1200">
                <a:solidFill>
                  <a:srgbClr val="5D5D5D"/>
                </a:solidFill>
                <a:latin typeface="Myriad Pro" charset="0"/>
              </a:rPr>
              <a:t> </a:t>
            </a:r>
            <a:r>
              <a:rPr lang="es-ES" sz="1200" err="1">
                <a:solidFill>
                  <a:srgbClr val="5D5D5D"/>
                </a:solidFill>
                <a:latin typeface="Myriad Pro" charset="0"/>
              </a:rPr>
              <a:t>population</a:t>
            </a:r>
            <a:r>
              <a:rPr lang="es-ES" sz="1200">
                <a:solidFill>
                  <a:srgbClr val="5D5D5D"/>
                </a:solidFill>
                <a:latin typeface="Myriad Pro" charset="0"/>
              </a:rPr>
              <a:t> áreas, </a:t>
            </a:r>
            <a:r>
              <a:rPr lang="lt-LT" sz="1200" b="1">
                <a:solidFill>
                  <a:srgbClr val="5D5D5D"/>
                </a:solidFill>
              </a:rPr>
              <a:t>Šėta</a:t>
            </a:r>
            <a:r>
              <a:rPr lang="en-GB" sz="1200" b="1">
                <a:solidFill>
                  <a:srgbClr val="5D5D5D"/>
                </a:solidFill>
                <a:latin typeface="Myriad Pro" charset="0"/>
              </a:rPr>
              <a:t>, </a:t>
            </a:r>
            <a:r>
              <a:rPr lang="en-GB" sz="1200">
                <a:solidFill>
                  <a:srgbClr val="5D5D5D"/>
                </a:solidFill>
                <a:latin typeface="Myriad Pro" charset="0"/>
              </a:rPr>
              <a:t>to the northeast of </a:t>
            </a:r>
            <a:r>
              <a:rPr lang="en-GB" sz="1200" err="1">
                <a:solidFill>
                  <a:srgbClr val="5D5D5D"/>
                </a:solidFill>
                <a:latin typeface="Myriad Pro" charset="0"/>
              </a:rPr>
              <a:t>Kedainiai</a:t>
            </a:r>
            <a:r>
              <a:rPr lang="en-GB" sz="1200">
                <a:solidFill>
                  <a:srgbClr val="5D5D5D"/>
                </a:solidFill>
                <a:latin typeface="Myriad Pro" charset="0"/>
              </a:rPr>
              <a:t> District Municipality, and </a:t>
            </a:r>
            <a:r>
              <a:rPr lang="en-GB" sz="1200" b="1" err="1">
                <a:solidFill>
                  <a:srgbClr val="5D5D5D"/>
                </a:solidFill>
                <a:latin typeface="Myriad Pro" charset="0"/>
              </a:rPr>
              <a:t>Ramygala</a:t>
            </a:r>
            <a:r>
              <a:rPr lang="en-GB" sz="1200">
                <a:solidFill>
                  <a:srgbClr val="5D5D5D"/>
                </a:solidFill>
                <a:latin typeface="Myriad Pro" charset="0"/>
              </a:rPr>
              <a:t>, in </a:t>
            </a:r>
            <a:r>
              <a:rPr lang="en-GB" sz="1200" err="1">
                <a:solidFill>
                  <a:srgbClr val="5D5D5D"/>
                </a:solidFill>
                <a:latin typeface="Myriad Pro" charset="0"/>
              </a:rPr>
              <a:t>Panevezys</a:t>
            </a:r>
            <a:r>
              <a:rPr lang="en-GB" sz="1200">
                <a:solidFill>
                  <a:srgbClr val="5D5D5D"/>
                </a:solidFill>
                <a:latin typeface="Myriad Pro" charset="0"/>
              </a:rPr>
              <a:t> District Municipality.</a:t>
            </a:r>
          </a:p>
          <a:p>
            <a:pPr indent="-134993" defTabSz="514323">
              <a:lnSpc>
                <a:spcPct val="107000"/>
              </a:lnSpc>
              <a:spcBef>
                <a:spcPts val="750"/>
              </a:spcBef>
              <a:spcAft>
                <a:spcPts val="429"/>
              </a:spcAft>
              <a:buBlip>
                <a:blip r:embed="rId3"/>
              </a:buBlip>
            </a:pPr>
            <a:r>
              <a:rPr lang="en-GB" sz="1200">
                <a:solidFill>
                  <a:srgbClr val="5D5D5D"/>
                </a:solidFill>
                <a:latin typeface="Myriad Pro" charset="0"/>
              </a:rPr>
              <a:t>The </a:t>
            </a:r>
            <a:r>
              <a:rPr lang="en-GB" sz="1200" b="1">
                <a:solidFill>
                  <a:srgbClr val="5D5D5D"/>
                </a:solidFill>
                <a:latin typeface="Myriad Pro" charset="0"/>
              </a:rPr>
              <a:t>alignment </a:t>
            </a:r>
            <a:r>
              <a:rPr lang="en-GB" sz="1200">
                <a:solidFill>
                  <a:srgbClr val="5D5D5D"/>
                </a:solidFill>
                <a:latin typeface="Myriad Pro" charset="0"/>
              </a:rPr>
              <a:t>of this section has been designed within the boundaries of the approved </a:t>
            </a:r>
            <a:r>
              <a:rPr lang="en-GB" sz="1200" b="1">
                <a:solidFill>
                  <a:srgbClr val="5D5D5D"/>
                </a:solidFill>
                <a:latin typeface="Myriad Pro" charset="0"/>
              </a:rPr>
              <a:t>Special Plan, </a:t>
            </a:r>
            <a:r>
              <a:rPr lang="en-GB" sz="1200">
                <a:solidFill>
                  <a:srgbClr val="5D5D5D"/>
                </a:solidFill>
                <a:latin typeface="Myriad Pro" charset="0"/>
              </a:rPr>
              <a:t>running in close proximity to: </a:t>
            </a:r>
            <a:r>
              <a:rPr lang="lt-LT" sz="1200" b="1">
                <a:solidFill>
                  <a:srgbClr val="5D5D5D"/>
                </a:solidFill>
              </a:rPr>
              <a:t>Jotainiai</a:t>
            </a:r>
            <a:r>
              <a:rPr lang="es-ES" sz="1200" b="1">
                <a:solidFill>
                  <a:srgbClr val="5D5D5D"/>
                </a:solidFill>
                <a:latin typeface="Myriad Pro" panose="020B0503030403020204"/>
              </a:rPr>
              <a:t>,</a:t>
            </a:r>
            <a:r>
              <a:rPr lang="lt-LT" sz="1200" b="1">
                <a:solidFill>
                  <a:srgbClr val="5D5D5D"/>
                </a:solidFill>
              </a:rPr>
              <a:t>Daniūnai</a:t>
            </a:r>
            <a:r>
              <a:rPr lang="es-ES" sz="1200" b="1">
                <a:solidFill>
                  <a:srgbClr val="5D5D5D"/>
                </a:solidFill>
                <a:latin typeface="Myriad Pro" panose="020B0503030403020204"/>
              </a:rPr>
              <a:t>, </a:t>
            </a:r>
            <a:r>
              <a:rPr lang="lt-LT" sz="1200" b="1">
                <a:solidFill>
                  <a:srgbClr val="5D5D5D"/>
                </a:solidFill>
              </a:rPr>
              <a:t>Pauslajys</a:t>
            </a:r>
            <a:r>
              <a:rPr lang="es-ES" sz="1200" b="1">
                <a:solidFill>
                  <a:srgbClr val="5D5D5D"/>
                </a:solidFill>
                <a:latin typeface="Myriad Pro" panose="020B0503030403020204"/>
              </a:rPr>
              <a:t> </a:t>
            </a:r>
            <a:r>
              <a:rPr lang="es-ES" sz="1200">
                <a:solidFill>
                  <a:srgbClr val="5D5D5D"/>
                </a:solidFill>
                <a:latin typeface="Myriad Pro" panose="020B0503030403020204"/>
              </a:rPr>
              <a:t>and</a:t>
            </a:r>
            <a:r>
              <a:rPr lang="es-ES" sz="1200" b="1">
                <a:solidFill>
                  <a:srgbClr val="5D5D5D"/>
                </a:solidFill>
                <a:latin typeface="Myriad Pro" panose="020B0503030403020204"/>
              </a:rPr>
              <a:t> </a:t>
            </a:r>
            <a:r>
              <a:rPr lang="lt-LT" sz="1200" b="1">
                <a:solidFill>
                  <a:srgbClr val="5D5D5D"/>
                </a:solidFill>
              </a:rPr>
              <a:t>Pagiriai</a:t>
            </a:r>
            <a:r>
              <a:rPr lang="es-ES" sz="1200" b="1">
                <a:solidFill>
                  <a:srgbClr val="5D5D5D"/>
                </a:solidFill>
                <a:latin typeface="Myriad Pro" panose="020B0503030403020204"/>
              </a:rPr>
              <a:t>.</a:t>
            </a:r>
            <a:endParaRPr lang="en-GB" sz="1200" b="1">
              <a:solidFill>
                <a:srgbClr val="5D5D5D"/>
              </a:solidFill>
              <a:latin typeface="Myriad Pro" panose="020B0503030403020204"/>
            </a:endParaRPr>
          </a:p>
          <a:p>
            <a:pPr indent="-134993" defTabSz="514323">
              <a:lnSpc>
                <a:spcPct val="107000"/>
              </a:lnSpc>
              <a:spcBef>
                <a:spcPts val="750"/>
              </a:spcBef>
              <a:spcAft>
                <a:spcPts val="429"/>
              </a:spcAft>
              <a:buBlip>
                <a:blip r:embed="rId3"/>
              </a:buBlip>
            </a:pPr>
            <a:r>
              <a:rPr lang="en-GB" sz="1200">
                <a:solidFill>
                  <a:srgbClr val="5D5D5D"/>
                </a:solidFill>
                <a:latin typeface="Myriad Pro" charset="0"/>
              </a:rPr>
              <a:t>The stretch intersects several existing transport infrastructure, for which </a:t>
            </a:r>
            <a:r>
              <a:rPr lang="en-GB" sz="1200" b="1">
                <a:solidFill>
                  <a:srgbClr val="5D5D5D"/>
                </a:solidFill>
                <a:latin typeface="Myriad Pro" charset="0"/>
              </a:rPr>
              <a:t>new grade separated junctions </a:t>
            </a:r>
            <a:r>
              <a:rPr lang="en-GB" sz="1200">
                <a:solidFill>
                  <a:srgbClr val="5D5D5D"/>
                </a:solidFill>
                <a:latin typeface="Myriad Pro" charset="0"/>
              </a:rPr>
              <a:t>have been designed, </a:t>
            </a:r>
            <a:r>
              <a:rPr lang="en-GB" sz="1200" b="1">
                <a:solidFill>
                  <a:srgbClr val="5D5D5D"/>
                </a:solidFill>
                <a:latin typeface="Myriad Pro" charset="0"/>
              </a:rPr>
              <a:t>avoiding level crossings </a:t>
            </a:r>
            <a:r>
              <a:rPr lang="en-GB" sz="1200">
                <a:solidFill>
                  <a:srgbClr val="5D5D5D"/>
                </a:solidFill>
                <a:latin typeface="Myriad Pro" charset="0"/>
              </a:rPr>
              <a:t>that represent one of the </a:t>
            </a:r>
            <a:r>
              <a:rPr lang="en-GB" sz="1200" b="1">
                <a:solidFill>
                  <a:srgbClr val="5D5D5D"/>
                </a:solidFill>
                <a:latin typeface="Myriad Pro" charset="0"/>
              </a:rPr>
              <a:t>rail sector´s biggest safety concerns. </a:t>
            </a:r>
          </a:p>
          <a:p>
            <a:pPr indent="-134993" defTabSz="514323">
              <a:lnSpc>
                <a:spcPct val="107000"/>
              </a:lnSpc>
              <a:spcBef>
                <a:spcPts val="750"/>
              </a:spcBef>
              <a:spcAft>
                <a:spcPts val="429"/>
              </a:spcAft>
              <a:buBlip>
                <a:blip r:embed="rId3"/>
              </a:buBlip>
            </a:pPr>
            <a:r>
              <a:rPr lang="en-GB" sz="1200" b="1">
                <a:solidFill>
                  <a:srgbClr val="5D5D5D"/>
                </a:solidFill>
                <a:latin typeface="Myriad Pro" charset="0"/>
              </a:rPr>
              <a:t>Access roads</a:t>
            </a:r>
            <a:r>
              <a:rPr lang="en-GB" sz="1200">
                <a:solidFill>
                  <a:srgbClr val="5D5D5D"/>
                </a:solidFill>
                <a:latin typeface="Myriad Pro" charset="0"/>
              </a:rPr>
              <a:t> parallel to the new railway line have been </a:t>
            </a:r>
            <a:r>
              <a:rPr lang="en-GB" sz="1200" b="1">
                <a:solidFill>
                  <a:srgbClr val="5D5D5D"/>
                </a:solidFill>
                <a:latin typeface="Myriad Pro" charset="0"/>
              </a:rPr>
              <a:t>designed</a:t>
            </a:r>
            <a:r>
              <a:rPr lang="en-GB" sz="1200">
                <a:solidFill>
                  <a:srgbClr val="5D5D5D"/>
                </a:solidFill>
                <a:latin typeface="Myriad Pro" charset="0"/>
              </a:rPr>
              <a:t>, </a:t>
            </a:r>
            <a:r>
              <a:rPr lang="en-GB" sz="1200" b="1">
                <a:solidFill>
                  <a:srgbClr val="5D5D5D"/>
                </a:solidFill>
                <a:latin typeface="Myriad Pro" charset="0"/>
              </a:rPr>
              <a:t>ensuring connectivity </a:t>
            </a:r>
            <a:r>
              <a:rPr lang="en-GB" sz="1200">
                <a:solidFill>
                  <a:srgbClr val="5D5D5D"/>
                </a:solidFill>
                <a:latin typeface="Myriad Pro" charset="0"/>
              </a:rPr>
              <a:t>among the adjacent private </a:t>
            </a:r>
            <a:r>
              <a:rPr lang="en-GB" sz="1200" err="1">
                <a:solidFill>
                  <a:srgbClr val="5D5D5D"/>
                </a:solidFill>
                <a:latin typeface="Myriad Pro" charset="0"/>
              </a:rPr>
              <a:t>landplot</a:t>
            </a:r>
            <a:r>
              <a:rPr lang="en-GB" sz="1200">
                <a:solidFill>
                  <a:srgbClr val="5D5D5D"/>
                </a:solidFill>
                <a:latin typeface="Myriad Pro" charset="0"/>
              </a:rPr>
              <a:t> owners.</a:t>
            </a:r>
          </a:p>
          <a:p>
            <a:pPr defTabSz="514323">
              <a:lnSpc>
                <a:spcPct val="107000"/>
              </a:lnSpc>
              <a:spcBef>
                <a:spcPts val="750"/>
              </a:spcBef>
              <a:spcAft>
                <a:spcPts val="429"/>
              </a:spcAft>
            </a:pPr>
            <a:r>
              <a:rPr lang="en-GB" sz="1200" i="1">
                <a:solidFill>
                  <a:srgbClr val="5D5D5D"/>
                </a:solidFill>
                <a:latin typeface="Myriad Pro" charset="0"/>
              </a:rPr>
              <a:t>NOTE: </a:t>
            </a:r>
            <a:r>
              <a:rPr lang="es-ES" sz="1200" i="1" err="1">
                <a:solidFill>
                  <a:schemeClr val="bg1">
                    <a:lumMod val="50000"/>
                  </a:schemeClr>
                </a:solidFill>
                <a:latin typeface="Myriad Pro" charset="0"/>
              </a:rPr>
              <a:t>For</a:t>
            </a:r>
            <a:r>
              <a:rPr lang="es-ES" sz="1200" i="1">
                <a:solidFill>
                  <a:schemeClr val="bg1">
                    <a:lumMod val="50000"/>
                  </a:schemeClr>
                </a:solidFill>
                <a:latin typeface="Myriad Pro" charset="0"/>
              </a:rPr>
              <a:t> </a:t>
            </a:r>
            <a:r>
              <a:rPr lang="es-ES" sz="1200" i="1" err="1">
                <a:solidFill>
                  <a:schemeClr val="bg1">
                    <a:lumMod val="50000"/>
                  </a:schemeClr>
                </a:solidFill>
                <a:latin typeface="Myriad Pro" charset="0"/>
              </a:rPr>
              <a:t>the</a:t>
            </a:r>
            <a:r>
              <a:rPr lang="es-ES" sz="1200" i="1">
                <a:solidFill>
                  <a:schemeClr val="bg1">
                    <a:lumMod val="50000"/>
                  </a:schemeClr>
                </a:solidFill>
                <a:latin typeface="Myriad Pro" charset="0"/>
              </a:rPr>
              <a:t> </a:t>
            </a:r>
            <a:r>
              <a:rPr lang="es-ES" sz="1200" i="1" err="1">
                <a:solidFill>
                  <a:schemeClr val="bg1">
                    <a:lumMod val="50000"/>
                  </a:schemeClr>
                </a:solidFill>
                <a:latin typeface="Myriad Pro" charset="0"/>
              </a:rPr>
              <a:t>purpose</a:t>
            </a:r>
            <a:r>
              <a:rPr lang="es-ES" sz="1200" i="1">
                <a:solidFill>
                  <a:schemeClr val="bg1">
                    <a:lumMod val="50000"/>
                  </a:schemeClr>
                </a:solidFill>
                <a:latin typeface="Myriad Pro" charset="0"/>
              </a:rPr>
              <a:t> </a:t>
            </a:r>
            <a:r>
              <a:rPr lang="es-ES" sz="1200" i="1" err="1">
                <a:solidFill>
                  <a:schemeClr val="bg1">
                    <a:lumMod val="50000"/>
                  </a:schemeClr>
                </a:solidFill>
                <a:latin typeface="Myriad Pro" charset="0"/>
              </a:rPr>
              <a:t>of</a:t>
            </a:r>
            <a:r>
              <a:rPr lang="es-ES" sz="1200" i="1">
                <a:solidFill>
                  <a:schemeClr val="bg1">
                    <a:lumMod val="50000"/>
                  </a:schemeClr>
                </a:solidFill>
                <a:latin typeface="Myriad Pro" charset="0"/>
              </a:rPr>
              <a:t> </a:t>
            </a:r>
            <a:r>
              <a:rPr lang="es-ES" sz="1200" i="1" err="1">
                <a:solidFill>
                  <a:schemeClr val="bg1">
                    <a:lumMod val="50000"/>
                  </a:schemeClr>
                </a:solidFill>
                <a:latin typeface="Myriad Pro" charset="0"/>
              </a:rPr>
              <a:t>this</a:t>
            </a:r>
            <a:r>
              <a:rPr lang="es-ES" sz="1200" i="1">
                <a:solidFill>
                  <a:schemeClr val="bg1">
                    <a:lumMod val="50000"/>
                  </a:schemeClr>
                </a:solidFill>
                <a:latin typeface="Myriad Pro" charset="0"/>
              </a:rPr>
              <a:t> </a:t>
            </a:r>
            <a:r>
              <a:rPr lang="es-ES" sz="1200" i="1" err="1">
                <a:solidFill>
                  <a:schemeClr val="bg1">
                    <a:lumMod val="50000"/>
                  </a:schemeClr>
                </a:solidFill>
                <a:latin typeface="Myriad Pro" charset="0"/>
              </a:rPr>
              <a:t>presentation</a:t>
            </a:r>
            <a:r>
              <a:rPr lang="es-ES" sz="1200" i="1">
                <a:solidFill>
                  <a:schemeClr val="bg1">
                    <a:lumMod val="50000"/>
                  </a:schemeClr>
                </a:solidFill>
                <a:latin typeface="Myriad Pro" charset="0"/>
              </a:rPr>
              <a:t>, </a:t>
            </a:r>
            <a:r>
              <a:rPr lang="es-ES" sz="1200" i="1" err="1">
                <a:solidFill>
                  <a:schemeClr val="bg1">
                    <a:lumMod val="50000"/>
                  </a:schemeClr>
                </a:solidFill>
                <a:latin typeface="Myriad Pro" charset="0"/>
              </a:rPr>
              <a:t>we´ll</a:t>
            </a:r>
            <a:r>
              <a:rPr lang="es-ES" sz="1200" i="1">
                <a:solidFill>
                  <a:schemeClr val="bg1">
                    <a:lumMod val="50000"/>
                  </a:schemeClr>
                </a:solidFill>
                <a:latin typeface="Myriad Pro" charset="0"/>
              </a:rPr>
              <a:t> be </a:t>
            </a:r>
            <a:r>
              <a:rPr lang="es-ES" sz="1200" i="1" err="1">
                <a:solidFill>
                  <a:schemeClr val="bg1">
                    <a:lumMod val="50000"/>
                  </a:schemeClr>
                </a:solidFill>
                <a:latin typeface="Myriad Pro" charset="0"/>
              </a:rPr>
              <a:t>showing</a:t>
            </a:r>
            <a:r>
              <a:rPr lang="es-ES" sz="1200" i="1">
                <a:solidFill>
                  <a:schemeClr val="bg1">
                    <a:lumMod val="50000"/>
                  </a:schemeClr>
                </a:solidFill>
                <a:latin typeface="Myriad Pro" charset="0"/>
              </a:rPr>
              <a:t> </a:t>
            </a:r>
            <a:r>
              <a:rPr lang="es-ES" sz="1200" i="1" err="1">
                <a:solidFill>
                  <a:schemeClr val="bg1">
                    <a:lumMod val="50000"/>
                  </a:schemeClr>
                </a:solidFill>
                <a:latin typeface="Myriad Pro" charset="0"/>
              </a:rPr>
              <a:t>only</a:t>
            </a:r>
            <a:r>
              <a:rPr lang="es-ES" sz="1200" i="1">
                <a:solidFill>
                  <a:schemeClr val="bg1">
                    <a:lumMod val="50000"/>
                  </a:schemeClr>
                </a:solidFill>
                <a:latin typeface="Myriad Pro" charset="0"/>
              </a:rPr>
              <a:t> </a:t>
            </a:r>
            <a:r>
              <a:rPr lang="es-ES" sz="1200" i="1" err="1">
                <a:solidFill>
                  <a:schemeClr val="bg1">
                    <a:lumMod val="50000"/>
                  </a:schemeClr>
                </a:solidFill>
                <a:latin typeface="Myriad Pro" charset="0"/>
              </a:rPr>
              <a:t>the</a:t>
            </a:r>
            <a:r>
              <a:rPr lang="es-ES" sz="1200" i="1">
                <a:solidFill>
                  <a:schemeClr val="bg1">
                    <a:lumMod val="50000"/>
                  </a:schemeClr>
                </a:solidFill>
                <a:latin typeface="Myriad Pro" charset="0"/>
              </a:rPr>
              <a:t> </a:t>
            </a:r>
            <a:r>
              <a:rPr lang="es-ES" sz="1200" i="1" err="1">
                <a:solidFill>
                  <a:schemeClr val="bg1">
                    <a:lumMod val="50000"/>
                  </a:schemeClr>
                </a:solidFill>
                <a:latin typeface="Myriad Pro" charset="0"/>
              </a:rPr>
              <a:t>infrastructure</a:t>
            </a:r>
            <a:r>
              <a:rPr lang="es-ES" sz="1200" i="1">
                <a:solidFill>
                  <a:schemeClr val="bg1">
                    <a:lumMod val="50000"/>
                  </a:schemeClr>
                </a:solidFill>
                <a:latin typeface="Myriad Pro" charset="0"/>
              </a:rPr>
              <a:t> </a:t>
            </a:r>
            <a:r>
              <a:rPr lang="es-ES" sz="1200" i="1" err="1">
                <a:solidFill>
                  <a:schemeClr val="bg1">
                    <a:lumMod val="50000"/>
                  </a:schemeClr>
                </a:solidFill>
                <a:latin typeface="Myriad Pro" charset="0"/>
              </a:rPr>
              <a:t>within</a:t>
            </a:r>
            <a:r>
              <a:rPr lang="es-ES" sz="1200" i="1">
                <a:solidFill>
                  <a:schemeClr val="bg1">
                    <a:lumMod val="50000"/>
                  </a:schemeClr>
                </a:solidFill>
                <a:latin typeface="Myriad Pro" charset="0"/>
              </a:rPr>
              <a:t> </a:t>
            </a:r>
            <a:r>
              <a:rPr lang="es-ES" sz="1200" i="1" err="1">
                <a:solidFill>
                  <a:schemeClr val="bg1">
                    <a:lumMod val="50000"/>
                  </a:schemeClr>
                </a:solidFill>
                <a:latin typeface="Myriad Pro" charset="0"/>
              </a:rPr>
              <a:t>the</a:t>
            </a:r>
            <a:r>
              <a:rPr lang="es-ES" sz="1200" i="1">
                <a:solidFill>
                  <a:schemeClr val="bg1">
                    <a:lumMod val="50000"/>
                  </a:schemeClr>
                </a:solidFill>
                <a:latin typeface="Myriad Pro" charset="0"/>
              </a:rPr>
              <a:t> </a:t>
            </a:r>
            <a:r>
              <a:rPr lang="es-ES" sz="1200" i="1" err="1">
                <a:solidFill>
                  <a:schemeClr val="bg1">
                    <a:lumMod val="50000"/>
                  </a:schemeClr>
                </a:solidFill>
                <a:latin typeface="Myriad Pro" charset="0"/>
              </a:rPr>
              <a:t>boundaries</a:t>
            </a:r>
            <a:r>
              <a:rPr lang="es-ES" sz="1200" i="1">
                <a:solidFill>
                  <a:schemeClr val="bg1">
                    <a:lumMod val="50000"/>
                  </a:schemeClr>
                </a:solidFill>
                <a:latin typeface="Myriad Pro" charset="0"/>
              </a:rPr>
              <a:t> </a:t>
            </a:r>
            <a:r>
              <a:rPr lang="es-ES" sz="1200" i="1" err="1">
                <a:solidFill>
                  <a:schemeClr val="bg1">
                    <a:lumMod val="50000"/>
                  </a:schemeClr>
                </a:solidFill>
                <a:latin typeface="Myriad Pro" charset="0"/>
              </a:rPr>
              <a:t>of</a:t>
            </a:r>
            <a:r>
              <a:rPr lang="en-GB" sz="1200" i="1">
                <a:solidFill>
                  <a:schemeClr val="bg1">
                    <a:lumMod val="50000"/>
                  </a:schemeClr>
                </a:solidFill>
                <a:latin typeface="Myriad Pro" charset="0"/>
              </a:rPr>
              <a:t> </a:t>
            </a:r>
            <a:r>
              <a:rPr lang="en-GB" sz="1200" i="1" err="1">
                <a:solidFill>
                  <a:schemeClr val="bg1">
                    <a:lumMod val="50000"/>
                  </a:schemeClr>
                </a:solidFill>
                <a:latin typeface="Myriad Pro" charset="0"/>
              </a:rPr>
              <a:t>Panevezys</a:t>
            </a:r>
            <a:r>
              <a:rPr lang="en-GB" sz="1200" i="1">
                <a:solidFill>
                  <a:schemeClr val="bg1">
                    <a:lumMod val="50000"/>
                  </a:schemeClr>
                </a:solidFill>
                <a:latin typeface="Myriad Pro" charset="0"/>
              </a:rPr>
              <a:t> Municipality</a:t>
            </a:r>
            <a:endParaRPr lang="es-ES"/>
          </a:p>
        </p:txBody>
      </p:sp>
      <p:sp>
        <p:nvSpPr>
          <p:cNvPr id="4" name="Marcador de número de diapositiva 3"/>
          <p:cNvSpPr>
            <a:spLocks noGrp="1"/>
          </p:cNvSpPr>
          <p:nvPr>
            <p:ph type="sldNum" sz="quarter" idx="5"/>
          </p:nvPr>
        </p:nvSpPr>
        <p:spPr/>
        <p:txBody>
          <a:bodyPr/>
          <a:lstStyle/>
          <a:p>
            <a:fld id="{DC3B9DF8-588C-4B94-8FFC-A29BD34EBA8F}" type="slidenum">
              <a:rPr lang="lv-LV" smtClean="0"/>
              <a:t>35</a:t>
            </a:fld>
            <a:endParaRPr lang="lv-LV"/>
          </a:p>
        </p:txBody>
      </p:sp>
    </p:spTree>
    <p:extLst>
      <p:ext uri="{BB962C8B-B14F-4D97-AF65-F5344CB8AC3E}">
        <p14:creationId xmlns:p14="http://schemas.microsoft.com/office/powerpoint/2010/main" val="13942669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indent="-134993" defTabSz="514323">
              <a:lnSpc>
                <a:spcPct val="107000"/>
              </a:lnSpc>
              <a:spcBef>
                <a:spcPts val="750"/>
              </a:spcBef>
              <a:spcAft>
                <a:spcPts val="429"/>
              </a:spcAft>
              <a:buBlip>
                <a:blip r:embed="rId3"/>
              </a:buBlip>
            </a:pPr>
            <a:r>
              <a:rPr lang="es-ES" sz="1200" err="1">
                <a:solidFill>
                  <a:srgbClr val="5D5D5D"/>
                </a:solidFill>
                <a:latin typeface="Myriad Pro" charset="0"/>
              </a:rPr>
              <a:t>This</a:t>
            </a:r>
            <a:r>
              <a:rPr lang="es-ES" sz="1200">
                <a:solidFill>
                  <a:srgbClr val="5D5D5D"/>
                </a:solidFill>
                <a:latin typeface="Myriad Pro" charset="0"/>
              </a:rPr>
              <a:t> </a:t>
            </a:r>
            <a:r>
              <a:rPr lang="es-ES" sz="1200" err="1">
                <a:solidFill>
                  <a:srgbClr val="5D5D5D"/>
                </a:solidFill>
                <a:latin typeface="Myriad Pro" charset="0"/>
              </a:rPr>
              <a:t>section</a:t>
            </a:r>
            <a:r>
              <a:rPr lang="es-ES" sz="1200">
                <a:solidFill>
                  <a:srgbClr val="5D5D5D"/>
                </a:solidFill>
                <a:latin typeface="Myriad Pro" charset="0"/>
              </a:rPr>
              <a:t> </a:t>
            </a:r>
            <a:r>
              <a:rPr lang="es-ES" sz="1200" b="1" err="1">
                <a:solidFill>
                  <a:srgbClr val="5D5D5D"/>
                </a:solidFill>
                <a:latin typeface="Myriad Pro" charset="0"/>
              </a:rPr>
              <a:t>connects</a:t>
            </a:r>
            <a:r>
              <a:rPr lang="es-ES" sz="1200" b="1">
                <a:solidFill>
                  <a:srgbClr val="5D5D5D"/>
                </a:solidFill>
                <a:latin typeface="Myriad Pro" charset="0"/>
              </a:rPr>
              <a:t> </a:t>
            </a:r>
            <a:r>
              <a:rPr lang="es-ES" sz="1200" err="1">
                <a:solidFill>
                  <a:srgbClr val="5D5D5D"/>
                </a:solidFill>
                <a:latin typeface="Myriad Pro" charset="0"/>
              </a:rPr>
              <a:t>two</a:t>
            </a:r>
            <a:r>
              <a:rPr lang="es-ES" sz="1200">
                <a:solidFill>
                  <a:srgbClr val="5D5D5D"/>
                </a:solidFill>
                <a:latin typeface="Myriad Pro" charset="0"/>
              </a:rPr>
              <a:t> </a:t>
            </a:r>
            <a:r>
              <a:rPr lang="es-ES" sz="1200" err="1">
                <a:solidFill>
                  <a:srgbClr val="5D5D5D"/>
                </a:solidFill>
                <a:latin typeface="Myriad Pro" charset="0"/>
              </a:rPr>
              <a:t>main</a:t>
            </a:r>
            <a:r>
              <a:rPr lang="es-ES" sz="1200">
                <a:solidFill>
                  <a:srgbClr val="5D5D5D"/>
                </a:solidFill>
                <a:latin typeface="Myriad Pro" charset="0"/>
              </a:rPr>
              <a:t> </a:t>
            </a:r>
            <a:r>
              <a:rPr lang="es-ES" sz="1200" err="1">
                <a:solidFill>
                  <a:srgbClr val="5D5D5D"/>
                </a:solidFill>
                <a:latin typeface="Myriad Pro" charset="0"/>
              </a:rPr>
              <a:t>population</a:t>
            </a:r>
            <a:r>
              <a:rPr lang="es-ES" sz="1200">
                <a:solidFill>
                  <a:srgbClr val="5D5D5D"/>
                </a:solidFill>
                <a:latin typeface="Myriad Pro" charset="0"/>
              </a:rPr>
              <a:t> áreas, </a:t>
            </a:r>
            <a:r>
              <a:rPr lang="lt-LT" sz="1200" b="1">
                <a:solidFill>
                  <a:srgbClr val="5D5D5D"/>
                </a:solidFill>
              </a:rPr>
              <a:t>Šėta</a:t>
            </a:r>
            <a:r>
              <a:rPr lang="en-GB" sz="1200" b="1">
                <a:solidFill>
                  <a:srgbClr val="5D5D5D"/>
                </a:solidFill>
                <a:latin typeface="Myriad Pro" charset="0"/>
              </a:rPr>
              <a:t>, </a:t>
            </a:r>
            <a:r>
              <a:rPr lang="en-GB" sz="1200">
                <a:solidFill>
                  <a:srgbClr val="5D5D5D"/>
                </a:solidFill>
                <a:latin typeface="Myriad Pro" charset="0"/>
              </a:rPr>
              <a:t>to the northeast of </a:t>
            </a:r>
            <a:r>
              <a:rPr lang="en-GB" sz="1200" err="1">
                <a:solidFill>
                  <a:srgbClr val="5D5D5D"/>
                </a:solidFill>
                <a:latin typeface="Myriad Pro" charset="0"/>
              </a:rPr>
              <a:t>Kedainiai</a:t>
            </a:r>
            <a:r>
              <a:rPr lang="en-GB" sz="1200">
                <a:solidFill>
                  <a:srgbClr val="5D5D5D"/>
                </a:solidFill>
                <a:latin typeface="Myriad Pro" charset="0"/>
              </a:rPr>
              <a:t> District Municipality, and </a:t>
            </a:r>
            <a:r>
              <a:rPr lang="en-GB" sz="1200" b="1" err="1">
                <a:solidFill>
                  <a:srgbClr val="5D5D5D"/>
                </a:solidFill>
                <a:latin typeface="Myriad Pro" charset="0"/>
              </a:rPr>
              <a:t>Ramygala</a:t>
            </a:r>
            <a:r>
              <a:rPr lang="en-GB" sz="1200">
                <a:solidFill>
                  <a:srgbClr val="5D5D5D"/>
                </a:solidFill>
                <a:latin typeface="Myriad Pro" charset="0"/>
              </a:rPr>
              <a:t>, in </a:t>
            </a:r>
            <a:r>
              <a:rPr lang="en-GB" sz="1200" err="1">
                <a:solidFill>
                  <a:srgbClr val="5D5D5D"/>
                </a:solidFill>
                <a:latin typeface="Myriad Pro" charset="0"/>
              </a:rPr>
              <a:t>Panevezys</a:t>
            </a:r>
            <a:r>
              <a:rPr lang="en-GB" sz="1200">
                <a:solidFill>
                  <a:srgbClr val="5D5D5D"/>
                </a:solidFill>
                <a:latin typeface="Myriad Pro" charset="0"/>
              </a:rPr>
              <a:t> District Municipality.</a:t>
            </a:r>
          </a:p>
          <a:p>
            <a:pPr indent="-134993" defTabSz="514323">
              <a:lnSpc>
                <a:spcPct val="107000"/>
              </a:lnSpc>
              <a:spcBef>
                <a:spcPts val="750"/>
              </a:spcBef>
              <a:spcAft>
                <a:spcPts val="429"/>
              </a:spcAft>
              <a:buBlip>
                <a:blip r:embed="rId3"/>
              </a:buBlip>
            </a:pPr>
            <a:r>
              <a:rPr lang="en-GB" sz="1200">
                <a:solidFill>
                  <a:srgbClr val="5D5D5D"/>
                </a:solidFill>
                <a:latin typeface="Myriad Pro" charset="0"/>
              </a:rPr>
              <a:t>The </a:t>
            </a:r>
            <a:r>
              <a:rPr lang="en-GB" sz="1200" b="1">
                <a:solidFill>
                  <a:srgbClr val="5D5D5D"/>
                </a:solidFill>
                <a:latin typeface="Myriad Pro" charset="0"/>
              </a:rPr>
              <a:t>alignment </a:t>
            </a:r>
            <a:r>
              <a:rPr lang="en-GB" sz="1200">
                <a:solidFill>
                  <a:srgbClr val="5D5D5D"/>
                </a:solidFill>
                <a:latin typeface="Myriad Pro" charset="0"/>
              </a:rPr>
              <a:t>of this section has been designed within the boundaries of the approved </a:t>
            </a:r>
            <a:r>
              <a:rPr lang="en-GB" sz="1200" b="1">
                <a:solidFill>
                  <a:srgbClr val="5D5D5D"/>
                </a:solidFill>
                <a:latin typeface="Myriad Pro" charset="0"/>
              </a:rPr>
              <a:t>Special Plan, </a:t>
            </a:r>
            <a:r>
              <a:rPr lang="en-GB" sz="1200">
                <a:solidFill>
                  <a:srgbClr val="5D5D5D"/>
                </a:solidFill>
                <a:latin typeface="Myriad Pro" charset="0"/>
              </a:rPr>
              <a:t>running in close proximity to: </a:t>
            </a:r>
            <a:r>
              <a:rPr lang="lt-LT" sz="1200" b="1">
                <a:solidFill>
                  <a:srgbClr val="5D5D5D"/>
                </a:solidFill>
              </a:rPr>
              <a:t>Jotainiai</a:t>
            </a:r>
            <a:r>
              <a:rPr lang="es-ES" sz="1200" b="1">
                <a:solidFill>
                  <a:srgbClr val="5D5D5D"/>
                </a:solidFill>
                <a:latin typeface="Myriad Pro" panose="020B0503030403020204"/>
              </a:rPr>
              <a:t>,</a:t>
            </a:r>
            <a:r>
              <a:rPr lang="lt-LT" sz="1200" b="1">
                <a:solidFill>
                  <a:srgbClr val="5D5D5D"/>
                </a:solidFill>
              </a:rPr>
              <a:t>Daniūnai</a:t>
            </a:r>
            <a:r>
              <a:rPr lang="es-ES" sz="1200" b="1">
                <a:solidFill>
                  <a:srgbClr val="5D5D5D"/>
                </a:solidFill>
                <a:latin typeface="Myriad Pro" panose="020B0503030403020204"/>
              </a:rPr>
              <a:t>, </a:t>
            </a:r>
            <a:r>
              <a:rPr lang="lt-LT" sz="1200" b="1">
                <a:solidFill>
                  <a:srgbClr val="5D5D5D"/>
                </a:solidFill>
              </a:rPr>
              <a:t>Pauslajys</a:t>
            </a:r>
            <a:r>
              <a:rPr lang="es-ES" sz="1200" b="1">
                <a:solidFill>
                  <a:srgbClr val="5D5D5D"/>
                </a:solidFill>
                <a:latin typeface="Myriad Pro" panose="020B0503030403020204"/>
              </a:rPr>
              <a:t> </a:t>
            </a:r>
            <a:r>
              <a:rPr lang="es-ES" sz="1200">
                <a:solidFill>
                  <a:srgbClr val="5D5D5D"/>
                </a:solidFill>
                <a:latin typeface="Myriad Pro" panose="020B0503030403020204"/>
              </a:rPr>
              <a:t>and</a:t>
            </a:r>
            <a:r>
              <a:rPr lang="es-ES" sz="1200" b="1">
                <a:solidFill>
                  <a:srgbClr val="5D5D5D"/>
                </a:solidFill>
                <a:latin typeface="Myriad Pro" panose="020B0503030403020204"/>
              </a:rPr>
              <a:t> </a:t>
            </a:r>
            <a:r>
              <a:rPr lang="lt-LT" sz="1200" b="1">
                <a:solidFill>
                  <a:srgbClr val="5D5D5D"/>
                </a:solidFill>
              </a:rPr>
              <a:t>Pagiriai</a:t>
            </a:r>
            <a:r>
              <a:rPr lang="es-ES" sz="1200" b="1">
                <a:solidFill>
                  <a:srgbClr val="5D5D5D"/>
                </a:solidFill>
                <a:latin typeface="Myriad Pro" panose="020B0503030403020204"/>
              </a:rPr>
              <a:t>.</a:t>
            </a:r>
            <a:endParaRPr lang="en-GB" sz="1200" b="1">
              <a:solidFill>
                <a:srgbClr val="5D5D5D"/>
              </a:solidFill>
              <a:latin typeface="Myriad Pro" panose="020B0503030403020204"/>
            </a:endParaRPr>
          </a:p>
          <a:p>
            <a:pPr indent="-134993" defTabSz="514323">
              <a:lnSpc>
                <a:spcPct val="107000"/>
              </a:lnSpc>
              <a:spcBef>
                <a:spcPts val="750"/>
              </a:spcBef>
              <a:spcAft>
                <a:spcPts val="429"/>
              </a:spcAft>
              <a:buBlip>
                <a:blip r:embed="rId3"/>
              </a:buBlip>
            </a:pPr>
            <a:r>
              <a:rPr lang="en-GB" sz="1200">
                <a:solidFill>
                  <a:srgbClr val="5D5D5D"/>
                </a:solidFill>
                <a:latin typeface="Myriad Pro" charset="0"/>
              </a:rPr>
              <a:t>The stretch intersects several existing transport infrastructure, for which </a:t>
            </a:r>
            <a:r>
              <a:rPr lang="en-GB" sz="1200" b="1">
                <a:solidFill>
                  <a:srgbClr val="5D5D5D"/>
                </a:solidFill>
                <a:latin typeface="Myriad Pro" charset="0"/>
              </a:rPr>
              <a:t>new grade separated junctions </a:t>
            </a:r>
            <a:r>
              <a:rPr lang="en-GB" sz="1200">
                <a:solidFill>
                  <a:srgbClr val="5D5D5D"/>
                </a:solidFill>
                <a:latin typeface="Myriad Pro" charset="0"/>
              </a:rPr>
              <a:t>have been designed, </a:t>
            </a:r>
            <a:r>
              <a:rPr lang="en-GB" sz="1200" b="1">
                <a:solidFill>
                  <a:srgbClr val="5D5D5D"/>
                </a:solidFill>
                <a:latin typeface="Myriad Pro" charset="0"/>
              </a:rPr>
              <a:t>avoiding level crossings </a:t>
            </a:r>
            <a:r>
              <a:rPr lang="en-GB" sz="1200">
                <a:solidFill>
                  <a:srgbClr val="5D5D5D"/>
                </a:solidFill>
                <a:latin typeface="Myriad Pro" charset="0"/>
              </a:rPr>
              <a:t>that represent one of the </a:t>
            </a:r>
            <a:r>
              <a:rPr lang="en-GB" sz="1200" b="1">
                <a:solidFill>
                  <a:srgbClr val="5D5D5D"/>
                </a:solidFill>
                <a:latin typeface="Myriad Pro" charset="0"/>
              </a:rPr>
              <a:t>rail sector´s biggest safety concerns. </a:t>
            </a:r>
          </a:p>
          <a:p>
            <a:pPr indent="-134993" defTabSz="514323">
              <a:lnSpc>
                <a:spcPct val="107000"/>
              </a:lnSpc>
              <a:spcBef>
                <a:spcPts val="750"/>
              </a:spcBef>
              <a:spcAft>
                <a:spcPts val="429"/>
              </a:spcAft>
              <a:buBlip>
                <a:blip r:embed="rId3"/>
              </a:buBlip>
            </a:pPr>
            <a:r>
              <a:rPr lang="en-GB" sz="1200" b="1">
                <a:solidFill>
                  <a:srgbClr val="5D5D5D"/>
                </a:solidFill>
                <a:latin typeface="Myriad Pro" charset="0"/>
              </a:rPr>
              <a:t>Access roads</a:t>
            </a:r>
            <a:r>
              <a:rPr lang="en-GB" sz="1200">
                <a:solidFill>
                  <a:srgbClr val="5D5D5D"/>
                </a:solidFill>
                <a:latin typeface="Myriad Pro" charset="0"/>
              </a:rPr>
              <a:t> parallel to the new railway line have been </a:t>
            </a:r>
            <a:r>
              <a:rPr lang="en-GB" sz="1200" b="1">
                <a:solidFill>
                  <a:srgbClr val="5D5D5D"/>
                </a:solidFill>
                <a:latin typeface="Myriad Pro" charset="0"/>
              </a:rPr>
              <a:t>designed</a:t>
            </a:r>
            <a:r>
              <a:rPr lang="en-GB" sz="1200">
                <a:solidFill>
                  <a:srgbClr val="5D5D5D"/>
                </a:solidFill>
                <a:latin typeface="Myriad Pro" charset="0"/>
              </a:rPr>
              <a:t>, </a:t>
            </a:r>
            <a:r>
              <a:rPr lang="en-GB" sz="1200" b="1">
                <a:solidFill>
                  <a:srgbClr val="5D5D5D"/>
                </a:solidFill>
                <a:latin typeface="Myriad Pro" charset="0"/>
              </a:rPr>
              <a:t>ensuring connectivity </a:t>
            </a:r>
            <a:r>
              <a:rPr lang="en-GB" sz="1200">
                <a:solidFill>
                  <a:srgbClr val="5D5D5D"/>
                </a:solidFill>
                <a:latin typeface="Myriad Pro" charset="0"/>
              </a:rPr>
              <a:t>among the adjacent private </a:t>
            </a:r>
            <a:r>
              <a:rPr lang="en-GB" sz="1200" err="1">
                <a:solidFill>
                  <a:srgbClr val="5D5D5D"/>
                </a:solidFill>
                <a:latin typeface="Myriad Pro" charset="0"/>
              </a:rPr>
              <a:t>landplot</a:t>
            </a:r>
            <a:r>
              <a:rPr lang="en-GB" sz="1200">
                <a:solidFill>
                  <a:srgbClr val="5D5D5D"/>
                </a:solidFill>
                <a:latin typeface="Myriad Pro" charset="0"/>
              </a:rPr>
              <a:t> owners.</a:t>
            </a:r>
          </a:p>
          <a:p>
            <a:pPr defTabSz="514323">
              <a:lnSpc>
                <a:spcPct val="107000"/>
              </a:lnSpc>
              <a:spcBef>
                <a:spcPts val="750"/>
              </a:spcBef>
              <a:spcAft>
                <a:spcPts val="429"/>
              </a:spcAft>
            </a:pPr>
            <a:r>
              <a:rPr lang="en-GB" sz="1200" i="1">
                <a:solidFill>
                  <a:srgbClr val="5D5D5D"/>
                </a:solidFill>
                <a:latin typeface="Myriad Pro" charset="0"/>
              </a:rPr>
              <a:t>NOTE: </a:t>
            </a:r>
            <a:r>
              <a:rPr lang="es-ES" sz="1200" i="1" err="1">
                <a:solidFill>
                  <a:schemeClr val="bg1">
                    <a:lumMod val="50000"/>
                  </a:schemeClr>
                </a:solidFill>
                <a:latin typeface="Myriad Pro" charset="0"/>
              </a:rPr>
              <a:t>For</a:t>
            </a:r>
            <a:r>
              <a:rPr lang="es-ES" sz="1200" i="1">
                <a:solidFill>
                  <a:schemeClr val="bg1">
                    <a:lumMod val="50000"/>
                  </a:schemeClr>
                </a:solidFill>
                <a:latin typeface="Myriad Pro" charset="0"/>
              </a:rPr>
              <a:t> </a:t>
            </a:r>
            <a:r>
              <a:rPr lang="es-ES" sz="1200" i="1" err="1">
                <a:solidFill>
                  <a:schemeClr val="bg1">
                    <a:lumMod val="50000"/>
                  </a:schemeClr>
                </a:solidFill>
                <a:latin typeface="Myriad Pro" charset="0"/>
              </a:rPr>
              <a:t>the</a:t>
            </a:r>
            <a:r>
              <a:rPr lang="es-ES" sz="1200" i="1">
                <a:solidFill>
                  <a:schemeClr val="bg1">
                    <a:lumMod val="50000"/>
                  </a:schemeClr>
                </a:solidFill>
                <a:latin typeface="Myriad Pro" charset="0"/>
              </a:rPr>
              <a:t> </a:t>
            </a:r>
            <a:r>
              <a:rPr lang="es-ES" sz="1200" i="1" err="1">
                <a:solidFill>
                  <a:schemeClr val="bg1">
                    <a:lumMod val="50000"/>
                  </a:schemeClr>
                </a:solidFill>
                <a:latin typeface="Myriad Pro" charset="0"/>
              </a:rPr>
              <a:t>purpose</a:t>
            </a:r>
            <a:r>
              <a:rPr lang="es-ES" sz="1200" i="1">
                <a:solidFill>
                  <a:schemeClr val="bg1">
                    <a:lumMod val="50000"/>
                  </a:schemeClr>
                </a:solidFill>
                <a:latin typeface="Myriad Pro" charset="0"/>
              </a:rPr>
              <a:t> </a:t>
            </a:r>
            <a:r>
              <a:rPr lang="es-ES" sz="1200" i="1" err="1">
                <a:solidFill>
                  <a:schemeClr val="bg1">
                    <a:lumMod val="50000"/>
                  </a:schemeClr>
                </a:solidFill>
                <a:latin typeface="Myriad Pro" charset="0"/>
              </a:rPr>
              <a:t>of</a:t>
            </a:r>
            <a:r>
              <a:rPr lang="es-ES" sz="1200" i="1">
                <a:solidFill>
                  <a:schemeClr val="bg1">
                    <a:lumMod val="50000"/>
                  </a:schemeClr>
                </a:solidFill>
                <a:latin typeface="Myriad Pro" charset="0"/>
              </a:rPr>
              <a:t> </a:t>
            </a:r>
            <a:r>
              <a:rPr lang="es-ES" sz="1200" i="1" err="1">
                <a:solidFill>
                  <a:schemeClr val="bg1">
                    <a:lumMod val="50000"/>
                  </a:schemeClr>
                </a:solidFill>
                <a:latin typeface="Myriad Pro" charset="0"/>
              </a:rPr>
              <a:t>this</a:t>
            </a:r>
            <a:r>
              <a:rPr lang="es-ES" sz="1200" i="1">
                <a:solidFill>
                  <a:schemeClr val="bg1">
                    <a:lumMod val="50000"/>
                  </a:schemeClr>
                </a:solidFill>
                <a:latin typeface="Myriad Pro" charset="0"/>
              </a:rPr>
              <a:t> </a:t>
            </a:r>
            <a:r>
              <a:rPr lang="es-ES" sz="1200" i="1" err="1">
                <a:solidFill>
                  <a:schemeClr val="bg1">
                    <a:lumMod val="50000"/>
                  </a:schemeClr>
                </a:solidFill>
                <a:latin typeface="Myriad Pro" charset="0"/>
              </a:rPr>
              <a:t>presentation</a:t>
            </a:r>
            <a:r>
              <a:rPr lang="es-ES" sz="1200" i="1">
                <a:solidFill>
                  <a:schemeClr val="bg1">
                    <a:lumMod val="50000"/>
                  </a:schemeClr>
                </a:solidFill>
                <a:latin typeface="Myriad Pro" charset="0"/>
              </a:rPr>
              <a:t>, </a:t>
            </a:r>
            <a:r>
              <a:rPr lang="es-ES" sz="1200" i="1" err="1">
                <a:solidFill>
                  <a:schemeClr val="bg1">
                    <a:lumMod val="50000"/>
                  </a:schemeClr>
                </a:solidFill>
                <a:latin typeface="Myriad Pro" charset="0"/>
              </a:rPr>
              <a:t>we´ll</a:t>
            </a:r>
            <a:r>
              <a:rPr lang="es-ES" sz="1200" i="1">
                <a:solidFill>
                  <a:schemeClr val="bg1">
                    <a:lumMod val="50000"/>
                  </a:schemeClr>
                </a:solidFill>
                <a:latin typeface="Myriad Pro" charset="0"/>
              </a:rPr>
              <a:t> be </a:t>
            </a:r>
            <a:r>
              <a:rPr lang="es-ES" sz="1200" i="1" err="1">
                <a:solidFill>
                  <a:schemeClr val="bg1">
                    <a:lumMod val="50000"/>
                  </a:schemeClr>
                </a:solidFill>
                <a:latin typeface="Myriad Pro" charset="0"/>
              </a:rPr>
              <a:t>showing</a:t>
            </a:r>
            <a:r>
              <a:rPr lang="es-ES" sz="1200" i="1">
                <a:solidFill>
                  <a:schemeClr val="bg1">
                    <a:lumMod val="50000"/>
                  </a:schemeClr>
                </a:solidFill>
                <a:latin typeface="Myriad Pro" charset="0"/>
              </a:rPr>
              <a:t> </a:t>
            </a:r>
            <a:r>
              <a:rPr lang="es-ES" sz="1200" i="1" err="1">
                <a:solidFill>
                  <a:schemeClr val="bg1">
                    <a:lumMod val="50000"/>
                  </a:schemeClr>
                </a:solidFill>
                <a:latin typeface="Myriad Pro" charset="0"/>
              </a:rPr>
              <a:t>only</a:t>
            </a:r>
            <a:r>
              <a:rPr lang="es-ES" sz="1200" i="1">
                <a:solidFill>
                  <a:schemeClr val="bg1">
                    <a:lumMod val="50000"/>
                  </a:schemeClr>
                </a:solidFill>
                <a:latin typeface="Myriad Pro" charset="0"/>
              </a:rPr>
              <a:t> </a:t>
            </a:r>
            <a:r>
              <a:rPr lang="es-ES" sz="1200" i="1" err="1">
                <a:solidFill>
                  <a:schemeClr val="bg1">
                    <a:lumMod val="50000"/>
                  </a:schemeClr>
                </a:solidFill>
                <a:latin typeface="Myriad Pro" charset="0"/>
              </a:rPr>
              <a:t>the</a:t>
            </a:r>
            <a:r>
              <a:rPr lang="es-ES" sz="1200" i="1">
                <a:solidFill>
                  <a:schemeClr val="bg1">
                    <a:lumMod val="50000"/>
                  </a:schemeClr>
                </a:solidFill>
                <a:latin typeface="Myriad Pro" charset="0"/>
              </a:rPr>
              <a:t> </a:t>
            </a:r>
            <a:r>
              <a:rPr lang="es-ES" sz="1200" i="1" err="1">
                <a:solidFill>
                  <a:schemeClr val="bg1">
                    <a:lumMod val="50000"/>
                  </a:schemeClr>
                </a:solidFill>
                <a:latin typeface="Myriad Pro" charset="0"/>
              </a:rPr>
              <a:t>infrastructure</a:t>
            </a:r>
            <a:r>
              <a:rPr lang="es-ES" sz="1200" i="1">
                <a:solidFill>
                  <a:schemeClr val="bg1">
                    <a:lumMod val="50000"/>
                  </a:schemeClr>
                </a:solidFill>
                <a:latin typeface="Myriad Pro" charset="0"/>
              </a:rPr>
              <a:t> </a:t>
            </a:r>
            <a:r>
              <a:rPr lang="es-ES" sz="1200" i="1" err="1">
                <a:solidFill>
                  <a:schemeClr val="bg1">
                    <a:lumMod val="50000"/>
                  </a:schemeClr>
                </a:solidFill>
                <a:latin typeface="Myriad Pro" charset="0"/>
              </a:rPr>
              <a:t>within</a:t>
            </a:r>
            <a:r>
              <a:rPr lang="es-ES" sz="1200" i="1">
                <a:solidFill>
                  <a:schemeClr val="bg1">
                    <a:lumMod val="50000"/>
                  </a:schemeClr>
                </a:solidFill>
                <a:latin typeface="Myriad Pro" charset="0"/>
              </a:rPr>
              <a:t> </a:t>
            </a:r>
            <a:r>
              <a:rPr lang="es-ES" sz="1200" i="1" err="1">
                <a:solidFill>
                  <a:schemeClr val="bg1">
                    <a:lumMod val="50000"/>
                  </a:schemeClr>
                </a:solidFill>
                <a:latin typeface="Myriad Pro" charset="0"/>
              </a:rPr>
              <a:t>the</a:t>
            </a:r>
            <a:r>
              <a:rPr lang="es-ES" sz="1200" i="1">
                <a:solidFill>
                  <a:schemeClr val="bg1">
                    <a:lumMod val="50000"/>
                  </a:schemeClr>
                </a:solidFill>
                <a:latin typeface="Myriad Pro" charset="0"/>
              </a:rPr>
              <a:t> </a:t>
            </a:r>
            <a:r>
              <a:rPr lang="es-ES" sz="1200" i="1" err="1">
                <a:solidFill>
                  <a:schemeClr val="bg1">
                    <a:lumMod val="50000"/>
                  </a:schemeClr>
                </a:solidFill>
                <a:latin typeface="Myriad Pro" charset="0"/>
              </a:rPr>
              <a:t>boundaries</a:t>
            </a:r>
            <a:r>
              <a:rPr lang="es-ES" sz="1200" i="1">
                <a:solidFill>
                  <a:schemeClr val="bg1">
                    <a:lumMod val="50000"/>
                  </a:schemeClr>
                </a:solidFill>
                <a:latin typeface="Myriad Pro" charset="0"/>
              </a:rPr>
              <a:t> </a:t>
            </a:r>
            <a:r>
              <a:rPr lang="es-ES" sz="1200" i="1" err="1">
                <a:solidFill>
                  <a:schemeClr val="bg1">
                    <a:lumMod val="50000"/>
                  </a:schemeClr>
                </a:solidFill>
                <a:latin typeface="Myriad Pro" charset="0"/>
              </a:rPr>
              <a:t>of</a:t>
            </a:r>
            <a:r>
              <a:rPr lang="en-GB" sz="1200" i="1">
                <a:solidFill>
                  <a:schemeClr val="bg1">
                    <a:lumMod val="50000"/>
                  </a:schemeClr>
                </a:solidFill>
                <a:latin typeface="Myriad Pro" charset="0"/>
              </a:rPr>
              <a:t> </a:t>
            </a:r>
            <a:r>
              <a:rPr lang="en-GB" sz="1200" i="1" err="1">
                <a:solidFill>
                  <a:schemeClr val="bg1">
                    <a:lumMod val="50000"/>
                  </a:schemeClr>
                </a:solidFill>
                <a:latin typeface="Myriad Pro" charset="0"/>
              </a:rPr>
              <a:t>Panevezys</a:t>
            </a:r>
            <a:r>
              <a:rPr lang="en-GB" sz="1200" i="1">
                <a:solidFill>
                  <a:schemeClr val="bg1">
                    <a:lumMod val="50000"/>
                  </a:schemeClr>
                </a:solidFill>
                <a:latin typeface="Myriad Pro" charset="0"/>
              </a:rPr>
              <a:t> Municipality</a:t>
            </a:r>
            <a:endParaRPr lang="es-ES"/>
          </a:p>
        </p:txBody>
      </p:sp>
      <p:sp>
        <p:nvSpPr>
          <p:cNvPr id="4" name="Marcador de número de diapositiva 3"/>
          <p:cNvSpPr>
            <a:spLocks noGrp="1"/>
          </p:cNvSpPr>
          <p:nvPr>
            <p:ph type="sldNum" sz="quarter" idx="5"/>
          </p:nvPr>
        </p:nvSpPr>
        <p:spPr/>
        <p:txBody>
          <a:bodyPr/>
          <a:lstStyle/>
          <a:p>
            <a:fld id="{DC3B9DF8-588C-4B94-8FFC-A29BD34EBA8F}" type="slidenum">
              <a:rPr lang="lv-LV" smtClean="0"/>
              <a:t>36</a:t>
            </a:fld>
            <a:endParaRPr lang="lv-LV"/>
          </a:p>
        </p:txBody>
      </p:sp>
    </p:spTree>
    <p:extLst>
      <p:ext uri="{BB962C8B-B14F-4D97-AF65-F5344CB8AC3E}">
        <p14:creationId xmlns:p14="http://schemas.microsoft.com/office/powerpoint/2010/main" val="18008969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DC3B9DF8-588C-4B94-8FFC-A29BD34EBA8F}" type="slidenum">
              <a:rPr lang="lv-LV" smtClean="0"/>
              <a:t>37</a:t>
            </a:fld>
            <a:endParaRPr lang="lv-LV"/>
          </a:p>
        </p:txBody>
      </p:sp>
    </p:spTree>
    <p:extLst>
      <p:ext uri="{BB962C8B-B14F-4D97-AF65-F5344CB8AC3E}">
        <p14:creationId xmlns:p14="http://schemas.microsoft.com/office/powerpoint/2010/main" val="5979431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5838A4-7AF5-EF4E-9EE2-D003A1F83F26}"/>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1" name="Title 2">
            <a:extLst>
              <a:ext uri="{FF2B5EF4-FFF2-40B4-BE49-F238E27FC236}">
                <a16:creationId xmlns:a16="http://schemas.microsoft.com/office/drawing/2014/main" id="{BCDC3833-F1C3-984B-BCF8-3772A7648067}"/>
              </a:ext>
            </a:extLst>
          </p:cNvPr>
          <p:cNvSpPr txBox="1">
            <a:spLocks/>
          </p:cNvSpPr>
          <p:nvPr userDrawn="1"/>
        </p:nvSpPr>
        <p:spPr>
          <a:xfrm>
            <a:off x="3071080" y="4647589"/>
            <a:ext cx="1026886" cy="368906"/>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1800">
              <a:solidFill>
                <a:schemeClr val="tx1">
                  <a:lumMod val="65000"/>
                  <a:lumOff val="35000"/>
                </a:schemeClr>
              </a:solidFill>
              <a:latin typeface="Myriad Pro"/>
              <a:cs typeface="Myriad Pro"/>
            </a:endParaRPr>
          </a:p>
        </p:txBody>
      </p:sp>
      <p:sp>
        <p:nvSpPr>
          <p:cNvPr id="18" name="Text Placeholder 2">
            <a:extLst>
              <a:ext uri="{FF2B5EF4-FFF2-40B4-BE49-F238E27FC236}">
                <a16:creationId xmlns:a16="http://schemas.microsoft.com/office/drawing/2014/main" id="{E28C25C4-9292-F048-B148-85D104BCB492}"/>
              </a:ext>
            </a:extLst>
          </p:cNvPr>
          <p:cNvSpPr>
            <a:spLocks noGrp="1" noChangeAspect="1"/>
          </p:cNvSpPr>
          <p:nvPr>
            <p:ph idx="10"/>
          </p:nvPr>
        </p:nvSpPr>
        <p:spPr>
          <a:xfrm>
            <a:off x="2983654" y="4728654"/>
            <a:ext cx="697139" cy="368907"/>
          </a:xfrm>
          <a:prstGeom prst="rect">
            <a:avLst/>
          </a:prstGeom>
        </p:spPr>
        <p:txBody>
          <a:bodyPr vert="horz" lIns="91440" tIns="45720" rIns="91440" bIns="45720" rtlCol="0">
            <a:normAutofit/>
          </a:bodyPr>
          <a:lstStyle>
            <a:lvl1pPr>
              <a:defRPr sz="1000">
                <a:solidFill>
                  <a:schemeClr val="tx1">
                    <a:lumMod val="65000"/>
                    <a:lumOff val="35000"/>
                  </a:schemeClr>
                </a:solidFill>
              </a:defRPr>
            </a:lvl1pPr>
          </a:lstStyle>
          <a:p>
            <a:pPr lvl="0"/>
            <a:r>
              <a:rPr lang="en-GB"/>
              <a:t>Click to edit Master text styles</a:t>
            </a:r>
          </a:p>
        </p:txBody>
      </p:sp>
      <p:sp>
        <p:nvSpPr>
          <p:cNvPr id="19" name="Text Placeholder 2">
            <a:extLst>
              <a:ext uri="{FF2B5EF4-FFF2-40B4-BE49-F238E27FC236}">
                <a16:creationId xmlns:a16="http://schemas.microsoft.com/office/drawing/2014/main" id="{010CD044-0047-204F-B11E-F3EF0E59E1D3}"/>
              </a:ext>
            </a:extLst>
          </p:cNvPr>
          <p:cNvSpPr>
            <a:spLocks noGrp="1"/>
          </p:cNvSpPr>
          <p:nvPr>
            <p:ph idx="11"/>
          </p:nvPr>
        </p:nvSpPr>
        <p:spPr>
          <a:xfrm>
            <a:off x="3952263" y="4728147"/>
            <a:ext cx="697138" cy="368907"/>
          </a:xfrm>
          <a:prstGeom prst="rect">
            <a:avLst/>
          </a:prstGeom>
        </p:spPr>
        <p:txBody>
          <a:bodyPr vert="horz" lIns="91440" tIns="45720" rIns="91440" bIns="45720" rtlCol="0">
            <a:normAutofit/>
          </a:bodyPr>
          <a:lstStyle>
            <a:lvl1pPr>
              <a:defRPr sz="1000">
                <a:solidFill>
                  <a:schemeClr val="tx1">
                    <a:lumMod val="65000"/>
                    <a:lumOff val="35000"/>
                  </a:schemeClr>
                </a:solidFill>
              </a:defRPr>
            </a:lvl1pPr>
          </a:lstStyle>
          <a:p>
            <a:pPr lvl="0"/>
            <a:r>
              <a:rPr lang="en-GB"/>
              <a:t>Click to edit Master text styles</a:t>
            </a:r>
          </a:p>
        </p:txBody>
      </p:sp>
      <p:sp>
        <p:nvSpPr>
          <p:cNvPr id="20" name="Text Placeholder 2">
            <a:extLst>
              <a:ext uri="{FF2B5EF4-FFF2-40B4-BE49-F238E27FC236}">
                <a16:creationId xmlns:a16="http://schemas.microsoft.com/office/drawing/2014/main" id="{68859DFE-F625-1D42-84F0-361F0EFFFC0B}"/>
              </a:ext>
            </a:extLst>
          </p:cNvPr>
          <p:cNvSpPr>
            <a:spLocks noGrp="1"/>
          </p:cNvSpPr>
          <p:nvPr>
            <p:ph idx="12"/>
          </p:nvPr>
        </p:nvSpPr>
        <p:spPr>
          <a:xfrm>
            <a:off x="4920871" y="4728147"/>
            <a:ext cx="697138" cy="368907"/>
          </a:xfrm>
          <a:prstGeom prst="rect">
            <a:avLst/>
          </a:prstGeom>
        </p:spPr>
        <p:txBody>
          <a:bodyPr vert="horz" lIns="91440" tIns="45720" rIns="91440" bIns="45720" rtlCol="0">
            <a:normAutofit/>
          </a:bodyPr>
          <a:lstStyle>
            <a:lvl1pPr>
              <a:defRPr sz="1000">
                <a:solidFill>
                  <a:schemeClr val="tx1">
                    <a:lumMod val="65000"/>
                    <a:lumOff val="35000"/>
                  </a:schemeClr>
                </a:solidFill>
              </a:defRPr>
            </a:lvl1pPr>
          </a:lstStyle>
          <a:p>
            <a:pPr lvl="0"/>
            <a:r>
              <a:rPr lang="en-GB"/>
              <a:t>Click to edit Master text styles</a:t>
            </a:r>
          </a:p>
        </p:txBody>
      </p:sp>
      <p:sp>
        <p:nvSpPr>
          <p:cNvPr id="13" name="Title Placeholder 1">
            <a:extLst>
              <a:ext uri="{FF2B5EF4-FFF2-40B4-BE49-F238E27FC236}">
                <a16:creationId xmlns:a16="http://schemas.microsoft.com/office/drawing/2014/main" id="{0C019A72-87D0-3142-84A9-24E73517B955}"/>
              </a:ext>
            </a:extLst>
          </p:cNvPr>
          <p:cNvSpPr>
            <a:spLocks noGrp="1"/>
          </p:cNvSpPr>
          <p:nvPr>
            <p:ph type="title"/>
          </p:nvPr>
        </p:nvSpPr>
        <p:spPr>
          <a:xfrm>
            <a:off x="685799" y="1543626"/>
            <a:ext cx="3527386" cy="2009802"/>
          </a:xfrm>
          <a:prstGeom prst="rect">
            <a:avLst/>
          </a:prstGeom>
        </p:spPr>
        <p:txBody>
          <a:bodyPr vert="horz" lIns="91440" tIns="45720" rIns="91440" bIns="45720" rtlCol="0" anchor="ctr">
            <a:noAutofit/>
          </a:bodyPr>
          <a:lstStyle>
            <a:lvl1pPr algn="l">
              <a:defRPr sz="4000" b="1" i="0">
                <a:solidFill>
                  <a:schemeClr val="bg1"/>
                </a:solidFill>
                <a:latin typeface="Myriad Pro" panose="020B0503030403020204" pitchFamily="34" charset="0"/>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0152629-C276-F64E-8D0E-8EAAB8AFDC56}"/>
              </a:ext>
            </a:extLst>
          </p:cNvPr>
          <p:cNvSpPr>
            <a:spLocks noGrp="1"/>
          </p:cNvSpPr>
          <p:nvPr>
            <p:ph type="body" sz="quarter" idx="13" hasCustomPrompt="1"/>
          </p:nvPr>
        </p:nvSpPr>
        <p:spPr>
          <a:xfrm>
            <a:off x="6250454" y="4783353"/>
            <a:ext cx="1837183" cy="233141"/>
          </a:xfrm>
        </p:spPr>
        <p:txBody>
          <a:bodyPr>
            <a:noAutofit/>
          </a:bodyPr>
          <a:lstStyle>
            <a:lvl1pPr algn="r">
              <a:defRPr sz="900" b="1" i="0">
                <a:ln>
                  <a:noFill/>
                </a:ln>
                <a:solidFill>
                  <a:schemeClr val="tx1">
                    <a:lumMod val="65000"/>
                    <a:lumOff val="35000"/>
                  </a:schemeClr>
                </a:solidFill>
                <a:latin typeface="Myriad Pro" panose="020B0503030403020204" pitchFamily="34" charset="0"/>
              </a:defRPr>
            </a:lvl1pPr>
            <a:lvl2pPr algn="r">
              <a:defRPr sz="900" b="0" i="0">
                <a:solidFill>
                  <a:schemeClr val="tx1">
                    <a:lumMod val="65000"/>
                    <a:lumOff val="35000"/>
                  </a:schemeClr>
                </a:solidFill>
                <a:latin typeface="Myriad Pro" panose="020B0503030403020204" pitchFamily="34" charset="0"/>
              </a:defRPr>
            </a:lvl2pPr>
            <a:lvl3pPr algn="r">
              <a:defRPr sz="900" b="0" i="0">
                <a:solidFill>
                  <a:schemeClr val="tx1">
                    <a:lumMod val="65000"/>
                    <a:lumOff val="35000"/>
                  </a:schemeClr>
                </a:solidFill>
                <a:latin typeface="Myriad Pro" panose="020B0503030403020204" pitchFamily="34" charset="0"/>
              </a:defRPr>
            </a:lvl3pPr>
            <a:lvl4pPr algn="r">
              <a:defRPr sz="900" b="0" i="0">
                <a:solidFill>
                  <a:schemeClr val="tx1">
                    <a:lumMod val="65000"/>
                    <a:lumOff val="35000"/>
                  </a:schemeClr>
                </a:solidFill>
                <a:latin typeface="Myriad Pro" panose="020B0503030403020204" pitchFamily="34" charset="0"/>
              </a:defRPr>
            </a:lvl4pPr>
            <a:lvl5pPr algn="r">
              <a:defRPr sz="900" b="0" i="0">
                <a:solidFill>
                  <a:schemeClr val="tx1">
                    <a:lumMod val="65000"/>
                    <a:lumOff val="35000"/>
                  </a:schemeClr>
                </a:solidFill>
                <a:latin typeface="Myriad Pro" panose="020B0503030403020204" pitchFamily="34" charset="0"/>
              </a:defRPr>
            </a:lvl5pPr>
          </a:lstStyle>
          <a:p>
            <a:pPr lvl="0"/>
            <a:r>
              <a:rPr lang="en-GB"/>
              <a:t>Name, Surname</a:t>
            </a:r>
            <a:endParaRPr lang="en-US"/>
          </a:p>
        </p:txBody>
      </p:sp>
      <p:sp>
        <p:nvSpPr>
          <p:cNvPr id="8" name="Text Placeholder 7">
            <a:extLst>
              <a:ext uri="{FF2B5EF4-FFF2-40B4-BE49-F238E27FC236}">
                <a16:creationId xmlns:a16="http://schemas.microsoft.com/office/drawing/2014/main" id="{632B6D86-2E33-7845-B6A2-AE8054105C79}"/>
              </a:ext>
            </a:extLst>
          </p:cNvPr>
          <p:cNvSpPr>
            <a:spLocks noGrp="1"/>
          </p:cNvSpPr>
          <p:nvPr>
            <p:ph type="body" sz="quarter" idx="14" hasCustomPrompt="1"/>
          </p:nvPr>
        </p:nvSpPr>
        <p:spPr>
          <a:xfrm>
            <a:off x="8132328" y="4783353"/>
            <a:ext cx="787400" cy="233362"/>
          </a:xfrm>
        </p:spPr>
        <p:txBody>
          <a:bodyPr>
            <a:normAutofit/>
          </a:bodyPr>
          <a:lstStyle>
            <a:lvl1pPr algn="r">
              <a:defRPr sz="900" b="1" i="0">
                <a:solidFill>
                  <a:schemeClr val="tx1">
                    <a:lumMod val="65000"/>
                    <a:lumOff val="35000"/>
                  </a:schemeClr>
                </a:solidFill>
                <a:latin typeface="Myriad Pro" panose="020B0503030403020204" pitchFamily="34" charset="0"/>
              </a:defRPr>
            </a:lvl1pPr>
          </a:lstStyle>
          <a:p>
            <a:pPr lvl="0"/>
            <a:r>
              <a:rPr lang="en-US" sz="900"/>
              <a:t>Date</a:t>
            </a:r>
            <a:endParaRPr lang="en-US"/>
          </a:p>
        </p:txBody>
      </p:sp>
    </p:spTree>
    <p:extLst>
      <p:ext uri="{BB962C8B-B14F-4D97-AF65-F5344CB8AC3E}">
        <p14:creationId xmlns:p14="http://schemas.microsoft.com/office/powerpoint/2010/main" val="3259558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6_Section Header">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6F50DC0-2C60-FF48-A645-5484CB495F94}"/>
              </a:ext>
            </a:extLst>
          </p:cNvPr>
          <p:cNvSpPr>
            <a:spLocks noGrp="1"/>
          </p:cNvSpPr>
          <p:nvPr>
            <p:ph type="body" sz="quarter" idx="12"/>
          </p:nvPr>
        </p:nvSpPr>
        <p:spPr>
          <a:xfrm>
            <a:off x="660400" y="1621667"/>
            <a:ext cx="7435850" cy="1058471"/>
          </a:xfrm>
        </p:spPr>
        <p:txBody>
          <a:bodyPr>
            <a:noAutofit/>
          </a:bodyPr>
          <a:lstStyle>
            <a:lvl1pPr>
              <a:defRPr sz="1000" b="0" i="0">
                <a:solidFill>
                  <a:schemeClr val="tx1">
                    <a:lumMod val="65000"/>
                    <a:lumOff val="35000"/>
                  </a:schemeClr>
                </a:solidFill>
                <a:latin typeface="Myriad Pro" panose="020B0503030403020204" pitchFamily="34" charset="0"/>
              </a:defRPr>
            </a:lvl1pPr>
            <a:lvl2pPr>
              <a:defRPr sz="1000" b="0" i="0">
                <a:solidFill>
                  <a:schemeClr val="tx1">
                    <a:lumMod val="65000"/>
                    <a:lumOff val="35000"/>
                  </a:schemeClr>
                </a:solidFill>
                <a:latin typeface="Myriad Pro" panose="020B0503030403020204" pitchFamily="34" charset="0"/>
              </a:defRPr>
            </a:lvl2pPr>
            <a:lvl3pPr>
              <a:defRPr sz="1000" b="0" i="0">
                <a:solidFill>
                  <a:schemeClr val="tx1">
                    <a:lumMod val="65000"/>
                    <a:lumOff val="35000"/>
                  </a:schemeClr>
                </a:solidFill>
                <a:latin typeface="Myriad Pro" panose="020B0503030403020204" pitchFamily="34" charset="0"/>
              </a:defRPr>
            </a:lvl3pPr>
            <a:lvl4pPr>
              <a:defRPr sz="1000" b="0" i="0">
                <a:solidFill>
                  <a:schemeClr val="tx1">
                    <a:lumMod val="65000"/>
                    <a:lumOff val="35000"/>
                  </a:schemeClr>
                </a:solidFill>
                <a:latin typeface="Myriad Pro" panose="020B0503030403020204" pitchFamily="34" charset="0"/>
              </a:defRPr>
            </a:lvl4pPr>
            <a:lvl5pPr>
              <a:defRPr sz="1000" b="0" i="0">
                <a:solidFill>
                  <a:schemeClr val="tx1">
                    <a:lumMod val="65000"/>
                    <a:lumOff val="35000"/>
                  </a:schemeClr>
                </a:solidFill>
                <a:latin typeface="Myriad Pro" panose="020B0503030403020204" pitchFamily="34" charset="0"/>
              </a:defRPr>
            </a:lvl5pPr>
          </a:lstStyle>
          <a:p>
            <a:pPr lvl="0"/>
            <a:r>
              <a:rPr lang="en-GB"/>
              <a:t>Click to edit Master text styles</a:t>
            </a:r>
          </a:p>
        </p:txBody>
      </p:sp>
      <p:sp>
        <p:nvSpPr>
          <p:cNvPr id="10" name="Text Placeholder 9">
            <a:extLst>
              <a:ext uri="{FF2B5EF4-FFF2-40B4-BE49-F238E27FC236}">
                <a16:creationId xmlns:a16="http://schemas.microsoft.com/office/drawing/2014/main" id="{38A60367-2A78-1947-B3BA-854BE3E7D804}"/>
              </a:ext>
            </a:extLst>
          </p:cNvPr>
          <p:cNvSpPr>
            <a:spLocks noGrp="1"/>
          </p:cNvSpPr>
          <p:nvPr>
            <p:ph type="body" sz="quarter" idx="13"/>
          </p:nvPr>
        </p:nvSpPr>
        <p:spPr>
          <a:xfrm>
            <a:off x="660400" y="3004260"/>
            <a:ext cx="7435850" cy="329914"/>
          </a:xfrm>
        </p:spPr>
        <p:txBody>
          <a:bodyPr>
            <a:normAutofit/>
          </a:bodyPr>
          <a:lstStyle>
            <a:lvl1pPr>
              <a:defRPr sz="1400" b="1" i="0">
                <a:solidFill>
                  <a:schemeClr val="tx1"/>
                </a:solidFill>
                <a:latin typeface="Myriad Pro" panose="020B0503030403020204" pitchFamily="34"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BC2F8044-1204-4743-904C-99CBF868E43E}"/>
              </a:ext>
            </a:extLst>
          </p:cNvPr>
          <p:cNvSpPr>
            <a:spLocks noGrp="1"/>
          </p:cNvSpPr>
          <p:nvPr>
            <p:ph type="body" sz="quarter" idx="14"/>
          </p:nvPr>
        </p:nvSpPr>
        <p:spPr>
          <a:xfrm>
            <a:off x="660400" y="3495675"/>
            <a:ext cx="7435850" cy="938213"/>
          </a:xfrm>
        </p:spPr>
        <p:txBody>
          <a:bodyPr>
            <a:normAutofit/>
          </a:bodyPr>
          <a:lstStyle>
            <a:lvl1pPr>
              <a:defRPr sz="1000" b="0" i="0">
                <a:solidFill>
                  <a:schemeClr val="tx1">
                    <a:lumMod val="65000"/>
                    <a:lumOff val="35000"/>
                  </a:schemeClr>
                </a:solidFill>
                <a:latin typeface="Myriad Pro" panose="020B0503030403020204" pitchFamily="34" charset="0"/>
              </a:defRPr>
            </a:lvl1pPr>
          </a:lstStyle>
          <a:p>
            <a:pPr lvl="0"/>
            <a:r>
              <a:rPr lang="en-GB"/>
              <a:t>Click to edit Master text styles</a:t>
            </a:r>
          </a:p>
        </p:txBody>
      </p:sp>
      <p:pic>
        <p:nvPicPr>
          <p:cNvPr id="7" name="Picture 6">
            <a:extLst>
              <a:ext uri="{FF2B5EF4-FFF2-40B4-BE49-F238E27FC236}">
                <a16:creationId xmlns:a16="http://schemas.microsoft.com/office/drawing/2014/main" id="{6A3CFEC8-CA07-9B43-87A2-B0E8D56437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Text Placeholder 27">
            <a:extLst>
              <a:ext uri="{FF2B5EF4-FFF2-40B4-BE49-F238E27FC236}">
                <a16:creationId xmlns:a16="http://schemas.microsoft.com/office/drawing/2014/main" id="{ED537B2C-BB98-2242-8AC9-74C529CE84B6}"/>
              </a:ext>
            </a:extLst>
          </p:cNvPr>
          <p:cNvSpPr>
            <a:spLocks noGrp="1"/>
          </p:cNvSpPr>
          <p:nvPr>
            <p:ph type="body" sz="quarter" idx="20"/>
          </p:nvPr>
        </p:nvSpPr>
        <p:spPr>
          <a:xfrm>
            <a:off x="3615559" y="544512"/>
            <a:ext cx="5244662" cy="569913"/>
          </a:xfrm>
        </p:spPr>
        <p:txBody>
          <a:bodyPr anchor="ctr" anchorCtr="0">
            <a:noAutofit/>
          </a:bodyPr>
          <a:lstStyle>
            <a:lvl1pPr algn="r">
              <a:defRPr sz="2500" b="1" i="0">
                <a:solidFill>
                  <a:schemeClr val="bg1"/>
                </a:solidFill>
                <a:latin typeface="Myriad Pro Semibold" panose="020B0503030403020204" pitchFamily="34" charset="0"/>
              </a:defRPr>
            </a:lvl1pPr>
          </a:lstStyle>
          <a:p>
            <a:pPr lvl="0"/>
            <a:endParaRPr lang="en-GB"/>
          </a:p>
        </p:txBody>
      </p:sp>
    </p:spTree>
    <p:extLst>
      <p:ext uri="{BB962C8B-B14F-4D97-AF65-F5344CB8AC3E}">
        <p14:creationId xmlns:p14="http://schemas.microsoft.com/office/powerpoint/2010/main" val="34514209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CB51C46-B76C-FC4C-ABDD-BA9838198F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 Placeholder 2">
            <a:extLst>
              <a:ext uri="{FF2B5EF4-FFF2-40B4-BE49-F238E27FC236}">
                <a16:creationId xmlns:a16="http://schemas.microsoft.com/office/drawing/2014/main" id="{737E042E-38CB-5042-A663-54FF4C729B20}"/>
              </a:ext>
            </a:extLst>
          </p:cNvPr>
          <p:cNvSpPr>
            <a:spLocks noGrp="1"/>
          </p:cNvSpPr>
          <p:nvPr>
            <p:ph idx="1"/>
          </p:nvPr>
        </p:nvSpPr>
        <p:spPr>
          <a:xfrm>
            <a:off x="564847" y="1540475"/>
            <a:ext cx="4280963" cy="3108798"/>
          </a:xfrm>
          <a:prstGeom prst="rect">
            <a:avLst/>
          </a:prstGeom>
        </p:spPr>
        <p:txBody>
          <a:bodyPr vert="horz" lIns="91440" tIns="45720" rIns="91440" bIns="45720" rtlCol="0">
            <a:normAutofit/>
          </a:bodyPr>
          <a:lstStyle>
            <a:lvl1pPr>
              <a:defRPr sz="1000">
                <a:solidFill>
                  <a:schemeClr val="tx1">
                    <a:lumMod val="65000"/>
                    <a:lumOff val="35000"/>
                  </a:schemeClr>
                </a:solidFill>
              </a:defRPr>
            </a:lvl1pPr>
          </a:lstStyle>
          <a:p>
            <a:pPr lvl="0"/>
            <a:r>
              <a:rPr lang="en-GB"/>
              <a:t>Click to edit Master text styles</a:t>
            </a:r>
          </a:p>
        </p:txBody>
      </p:sp>
      <p:sp>
        <p:nvSpPr>
          <p:cNvPr id="8" name="Title 2">
            <a:extLst>
              <a:ext uri="{FF2B5EF4-FFF2-40B4-BE49-F238E27FC236}">
                <a16:creationId xmlns:a16="http://schemas.microsoft.com/office/drawing/2014/main" id="{E8E1FEE3-1F1B-2E45-A91A-9DA713C13ACD}"/>
              </a:ext>
            </a:extLst>
          </p:cNvPr>
          <p:cNvSpPr txBox="1">
            <a:spLocks/>
          </p:cNvSpPr>
          <p:nvPr userDrawn="1"/>
        </p:nvSpPr>
        <p:spPr>
          <a:xfrm>
            <a:off x="4845810" y="2078865"/>
            <a:ext cx="3645211" cy="1310541"/>
          </a:xfrm>
          <a:prstGeom prst="rect">
            <a:avLst/>
          </a:prstGeom>
        </p:spPr>
        <p:txBody>
          <a:bodyPr vert="horz" lIns="91440" tIns="45720" rIns="91440" bIns="45720" rtlCol="0" anchor="t">
            <a:normAutofit fontScale="97500"/>
          </a:bodyPr>
          <a:lstStyle>
            <a:lvl1pPr algn="ctr" defTabSz="457200" rtl="0" eaLnBrk="1" latinLnBrk="0" hangingPunct="1">
              <a:spcBef>
                <a:spcPct val="0"/>
              </a:spcBef>
              <a:buNone/>
              <a:defRPr sz="4400" kern="1200">
                <a:solidFill>
                  <a:schemeClr val="tx1">
                    <a:lumMod val="65000"/>
                    <a:lumOff val="35000"/>
                  </a:schemeClr>
                </a:solidFill>
                <a:latin typeface="+mj-lt"/>
                <a:ea typeface="+mj-ea"/>
                <a:cs typeface="+mj-cs"/>
              </a:defRPr>
            </a:lvl1pPr>
          </a:lstStyle>
          <a:p>
            <a:pPr algn="l"/>
            <a:endParaRPr lang="en-US" sz="1000" b="0" i="0">
              <a:solidFill>
                <a:schemeClr val="tx1">
                  <a:lumMod val="65000"/>
                  <a:lumOff val="35000"/>
                </a:schemeClr>
              </a:solidFill>
              <a:latin typeface="Myriad Pro" panose="020B0503030403020204" pitchFamily="34" charset="0"/>
              <a:cs typeface="Myriad Pro"/>
            </a:endParaRPr>
          </a:p>
        </p:txBody>
      </p:sp>
      <p:sp>
        <p:nvSpPr>
          <p:cNvPr id="4" name="Text Placeholder 3">
            <a:extLst>
              <a:ext uri="{FF2B5EF4-FFF2-40B4-BE49-F238E27FC236}">
                <a16:creationId xmlns:a16="http://schemas.microsoft.com/office/drawing/2014/main" id="{3EB37BC2-A8A3-334D-9258-4103BF2AE038}"/>
              </a:ext>
            </a:extLst>
          </p:cNvPr>
          <p:cNvSpPr>
            <a:spLocks noGrp="1"/>
          </p:cNvSpPr>
          <p:nvPr>
            <p:ph type="body" sz="quarter" idx="10"/>
          </p:nvPr>
        </p:nvSpPr>
        <p:spPr>
          <a:xfrm>
            <a:off x="5391806" y="1999499"/>
            <a:ext cx="3117197" cy="2190750"/>
          </a:xfrm>
        </p:spPr>
        <p:txBody>
          <a:bodyPr>
            <a:normAutofit/>
          </a:bodyPr>
          <a:lstStyle>
            <a:lvl1pPr>
              <a:defRPr sz="1000" b="0" i="0">
                <a:solidFill>
                  <a:schemeClr val="tx1">
                    <a:lumMod val="65000"/>
                    <a:lumOff val="35000"/>
                  </a:schemeClr>
                </a:solidFill>
                <a:latin typeface="Myriad Pro" panose="020B0503030403020204" pitchFamily="34" charset="0"/>
              </a:defRPr>
            </a:lvl1pPr>
          </a:lstStyle>
          <a:p>
            <a:pPr lvl="0"/>
            <a:r>
              <a:rPr lang="en-GB"/>
              <a:t>Click to edit Master text styles</a:t>
            </a:r>
          </a:p>
        </p:txBody>
      </p:sp>
      <p:sp>
        <p:nvSpPr>
          <p:cNvPr id="7" name="Text Placeholder 27">
            <a:extLst>
              <a:ext uri="{FF2B5EF4-FFF2-40B4-BE49-F238E27FC236}">
                <a16:creationId xmlns:a16="http://schemas.microsoft.com/office/drawing/2014/main" id="{745D1109-5B6B-DB4E-92C2-2F25BA12CCFB}"/>
              </a:ext>
            </a:extLst>
          </p:cNvPr>
          <p:cNvSpPr>
            <a:spLocks noGrp="1"/>
          </p:cNvSpPr>
          <p:nvPr>
            <p:ph type="body" sz="quarter" idx="20"/>
          </p:nvPr>
        </p:nvSpPr>
        <p:spPr>
          <a:xfrm>
            <a:off x="3615559" y="544512"/>
            <a:ext cx="5244662" cy="569913"/>
          </a:xfrm>
        </p:spPr>
        <p:txBody>
          <a:bodyPr anchor="ctr" anchorCtr="0">
            <a:noAutofit/>
          </a:bodyPr>
          <a:lstStyle>
            <a:lvl1pPr algn="r">
              <a:defRPr sz="2500" b="1" i="0">
                <a:solidFill>
                  <a:schemeClr val="bg1"/>
                </a:solidFill>
                <a:latin typeface="Myriad Pro Semibold" panose="020B0503030403020204" pitchFamily="34" charset="0"/>
              </a:defRPr>
            </a:lvl1pPr>
          </a:lstStyle>
          <a:p>
            <a:pPr lvl="0"/>
            <a:endParaRPr lang="en-GB"/>
          </a:p>
        </p:txBody>
      </p:sp>
    </p:spTree>
    <p:extLst>
      <p:ext uri="{BB962C8B-B14F-4D97-AF65-F5344CB8AC3E}">
        <p14:creationId xmlns:p14="http://schemas.microsoft.com/office/powerpoint/2010/main" val="4819754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7_Section Header">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DA2CB383-C779-324D-AA56-DBC817DD5166}"/>
              </a:ext>
            </a:extLst>
          </p:cNvPr>
          <p:cNvSpPr txBox="1">
            <a:spLocks/>
          </p:cNvSpPr>
          <p:nvPr userDrawn="1"/>
        </p:nvSpPr>
        <p:spPr>
          <a:xfrm>
            <a:off x="564847" y="2039407"/>
            <a:ext cx="3662438" cy="293307"/>
          </a:xfrm>
          <a:prstGeom prst="rect">
            <a:avLst/>
          </a:prstGeom>
        </p:spPr>
        <p:txBody>
          <a:bodyPr vert="horz" lIns="91440" tIns="45720" rIns="91440" bIns="45720" rtlCol="0" anchor="ctr">
            <a:normAutofit fontScale="97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1400" b="1">
              <a:latin typeface="Myriad Pro"/>
              <a:cs typeface="Myriad Pro"/>
            </a:endParaRPr>
          </a:p>
        </p:txBody>
      </p:sp>
      <p:sp>
        <p:nvSpPr>
          <p:cNvPr id="9" name="Text Placeholder 8">
            <a:extLst>
              <a:ext uri="{FF2B5EF4-FFF2-40B4-BE49-F238E27FC236}">
                <a16:creationId xmlns:a16="http://schemas.microsoft.com/office/drawing/2014/main" id="{39EBCA30-2885-7344-9198-10157CB98649}"/>
              </a:ext>
            </a:extLst>
          </p:cNvPr>
          <p:cNvSpPr>
            <a:spLocks noGrp="1"/>
          </p:cNvSpPr>
          <p:nvPr>
            <p:ph type="body" sz="quarter" idx="16"/>
          </p:nvPr>
        </p:nvSpPr>
        <p:spPr>
          <a:xfrm>
            <a:off x="4652962" y="1873250"/>
            <a:ext cx="3819525" cy="368300"/>
          </a:xfrm>
        </p:spPr>
        <p:txBody>
          <a:bodyPr>
            <a:normAutofit/>
          </a:bodyPr>
          <a:lstStyle>
            <a:lvl1pPr>
              <a:defRPr sz="1400" b="1" i="0">
                <a:solidFill>
                  <a:schemeClr val="tx1"/>
                </a:solidFill>
                <a:latin typeface="Myriad Pro" panose="020B0503030403020204" pitchFamily="34" charset="0"/>
              </a:defRPr>
            </a:lvl1pPr>
            <a:lvl2pPr>
              <a:defRPr b="0" i="0">
                <a:latin typeface="Myriad Pro" panose="020B0503030403020204" pitchFamily="34" charset="0"/>
              </a:defRPr>
            </a:lvl2pPr>
            <a:lvl3pPr>
              <a:defRPr b="0" i="0">
                <a:latin typeface="Myriad Pro" panose="020B0503030403020204" pitchFamily="34" charset="0"/>
              </a:defRPr>
            </a:lvl3pPr>
            <a:lvl4pPr>
              <a:defRPr b="0" i="0">
                <a:latin typeface="Myriad Pro" panose="020B0503030403020204" pitchFamily="34" charset="0"/>
              </a:defRPr>
            </a:lvl4pPr>
            <a:lvl5pPr>
              <a:defRPr b="0" i="0">
                <a:latin typeface="Myriad Pro" panose="020B0503030403020204" pitchFamily="34" charset="0"/>
              </a:defRPr>
            </a:lvl5pPr>
          </a:lstStyle>
          <a:p>
            <a:pPr lvl="0"/>
            <a:r>
              <a:rPr lang="en-GB"/>
              <a:t>Click to edit Master text styles</a:t>
            </a:r>
          </a:p>
        </p:txBody>
      </p:sp>
      <p:sp>
        <p:nvSpPr>
          <p:cNvPr id="22" name="Text Placeholder 21">
            <a:extLst>
              <a:ext uri="{FF2B5EF4-FFF2-40B4-BE49-F238E27FC236}">
                <a16:creationId xmlns:a16="http://schemas.microsoft.com/office/drawing/2014/main" id="{E6ED2D08-6C64-C549-9A9B-19DD7E4802D0}"/>
              </a:ext>
            </a:extLst>
          </p:cNvPr>
          <p:cNvSpPr>
            <a:spLocks noGrp="1"/>
          </p:cNvSpPr>
          <p:nvPr>
            <p:ph type="body" sz="quarter" idx="17"/>
          </p:nvPr>
        </p:nvSpPr>
        <p:spPr>
          <a:xfrm>
            <a:off x="4652962" y="2499090"/>
            <a:ext cx="3819525" cy="2099898"/>
          </a:xfrm>
        </p:spPr>
        <p:txBody>
          <a:bodyPr>
            <a:normAutofit/>
          </a:bodyPr>
          <a:lstStyle>
            <a:lvl1pPr>
              <a:defRPr sz="1000" b="0" i="0">
                <a:solidFill>
                  <a:schemeClr val="tx1">
                    <a:lumMod val="65000"/>
                    <a:lumOff val="35000"/>
                  </a:schemeClr>
                </a:solidFill>
                <a:latin typeface="Myriad Pro" panose="020B0503030403020204" pitchFamily="34" charset="0"/>
              </a:defRPr>
            </a:lvl1pPr>
          </a:lstStyle>
          <a:p>
            <a:pPr lvl="0"/>
            <a:r>
              <a:rPr lang="en-GB"/>
              <a:t>Click to edit Master text styles</a:t>
            </a:r>
          </a:p>
        </p:txBody>
      </p:sp>
      <p:sp>
        <p:nvSpPr>
          <p:cNvPr id="24" name="Text Placeholder 23">
            <a:extLst>
              <a:ext uri="{FF2B5EF4-FFF2-40B4-BE49-F238E27FC236}">
                <a16:creationId xmlns:a16="http://schemas.microsoft.com/office/drawing/2014/main" id="{1C314DD5-2970-8D44-A941-8652A587D549}"/>
              </a:ext>
            </a:extLst>
          </p:cNvPr>
          <p:cNvSpPr>
            <a:spLocks noGrp="1"/>
          </p:cNvSpPr>
          <p:nvPr>
            <p:ph type="body" sz="quarter" idx="18"/>
          </p:nvPr>
        </p:nvSpPr>
        <p:spPr>
          <a:xfrm>
            <a:off x="564922" y="1885950"/>
            <a:ext cx="3662363" cy="342900"/>
          </a:xfrm>
        </p:spPr>
        <p:txBody>
          <a:bodyPr>
            <a:normAutofit/>
          </a:bodyPr>
          <a:lstStyle>
            <a:lvl1pPr>
              <a:defRPr sz="1400" b="1" i="0">
                <a:solidFill>
                  <a:schemeClr val="tx1"/>
                </a:solidFill>
                <a:latin typeface="Myriad Pro" panose="020B0503030403020204" pitchFamily="34" charset="0"/>
              </a:defRPr>
            </a:lvl1pPr>
          </a:lstStyle>
          <a:p>
            <a:pPr lvl="0"/>
            <a:r>
              <a:rPr lang="en-GB"/>
              <a:t>Click to edit Master text styles</a:t>
            </a:r>
          </a:p>
        </p:txBody>
      </p:sp>
      <p:sp>
        <p:nvSpPr>
          <p:cNvPr id="26" name="Text Placeholder 25">
            <a:extLst>
              <a:ext uri="{FF2B5EF4-FFF2-40B4-BE49-F238E27FC236}">
                <a16:creationId xmlns:a16="http://schemas.microsoft.com/office/drawing/2014/main" id="{262BFF24-61A9-2C49-AFE4-61F0F762AC3F}"/>
              </a:ext>
            </a:extLst>
          </p:cNvPr>
          <p:cNvSpPr>
            <a:spLocks noGrp="1"/>
          </p:cNvSpPr>
          <p:nvPr>
            <p:ph type="body" sz="quarter" idx="19"/>
          </p:nvPr>
        </p:nvSpPr>
        <p:spPr>
          <a:xfrm>
            <a:off x="564922" y="2499090"/>
            <a:ext cx="3662363" cy="2099898"/>
          </a:xfrm>
        </p:spPr>
        <p:txBody>
          <a:bodyPr>
            <a:normAutofit/>
          </a:bodyPr>
          <a:lstStyle>
            <a:lvl1pPr>
              <a:defRPr sz="1000" b="0" i="0">
                <a:solidFill>
                  <a:schemeClr val="tx1">
                    <a:lumMod val="65000"/>
                    <a:lumOff val="35000"/>
                  </a:schemeClr>
                </a:solidFill>
                <a:latin typeface="Myriad Pro" panose="020B0503030403020204" pitchFamily="34" charset="0"/>
              </a:defRPr>
            </a:lvl1pPr>
          </a:lstStyle>
          <a:p>
            <a:pPr lvl="0"/>
            <a:r>
              <a:rPr lang="en-GB"/>
              <a:t>Click to edit Master text styles</a:t>
            </a:r>
          </a:p>
        </p:txBody>
      </p:sp>
      <p:pic>
        <p:nvPicPr>
          <p:cNvPr id="10" name="Picture 9">
            <a:extLst>
              <a:ext uri="{FF2B5EF4-FFF2-40B4-BE49-F238E27FC236}">
                <a16:creationId xmlns:a16="http://schemas.microsoft.com/office/drawing/2014/main" id="{87480322-6016-9C46-87A9-294ACE9E2E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8" name="Text Placeholder 27">
            <a:extLst>
              <a:ext uri="{FF2B5EF4-FFF2-40B4-BE49-F238E27FC236}">
                <a16:creationId xmlns:a16="http://schemas.microsoft.com/office/drawing/2014/main" id="{0193C292-7264-6946-9F1D-8221BE540D26}"/>
              </a:ext>
            </a:extLst>
          </p:cNvPr>
          <p:cNvSpPr>
            <a:spLocks noGrp="1"/>
          </p:cNvSpPr>
          <p:nvPr>
            <p:ph type="body" sz="quarter" idx="20"/>
          </p:nvPr>
        </p:nvSpPr>
        <p:spPr>
          <a:xfrm>
            <a:off x="3615559" y="544512"/>
            <a:ext cx="5244662" cy="569913"/>
          </a:xfrm>
        </p:spPr>
        <p:txBody>
          <a:bodyPr anchor="ctr" anchorCtr="0">
            <a:noAutofit/>
          </a:bodyPr>
          <a:lstStyle>
            <a:lvl1pPr algn="r">
              <a:defRPr sz="2500" b="1" i="0">
                <a:solidFill>
                  <a:schemeClr val="bg1"/>
                </a:solidFill>
                <a:latin typeface="Myriad Pro Semibold" panose="020B0503030403020204" pitchFamily="34" charset="0"/>
              </a:defRPr>
            </a:lvl1pPr>
          </a:lstStyle>
          <a:p>
            <a:pPr lvl="0"/>
            <a:endParaRPr lang="en-GB"/>
          </a:p>
        </p:txBody>
      </p:sp>
    </p:spTree>
    <p:extLst>
      <p:ext uri="{BB962C8B-B14F-4D97-AF65-F5344CB8AC3E}">
        <p14:creationId xmlns:p14="http://schemas.microsoft.com/office/powerpoint/2010/main" val="29767927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8_Section Header">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6F50DC0-2C60-FF48-A645-5484CB495F94}"/>
              </a:ext>
            </a:extLst>
          </p:cNvPr>
          <p:cNvSpPr>
            <a:spLocks noGrp="1"/>
          </p:cNvSpPr>
          <p:nvPr>
            <p:ph type="body" sz="quarter" idx="12"/>
          </p:nvPr>
        </p:nvSpPr>
        <p:spPr>
          <a:xfrm>
            <a:off x="660400" y="1621667"/>
            <a:ext cx="7435850" cy="1058471"/>
          </a:xfrm>
        </p:spPr>
        <p:txBody>
          <a:bodyPr>
            <a:noAutofit/>
          </a:bodyPr>
          <a:lstStyle>
            <a:lvl1pPr>
              <a:defRPr sz="1000" b="0" i="0">
                <a:solidFill>
                  <a:schemeClr val="tx1">
                    <a:lumMod val="65000"/>
                    <a:lumOff val="35000"/>
                  </a:schemeClr>
                </a:solidFill>
                <a:latin typeface="Myriad Pro" panose="020B0503030403020204" pitchFamily="34" charset="0"/>
              </a:defRPr>
            </a:lvl1pPr>
            <a:lvl2pPr>
              <a:defRPr sz="1000" b="0" i="0">
                <a:solidFill>
                  <a:schemeClr val="tx1">
                    <a:lumMod val="65000"/>
                    <a:lumOff val="35000"/>
                  </a:schemeClr>
                </a:solidFill>
                <a:latin typeface="Myriad Pro" panose="020B0503030403020204" pitchFamily="34" charset="0"/>
              </a:defRPr>
            </a:lvl2pPr>
            <a:lvl3pPr>
              <a:defRPr sz="1000" b="0" i="0">
                <a:solidFill>
                  <a:schemeClr val="tx1">
                    <a:lumMod val="65000"/>
                    <a:lumOff val="35000"/>
                  </a:schemeClr>
                </a:solidFill>
                <a:latin typeface="Myriad Pro" panose="020B0503030403020204" pitchFamily="34" charset="0"/>
              </a:defRPr>
            </a:lvl3pPr>
            <a:lvl4pPr>
              <a:defRPr sz="1000" b="0" i="0">
                <a:solidFill>
                  <a:schemeClr val="tx1">
                    <a:lumMod val="65000"/>
                    <a:lumOff val="35000"/>
                  </a:schemeClr>
                </a:solidFill>
                <a:latin typeface="Myriad Pro" panose="020B0503030403020204" pitchFamily="34" charset="0"/>
              </a:defRPr>
            </a:lvl4pPr>
            <a:lvl5pPr>
              <a:defRPr sz="1000" b="0" i="0">
                <a:solidFill>
                  <a:schemeClr val="tx1">
                    <a:lumMod val="65000"/>
                    <a:lumOff val="35000"/>
                  </a:schemeClr>
                </a:solidFill>
                <a:latin typeface="Myriad Pro" panose="020B0503030403020204" pitchFamily="34" charset="0"/>
              </a:defRPr>
            </a:lvl5pPr>
          </a:lstStyle>
          <a:p>
            <a:pPr lvl="0"/>
            <a:r>
              <a:rPr lang="en-GB"/>
              <a:t>Click to edit Master text styles</a:t>
            </a:r>
          </a:p>
        </p:txBody>
      </p:sp>
      <p:sp>
        <p:nvSpPr>
          <p:cNvPr id="10" name="Text Placeholder 9">
            <a:extLst>
              <a:ext uri="{FF2B5EF4-FFF2-40B4-BE49-F238E27FC236}">
                <a16:creationId xmlns:a16="http://schemas.microsoft.com/office/drawing/2014/main" id="{38A60367-2A78-1947-B3BA-854BE3E7D804}"/>
              </a:ext>
            </a:extLst>
          </p:cNvPr>
          <p:cNvSpPr>
            <a:spLocks noGrp="1"/>
          </p:cNvSpPr>
          <p:nvPr>
            <p:ph type="body" sz="quarter" idx="13"/>
          </p:nvPr>
        </p:nvSpPr>
        <p:spPr>
          <a:xfrm>
            <a:off x="660400" y="3004260"/>
            <a:ext cx="7435850" cy="329914"/>
          </a:xfrm>
        </p:spPr>
        <p:txBody>
          <a:bodyPr>
            <a:normAutofit/>
          </a:bodyPr>
          <a:lstStyle>
            <a:lvl1pPr>
              <a:defRPr sz="1400" b="1" i="0">
                <a:solidFill>
                  <a:schemeClr val="tx1"/>
                </a:solidFill>
                <a:latin typeface="Myriad Pro" panose="020B0503030403020204" pitchFamily="34"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BC2F8044-1204-4743-904C-99CBF868E43E}"/>
              </a:ext>
            </a:extLst>
          </p:cNvPr>
          <p:cNvSpPr>
            <a:spLocks noGrp="1"/>
          </p:cNvSpPr>
          <p:nvPr>
            <p:ph type="body" sz="quarter" idx="14"/>
          </p:nvPr>
        </p:nvSpPr>
        <p:spPr>
          <a:xfrm>
            <a:off x="660400" y="3495675"/>
            <a:ext cx="7435850" cy="938213"/>
          </a:xfrm>
        </p:spPr>
        <p:txBody>
          <a:bodyPr>
            <a:normAutofit/>
          </a:bodyPr>
          <a:lstStyle>
            <a:lvl1pPr>
              <a:defRPr sz="1000" b="0" i="0">
                <a:solidFill>
                  <a:schemeClr val="tx1">
                    <a:lumMod val="65000"/>
                    <a:lumOff val="35000"/>
                  </a:schemeClr>
                </a:solidFill>
                <a:latin typeface="Myriad Pro" panose="020B0503030403020204" pitchFamily="34" charset="0"/>
              </a:defRPr>
            </a:lvl1pPr>
          </a:lstStyle>
          <a:p>
            <a:pPr lvl="0"/>
            <a:r>
              <a:rPr lang="en-GB"/>
              <a:t>Click to edit Master text styles</a:t>
            </a:r>
          </a:p>
        </p:txBody>
      </p:sp>
      <p:pic>
        <p:nvPicPr>
          <p:cNvPr id="7" name="Picture 6">
            <a:extLst>
              <a:ext uri="{FF2B5EF4-FFF2-40B4-BE49-F238E27FC236}">
                <a16:creationId xmlns:a16="http://schemas.microsoft.com/office/drawing/2014/main" id="{86D6FE20-4971-6440-9B46-6DFB97E565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Text Placeholder 27">
            <a:extLst>
              <a:ext uri="{FF2B5EF4-FFF2-40B4-BE49-F238E27FC236}">
                <a16:creationId xmlns:a16="http://schemas.microsoft.com/office/drawing/2014/main" id="{ED537B2C-BB98-2242-8AC9-74C529CE84B6}"/>
              </a:ext>
            </a:extLst>
          </p:cNvPr>
          <p:cNvSpPr>
            <a:spLocks noGrp="1"/>
          </p:cNvSpPr>
          <p:nvPr>
            <p:ph type="body" sz="quarter" idx="20"/>
          </p:nvPr>
        </p:nvSpPr>
        <p:spPr>
          <a:xfrm>
            <a:off x="3615559" y="544512"/>
            <a:ext cx="5244662" cy="569913"/>
          </a:xfrm>
        </p:spPr>
        <p:txBody>
          <a:bodyPr anchor="ctr" anchorCtr="0">
            <a:noAutofit/>
          </a:bodyPr>
          <a:lstStyle>
            <a:lvl1pPr algn="r">
              <a:defRPr sz="2500" b="1" i="0">
                <a:solidFill>
                  <a:schemeClr val="bg1"/>
                </a:solidFill>
                <a:latin typeface="Myriad Pro Semibold" panose="020B0503030403020204" pitchFamily="34" charset="0"/>
              </a:defRPr>
            </a:lvl1pPr>
          </a:lstStyle>
          <a:p>
            <a:pPr lvl="0"/>
            <a:endParaRPr lang="en-GB"/>
          </a:p>
        </p:txBody>
      </p:sp>
    </p:spTree>
    <p:extLst>
      <p:ext uri="{BB962C8B-B14F-4D97-AF65-F5344CB8AC3E}">
        <p14:creationId xmlns:p14="http://schemas.microsoft.com/office/powerpoint/2010/main" val="19042902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9_Section Header">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737E042E-38CB-5042-A663-54FF4C729B20}"/>
              </a:ext>
            </a:extLst>
          </p:cNvPr>
          <p:cNvSpPr>
            <a:spLocks noGrp="1"/>
          </p:cNvSpPr>
          <p:nvPr>
            <p:ph idx="1"/>
          </p:nvPr>
        </p:nvSpPr>
        <p:spPr>
          <a:xfrm>
            <a:off x="564847" y="1540475"/>
            <a:ext cx="4280963" cy="3108798"/>
          </a:xfrm>
          <a:prstGeom prst="rect">
            <a:avLst/>
          </a:prstGeom>
        </p:spPr>
        <p:txBody>
          <a:bodyPr vert="horz" lIns="91440" tIns="45720" rIns="91440" bIns="45720" rtlCol="0">
            <a:normAutofit/>
          </a:bodyPr>
          <a:lstStyle>
            <a:lvl1pPr>
              <a:defRPr sz="1000">
                <a:solidFill>
                  <a:schemeClr val="tx1">
                    <a:lumMod val="65000"/>
                    <a:lumOff val="35000"/>
                  </a:schemeClr>
                </a:solidFill>
              </a:defRPr>
            </a:lvl1pPr>
          </a:lstStyle>
          <a:p>
            <a:pPr lvl="0"/>
            <a:r>
              <a:rPr lang="en-GB"/>
              <a:t>Click to edit Master text styles</a:t>
            </a:r>
          </a:p>
        </p:txBody>
      </p:sp>
      <p:sp>
        <p:nvSpPr>
          <p:cNvPr id="8" name="Title 2">
            <a:extLst>
              <a:ext uri="{FF2B5EF4-FFF2-40B4-BE49-F238E27FC236}">
                <a16:creationId xmlns:a16="http://schemas.microsoft.com/office/drawing/2014/main" id="{E8E1FEE3-1F1B-2E45-A91A-9DA713C13ACD}"/>
              </a:ext>
            </a:extLst>
          </p:cNvPr>
          <p:cNvSpPr txBox="1">
            <a:spLocks/>
          </p:cNvSpPr>
          <p:nvPr userDrawn="1"/>
        </p:nvSpPr>
        <p:spPr>
          <a:xfrm>
            <a:off x="4845810" y="2078865"/>
            <a:ext cx="3645211" cy="1310541"/>
          </a:xfrm>
          <a:prstGeom prst="rect">
            <a:avLst/>
          </a:prstGeom>
        </p:spPr>
        <p:txBody>
          <a:bodyPr vert="horz" lIns="91440" tIns="45720" rIns="91440" bIns="45720" rtlCol="0" anchor="t">
            <a:normAutofit fontScale="97500"/>
          </a:bodyPr>
          <a:lstStyle>
            <a:lvl1pPr algn="ctr" defTabSz="457200" rtl="0" eaLnBrk="1" latinLnBrk="0" hangingPunct="1">
              <a:spcBef>
                <a:spcPct val="0"/>
              </a:spcBef>
              <a:buNone/>
              <a:defRPr sz="4400" kern="1200">
                <a:solidFill>
                  <a:schemeClr val="tx1">
                    <a:lumMod val="65000"/>
                    <a:lumOff val="35000"/>
                  </a:schemeClr>
                </a:solidFill>
                <a:latin typeface="+mj-lt"/>
                <a:ea typeface="+mj-ea"/>
                <a:cs typeface="+mj-cs"/>
              </a:defRPr>
            </a:lvl1pPr>
          </a:lstStyle>
          <a:p>
            <a:pPr algn="l"/>
            <a:endParaRPr lang="en-US" sz="1000" b="0" i="0">
              <a:solidFill>
                <a:schemeClr val="tx1">
                  <a:lumMod val="65000"/>
                  <a:lumOff val="35000"/>
                </a:schemeClr>
              </a:solidFill>
              <a:latin typeface="Myriad Pro" panose="020B0503030403020204" pitchFamily="34" charset="0"/>
              <a:cs typeface="Myriad Pro"/>
            </a:endParaRPr>
          </a:p>
        </p:txBody>
      </p:sp>
      <p:sp>
        <p:nvSpPr>
          <p:cNvPr id="4" name="Text Placeholder 3">
            <a:extLst>
              <a:ext uri="{FF2B5EF4-FFF2-40B4-BE49-F238E27FC236}">
                <a16:creationId xmlns:a16="http://schemas.microsoft.com/office/drawing/2014/main" id="{3EB37BC2-A8A3-334D-9258-4103BF2AE038}"/>
              </a:ext>
            </a:extLst>
          </p:cNvPr>
          <p:cNvSpPr>
            <a:spLocks noGrp="1"/>
          </p:cNvSpPr>
          <p:nvPr>
            <p:ph type="body" sz="quarter" idx="10"/>
          </p:nvPr>
        </p:nvSpPr>
        <p:spPr>
          <a:xfrm>
            <a:off x="5391806" y="1999499"/>
            <a:ext cx="3117197" cy="2190750"/>
          </a:xfrm>
        </p:spPr>
        <p:txBody>
          <a:bodyPr>
            <a:normAutofit/>
          </a:bodyPr>
          <a:lstStyle>
            <a:lvl1pPr>
              <a:defRPr sz="1000" b="0" i="0">
                <a:solidFill>
                  <a:schemeClr val="tx1">
                    <a:lumMod val="65000"/>
                    <a:lumOff val="35000"/>
                  </a:schemeClr>
                </a:solidFill>
                <a:latin typeface="Myriad Pro" panose="020B0503030403020204" pitchFamily="34" charset="0"/>
              </a:defRPr>
            </a:lvl1pPr>
          </a:lstStyle>
          <a:p>
            <a:pPr lvl="0"/>
            <a:r>
              <a:rPr lang="en-GB"/>
              <a:t>Click to edit Master text styles</a:t>
            </a:r>
          </a:p>
        </p:txBody>
      </p:sp>
      <p:pic>
        <p:nvPicPr>
          <p:cNvPr id="9" name="Picture 8">
            <a:extLst>
              <a:ext uri="{FF2B5EF4-FFF2-40B4-BE49-F238E27FC236}">
                <a16:creationId xmlns:a16="http://schemas.microsoft.com/office/drawing/2014/main" id="{3EBD82FD-558E-A144-9B0D-82FD44A2E7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7" name="Text Placeholder 27">
            <a:extLst>
              <a:ext uri="{FF2B5EF4-FFF2-40B4-BE49-F238E27FC236}">
                <a16:creationId xmlns:a16="http://schemas.microsoft.com/office/drawing/2014/main" id="{745D1109-5B6B-DB4E-92C2-2F25BA12CCFB}"/>
              </a:ext>
            </a:extLst>
          </p:cNvPr>
          <p:cNvSpPr>
            <a:spLocks noGrp="1"/>
          </p:cNvSpPr>
          <p:nvPr>
            <p:ph type="body" sz="quarter" idx="20"/>
          </p:nvPr>
        </p:nvSpPr>
        <p:spPr>
          <a:xfrm>
            <a:off x="3615559" y="544512"/>
            <a:ext cx="5244662" cy="569913"/>
          </a:xfrm>
        </p:spPr>
        <p:txBody>
          <a:bodyPr anchor="ctr" anchorCtr="0">
            <a:noAutofit/>
          </a:bodyPr>
          <a:lstStyle>
            <a:lvl1pPr algn="r">
              <a:defRPr sz="2500" b="1" i="0">
                <a:solidFill>
                  <a:schemeClr val="bg1"/>
                </a:solidFill>
                <a:latin typeface="Myriad Pro Semibold" panose="020B0503030403020204" pitchFamily="34" charset="0"/>
              </a:defRPr>
            </a:lvl1pPr>
          </a:lstStyle>
          <a:p>
            <a:pPr lvl="0"/>
            <a:endParaRPr lang="en-GB"/>
          </a:p>
        </p:txBody>
      </p:sp>
    </p:spTree>
    <p:extLst>
      <p:ext uri="{BB962C8B-B14F-4D97-AF65-F5344CB8AC3E}">
        <p14:creationId xmlns:p14="http://schemas.microsoft.com/office/powerpoint/2010/main" val="6714930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0_Section Header">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E8E1FEE3-1F1B-2E45-A91A-9DA713C13ACD}"/>
              </a:ext>
            </a:extLst>
          </p:cNvPr>
          <p:cNvSpPr txBox="1">
            <a:spLocks/>
          </p:cNvSpPr>
          <p:nvPr userDrawn="1"/>
        </p:nvSpPr>
        <p:spPr>
          <a:xfrm>
            <a:off x="4845810" y="2078865"/>
            <a:ext cx="3645211" cy="1310541"/>
          </a:xfrm>
          <a:prstGeom prst="rect">
            <a:avLst/>
          </a:prstGeom>
        </p:spPr>
        <p:txBody>
          <a:bodyPr vert="horz" lIns="91440" tIns="45720" rIns="91440" bIns="45720" rtlCol="0" anchor="t">
            <a:normAutofit fontScale="97500"/>
          </a:bodyPr>
          <a:lstStyle>
            <a:lvl1pPr algn="ctr" defTabSz="457200" rtl="0" eaLnBrk="1" latinLnBrk="0" hangingPunct="1">
              <a:spcBef>
                <a:spcPct val="0"/>
              </a:spcBef>
              <a:buNone/>
              <a:defRPr sz="4400" kern="1200">
                <a:solidFill>
                  <a:schemeClr val="tx1">
                    <a:lumMod val="65000"/>
                    <a:lumOff val="35000"/>
                  </a:schemeClr>
                </a:solidFill>
                <a:latin typeface="+mj-lt"/>
                <a:ea typeface="+mj-ea"/>
                <a:cs typeface="+mj-cs"/>
              </a:defRPr>
            </a:lvl1pPr>
          </a:lstStyle>
          <a:p>
            <a:pPr algn="l"/>
            <a:endParaRPr lang="en-US" sz="1000" b="0" i="0">
              <a:solidFill>
                <a:schemeClr val="tx1">
                  <a:lumMod val="65000"/>
                  <a:lumOff val="35000"/>
                </a:schemeClr>
              </a:solidFill>
              <a:latin typeface="Myriad Pro" panose="020B0503030403020204" pitchFamily="34" charset="0"/>
              <a:cs typeface="Myriad Pro"/>
            </a:endParaRPr>
          </a:p>
        </p:txBody>
      </p:sp>
      <p:pic>
        <p:nvPicPr>
          <p:cNvPr id="3" name="Picture 2">
            <a:extLst>
              <a:ext uri="{FF2B5EF4-FFF2-40B4-BE49-F238E27FC236}">
                <a16:creationId xmlns:a16="http://schemas.microsoft.com/office/drawing/2014/main" id="{F714BB66-98C4-9240-A3C1-EB6695415D28}"/>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5" name="Text Placeholder 4">
            <a:extLst>
              <a:ext uri="{FF2B5EF4-FFF2-40B4-BE49-F238E27FC236}">
                <a16:creationId xmlns:a16="http://schemas.microsoft.com/office/drawing/2014/main" id="{6AFF603C-7CDF-2E42-A8BD-14887BD86536}"/>
              </a:ext>
            </a:extLst>
          </p:cNvPr>
          <p:cNvSpPr>
            <a:spLocks noGrp="1"/>
          </p:cNvSpPr>
          <p:nvPr>
            <p:ph type="body" sz="quarter" idx="10"/>
          </p:nvPr>
        </p:nvSpPr>
        <p:spPr>
          <a:xfrm>
            <a:off x="412728" y="2077418"/>
            <a:ext cx="2689395" cy="988664"/>
          </a:xfrm>
        </p:spPr>
        <p:txBody>
          <a:bodyPr anchor="ctr">
            <a:normAutofit/>
          </a:bodyPr>
          <a:lstStyle>
            <a:lvl1pPr algn="l">
              <a:defRPr sz="1400" b="0" i="0">
                <a:solidFill>
                  <a:schemeClr val="bg1"/>
                </a:solidFill>
                <a:latin typeface="Myriad Pro" panose="020B0503030403020204" pitchFamily="34" charset="0"/>
              </a:defRPr>
            </a:lvl1pPr>
          </a:lstStyle>
          <a:p>
            <a:pPr lvl="0"/>
            <a:r>
              <a:rPr lang="en-GB"/>
              <a:t>Click to edit Master text styles</a:t>
            </a:r>
          </a:p>
        </p:txBody>
      </p:sp>
    </p:spTree>
    <p:extLst>
      <p:ext uri="{BB962C8B-B14F-4D97-AF65-F5344CB8AC3E}">
        <p14:creationId xmlns:p14="http://schemas.microsoft.com/office/powerpoint/2010/main" val="9449464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Section Header">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E8E1FEE3-1F1B-2E45-A91A-9DA713C13ACD}"/>
              </a:ext>
            </a:extLst>
          </p:cNvPr>
          <p:cNvSpPr txBox="1">
            <a:spLocks/>
          </p:cNvSpPr>
          <p:nvPr userDrawn="1"/>
        </p:nvSpPr>
        <p:spPr>
          <a:xfrm>
            <a:off x="4845810" y="2078865"/>
            <a:ext cx="3645211" cy="1310541"/>
          </a:xfrm>
          <a:prstGeom prst="rect">
            <a:avLst/>
          </a:prstGeom>
        </p:spPr>
        <p:txBody>
          <a:bodyPr vert="horz" lIns="91440" tIns="45720" rIns="91440" bIns="45720" rtlCol="0" anchor="t">
            <a:normAutofit fontScale="97500"/>
          </a:bodyPr>
          <a:lstStyle>
            <a:lvl1pPr algn="ctr" defTabSz="457200" rtl="0" eaLnBrk="1" latinLnBrk="0" hangingPunct="1">
              <a:spcBef>
                <a:spcPct val="0"/>
              </a:spcBef>
              <a:buNone/>
              <a:defRPr sz="4400" kern="1200">
                <a:solidFill>
                  <a:schemeClr val="tx1">
                    <a:lumMod val="65000"/>
                    <a:lumOff val="35000"/>
                  </a:schemeClr>
                </a:solidFill>
                <a:latin typeface="+mj-lt"/>
                <a:ea typeface="+mj-ea"/>
                <a:cs typeface="+mj-cs"/>
              </a:defRPr>
            </a:lvl1pPr>
          </a:lstStyle>
          <a:p>
            <a:pPr algn="l"/>
            <a:endParaRPr lang="en-US" sz="1000" b="0" i="0">
              <a:solidFill>
                <a:schemeClr val="tx1">
                  <a:lumMod val="65000"/>
                  <a:lumOff val="35000"/>
                </a:schemeClr>
              </a:solidFill>
              <a:latin typeface="Myriad Pro" panose="020B0503030403020204" pitchFamily="34" charset="0"/>
              <a:cs typeface="Myriad Pro"/>
            </a:endParaRPr>
          </a:p>
        </p:txBody>
      </p:sp>
      <p:pic>
        <p:nvPicPr>
          <p:cNvPr id="4" name="Picture 3">
            <a:extLst>
              <a:ext uri="{FF2B5EF4-FFF2-40B4-BE49-F238E27FC236}">
                <a16:creationId xmlns:a16="http://schemas.microsoft.com/office/drawing/2014/main" id="{2E233281-27D7-254B-A346-EBF875F5D566}"/>
              </a:ext>
            </a:extLst>
          </p:cNvPr>
          <p:cNvPicPr>
            <a:picLocks noChangeAspect="1"/>
          </p:cNvPicPr>
          <p:nvPr userDrawn="1"/>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22263221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Section Header">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E8E1FEE3-1F1B-2E45-A91A-9DA713C13ACD}"/>
              </a:ext>
            </a:extLst>
          </p:cNvPr>
          <p:cNvSpPr txBox="1">
            <a:spLocks/>
          </p:cNvSpPr>
          <p:nvPr userDrawn="1"/>
        </p:nvSpPr>
        <p:spPr>
          <a:xfrm>
            <a:off x="4845810" y="2078865"/>
            <a:ext cx="3645211" cy="1310541"/>
          </a:xfrm>
          <a:prstGeom prst="rect">
            <a:avLst/>
          </a:prstGeom>
        </p:spPr>
        <p:txBody>
          <a:bodyPr vert="horz" lIns="91440" tIns="45720" rIns="91440" bIns="45720" rtlCol="0" anchor="t">
            <a:normAutofit fontScale="97500"/>
          </a:bodyPr>
          <a:lstStyle>
            <a:lvl1pPr algn="ctr" defTabSz="457200" rtl="0" eaLnBrk="1" latinLnBrk="0" hangingPunct="1">
              <a:spcBef>
                <a:spcPct val="0"/>
              </a:spcBef>
              <a:buNone/>
              <a:defRPr sz="4400" kern="1200">
                <a:solidFill>
                  <a:schemeClr val="tx1">
                    <a:lumMod val="65000"/>
                    <a:lumOff val="35000"/>
                  </a:schemeClr>
                </a:solidFill>
                <a:latin typeface="+mj-lt"/>
                <a:ea typeface="+mj-ea"/>
                <a:cs typeface="+mj-cs"/>
              </a:defRPr>
            </a:lvl1pPr>
          </a:lstStyle>
          <a:p>
            <a:pPr algn="l"/>
            <a:endParaRPr lang="en-US" sz="1000" b="0" i="0">
              <a:solidFill>
                <a:schemeClr val="tx1">
                  <a:lumMod val="65000"/>
                  <a:lumOff val="35000"/>
                </a:schemeClr>
              </a:solidFill>
              <a:latin typeface="Myriad Pro" panose="020B0503030403020204" pitchFamily="34" charset="0"/>
              <a:cs typeface="Myriad Pro"/>
            </a:endParaRPr>
          </a:p>
        </p:txBody>
      </p:sp>
    </p:spTree>
    <p:extLst>
      <p:ext uri="{BB962C8B-B14F-4D97-AF65-F5344CB8AC3E}">
        <p14:creationId xmlns:p14="http://schemas.microsoft.com/office/powerpoint/2010/main" val="3402344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9" name="Picture 8" descr="logo-11.png">
            <a:extLst>
              <a:ext uri="{FF2B5EF4-FFF2-40B4-BE49-F238E27FC236}">
                <a16:creationId xmlns:a16="http://schemas.microsoft.com/office/drawing/2014/main" id="{0652C6AF-2160-B043-A7DC-AA7DAF254D3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800" y="516081"/>
            <a:ext cx="2004255" cy="511464"/>
          </a:xfrm>
          <a:prstGeom prst="rect">
            <a:avLst/>
          </a:prstGeom>
        </p:spPr>
      </p:pic>
      <p:sp>
        <p:nvSpPr>
          <p:cNvPr id="11" name="Title 2">
            <a:extLst>
              <a:ext uri="{FF2B5EF4-FFF2-40B4-BE49-F238E27FC236}">
                <a16:creationId xmlns:a16="http://schemas.microsoft.com/office/drawing/2014/main" id="{BCDC3833-F1C3-984B-BCF8-3772A7648067}"/>
              </a:ext>
            </a:extLst>
          </p:cNvPr>
          <p:cNvSpPr txBox="1">
            <a:spLocks/>
          </p:cNvSpPr>
          <p:nvPr userDrawn="1"/>
        </p:nvSpPr>
        <p:spPr>
          <a:xfrm>
            <a:off x="3071080" y="4647589"/>
            <a:ext cx="1026886" cy="368906"/>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1800">
              <a:solidFill>
                <a:schemeClr val="tx1">
                  <a:lumMod val="65000"/>
                  <a:lumOff val="35000"/>
                </a:schemeClr>
              </a:solidFill>
              <a:latin typeface="Myriad Pro"/>
              <a:cs typeface="Myriad Pro"/>
            </a:endParaRPr>
          </a:p>
        </p:txBody>
      </p:sp>
      <p:pic>
        <p:nvPicPr>
          <p:cNvPr id="4" name="Picture 3">
            <a:extLst>
              <a:ext uri="{FF2B5EF4-FFF2-40B4-BE49-F238E27FC236}">
                <a16:creationId xmlns:a16="http://schemas.microsoft.com/office/drawing/2014/main" id="{B4182E51-84C9-154B-B86A-9069E9CAC626}"/>
              </a:ext>
            </a:extLst>
          </p:cNvPr>
          <p:cNvPicPr>
            <a:picLocks noChangeAspect="1"/>
          </p:cNvPicPr>
          <p:nvPr userDrawn="1"/>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9026777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descr="slaids2-01.png">
            <a:extLst>
              <a:ext uri="{FF2B5EF4-FFF2-40B4-BE49-F238E27FC236}">
                <a16:creationId xmlns:a16="http://schemas.microsoft.com/office/drawing/2014/main" id="{B8DC4F55-9672-A842-9965-6131DEF394A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8" name="Picture 7" descr="logo-11.png">
            <a:extLst>
              <a:ext uri="{FF2B5EF4-FFF2-40B4-BE49-F238E27FC236}">
                <a16:creationId xmlns:a16="http://schemas.microsoft.com/office/drawing/2014/main" id="{0EC7A19A-1F7B-914C-AD96-54132D89DD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5800" y="516081"/>
            <a:ext cx="2004255" cy="511464"/>
          </a:xfrm>
          <a:prstGeom prst="rect">
            <a:avLst/>
          </a:prstGeom>
        </p:spPr>
      </p:pic>
    </p:spTree>
    <p:extLst>
      <p:ext uri="{BB962C8B-B14F-4D97-AF65-F5344CB8AC3E}">
        <p14:creationId xmlns:p14="http://schemas.microsoft.com/office/powerpoint/2010/main" val="11966929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descr="slaids3-01.png">
            <a:extLst>
              <a:ext uri="{FF2B5EF4-FFF2-40B4-BE49-F238E27FC236}">
                <a16:creationId xmlns:a16="http://schemas.microsoft.com/office/drawing/2014/main" id="{8BE69C64-F314-3C42-89FF-3F3DF990C6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9" name="Picture 8" descr="logo-11.png">
            <a:extLst>
              <a:ext uri="{FF2B5EF4-FFF2-40B4-BE49-F238E27FC236}">
                <a16:creationId xmlns:a16="http://schemas.microsoft.com/office/drawing/2014/main" id="{A11D8171-CD98-FA44-82E0-463480DCF7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5800" y="516081"/>
            <a:ext cx="2004255" cy="511464"/>
          </a:xfrm>
          <a:prstGeom prst="rect">
            <a:avLst/>
          </a:prstGeom>
        </p:spPr>
      </p:pic>
      <p:sp>
        <p:nvSpPr>
          <p:cNvPr id="10" name="Title Placeholder 1">
            <a:extLst>
              <a:ext uri="{FF2B5EF4-FFF2-40B4-BE49-F238E27FC236}">
                <a16:creationId xmlns:a16="http://schemas.microsoft.com/office/drawing/2014/main" id="{216F8709-C4F9-7240-AF7B-74F64AB280CC}"/>
              </a:ext>
            </a:extLst>
          </p:cNvPr>
          <p:cNvSpPr>
            <a:spLocks noGrp="1"/>
          </p:cNvSpPr>
          <p:nvPr>
            <p:ph type="title"/>
          </p:nvPr>
        </p:nvSpPr>
        <p:spPr>
          <a:xfrm>
            <a:off x="457200" y="1724296"/>
            <a:ext cx="4624086" cy="2095349"/>
          </a:xfrm>
          <a:prstGeom prst="rect">
            <a:avLst/>
          </a:prstGeom>
        </p:spPr>
        <p:txBody>
          <a:bodyPr vert="horz" lIns="91440" tIns="45720" rIns="91440" bIns="45720" rtlCol="0" anchor="ctr">
            <a:normAutofit/>
          </a:bodyPr>
          <a:lstStyle>
            <a:lvl1pPr algn="l">
              <a:defRPr sz="4000" b="1" i="0">
                <a:solidFill>
                  <a:schemeClr val="bg1"/>
                </a:solidFill>
                <a:latin typeface="Myriad Pro" panose="020B0503030403020204" pitchFamily="34" charset="0"/>
              </a:defRPr>
            </a:lvl1pPr>
          </a:lstStyle>
          <a:p>
            <a:r>
              <a:rPr lang="en-GB"/>
              <a:t>Click to edit Master title style</a:t>
            </a:r>
            <a:endParaRPr lang="en-US"/>
          </a:p>
        </p:txBody>
      </p:sp>
    </p:spTree>
    <p:extLst>
      <p:ext uri="{BB962C8B-B14F-4D97-AF65-F5344CB8AC3E}">
        <p14:creationId xmlns:p14="http://schemas.microsoft.com/office/powerpoint/2010/main" val="2994737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1_Section Header">
    <p:spTree>
      <p:nvGrpSpPr>
        <p:cNvPr id="1" name=""/>
        <p:cNvGrpSpPr/>
        <p:nvPr/>
      </p:nvGrpSpPr>
      <p:grpSpPr>
        <a:xfrm>
          <a:off x="0" y="0"/>
          <a:ext cx="0" cy="0"/>
          <a:chOff x="0" y="0"/>
          <a:chExt cx="0" cy="0"/>
        </a:xfrm>
      </p:grpSpPr>
      <p:pic>
        <p:nvPicPr>
          <p:cNvPr id="9" name="Picture 8" descr="logo-11.png">
            <a:extLst>
              <a:ext uri="{FF2B5EF4-FFF2-40B4-BE49-F238E27FC236}">
                <a16:creationId xmlns:a16="http://schemas.microsoft.com/office/drawing/2014/main" id="{A11D8171-CD98-FA44-82E0-463480DCF7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800" y="516081"/>
            <a:ext cx="2004255" cy="511464"/>
          </a:xfrm>
          <a:prstGeom prst="rect">
            <a:avLst/>
          </a:prstGeom>
        </p:spPr>
      </p:pic>
      <p:pic>
        <p:nvPicPr>
          <p:cNvPr id="3" name="Picture 2">
            <a:extLst>
              <a:ext uri="{FF2B5EF4-FFF2-40B4-BE49-F238E27FC236}">
                <a16:creationId xmlns:a16="http://schemas.microsoft.com/office/drawing/2014/main" id="{14AA6694-17E9-0A47-9D8B-3BC0797AE30B}"/>
              </a:ext>
            </a:extLst>
          </p:cNvPr>
          <p:cNvPicPr>
            <a:picLocks noChangeAspect="1"/>
          </p:cNvPicPr>
          <p:nvPr userDrawn="1"/>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8688494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C00186-DF1A-F445-BFF3-D02FACAD43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Title 2">
            <a:extLst>
              <a:ext uri="{FF2B5EF4-FFF2-40B4-BE49-F238E27FC236}">
                <a16:creationId xmlns:a16="http://schemas.microsoft.com/office/drawing/2014/main" id="{DA2CB383-C779-324D-AA56-DBC817DD5166}"/>
              </a:ext>
            </a:extLst>
          </p:cNvPr>
          <p:cNvSpPr txBox="1">
            <a:spLocks/>
          </p:cNvSpPr>
          <p:nvPr userDrawn="1"/>
        </p:nvSpPr>
        <p:spPr>
          <a:xfrm>
            <a:off x="564847" y="2039407"/>
            <a:ext cx="3662438" cy="293307"/>
          </a:xfrm>
          <a:prstGeom prst="rect">
            <a:avLst/>
          </a:prstGeom>
        </p:spPr>
        <p:txBody>
          <a:bodyPr vert="horz" lIns="91440" tIns="45720" rIns="91440" bIns="45720" rtlCol="0" anchor="ctr">
            <a:normAutofit fontScale="97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1400" b="1">
              <a:latin typeface="Myriad Pro"/>
              <a:cs typeface="Myriad Pro"/>
            </a:endParaRPr>
          </a:p>
        </p:txBody>
      </p:sp>
      <p:sp>
        <p:nvSpPr>
          <p:cNvPr id="9" name="Text Placeholder 8">
            <a:extLst>
              <a:ext uri="{FF2B5EF4-FFF2-40B4-BE49-F238E27FC236}">
                <a16:creationId xmlns:a16="http://schemas.microsoft.com/office/drawing/2014/main" id="{39EBCA30-2885-7344-9198-10157CB98649}"/>
              </a:ext>
            </a:extLst>
          </p:cNvPr>
          <p:cNvSpPr>
            <a:spLocks noGrp="1"/>
          </p:cNvSpPr>
          <p:nvPr>
            <p:ph type="body" sz="quarter" idx="16"/>
          </p:nvPr>
        </p:nvSpPr>
        <p:spPr>
          <a:xfrm>
            <a:off x="4652962" y="1873250"/>
            <a:ext cx="3819525" cy="368300"/>
          </a:xfrm>
        </p:spPr>
        <p:txBody>
          <a:bodyPr>
            <a:normAutofit/>
          </a:bodyPr>
          <a:lstStyle>
            <a:lvl1pPr>
              <a:defRPr sz="1400" b="1" i="0">
                <a:solidFill>
                  <a:schemeClr val="tx1"/>
                </a:solidFill>
                <a:latin typeface="Myriad Pro" panose="020B0503030403020204" pitchFamily="34" charset="0"/>
              </a:defRPr>
            </a:lvl1pPr>
            <a:lvl2pPr>
              <a:defRPr b="0" i="0">
                <a:latin typeface="Myriad Pro" panose="020B0503030403020204" pitchFamily="34" charset="0"/>
              </a:defRPr>
            </a:lvl2pPr>
            <a:lvl3pPr>
              <a:defRPr b="0" i="0">
                <a:latin typeface="Myriad Pro" panose="020B0503030403020204" pitchFamily="34" charset="0"/>
              </a:defRPr>
            </a:lvl3pPr>
            <a:lvl4pPr>
              <a:defRPr b="0" i="0">
                <a:latin typeface="Myriad Pro" panose="020B0503030403020204" pitchFamily="34" charset="0"/>
              </a:defRPr>
            </a:lvl4pPr>
            <a:lvl5pPr>
              <a:defRPr b="0" i="0">
                <a:latin typeface="Myriad Pro" panose="020B0503030403020204" pitchFamily="34" charset="0"/>
              </a:defRPr>
            </a:lvl5pPr>
          </a:lstStyle>
          <a:p>
            <a:pPr lvl="0"/>
            <a:r>
              <a:rPr lang="en-GB"/>
              <a:t>Click to edit Master text styles</a:t>
            </a:r>
          </a:p>
        </p:txBody>
      </p:sp>
      <p:sp>
        <p:nvSpPr>
          <p:cNvPr id="22" name="Text Placeholder 21">
            <a:extLst>
              <a:ext uri="{FF2B5EF4-FFF2-40B4-BE49-F238E27FC236}">
                <a16:creationId xmlns:a16="http://schemas.microsoft.com/office/drawing/2014/main" id="{E6ED2D08-6C64-C549-9A9B-19DD7E4802D0}"/>
              </a:ext>
            </a:extLst>
          </p:cNvPr>
          <p:cNvSpPr>
            <a:spLocks noGrp="1"/>
          </p:cNvSpPr>
          <p:nvPr>
            <p:ph type="body" sz="quarter" idx="17"/>
          </p:nvPr>
        </p:nvSpPr>
        <p:spPr>
          <a:xfrm>
            <a:off x="4652962" y="2499090"/>
            <a:ext cx="3819525" cy="2099898"/>
          </a:xfrm>
        </p:spPr>
        <p:txBody>
          <a:bodyPr>
            <a:normAutofit/>
          </a:bodyPr>
          <a:lstStyle>
            <a:lvl1pPr>
              <a:defRPr sz="1000" b="0" i="0">
                <a:solidFill>
                  <a:schemeClr val="tx1">
                    <a:lumMod val="65000"/>
                    <a:lumOff val="35000"/>
                  </a:schemeClr>
                </a:solidFill>
                <a:latin typeface="Myriad Pro" panose="020B0503030403020204" pitchFamily="34" charset="0"/>
              </a:defRPr>
            </a:lvl1pPr>
          </a:lstStyle>
          <a:p>
            <a:pPr lvl="0"/>
            <a:r>
              <a:rPr lang="en-GB"/>
              <a:t>Click to edit Master text styles</a:t>
            </a:r>
          </a:p>
        </p:txBody>
      </p:sp>
      <p:sp>
        <p:nvSpPr>
          <p:cNvPr id="24" name="Text Placeholder 23">
            <a:extLst>
              <a:ext uri="{FF2B5EF4-FFF2-40B4-BE49-F238E27FC236}">
                <a16:creationId xmlns:a16="http://schemas.microsoft.com/office/drawing/2014/main" id="{1C314DD5-2970-8D44-A941-8652A587D549}"/>
              </a:ext>
            </a:extLst>
          </p:cNvPr>
          <p:cNvSpPr>
            <a:spLocks noGrp="1"/>
          </p:cNvSpPr>
          <p:nvPr>
            <p:ph type="body" sz="quarter" idx="18"/>
          </p:nvPr>
        </p:nvSpPr>
        <p:spPr>
          <a:xfrm>
            <a:off x="564922" y="1885950"/>
            <a:ext cx="3662363" cy="342900"/>
          </a:xfrm>
        </p:spPr>
        <p:txBody>
          <a:bodyPr>
            <a:normAutofit/>
          </a:bodyPr>
          <a:lstStyle>
            <a:lvl1pPr>
              <a:defRPr sz="1400" b="1" i="0">
                <a:solidFill>
                  <a:schemeClr val="tx1"/>
                </a:solidFill>
                <a:latin typeface="Myriad Pro" panose="020B0503030403020204" pitchFamily="34" charset="0"/>
              </a:defRPr>
            </a:lvl1pPr>
          </a:lstStyle>
          <a:p>
            <a:pPr lvl="0"/>
            <a:r>
              <a:rPr lang="en-GB"/>
              <a:t>Click to edit Master text styles</a:t>
            </a:r>
          </a:p>
        </p:txBody>
      </p:sp>
      <p:sp>
        <p:nvSpPr>
          <p:cNvPr id="26" name="Text Placeholder 25">
            <a:extLst>
              <a:ext uri="{FF2B5EF4-FFF2-40B4-BE49-F238E27FC236}">
                <a16:creationId xmlns:a16="http://schemas.microsoft.com/office/drawing/2014/main" id="{262BFF24-61A9-2C49-AFE4-61F0F762AC3F}"/>
              </a:ext>
            </a:extLst>
          </p:cNvPr>
          <p:cNvSpPr>
            <a:spLocks noGrp="1"/>
          </p:cNvSpPr>
          <p:nvPr>
            <p:ph type="body" sz="quarter" idx="19"/>
          </p:nvPr>
        </p:nvSpPr>
        <p:spPr>
          <a:xfrm>
            <a:off x="564922" y="2499090"/>
            <a:ext cx="3662363" cy="2099898"/>
          </a:xfrm>
        </p:spPr>
        <p:txBody>
          <a:bodyPr>
            <a:normAutofit/>
          </a:bodyPr>
          <a:lstStyle>
            <a:lvl1pPr>
              <a:defRPr sz="1000" b="0" i="0">
                <a:solidFill>
                  <a:schemeClr val="tx1">
                    <a:lumMod val="65000"/>
                    <a:lumOff val="35000"/>
                  </a:schemeClr>
                </a:solidFill>
                <a:latin typeface="Myriad Pro" panose="020B0503030403020204" pitchFamily="34" charset="0"/>
              </a:defRPr>
            </a:lvl1pPr>
          </a:lstStyle>
          <a:p>
            <a:pPr lvl="0"/>
            <a:r>
              <a:rPr lang="en-GB"/>
              <a:t>Click to edit Master text styles</a:t>
            </a:r>
          </a:p>
        </p:txBody>
      </p:sp>
      <p:sp>
        <p:nvSpPr>
          <p:cNvPr id="28" name="Text Placeholder 27">
            <a:extLst>
              <a:ext uri="{FF2B5EF4-FFF2-40B4-BE49-F238E27FC236}">
                <a16:creationId xmlns:a16="http://schemas.microsoft.com/office/drawing/2014/main" id="{0193C292-7264-6946-9F1D-8221BE540D26}"/>
              </a:ext>
            </a:extLst>
          </p:cNvPr>
          <p:cNvSpPr>
            <a:spLocks noGrp="1"/>
          </p:cNvSpPr>
          <p:nvPr>
            <p:ph type="body" sz="quarter" idx="20"/>
          </p:nvPr>
        </p:nvSpPr>
        <p:spPr>
          <a:xfrm>
            <a:off x="3615559" y="544512"/>
            <a:ext cx="5244662" cy="569913"/>
          </a:xfrm>
        </p:spPr>
        <p:txBody>
          <a:bodyPr anchor="ctr" anchorCtr="0">
            <a:noAutofit/>
          </a:bodyPr>
          <a:lstStyle>
            <a:lvl1pPr algn="r">
              <a:defRPr sz="2500" b="1" i="0">
                <a:solidFill>
                  <a:schemeClr val="bg1"/>
                </a:solidFill>
                <a:latin typeface="Myriad Pro Semibold" panose="020B0503030403020204" pitchFamily="34" charset="0"/>
              </a:defRPr>
            </a:lvl1pPr>
          </a:lstStyle>
          <a:p>
            <a:pPr lvl="0"/>
            <a:endParaRPr lang="en-GB"/>
          </a:p>
        </p:txBody>
      </p:sp>
    </p:spTree>
    <p:extLst>
      <p:ext uri="{BB962C8B-B14F-4D97-AF65-F5344CB8AC3E}">
        <p14:creationId xmlns:p14="http://schemas.microsoft.com/office/powerpoint/2010/main" val="4740583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7AE3CC-1582-DC4A-AC92-FC7C0868DD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Text Placeholder 4">
            <a:extLst>
              <a:ext uri="{FF2B5EF4-FFF2-40B4-BE49-F238E27FC236}">
                <a16:creationId xmlns:a16="http://schemas.microsoft.com/office/drawing/2014/main" id="{B6F50DC0-2C60-FF48-A645-5484CB495F94}"/>
              </a:ext>
            </a:extLst>
          </p:cNvPr>
          <p:cNvSpPr>
            <a:spLocks noGrp="1"/>
          </p:cNvSpPr>
          <p:nvPr>
            <p:ph type="body" sz="quarter" idx="12"/>
          </p:nvPr>
        </p:nvSpPr>
        <p:spPr>
          <a:xfrm>
            <a:off x="660400" y="1621667"/>
            <a:ext cx="7435850" cy="1058471"/>
          </a:xfrm>
        </p:spPr>
        <p:txBody>
          <a:bodyPr>
            <a:noAutofit/>
          </a:bodyPr>
          <a:lstStyle>
            <a:lvl1pPr>
              <a:defRPr sz="1000" b="0" i="0">
                <a:solidFill>
                  <a:schemeClr val="tx1">
                    <a:lumMod val="65000"/>
                    <a:lumOff val="35000"/>
                  </a:schemeClr>
                </a:solidFill>
                <a:latin typeface="Myriad Pro" panose="020B0503030403020204" pitchFamily="34" charset="0"/>
              </a:defRPr>
            </a:lvl1pPr>
            <a:lvl2pPr>
              <a:defRPr sz="1000" b="0" i="0">
                <a:solidFill>
                  <a:schemeClr val="tx1">
                    <a:lumMod val="65000"/>
                    <a:lumOff val="35000"/>
                  </a:schemeClr>
                </a:solidFill>
                <a:latin typeface="Myriad Pro" panose="020B0503030403020204" pitchFamily="34" charset="0"/>
              </a:defRPr>
            </a:lvl2pPr>
            <a:lvl3pPr>
              <a:defRPr sz="1000" b="0" i="0">
                <a:solidFill>
                  <a:schemeClr val="tx1">
                    <a:lumMod val="65000"/>
                    <a:lumOff val="35000"/>
                  </a:schemeClr>
                </a:solidFill>
                <a:latin typeface="Myriad Pro" panose="020B0503030403020204" pitchFamily="34" charset="0"/>
              </a:defRPr>
            </a:lvl3pPr>
            <a:lvl4pPr>
              <a:defRPr sz="1000" b="0" i="0">
                <a:solidFill>
                  <a:schemeClr val="tx1">
                    <a:lumMod val="65000"/>
                    <a:lumOff val="35000"/>
                  </a:schemeClr>
                </a:solidFill>
                <a:latin typeface="Myriad Pro" panose="020B0503030403020204" pitchFamily="34" charset="0"/>
              </a:defRPr>
            </a:lvl4pPr>
            <a:lvl5pPr>
              <a:defRPr sz="1000" b="0" i="0">
                <a:solidFill>
                  <a:schemeClr val="tx1">
                    <a:lumMod val="65000"/>
                    <a:lumOff val="35000"/>
                  </a:schemeClr>
                </a:solidFill>
                <a:latin typeface="Myriad Pro" panose="020B0503030403020204" pitchFamily="34" charset="0"/>
              </a:defRPr>
            </a:lvl5pPr>
          </a:lstStyle>
          <a:p>
            <a:pPr lvl="0"/>
            <a:r>
              <a:rPr lang="en-GB"/>
              <a:t>Click to edit Master text styles</a:t>
            </a:r>
          </a:p>
        </p:txBody>
      </p:sp>
      <p:sp>
        <p:nvSpPr>
          <p:cNvPr id="10" name="Text Placeholder 9">
            <a:extLst>
              <a:ext uri="{FF2B5EF4-FFF2-40B4-BE49-F238E27FC236}">
                <a16:creationId xmlns:a16="http://schemas.microsoft.com/office/drawing/2014/main" id="{38A60367-2A78-1947-B3BA-854BE3E7D804}"/>
              </a:ext>
            </a:extLst>
          </p:cNvPr>
          <p:cNvSpPr>
            <a:spLocks noGrp="1"/>
          </p:cNvSpPr>
          <p:nvPr>
            <p:ph type="body" sz="quarter" idx="13"/>
          </p:nvPr>
        </p:nvSpPr>
        <p:spPr>
          <a:xfrm>
            <a:off x="660400" y="3004260"/>
            <a:ext cx="7435850" cy="329914"/>
          </a:xfrm>
        </p:spPr>
        <p:txBody>
          <a:bodyPr>
            <a:normAutofit/>
          </a:bodyPr>
          <a:lstStyle>
            <a:lvl1pPr>
              <a:defRPr sz="1400" b="1" i="0">
                <a:solidFill>
                  <a:schemeClr val="tx1"/>
                </a:solidFill>
                <a:latin typeface="Myriad Pro" panose="020B0503030403020204" pitchFamily="34"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BC2F8044-1204-4743-904C-99CBF868E43E}"/>
              </a:ext>
            </a:extLst>
          </p:cNvPr>
          <p:cNvSpPr>
            <a:spLocks noGrp="1"/>
          </p:cNvSpPr>
          <p:nvPr>
            <p:ph type="body" sz="quarter" idx="14"/>
          </p:nvPr>
        </p:nvSpPr>
        <p:spPr>
          <a:xfrm>
            <a:off x="660400" y="3495675"/>
            <a:ext cx="7435850" cy="938213"/>
          </a:xfrm>
        </p:spPr>
        <p:txBody>
          <a:bodyPr>
            <a:normAutofit/>
          </a:bodyPr>
          <a:lstStyle>
            <a:lvl1pPr>
              <a:defRPr sz="1000" b="0" i="0">
                <a:solidFill>
                  <a:schemeClr val="tx1">
                    <a:lumMod val="65000"/>
                    <a:lumOff val="35000"/>
                  </a:schemeClr>
                </a:solidFill>
                <a:latin typeface="Myriad Pro" panose="020B0503030403020204" pitchFamily="34" charset="0"/>
              </a:defRPr>
            </a:lvl1pPr>
          </a:lstStyle>
          <a:p>
            <a:pPr lvl="0"/>
            <a:r>
              <a:rPr lang="en-GB"/>
              <a:t>Click to edit Master text styles</a:t>
            </a:r>
          </a:p>
        </p:txBody>
      </p:sp>
      <p:sp>
        <p:nvSpPr>
          <p:cNvPr id="8" name="Text Placeholder 27">
            <a:extLst>
              <a:ext uri="{FF2B5EF4-FFF2-40B4-BE49-F238E27FC236}">
                <a16:creationId xmlns:a16="http://schemas.microsoft.com/office/drawing/2014/main" id="{ED537B2C-BB98-2242-8AC9-74C529CE84B6}"/>
              </a:ext>
            </a:extLst>
          </p:cNvPr>
          <p:cNvSpPr>
            <a:spLocks noGrp="1"/>
          </p:cNvSpPr>
          <p:nvPr>
            <p:ph type="body" sz="quarter" idx="20"/>
          </p:nvPr>
        </p:nvSpPr>
        <p:spPr>
          <a:xfrm>
            <a:off x="3615559" y="544512"/>
            <a:ext cx="5244662" cy="569913"/>
          </a:xfrm>
        </p:spPr>
        <p:txBody>
          <a:bodyPr anchor="ctr" anchorCtr="0">
            <a:noAutofit/>
          </a:bodyPr>
          <a:lstStyle>
            <a:lvl1pPr algn="r">
              <a:defRPr sz="2500" b="1" i="0">
                <a:solidFill>
                  <a:schemeClr val="bg1"/>
                </a:solidFill>
                <a:latin typeface="Myriad Pro Semibold" panose="020B0503030403020204" pitchFamily="34" charset="0"/>
              </a:defRPr>
            </a:lvl1pPr>
          </a:lstStyle>
          <a:p>
            <a:pPr lvl="0"/>
            <a:endParaRPr lang="en-GB"/>
          </a:p>
        </p:txBody>
      </p:sp>
    </p:spTree>
    <p:extLst>
      <p:ext uri="{BB962C8B-B14F-4D97-AF65-F5344CB8AC3E}">
        <p14:creationId xmlns:p14="http://schemas.microsoft.com/office/powerpoint/2010/main" val="40883555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67470D-9A40-6D40-A9C2-C8D270B515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 Placeholder 2">
            <a:extLst>
              <a:ext uri="{FF2B5EF4-FFF2-40B4-BE49-F238E27FC236}">
                <a16:creationId xmlns:a16="http://schemas.microsoft.com/office/drawing/2014/main" id="{737E042E-38CB-5042-A663-54FF4C729B20}"/>
              </a:ext>
            </a:extLst>
          </p:cNvPr>
          <p:cNvSpPr>
            <a:spLocks noGrp="1"/>
          </p:cNvSpPr>
          <p:nvPr>
            <p:ph idx="1"/>
          </p:nvPr>
        </p:nvSpPr>
        <p:spPr>
          <a:xfrm>
            <a:off x="564847" y="1540475"/>
            <a:ext cx="4280963" cy="3108798"/>
          </a:xfrm>
          <a:prstGeom prst="rect">
            <a:avLst/>
          </a:prstGeom>
        </p:spPr>
        <p:txBody>
          <a:bodyPr vert="horz" lIns="91440" tIns="45720" rIns="91440" bIns="45720" rtlCol="0">
            <a:normAutofit/>
          </a:bodyPr>
          <a:lstStyle>
            <a:lvl1pPr>
              <a:defRPr sz="1000">
                <a:solidFill>
                  <a:schemeClr val="tx1">
                    <a:lumMod val="65000"/>
                    <a:lumOff val="35000"/>
                  </a:schemeClr>
                </a:solidFill>
              </a:defRPr>
            </a:lvl1pPr>
          </a:lstStyle>
          <a:p>
            <a:pPr lvl="0"/>
            <a:r>
              <a:rPr lang="en-GB"/>
              <a:t>Click to edit Master text styles</a:t>
            </a:r>
          </a:p>
        </p:txBody>
      </p:sp>
      <p:sp>
        <p:nvSpPr>
          <p:cNvPr id="8" name="Title 2">
            <a:extLst>
              <a:ext uri="{FF2B5EF4-FFF2-40B4-BE49-F238E27FC236}">
                <a16:creationId xmlns:a16="http://schemas.microsoft.com/office/drawing/2014/main" id="{E8E1FEE3-1F1B-2E45-A91A-9DA713C13ACD}"/>
              </a:ext>
            </a:extLst>
          </p:cNvPr>
          <p:cNvSpPr txBox="1">
            <a:spLocks/>
          </p:cNvSpPr>
          <p:nvPr userDrawn="1"/>
        </p:nvSpPr>
        <p:spPr>
          <a:xfrm>
            <a:off x="4845810" y="2078865"/>
            <a:ext cx="3645211" cy="1310541"/>
          </a:xfrm>
          <a:prstGeom prst="rect">
            <a:avLst/>
          </a:prstGeom>
        </p:spPr>
        <p:txBody>
          <a:bodyPr vert="horz" lIns="91440" tIns="45720" rIns="91440" bIns="45720" rtlCol="0" anchor="t">
            <a:normAutofit fontScale="97500"/>
          </a:bodyPr>
          <a:lstStyle>
            <a:lvl1pPr algn="ctr" defTabSz="457200" rtl="0" eaLnBrk="1" latinLnBrk="0" hangingPunct="1">
              <a:spcBef>
                <a:spcPct val="0"/>
              </a:spcBef>
              <a:buNone/>
              <a:defRPr sz="4400" kern="1200">
                <a:solidFill>
                  <a:schemeClr val="tx1">
                    <a:lumMod val="65000"/>
                    <a:lumOff val="35000"/>
                  </a:schemeClr>
                </a:solidFill>
                <a:latin typeface="+mj-lt"/>
                <a:ea typeface="+mj-ea"/>
                <a:cs typeface="+mj-cs"/>
              </a:defRPr>
            </a:lvl1pPr>
          </a:lstStyle>
          <a:p>
            <a:pPr algn="l"/>
            <a:endParaRPr lang="en-US" sz="1000" b="0" i="0">
              <a:solidFill>
                <a:schemeClr val="tx1">
                  <a:lumMod val="65000"/>
                  <a:lumOff val="35000"/>
                </a:schemeClr>
              </a:solidFill>
              <a:latin typeface="Myriad Pro" panose="020B0503030403020204" pitchFamily="34" charset="0"/>
              <a:cs typeface="Myriad Pro"/>
            </a:endParaRPr>
          </a:p>
        </p:txBody>
      </p:sp>
      <p:sp>
        <p:nvSpPr>
          <p:cNvPr id="4" name="Text Placeholder 3">
            <a:extLst>
              <a:ext uri="{FF2B5EF4-FFF2-40B4-BE49-F238E27FC236}">
                <a16:creationId xmlns:a16="http://schemas.microsoft.com/office/drawing/2014/main" id="{3EB37BC2-A8A3-334D-9258-4103BF2AE038}"/>
              </a:ext>
            </a:extLst>
          </p:cNvPr>
          <p:cNvSpPr>
            <a:spLocks noGrp="1"/>
          </p:cNvSpPr>
          <p:nvPr>
            <p:ph type="body" sz="quarter" idx="10"/>
          </p:nvPr>
        </p:nvSpPr>
        <p:spPr>
          <a:xfrm>
            <a:off x="5391806" y="1999499"/>
            <a:ext cx="3117197" cy="2190750"/>
          </a:xfrm>
        </p:spPr>
        <p:txBody>
          <a:bodyPr>
            <a:normAutofit/>
          </a:bodyPr>
          <a:lstStyle>
            <a:lvl1pPr>
              <a:defRPr sz="1000" b="0" i="0">
                <a:solidFill>
                  <a:schemeClr val="tx1">
                    <a:lumMod val="65000"/>
                    <a:lumOff val="35000"/>
                  </a:schemeClr>
                </a:solidFill>
                <a:latin typeface="Myriad Pro" panose="020B0503030403020204" pitchFamily="34" charset="0"/>
              </a:defRPr>
            </a:lvl1pPr>
          </a:lstStyle>
          <a:p>
            <a:pPr lvl="0"/>
            <a:r>
              <a:rPr lang="en-GB"/>
              <a:t>Click to edit Master text styles</a:t>
            </a:r>
          </a:p>
        </p:txBody>
      </p:sp>
      <p:sp>
        <p:nvSpPr>
          <p:cNvPr id="7" name="Text Placeholder 27">
            <a:extLst>
              <a:ext uri="{FF2B5EF4-FFF2-40B4-BE49-F238E27FC236}">
                <a16:creationId xmlns:a16="http://schemas.microsoft.com/office/drawing/2014/main" id="{745D1109-5B6B-DB4E-92C2-2F25BA12CCFB}"/>
              </a:ext>
            </a:extLst>
          </p:cNvPr>
          <p:cNvSpPr>
            <a:spLocks noGrp="1"/>
          </p:cNvSpPr>
          <p:nvPr>
            <p:ph type="body" sz="quarter" idx="20"/>
          </p:nvPr>
        </p:nvSpPr>
        <p:spPr>
          <a:xfrm>
            <a:off x="3615559" y="544512"/>
            <a:ext cx="5244662" cy="569913"/>
          </a:xfrm>
        </p:spPr>
        <p:txBody>
          <a:bodyPr anchor="ctr" anchorCtr="0">
            <a:noAutofit/>
          </a:bodyPr>
          <a:lstStyle>
            <a:lvl1pPr algn="r">
              <a:defRPr sz="2500" b="1" i="0">
                <a:solidFill>
                  <a:schemeClr val="bg1"/>
                </a:solidFill>
                <a:latin typeface="Myriad Pro Semibold" panose="020B0503030403020204" pitchFamily="34" charset="0"/>
              </a:defRPr>
            </a:lvl1pPr>
          </a:lstStyle>
          <a:p>
            <a:pPr lvl="0"/>
            <a:endParaRPr lang="en-GB"/>
          </a:p>
        </p:txBody>
      </p:sp>
    </p:spTree>
    <p:extLst>
      <p:ext uri="{BB962C8B-B14F-4D97-AF65-F5344CB8AC3E}">
        <p14:creationId xmlns:p14="http://schemas.microsoft.com/office/powerpoint/2010/main" val="25487529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DA2CB383-C779-324D-AA56-DBC817DD5166}"/>
              </a:ext>
            </a:extLst>
          </p:cNvPr>
          <p:cNvSpPr txBox="1">
            <a:spLocks/>
          </p:cNvSpPr>
          <p:nvPr userDrawn="1"/>
        </p:nvSpPr>
        <p:spPr>
          <a:xfrm>
            <a:off x="564847" y="2039407"/>
            <a:ext cx="3662438" cy="293307"/>
          </a:xfrm>
          <a:prstGeom prst="rect">
            <a:avLst/>
          </a:prstGeom>
        </p:spPr>
        <p:txBody>
          <a:bodyPr vert="horz" lIns="91440" tIns="45720" rIns="91440" bIns="45720" rtlCol="0" anchor="ctr">
            <a:normAutofit fontScale="97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1400" b="1">
              <a:latin typeface="Myriad Pro"/>
              <a:cs typeface="Myriad Pro"/>
            </a:endParaRPr>
          </a:p>
        </p:txBody>
      </p:sp>
      <p:sp>
        <p:nvSpPr>
          <p:cNvPr id="9" name="Text Placeholder 8">
            <a:extLst>
              <a:ext uri="{FF2B5EF4-FFF2-40B4-BE49-F238E27FC236}">
                <a16:creationId xmlns:a16="http://schemas.microsoft.com/office/drawing/2014/main" id="{39EBCA30-2885-7344-9198-10157CB98649}"/>
              </a:ext>
            </a:extLst>
          </p:cNvPr>
          <p:cNvSpPr>
            <a:spLocks noGrp="1"/>
          </p:cNvSpPr>
          <p:nvPr>
            <p:ph type="body" sz="quarter" idx="16"/>
          </p:nvPr>
        </p:nvSpPr>
        <p:spPr>
          <a:xfrm>
            <a:off x="4652962" y="1873250"/>
            <a:ext cx="3819525" cy="368300"/>
          </a:xfrm>
        </p:spPr>
        <p:txBody>
          <a:bodyPr>
            <a:normAutofit/>
          </a:bodyPr>
          <a:lstStyle>
            <a:lvl1pPr>
              <a:defRPr sz="1400" b="1" i="0">
                <a:solidFill>
                  <a:schemeClr val="tx1"/>
                </a:solidFill>
                <a:latin typeface="Myriad Pro" panose="020B0503030403020204" pitchFamily="34" charset="0"/>
              </a:defRPr>
            </a:lvl1pPr>
            <a:lvl2pPr>
              <a:defRPr b="0" i="0">
                <a:latin typeface="Myriad Pro" panose="020B0503030403020204" pitchFamily="34" charset="0"/>
              </a:defRPr>
            </a:lvl2pPr>
            <a:lvl3pPr>
              <a:defRPr b="0" i="0">
                <a:latin typeface="Myriad Pro" panose="020B0503030403020204" pitchFamily="34" charset="0"/>
              </a:defRPr>
            </a:lvl3pPr>
            <a:lvl4pPr>
              <a:defRPr b="0" i="0">
                <a:latin typeface="Myriad Pro" panose="020B0503030403020204" pitchFamily="34" charset="0"/>
              </a:defRPr>
            </a:lvl4pPr>
            <a:lvl5pPr>
              <a:defRPr b="0" i="0">
                <a:latin typeface="Myriad Pro" panose="020B0503030403020204" pitchFamily="34" charset="0"/>
              </a:defRPr>
            </a:lvl5pPr>
          </a:lstStyle>
          <a:p>
            <a:pPr lvl="0"/>
            <a:r>
              <a:rPr lang="en-GB"/>
              <a:t>Click to edit Master text styles</a:t>
            </a:r>
          </a:p>
        </p:txBody>
      </p:sp>
      <p:sp>
        <p:nvSpPr>
          <p:cNvPr id="22" name="Text Placeholder 21">
            <a:extLst>
              <a:ext uri="{FF2B5EF4-FFF2-40B4-BE49-F238E27FC236}">
                <a16:creationId xmlns:a16="http://schemas.microsoft.com/office/drawing/2014/main" id="{E6ED2D08-6C64-C549-9A9B-19DD7E4802D0}"/>
              </a:ext>
            </a:extLst>
          </p:cNvPr>
          <p:cNvSpPr>
            <a:spLocks noGrp="1"/>
          </p:cNvSpPr>
          <p:nvPr>
            <p:ph type="body" sz="quarter" idx="17"/>
          </p:nvPr>
        </p:nvSpPr>
        <p:spPr>
          <a:xfrm>
            <a:off x="4652962" y="2499090"/>
            <a:ext cx="3819525" cy="2099898"/>
          </a:xfrm>
        </p:spPr>
        <p:txBody>
          <a:bodyPr>
            <a:normAutofit/>
          </a:bodyPr>
          <a:lstStyle>
            <a:lvl1pPr>
              <a:defRPr sz="1000" b="0" i="0">
                <a:solidFill>
                  <a:schemeClr val="tx1">
                    <a:lumMod val="65000"/>
                    <a:lumOff val="35000"/>
                  </a:schemeClr>
                </a:solidFill>
                <a:latin typeface="Myriad Pro" panose="020B0503030403020204" pitchFamily="34" charset="0"/>
              </a:defRPr>
            </a:lvl1pPr>
          </a:lstStyle>
          <a:p>
            <a:pPr lvl="0"/>
            <a:r>
              <a:rPr lang="en-GB"/>
              <a:t>Click to edit Master text styles</a:t>
            </a:r>
          </a:p>
        </p:txBody>
      </p:sp>
      <p:sp>
        <p:nvSpPr>
          <p:cNvPr id="24" name="Text Placeholder 23">
            <a:extLst>
              <a:ext uri="{FF2B5EF4-FFF2-40B4-BE49-F238E27FC236}">
                <a16:creationId xmlns:a16="http://schemas.microsoft.com/office/drawing/2014/main" id="{1C314DD5-2970-8D44-A941-8652A587D549}"/>
              </a:ext>
            </a:extLst>
          </p:cNvPr>
          <p:cNvSpPr>
            <a:spLocks noGrp="1"/>
          </p:cNvSpPr>
          <p:nvPr>
            <p:ph type="body" sz="quarter" idx="18"/>
          </p:nvPr>
        </p:nvSpPr>
        <p:spPr>
          <a:xfrm>
            <a:off x="564922" y="1885950"/>
            <a:ext cx="3662363" cy="342900"/>
          </a:xfrm>
        </p:spPr>
        <p:txBody>
          <a:bodyPr>
            <a:normAutofit/>
          </a:bodyPr>
          <a:lstStyle>
            <a:lvl1pPr>
              <a:defRPr sz="1400" b="1" i="0">
                <a:solidFill>
                  <a:schemeClr val="tx1"/>
                </a:solidFill>
                <a:latin typeface="Myriad Pro" panose="020B0503030403020204" pitchFamily="34" charset="0"/>
              </a:defRPr>
            </a:lvl1pPr>
          </a:lstStyle>
          <a:p>
            <a:pPr lvl="0"/>
            <a:r>
              <a:rPr lang="en-GB"/>
              <a:t>Click to edit Master text styles</a:t>
            </a:r>
          </a:p>
        </p:txBody>
      </p:sp>
      <p:sp>
        <p:nvSpPr>
          <p:cNvPr id="26" name="Text Placeholder 25">
            <a:extLst>
              <a:ext uri="{FF2B5EF4-FFF2-40B4-BE49-F238E27FC236}">
                <a16:creationId xmlns:a16="http://schemas.microsoft.com/office/drawing/2014/main" id="{262BFF24-61A9-2C49-AFE4-61F0F762AC3F}"/>
              </a:ext>
            </a:extLst>
          </p:cNvPr>
          <p:cNvSpPr>
            <a:spLocks noGrp="1"/>
          </p:cNvSpPr>
          <p:nvPr>
            <p:ph type="body" sz="quarter" idx="19"/>
          </p:nvPr>
        </p:nvSpPr>
        <p:spPr>
          <a:xfrm>
            <a:off x="564922" y="2499090"/>
            <a:ext cx="3662363" cy="2099898"/>
          </a:xfrm>
        </p:spPr>
        <p:txBody>
          <a:bodyPr>
            <a:normAutofit/>
          </a:bodyPr>
          <a:lstStyle>
            <a:lvl1pPr>
              <a:defRPr sz="1000" b="0" i="0">
                <a:solidFill>
                  <a:schemeClr val="tx1">
                    <a:lumMod val="65000"/>
                    <a:lumOff val="35000"/>
                  </a:schemeClr>
                </a:solidFill>
                <a:latin typeface="Myriad Pro" panose="020B0503030403020204" pitchFamily="34" charset="0"/>
              </a:defRPr>
            </a:lvl1pPr>
          </a:lstStyle>
          <a:p>
            <a:pPr lvl="0"/>
            <a:r>
              <a:rPr lang="en-GB"/>
              <a:t>Click to edit Master text styles</a:t>
            </a:r>
          </a:p>
        </p:txBody>
      </p:sp>
      <p:pic>
        <p:nvPicPr>
          <p:cNvPr id="10" name="Picture 9">
            <a:extLst>
              <a:ext uri="{FF2B5EF4-FFF2-40B4-BE49-F238E27FC236}">
                <a16:creationId xmlns:a16="http://schemas.microsoft.com/office/drawing/2014/main" id="{109F02B9-75D9-7649-A017-3913AF383C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8" name="Text Placeholder 27">
            <a:extLst>
              <a:ext uri="{FF2B5EF4-FFF2-40B4-BE49-F238E27FC236}">
                <a16:creationId xmlns:a16="http://schemas.microsoft.com/office/drawing/2014/main" id="{0193C292-7264-6946-9F1D-8221BE540D26}"/>
              </a:ext>
            </a:extLst>
          </p:cNvPr>
          <p:cNvSpPr>
            <a:spLocks noGrp="1"/>
          </p:cNvSpPr>
          <p:nvPr>
            <p:ph type="body" sz="quarter" idx="20"/>
          </p:nvPr>
        </p:nvSpPr>
        <p:spPr>
          <a:xfrm>
            <a:off x="3615559" y="544512"/>
            <a:ext cx="5244662" cy="569913"/>
          </a:xfrm>
        </p:spPr>
        <p:txBody>
          <a:bodyPr anchor="ctr" anchorCtr="0">
            <a:noAutofit/>
          </a:bodyPr>
          <a:lstStyle>
            <a:lvl1pPr algn="r">
              <a:defRPr sz="2500" b="1" i="0">
                <a:solidFill>
                  <a:schemeClr val="bg1"/>
                </a:solidFill>
                <a:latin typeface="Myriad Pro Semibold" panose="020B0503030403020204" pitchFamily="34" charset="0"/>
              </a:defRPr>
            </a:lvl1pPr>
          </a:lstStyle>
          <a:p>
            <a:pPr lvl="0"/>
            <a:endParaRPr lang="en-GB"/>
          </a:p>
        </p:txBody>
      </p:sp>
    </p:spTree>
    <p:extLst>
      <p:ext uri="{BB962C8B-B14F-4D97-AF65-F5344CB8AC3E}">
        <p14:creationId xmlns:p14="http://schemas.microsoft.com/office/powerpoint/2010/main" val="42941424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GB"/>
              <a:t>Rail </a:t>
            </a:r>
            <a:r>
              <a:rPr lang="en-GB" err="1"/>
              <a:t>Baltica</a:t>
            </a:r>
            <a:r>
              <a:rPr lang="en-GB"/>
              <a:t> presentation</a:t>
            </a:r>
            <a:endParaRPr lang="en-US"/>
          </a:p>
        </p:txBody>
      </p:sp>
      <p:sp>
        <p:nvSpPr>
          <p:cNvPr id="7" name="Text Placeholder 6">
            <a:extLst>
              <a:ext uri="{FF2B5EF4-FFF2-40B4-BE49-F238E27FC236}">
                <a16:creationId xmlns:a16="http://schemas.microsoft.com/office/drawing/2014/main" id="{98835DA1-5AC5-634A-8321-3CAA768C58CA}"/>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lang="en-GB"/>
              <a:t>Headlines – Myriad Pro Bold – 40 pts</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lang="en-GB"/>
              <a:t>Second level – Myriad Pro </a:t>
            </a:r>
            <a:r>
              <a:rPr lang="en-GB" err="1"/>
              <a:t>Semibold</a:t>
            </a:r>
            <a:r>
              <a:rPr lang="en-GB"/>
              <a:t> – 25 pts</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lang="en-GB"/>
              <a:t>Third level – Myriad Pro Regular – 20 pts</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lang="en-GB"/>
              <a:t>Fourth level – Myriad Pro Regular – 14 pts</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lang="en-GB"/>
              <a:t>Fifth level – Myriad Pro Regular – 10 pts</a:t>
            </a:r>
            <a:endParaRPr lang="en-US"/>
          </a:p>
        </p:txBody>
      </p:sp>
    </p:spTree>
    <p:extLst>
      <p:ext uri="{BB962C8B-B14F-4D97-AF65-F5344CB8AC3E}">
        <p14:creationId xmlns:p14="http://schemas.microsoft.com/office/powerpoint/2010/main" val="2973754318"/>
      </p:ext>
    </p:extLst>
  </p:cSld>
  <p:clrMap bg1="lt1" tx1="dk1" bg2="lt2" tx2="dk2" accent1="accent1" accent2="accent2" accent3="accent3" accent4="accent4" accent5="accent5" accent6="accent6" hlink="hlink" folHlink="folHlink"/>
  <p:sldLayoutIdLst>
    <p:sldLayoutId id="2147483649" r:id="rId1"/>
    <p:sldLayoutId id="2147483676" r:id="rId2"/>
    <p:sldLayoutId id="2147483650" r:id="rId3"/>
    <p:sldLayoutId id="2147483651" r:id="rId4"/>
    <p:sldLayoutId id="2147483677" r:id="rId5"/>
    <p:sldLayoutId id="2147483656" r:id="rId6"/>
    <p:sldLayoutId id="2147483657" r:id="rId7"/>
    <p:sldLayoutId id="2147483658" r:id="rId8"/>
    <p:sldLayoutId id="2147483683" r:id="rId9"/>
    <p:sldLayoutId id="2147483684" r:id="rId10"/>
    <p:sldLayoutId id="2147483682" r:id="rId11"/>
    <p:sldLayoutId id="2147483685" r:id="rId12"/>
    <p:sldLayoutId id="2147483686" r:id="rId13"/>
    <p:sldLayoutId id="2147483687" r:id="rId14"/>
    <p:sldLayoutId id="2147483669" r:id="rId15"/>
    <p:sldLayoutId id="2147483678" r:id="rId16"/>
    <p:sldLayoutId id="2147483681" r:id="rId17"/>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4000" kern="1200">
          <a:solidFill>
            <a:schemeClr val="tx1"/>
          </a:solidFill>
          <a:latin typeface="+mn-lt"/>
          <a:ea typeface="+mn-ea"/>
          <a:cs typeface="+mn-cs"/>
        </a:defRPr>
      </a:lvl1pPr>
      <a:lvl2pPr marL="457200" marR="0" indent="0" algn="l" defTabSz="457200" rtl="0" eaLnBrk="1" fontAlgn="auto" latinLnBrk="0" hangingPunct="1">
        <a:lnSpc>
          <a:spcPct val="100000"/>
        </a:lnSpc>
        <a:spcBef>
          <a:spcPct val="20000"/>
        </a:spcBef>
        <a:spcAft>
          <a:spcPts val="0"/>
        </a:spcAft>
        <a:buClrTx/>
        <a:buSzTx/>
        <a:buFont typeface="Arial"/>
        <a:buNone/>
        <a:tabLst/>
        <a:defRPr sz="25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0.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0.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0.xml"/><Relationship Id="rId5" Type="http://schemas.openxmlformats.org/officeDocument/2006/relationships/image" Target="../media/image4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0.xml"/><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12.png"/></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openxmlformats.org/officeDocument/2006/relationships/image" Target="../media/image54.png"/><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57.png"/><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0.xml"/><Relationship Id="rId4" Type="http://schemas.openxmlformats.org/officeDocument/2006/relationships/image" Target="../media/image79.png"/></Relationships>
</file>

<file path=ppt/slides/_rels/slide5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0.xml"/><Relationship Id="rId4" Type="http://schemas.openxmlformats.org/officeDocument/2006/relationships/image" Target="../media/image82.png"/></Relationships>
</file>

<file path=ppt/slides/_rels/slide5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0.xml"/><Relationship Id="rId4" Type="http://schemas.openxmlformats.org/officeDocument/2006/relationships/image" Target="../media/image87.png"/></Relationships>
</file>

<file path=ppt/slides/_rels/slide6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0.xml"/><Relationship Id="rId4" Type="http://schemas.openxmlformats.org/officeDocument/2006/relationships/image" Target="../media/image90.png"/></Relationships>
</file>

<file path=ppt/slides/_rels/slide6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0.xml"/><Relationship Id="rId4" Type="http://schemas.openxmlformats.org/officeDocument/2006/relationships/image" Target="../media/image95.png"/></Relationships>
</file>

<file path=ppt/slides/_rels/slide6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88.png"/><Relationship Id="rId1" Type="http://schemas.openxmlformats.org/officeDocument/2006/relationships/slideLayout" Target="../slideLayouts/slideLayout10.xml"/><Relationship Id="rId4" Type="http://schemas.openxmlformats.org/officeDocument/2006/relationships/image" Target="../media/image97.png"/></Relationships>
</file>

<file path=ppt/slides/_rels/slide6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0.xml"/><Relationship Id="rId5" Type="http://schemas.openxmlformats.org/officeDocument/2006/relationships/image" Target="../media/image103.png"/><Relationship Id="rId4" Type="http://schemas.openxmlformats.org/officeDocument/2006/relationships/image" Target="../media/image102.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10.xml"/><Relationship Id="rId4" Type="http://schemas.openxmlformats.org/officeDocument/2006/relationships/image" Target="../media/image106.png"/></Relationships>
</file>

<file path=ppt/slides/_rels/slide7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10.xml"/><Relationship Id="rId5" Type="http://schemas.openxmlformats.org/officeDocument/2006/relationships/image" Target="../media/image112.png"/><Relationship Id="rId4" Type="http://schemas.openxmlformats.org/officeDocument/2006/relationships/image" Target="../media/image111.png"/></Relationships>
</file>

<file path=ppt/slides/_rels/slide7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0.xml"/><Relationship Id="rId4" Type="http://schemas.openxmlformats.org/officeDocument/2006/relationships/image" Target="../media/image106.png"/></Relationships>
</file>

<file path=ppt/slides/_rels/slide75.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image" Target="../media/image16.png"/><Relationship Id="rId4" Type="http://schemas.openxmlformats.org/officeDocument/2006/relationships/image" Target="../media/image14.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99CD5A-DABB-49E3-81BE-2FC5B1FCB291}"/>
              </a:ext>
            </a:extLst>
          </p:cNvPr>
          <p:cNvSpPr>
            <a:spLocks noGrp="1"/>
          </p:cNvSpPr>
          <p:nvPr>
            <p:ph type="title"/>
          </p:nvPr>
        </p:nvSpPr>
        <p:spPr>
          <a:xfrm>
            <a:off x="268357" y="1115455"/>
            <a:ext cx="3347742" cy="3472868"/>
          </a:xfrm>
        </p:spPr>
        <p:txBody>
          <a:bodyPr/>
          <a:lstStyle/>
          <a:p>
            <a:pPr algn="ctr"/>
            <a:br>
              <a:rPr lang="en-US" sz="2000" dirty="0"/>
            </a:br>
            <a:r>
              <a:rPr lang="lt-LT" sz="2000" dirty="0"/>
              <a:t>„</a:t>
            </a:r>
            <a:r>
              <a:rPr lang="en-US" sz="2000" b="0" dirty="0"/>
              <a:t>Rail </a:t>
            </a:r>
            <a:r>
              <a:rPr lang="en-US" sz="2000" b="0" dirty="0" err="1"/>
              <a:t>Baltica</a:t>
            </a:r>
            <a:r>
              <a:rPr lang="lt-LT" sz="2000" b="0" dirty="0"/>
              <a:t>“</a:t>
            </a:r>
            <a:r>
              <a:rPr lang="en-US" sz="2000" b="0" dirty="0"/>
              <a:t> </a:t>
            </a:r>
            <a:r>
              <a:rPr lang="lt-LT" sz="2000" b="0" dirty="0"/>
              <a:t>ruožo</a:t>
            </a:r>
            <a:r>
              <a:rPr lang="en-US" sz="2000" b="0" dirty="0"/>
              <a:t> </a:t>
            </a:r>
            <a:r>
              <a:rPr lang="lt-LT" sz="2000" b="0" dirty="0"/>
              <a:t>Berčiūnai – Joniškėlis (</a:t>
            </a:r>
            <a:r>
              <a:rPr lang="lt-LT" sz="2000" b="0" dirty="0" err="1"/>
              <a:t>DPS2</a:t>
            </a:r>
            <a:r>
              <a:rPr lang="lt-LT" sz="2000" b="0" dirty="0"/>
              <a:t>) ir Joniškėlis – Vaškai (</a:t>
            </a:r>
            <a:r>
              <a:rPr lang="lt-LT" sz="2000" b="0" dirty="0" err="1"/>
              <a:t>DPS3</a:t>
            </a:r>
            <a:r>
              <a:rPr lang="lt-LT" sz="2000" b="0" dirty="0"/>
              <a:t>),</a:t>
            </a:r>
            <a:br>
              <a:rPr lang="en-US" sz="2000" b="0" dirty="0"/>
            </a:br>
            <a:r>
              <a:rPr lang="lt-LT" sz="2000" b="0" dirty="0"/>
              <a:t>Pasvalio</a:t>
            </a:r>
            <a:r>
              <a:rPr lang="en-US" sz="2000" b="0" dirty="0"/>
              <a:t> </a:t>
            </a:r>
            <a:r>
              <a:rPr lang="lt-LT" sz="2000" b="0" dirty="0"/>
              <a:t>raj.</a:t>
            </a:r>
            <a:r>
              <a:rPr lang="en-US" sz="2000" b="0" dirty="0"/>
              <a:t> </a:t>
            </a:r>
            <a:r>
              <a:rPr lang="lt-LT" sz="2000" b="0" dirty="0"/>
              <a:t>sav. </a:t>
            </a:r>
            <a:r>
              <a:rPr lang="en-US" sz="2000" b="0" dirty="0"/>
              <a:t> </a:t>
            </a:r>
            <a:br>
              <a:rPr lang="en-US" sz="2000" b="0" dirty="0"/>
            </a:br>
            <a:r>
              <a:rPr lang="lt-LT" sz="2000" dirty="0"/>
              <a:t>VIEŠASIS SVARSTYMAS</a:t>
            </a:r>
            <a:endParaRPr lang="lv-LV" sz="2000" dirty="0">
              <a:solidFill>
                <a:srgbClr val="FF0000"/>
              </a:solidFill>
            </a:endParaRPr>
          </a:p>
        </p:txBody>
      </p:sp>
      <p:sp>
        <p:nvSpPr>
          <p:cNvPr id="6" name="Text Placeholder 5">
            <a:extLst>
              <a:ext uri="{FF2B5EF4-FFF2-40B4-BE49-F238E27FC236}">
                <a16:creationId xmlns:a16="http://schemas.microsoft.com/office/drawing/2014/main" id="{68E7C09C-972D-4892-A301-5AB676B65C08}"/>
              </a:ext>
            </a:extLst>
          </p:cNvPr>
          <p:cNvSpPr>
            <a:spLocks noGrp="1"/>
          </p:cNvSpPr>
          <p:nvPr>
            <p:ph type="body" sz="quarter" idx="13"/>
          </p:nvPr>
        </p:nvSpPr>
        <p:spPr>
          <a:xfrm>
            <a:off x="4753429" y="4783353"/>
            <a:ext cx="3334209" cy="314110"/>
          </a:xfrm>
        </p:spPr>
        <p:txBody>
          <a:bodyPr/>
          <a:lstStyle/>
          <a:p>
            <a:r>
              <a:rPr lang="lt-LT" altLang="lt-LT" dirty="0">
                <a:solidFill>
                  <a:prstClr val="black"/>
                </a:solidFill>
                <a:cs typeface="Times New Roman" panose="02020603050405020304" pitchFamily="18" charset="0"/>
              </a:rPr>
              <a:t>Jakub </a:t>
            </a:r>
            <a:r>
              <a:rPr lang="lt-LT" altLang="lt-LT" dirty="0" err="1">
                <a:solidFill>
                  <a:prstClr val="black"/>
                </a:solidFill>
                <a:cs typeface="Times New Roman" panose="02020603050405020304" pitchFamily="18" charset="0"/>
              </a:rPr>
              <a:t>Sokoliński</a:t>
            </a:r>
            <a:r>
              <a:rPr lang="en-US" altLang="lt-LT" dirty="0">
                <a:solidFill>
                  <a:prstClr val="black"/>
                </a:solidFill>
                <a:cs typeface="Times New Roman" panose="02020603050405020304" pitchFamily="18" charset="0"/>
              </a:rPr>
              <a:t>, </a:t>
            </a:r>
            <a:r>
              <a:rPr lang="lt-LT" altLang="lt-LT" dirty="0">
                <a:solidFill>
                  <a:prstClr val="black"/>
                </a:solidFill>
                <a:cs typeface="Times New Roman" panose="02020603050405020304" pitchFamily="18" charset="0"/>
              </a:rPr>
              <a:t>atstovas</a:t>
            </a:r>
            <a:r>
              <a:rPr lang="en-US" altLang="lt-LT" dirty="0">
                <a:solidFill>
                  <a:prstClr val="black"/>
                </a:solidFill>
                <a:cs typeface="Times New Roman" panose="02020603050405020304" pitchFamily="18" charset="0"/>
              </a:rPr>
              <a:t> </a:t>
            </a:r>
            <a:r>
              <a:rPr lang="lt-LT" altLang="lt-LT" dirty="0">
                <a:solidFill>
                  <a:prstClr val="black"/>
                </a:solidFill>
                <a:cs typeface="Times New Roman" panose="02020603050405020304" pitchFamily="18" charset="0"/>
              </a:rPr>
              <a:t>iš</a:t>
            </a:r>
            <a:r>
              <a:rPr lang="en-US" altLang="lt-LT" dirty="0">
                <a:solidFill>
                  <a:prstClr val="black"/>
                </a:solidFill>
                <a:cs typeface="Times New Roman" panose="02020603050405020304" pitchFamily="18" charset="0"/>
              </a:rPr>
              <a:t> „IDOM Consulting, Engineering and Architecture“.</a:t>
            </a:r>
            <a:endParaRPr lang="lv-LV" dirty="0"/>
          </a:p>
          <a:p>
            <a:endParaRPr lang="lv-LV" dirty="0"/>
          </a:p>
        </p:txBody>
      </p:sp>
      <p:sp>
        <p:nvSpPr>
          <p:cNvPr id="7" name="Text Placeholder 6">
            <a:extLst>
              <a:ext uri="{FF2B5EF4-FFF2-40B4-BE49-F238E27FC236}">
                <a16:creationId xmlns:a16="http://schemas.microsoft.com/office/drawing/2014/main" id="{B2B4C76A-0E55-473D-B6E5-36A28FCABBBA}"/>
              </a:ext>
            </a:extLst>
          </p:cNvPr>
          <p:cNvSpPr>
            <a:spLocks noGrp="1"/>
          </p:cNvSpPr>
          <p:nvPr>
            <p:ph type="body" sz="quarter" idx="14"/>
          </p:nvPr>
        </p:nvSpPr>
        <p:spPr/>
        <p:txBody>
          <a:bodyPr>
            <a:normAutofit fontScale="92500"/>
          </a:bodyPr>
          <a:lstStyle/>
          <a:p>
            <a:r>
              <a:rPr lang="es-ES"/>
              <a:t>2021/0</a:t>
            </a:r>
            <a:r>
              <a:rPr lang="pl-PL"/>
              <a:t>7</a:t>
            </a:r>
            <a:r>
              <a:rPr lang="es-ES"/>
              <a:t>/</a:t>
            </a:r>
            <a:r>
              <a:rPr lang="pl-PL"/>
              <a:t>15</a:t>
            </a:r>
            <a:endParaRPr lang="lv-LV"/>
          </a:p>
        </p:txBody>
      </p:sp>
    </p:spTree>
    <p:extLst>
      <p:ext uri="{BB962C8B-B14F-4D97-AF65-F5344CB8AC3E}">
        <p14:creationId xmlns:p14="http://schemas.microsoft.com/office/powerpoint/2010/main" val="42035954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F5A5FBDD-94A9-47B8-A80E-9E98B61A3DDF}"/>
              </a:ext>
            </a:extLst>
          </p:cNvPr>
          <p:cNvSpPr>
            <a:spLocks noGrp="1"/>
          </p:cNvSpPr>
          <p:nvPr>
            <p:ph type="body" sz="quarter" idx="20"/>
          </p:nvPr>
        </p:nvSpPr>
        <p:spPr/>
        <p:txBody>
          <a:bodyPr/>
          <a:lstStyle/>
          <a:p>
            <a:r>
              <a:rPr lang="lt-LT" sz="2000" dirty="0"/>
              <a:t>GELEŽINKELIO TRASOS PLANAS</a:t>
            </a:r>
            <a:endParaRPr lang="es-ES" sz="2000" dirty="0"/>
          </a:p>
        </p:txBody>
      </p:sp>
      <p:pic>
        <p:nvPicPr>
          <p:cNvPr id="2" name="Obraz 1">
            <a:extLst>
              <a:ext uri="{FF2B5EF4-FFF2-40B4-BE49-F238E27FC236}">
                <a16:creationId xmlns:a16="http://schemas.microsoft.com/office/drawing/2014/main" id="{0D85E78B-119F-4FC5-AA2D-73D17CB25FE2}"/>
              </a:ext>
            </a:extLst>
          </p:cNvPr>
          <p:cNvPicPr>
            <a:picLocks noChangeAspect="1"/>
          </p:cNvPicPr>
          <p:nvPr/>
        </p:nvPicPr>
        <p:blipFill>
          <a:blip r:embed="rId2"/>
          <a:stretch>
            <a:fillRect/>
          </a:stretch>
        </p:blipFill>
        <p:spPr>
          <a:xfrm>
            <a:off x="43200" y="1548000"/>
            <a:ext cx="9064971" cy="3168000"/>
          </a:xfrm>
          <a:prstGeom prst="rect">
            <a:avLst/>
          </a:prstGeom>
        </p:spPr>
      </p:pic>
    </p:spTree>
    <p:extLst>
      <p:ext uri="{BB962C8B-B14F-4D97-AF65-F5344CB8AC3E}">
        <p14:creationId xmlns:p14="http://schemas.microsoft.com/office/powerpoint/2010/main" val="25819492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rcador de texto 8">
            <a:extLst>
              <a:ext uri="{FF2B5EF4-FFF2-40B4-BE49-F238E27FC236}">
                <a16:creationId xmlns:a16="http://schemas.microsoft.com/office/drawing/2014/main" id="{4661FB07-0CC6-4CC8-90CB-2F3F1D68B57B}"/>
              </a:ext>
            </a:extLst>
          </p:cNvPr>
          <p:cNvSpPr>
            <a:spLocks noGrp="1"/>
          </p:cNvSpPr>
          <p:nvPr>
            <p:ph type="body" sz="quarter" idx="20"/>
          </p:nvPr>
        </p:nvSpPr>
        <p:spPr/>
        <p:txBody>
          <a:bodyPr/>
          <a:lstStyle/>
          <a:p>
            <a:r>
              <a:rPr lang="lt-LT" sz="2000" dirty="0"/>
              <a:t>GELEŽINKELIO TRASOS PLANAS</a:t>
            </a:r>
            <a:endParaRPr lang="es-ES" sz="2000" dirty="0"/>
          </a:p>
          <a:p>
            <a:endParaRPr lang="es-ES" sz="2000" dirty="0"/>
          </a:p>
        </p:txBody>
      </p:sp>
      <p:pic>
        <p:nvPicPr>
          <p:cNvPr id="2" name="Obraz 1">
            <a:extLst>
              <a:ext uri="{FF2B5EF4-FFF2-40B4-BE49-F238E27FC236}">
                <a16:creationId xmlns:a16="http://schemas.microsoft.com/office/drawing/2014/main" id="{2BC8D6AE-6940-477D-9126-93EA045FF4E6}"/>
              </a:ext>
            </a:extLst>
          </p:cNvPr>
          <p:cNvPicPr>
            <a:picLocks noChangeAspect="1"/>
          </p:cNvPicPr>
          <p:nvPr/>
        </p:nvPicPr>
        <p:blipFill>
          <a:blip r:embed="rId2"/>
          <a:stretch>
            <a:fillRect/>
          </a:stretch>
        </p:blipFill>
        <p:spPr>
          <a:xfrm>
            <a:off x="43200" y="1548000"/>
            <a:ext cx="7662348" cy="3420000"/>
          </a:xfrm>
          <a:prstGeom prst="rect">
            <a:avLst/>
          </a:prstGeom>
        </p:spPr>
      </p:pic>
    </p:spTree>
    <p:extLst>
      <p:ext uri="{BB962C8B-B14F-4D97-AF65-F5344CB8AC3E}">
        <p14:creationId xmlns:p14="http://schemas.microsoft.com/office/powerpoint/2010/main" val="25221544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rcador de texto 8">
            <a:extLst>
              <a:ext uri="{FF2B5EF4-FFF2-40B4-BE49-F238E27FC236}">
                <a16:creationId xmlns:a16="http://schemas.microsoft.com/office/drawing/2014/main" id="{63B892D9-3AB7-450E-A420-6F1E51420955}"/>
              </a:ext>
            </a:extLst>
          </p:cNvPr>
          <p:cNvSpPr>
            <a:spLocks noGrp="1"/>
          </p:cNvSpPr>
          <p:nvPr>
            <p:ph type="body" sz="quarter" idx="20"/>
          </p:nvPr>
        </p:nvSpPr>
        <p:spPr/>
        <p:txBody>
          <a:bodyPr/>
          <a:lstStyle/>
          <a:p>
            <a:r>
              <a:rPr lang="lt-LT" sz="2000" dirty="0"/>
              <a:t>GELEŽINKELIO TRASOS PLANAS</a:t>
            </a:r>
            <a:endParaRPr lang="es-ES" sz="2000" dirty="0"/>
          </a:p>
          <a:p>
            <a:endParaRPr lang="es-ES" sz="2000" dirty="0"/>
          </a:p>
        </p:txBody>
      </p:sp>
      <p:pic>
        <p:nvPicPr>
          <p:cNvPr id="2" name="Obraz 1">
            <a:extLst>
              <a:ext uri="{FF2B5EF4-FFF2-40B4-BE49-F238E27FC236}">
                <a16:creationId xmlns:a16="http://schemas.microsoft.com/office/drawing/2014/main" id="{1B439C71-DB17-49FB-B893-17BE6080AB9A}"/>
              </a:ext>
            </a:extLst>
          </p:cNvPr>
          <p:cNvPicPr>
            <a:picLocks noChangeAspect="1"/>
          </p:cNvPicPr>
          <p:nvPr/>
        </p:nvPicPr>
        <p:blipFill>
          <a:blip r:embed="rId2"/>
          <a:stretch>
            <a:fillRect/>
          </a:stretch>
        </p:blipFill>
        <p:spPr>
          <a:xfrm>
            <a:off x="43200" y="1548000"/>
            <a:ext cx="8642935" cy="3420000"/>
          </a:xfrm>
          <a:prstGeom prst="rect">
            <a:avLst/>
          </a:prstGeom>
        </p:spPr>
      </p:pic>
    </p:spTree>
    <p:extLst>
      <p:ext uri="{BB962C8B-B14F-4D97-AF65-F5344CB8AC3E}">
        <p14:creationId xmlns:p14="http://schemas.microsoft.com/office/powerpoint/2010/main" val="5475518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rcador de texto 8">
            <a:extLst>
              <a:ext uri="{FF2B5EF4-FFF2-40B4-BE49-F238E27FC236}">
                <a16:creationId xmlns:a16="http://schemas.microsoft.com/office/drawing/2014/main" id="{3DE5E596-902E-4F0F-86A8-F9BA2EE02786}"/>
              </a:ext>
            </a:extLst>
          </p:cNvPr>
          <p:cNvSpPr>
            <a:spLocks noGrp="1"/>
          </p:cNvSpPr>
          <p:nvPr>
            <p:ph type="body" sz="quarter" idx="20"/>
          </p:nvPr>
        </p:nvSpPr>
        <p:spPr/>
        <p:txBody>
          <a:bodyPr/>
          <a:lstStyle/>
          <a:p>
            <a:r>
              <a:rPr lang="lt-LT" sz="2000" dirty="0"/>
              <a:t>GELEŽINKELIO TRASOS PLANAS</a:t>
            </a:r>
            <a:endParaRPr lang="es-ES" sz="2000" dirty="0"/>
          </a:p>
          <a:p>
            <a:endParaRPr lang="es-ES" sz="2000" dirty="0"/>
          </a:p>
        </p:txBody>
      </p:sp>
      <p:pic>
        <p:nvPicPr>
          <p:cNvPr id="2" name="Obraz 1">
            <a:extLst>
              <a:ext uri="{FF2B5EF4-FFF2-40B4-BE49-F238E27FC236}">
                <a16:creationId xmlns:a16="http://schemas.microsoft.com/office/drawing/2014/main" id="{51391A34-2090-464E-9447-000692CBF03D}"/>
              </a:ext>
            </a:extLst>
          </p:cNvPr>
          <p:cNvPicPr>
            <a:picLocks noChangeAspect="1"/>
          </p:cNvPicPr>
          <p:nvPr/>
        </p:nvPicPr>
        <p:blipFill>
          <a:blip r:embed="rId2"/>
          <a:stretch>
            <a:fillRect/>
          </a:stretch>
        </p:blipFill>
        <p:spPr>
          <a:xfrm>
            <a:off x="43200" y="1548000"/>
            <a:ext cx="8690165" cy="3420000"/>
          </a:xfrm>
          <a:prstGeom prst="rect">
            <a:avLst/>
          </a:prstGeom>
        </p:spPr>
      </p:pic>
    </p:spTree>
    <p:extLst>
      <p:ext uri="{BB962C8B-B14F-4D97-AF65-F5344CB8AC3E}">
        <p14:creationId xmlns:p14="http://schemas.microsoft.com/office/powerpoint/2010/main" val="31922729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texto 6">
            <a:extLst>
              <a:ext uri="{FF2B5EF4-FFF2-40B4-BE49-F238E27FC236}">
                <a16:creationId xmlns:a16="http://schemas.microsoft.com/office/drawing/2014/main" id="{E452D759-5757-45ED-A3F4-171DF65FB94A}"/>
              </a:ext>
            </a:extLst>
          </p:cNvPr>
          <p:cNvSpPr>
            <a:spLocks noGrp="1"/>
          </p:cNvSpPr>
          <p:nvPr>
            <p:ph type="body" sz="quarter" idx="20"/>
          </p:nvPr>
        </p:nvSpPr>
        <p:spPr/>
        <p:txBody>
          <a:bodyPr/>
          <a:lstStyle/>
          <a:p>
            <a:r>
              <a:rPr lang="lt-LT" sz="2000" dirty="0"/>
              <a:t>GELEŽINKELIO TRASOS PLANAS</a:t>
            </a:r>
            <a:endParaRPr lang="es-ES" sz="2000" dirty="0"/>
          </a:p>
          <a:p>
            <a:endParaRPr lang="es-ES" sz="2000" dirty="0"/>
          </a:p>
        </p:txBody>
      </p:sp>
      <p:pic>
        <p:nvPicPr>
          <p:cNvPr id="2" name="Obraz 1">
            <a:extLst>
              <a:ext uri="{FF2B5EF4-FFF2-40B4-BE49-F238E27FC236}">
                <a16:creationId xmlns:a16="http://schemas.microsoft.com/office/drawing/2014/main" id="{6C0CD054-3BEA-4467-8087-EF27173D6CF8}"/>
              </a:ext>
            </a:extLst>
          </p:cNvPr>
          <p:cNvPicPr>
            <a:picLocks noChangeAspect="1"/>
          </p:cNvPicPr>
          <p:nvPr/>
        </p:nvPicPr>
        <p:blipFill>
          <a:blip r:embed="rId2"/>
          <a:stretch>
            <a:fillRect/>
          </a:stretch>
        </p:blipFill>
        <p:spPr>
          <a:xfrm>
            <a:off x="43200" y="1548000"/>
            <a:ext cx="8694441" cy="3420000"/>
          </a:xfrm>
          <a:prstGeom prst="rect">
            <a:avLst/>
          </a:prstGeom>
        </p:spPr>
      </p:pic>
    </p:spTree>
    <p:extLst>
      <p:ext uri="{BB962C8B-B14F-4D97-AF65-F5344CB8AC3E}">
        <p14:creationId xmlns:p14="http://schemas.microsoft.com/office/powerpoint/2010/main" val="7131746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7">
            <a:extLst>
              <a:ext uri="{FF2B5EF4-FFF2-40B4-BE49-F238E27FC236}">
                <a16:creationId xmlns:a16="http://schemas.microsoft.com/office/drawing/2014/main" id="{ED4E5538-7BF9-4B41-A508-271AE31875D4}"/>
              </a:ext>
            </a:extLst>
          </p:cNvPr>
          <p:cNvSpPr>
            <a:spLocks noGrp="1"/>
          </p:cNvSpPr>
          <p:nvPr>
            <p:ph type="body" sz="quarter" idx="20"/>
          </p:nvPr>
        </p:nvSpPr>
        <p:spPr/>
        <p:txBody>
          <a:bodyPr/>
          <a:lstStyle/>
          <a:p>
            <a:r>
              <a:rPr lang="lt-LT" sz="2000" dirty="0"/>
              <a:t>GELEŽINKELIO TRASOS PLANAS</a:t>
            </a:r>
            <a:endParaRPr lang="es-ES" sz="2000" dirty="0"/>
          </a:p>
          <a:p>
            <a:endParaRPr lang="es-ES" sz="2000" dirty="0"/>
          </a:p>
        </p:txBody>
      </p:sp>
      <p:pic>
        <p:nvPicPr>
          <p:cNvPr id="2" name="Obraz 1">
            <a:extLst>
              <a:ext uri="{FF2B5EF4-FFF2-40B4-BE49-F238E27FC236}">
                <a16:creationId xmlns:a16="http://schemas.microsoft.com/office/drawing/2014/main" id="{BDB8CCAB-0E95-4CFF-AF04-1E3CF90508F6}"/>
              </a:ext>
            </a:extLst>
          </p:cNvPr>
          <p:cNvPicPr>
            <a:picLocks noChangeAspect="1"/>
          </p:cNvPicPr>
          <p:nvPr/>
        </p:nvPicPr>
        <p:blipFill>
          <a:blip r:embed="rId2"/>
          <a:stretch>
            <a:fillRect/>
          </a:stretch>
        </p:blipFill>
        <p:spPr>
          <a:xfrm>
            <a:off x="43200" y="1548000"/>
            <a:ext cx="8690165" cy="3420000"/>
          </a:xfrm>
          <a:prstGeom prst="rect">
            <a:avLst/>
          </a:prstGeom>
        </p:spPr>
      </p:pic>
    </p:spTree>
    <p:extLst>
      <p:ext uri="{BB962C8B-B14F-4D97-AF65-F5344CB8AC3E}">
        <p14:creationId xmlns:p14="http://schemas.microsoft.com/office/powerpoint/2010/main" val="13736082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arcador de texto 10">
            <a:extLst>
              <a:ext uri="{FF2B5EF4-FFF2-40B4-BE49-F238E27FC236}">
                <a16:creationId xmlns:a16="http://schemas.microsoft.com/office/drawing/2014/main" id="{B8522395-BD6B-4011-9344-96AD5091C082}"/>
              </a:ext>
            </a:extLst>
          </p:cNvPr>
          <p:cNvSpPr>
            <a:spLocks noGrp="1"/>
          </p:cNvSpPr>
          <p:nvPr>
            <p:ph type="body" sz="quarter" idx="20"/>
          </p:nvPr>
        </p:nvSpPr>
        <p:spPr/>
        <p:txBody>
          <a:bodyPr/>
          <a:lstStyle/>
          <a:p>
            <a:r>
              <a:rPr lang="lt-LT" sz="2000" dirty="0"/>
              <a:t>GELEŽINKELIO TRASOS PLANAS</a:t>
            </a:r>
            <a:endParaRPr lang="es-ES" sz="2000" dirty="0"/>
          </a:p>
        </p:txBody>
      </p:sp>
      <p:pic>
        <p:nvPicPr>
          <p:cNvPr id="2" name="Obraz 1">
            <a:extLst>
              <a:ext uri="{FF2B5EF4-FFF2-40B4-BE49-F238E27FC236}">
                <a16:creationId xmlns:a16="http://schemas.microsoft.com/office/drawing/2014/main" id="{409885CF-1F21-4ACD-A505-870A14BD24BA}"/>
              </a:ext>
            </a:extLst>
          </p:cNvPr>
          <p:cNvPicPr>
            <a:picLocks noChangeAspect="1"/>
          </p:cNvPicPr>
          <p:nvPr/>
        </p:nvPicPr>
        <p:blipFill>
          <a:blip r:embed="rId2"/>
          <a:stretch>
            <a:fillRect/>
          </a:stretch>
        </p:blipFill>
        <p:spPr>
          <a:xfrm>
            <a:off x="43200" y="1548000"/>
            <a:ext cx="8617287" cy="3420000"/>
          </a:xfrm>
          <a:prstGeom prst="rect">
            <a:avLst/>
          </a:prstGeom>
        </p:spPr>
      </p:pic>
    </p:spTree>
    <p:extLst>
      <p:ext uri="{BB962C8B-B14F-4D97-AF65-F5344CB8AC3E}">
        <p14:creationId xmlns:p14="http://schemas.microsoft.com/office/powerpoint/2010/main" val="38988044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92505043-49D8-4C72-BF57-9C3B8624BB8F}"/>
              </a:ext>
            </a:extLst>
          </p:cNvPr>
          <p:cNvSpPr>
            <a:spLocks noGrp="1"/>
          </p:cNvSpPr>
          <p:nvPr>
            <p:ph type="body" sz="quarter" idx="20"/>
          </p:nvPr>
        </p:nvSpPr>
        <p:spPr>
          <a:xfrm>
            <a:off x="3679059" y="449262"/>
            <a:ext cx="5244662" cy="569913"/>
          </a:xfrm>
        </p:spPr>
        <p:txBody>
          <a:bodyPr/>
          <a:lstStyle/>
          <a:p>
            <a:r>
              <a:rPr lang="lt-LT" sz="2000" dirty="0"/>
              <a:t>GELEŽINKELIO TRASOS PLANAS</a:t>
            </a:r>
            <a:endParaRPr lang="es-ES" sz="2000" dirty="0"/>
          </a:p>
        </p:txBody>
      </p:sp>
      <p:pic>
        <p:nvPicPr>
          <p:cNvPr id="2" name="Obraz 1">
            <a:extLst>
              <a:ext uri="{FF2B5EF4-FFF2-40B4-BE49-F238E27FC236}">
                <a16:creationId xmlns:a16="http://schemas.microsoft.com/office/drawing/2014/main" id="{AFFF2E70-88B9-4D17-95E1-251D4A201F94}"/>
              </a:ext>
            </a:extLst>
          </p:cNvPr>
          <p:cNvPicPr>
            <a:picLocks noChangeAspect="1"/>
          </p:cNvPicPr>
          <p:nvPr/>
        </p:nvPicPr>
        <p:blipFill>
          <a:blip r:embed="rId2"/>
          <a:stretch>
            <a:fillRect/>
          </a:stretch>
        </p:blipFill>
        <p:spPr>
          <a:xfrm>
            <a:off x="43201" y="1282529"/>
            <a:ext cx="6713481" cy="3780000"/>
          </a:xfrm>
          <a:prstGeom prst="rect">
            <a:avLst/>
          </a:prstGeom>
        </p:spPr>
      </p:pic>
    </p:spTree>
    <p:extLst>
      <p:ext uri="{BB962C8B-B14F-4D97-AF65-F5344CB8AC3E}">
        <p14:creationId xmlns:p14="http://schemas.microsoft.com/office/powerpoint/2010/main" val="7695402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92505043-49D8-4C72-BF57-9C3B8624BB8F}"/>
              </a:ext>
            </a:extLst>
          </p:cNvPr>
          <p:cNvSpPr>
            <a:spLocks noGrp="1"/>
          </p:cNvSpPr>
          <p:nvPr>
            <p:ph type="body" sz="quarter" idx="20"/>
          </p:nvPr>
        </p:nvSpPr>
        <p:spPr/>
        <p:txBody>
          <a:bodyPr/>
          <a:lstStyle/>
          <a:p>
            <a:r>
              <a:rPr lang="lt-LT" sz="2000" dirty="0"/>
              <a:t>GELEŽINKELIO TRASOS PLANAS</a:t>
            </a:r>
            <a:endParaRPr lang="es-ES" sz="2000" dirty="0"/>
          </a:p>
          <a:p>
            <a:endParaRPr lang="es-ES" sz="2000" dirty="0"/>
          </a:p>
        </p:txBody>
      </p:sp>
      <p:pic>
        <p:nvPicPr>
          <p:cNvPr id="2" name="Obraz 1">
            <a:extLst>
              <a:ext uri="{FF2B5EF4-FFF2-40B4-BE49-F238E27FC236}">
                <a16:creationId xmlns:a16="http://schemas.microsoft.com/office/drawing/2014/main" id="{CB251266-28B5-415C-8040-02B43002B2C3}"/>
              </a:ext>
            </a:extLst>
          </p:cNvPr>
          <p:cNvPicPr>
            <a:picLocks noChangeAspect="1"/>
          </p:cNvPicPr>
          <p:nvPr/>
        </p:nvPicPr>
        <p:blipFill>
          <a:blip r:embed="rId2"/>
          <a:stretch>
            <a:fillRect/>
          </a:stretch>
        </p:blipFill>
        <p:spPr>
          <a:xfrm>
            <a:off x="45404" y="1282529"/>
            <a:ext cx="6733518" cy="3780000"/>
          </a:xfrm>
          <a:prstGeom prst="rect">
            <a:avLst/>
          </a:prstGeom>
        </p:spPr>
      </p:pic>
    </p:spTree>
    <p:extLst>
      <p:ext uri="{BB962C8B-B14F-4D97-AF65-F5344CB8AC3E}">
        <p14:creationId xmlns:p14="http://schemas.microsoft.com/office/powerpoint/2010/main" val="7731102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92505043-49D8-4C72-BF57-9C3B8624BB8F}"/>
              </a:ext>
            </a:extLst>
          </p:cNvPr>
          <p:cNvSpPr>
            <a:spLocks noGrp="1"/>
          </p:cNvSpPr>
          <p:nvPr>
            <p:ph type="body" sz="quarter" idx="20"/>
          </p:nvPr>
        </p:nvSpPr>
        <p:spPr/>
        <p:txBody>
          <a:bodyPr/>
          <a:lstStyle/>
          <a:p>
            <a:r>
              <a:rPr lang="lt-LT" sz="2000" dirty="0"/>
              <a:t>GELEŽINKELIO TRASOS PLANAS</a:t>
            </a:r>
            <a:endParaRPr lang="es-ES" sz="2000" dirty="0"/>
          </a:p>
          <a:p>
            <a:endParaRPr lang="es-ES" sz="2000" dirty="0"/>
          </a:p>
        </p:txBody>
      </p:sp>
      <p:pic>
        <p:nvPicPr>
          <p:cNvPr id="2" name="Obraz 1">
            <a:extLst>
              <a:ext uri="{FF2B5EF4-FFF2-40B4-BE49-F238E27FC236}">
                <a16:creationId xmlns:a16="http://schemas.microsoft.com/office/drawing/2014/main" id="{FA937280-2FDC-4C84-AAD0-2993AB757A73}"/>
              </a:ext>
            </a:extLst>
          </p:cNvPr>
          <p:cNvPicPr>
            <a:picLocks noChangeAspect="1"/>
          </p:cNvPicPr>
          <p:nvPr/>
        </p:nvPicPr>
        <p:blipFill>
          <a:blip r:embed="rId2"/>
          <a:stretch>
            <a:fillRect/>
          </a:stretch>
        </p:blipFill>
        <p:spPr>
          <a:xfrm>
            <a:off x="43200" y="1548000"/>
            <a:ext cx="8650040" cy="3420000"/>
          </a:xfrm>
          <a:prstGeom prst="rect">
            <a:avLst/>
          </a:prstGeom>
        </p:spPr>
      </p:pic>
    </p:spTree>
    <p:extLst>
      <p:ext uri="{BB962C8B-B14F-4D97-AF65-F5344CB8AC3E}">
        <p14:creationId xmlns:p14="http://schemas.microsoft.com/office/powerpoint/2010/main" val="41140106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161E2-5D79-48CE-AE87-D535D54976A9}"/>
              </a:ext>
            </a:extLst>
          </p:cNvPr>
          <p:cNvSpPr>
            <a:spLocks noGrp="1"/>
          </p:cNvSpPr>
          <p:nvPr>
            <p:ph type="title"/>
          </p:nvPr>
        </p:nvSpPr>
        <p:spPr>
          <a:xfrm>
            <a:off x="228600" y="1232452"/>
            <a:ext cx="5367130" cy="3389244"/>
          </a:xfrm>
        </p:spPr>
        <p:txBody>
          <a:bodyPr>
            <a:noAutofit/>
          </a:bodyPr>
          <a:lstStyle/>
          <a:p>
            <a:r>
              <a:rPr lang="lt-LT" sz="3000" dirty="0"/>
              <a:t>„Naujo geležinkelio ruožo nuo Ramygalos iki Lietuvos/Latvijos valstybinės sienos statinio projektavimo ir projekto vykdymo priežiūros paslaugos“</a:t>
            </a:r>
            <a:endParaRPr lang="lv-LV" sz="3000" dirty="0"/>
          </a:p>
        </p:txBody>
      </p:sp>
    </p:spTree>
    <p:extLst>
      <p:ext uri="{BB962C8B-B14F-4D97-AF65-F5344CB8AC3E}">
        <p14:creationId xmlns:p14="http://schemas.microsoft.com/office/powerpoint/2010/main" val="19513685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92505043-49D8-4C72-BF57-9C3B8624BB8F}"/>
              </a:ext>
            </a:extLst>
          </p:cNvPr>
          <p:cNvSpPr>
            <a:spLocks noGrp="1"/>
          </p:cNvSpPr>
          <p:nvPr>
            <p:ph type="body" sz="quarter" idx="20"/>
          </p:nvPr>
        </p:nvSpPr>
        <p:spPr/>
        <p:txBody>
          <a:bodyPr/>
          <a:lstStyle/>
          <a:p>
            <a:r>
              <a:rPr lang="lt-LT" sz="2000" dirty="0"/>
              <a:t>GELEŽINKELIO TRASOS PLANAS</a:t>
            </a:r>
            <a:endParaRPr lang="es-ES" sz="2000" dirty="0"/>
          </a:p>
          <a:p>
            <a:endParaRPr lang="es-ES" sz="2000" dirty="0"/>
          </a:p>
        </p:txBody>
      </p:sp>
      <p:pic>
        <p:nvPicPr>
          <p:cNvPr id="2" name="Obraz 1">
            <a:extLst>
              <a:ext uri="{FF2B5EF4-FFF2-40B4-BE49-F238E27FC236}">
                <a16:creationId xmlns:a16="http://schemas.microsoft.com/office/drawing/2014/main" id="{6A1A3C1C-E7EF-47E1-83E0-F6D5C1C2793A}"/>
              </a:ext>
            </a:extLst>
          </p:cNvPr>
          <p:cNvPicPr>
            <a:picLocks noChangeAspect="1"/>
          </p:cNvPicPr>
          <p:nvPr/>
        </p:nvPicPr>
        <p:blipFill>
          <a:blip r:embed="rId2"/>
          <a:stretch>
            <a:fillRect/>
          </a:stretch>
        </p:blipFill>
        <p:spPr>
          <a:xfrm>
            <a:off x="43200" y="1548000"/>
            <a:ext cx="8603220" cy="3420000"/>
          </a:xfrm>
          <a:prstGeom prst="rect">
            <a:avLst/>
          </a:prstGeom>
        </p:spPr>
      </p:pic>
    </p:spTree>
    <p:extLst>
      <p:ext uri="{BB962C8B-B14F-4D97-AF65-F5344CB8AC3E}">
        <p14:creationId xmlns:p14="http://schemas.microsoft.com/office/powerpoint/2010/main" val="32254827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92505043-49D8-4C72-BF57-9C3B8624BB8F}"/>
              </a:ext>
            </a:extLst>
          </p:cNvPr>
          <p:cNvSpPr>
            <a:spLocks noGrp="1"/>
          </p:cNvSpPr>
          <p:nvPr>
            <p:ph type="body" sz="quarter" idx="20"/>
          </p:nvPr>
        </p:nvSpPr>
        <p:spPr/>
        <p:txBody>
          <a:bodyPr/>
          <a:lstStyle/>
          <a:p>
            <a:r>
              <a:rPr lang="lt-LT" sz="2000" dirty="0"/>
              <a:t>GELEŽINKELIO TRASOS PLANAS</a:t>
            </a:r>
            <a:endParaRPr lang="es-ES" sz="2000" dirty="0"/>
          </a:p>
          <a:p>
            <a:endParaRPr lang="es-ES" sz="2000" dirty="0"/>
          </a:p>
        </p:txBody>
      </p:sp>
      <p:pic>
        <p:nvPicPr>
          <p:cNvPr id="2" name="Obraz 1">
            <a:extLst>
              <a:ext uri="{FF2B5EF4-FFF2-40B4-BE49-F238E27FC236}">
                <a16:creationId xmlns:a16="http://schemas.microsoft.com/office/drawing/2014/main" id="{46943E63-5218-4FC6-B87F-C7607DC4AD0C}"/>
              </a:ext>
            </a:extLst>
          </p:cNvPr>
          <p:cNvPicPr>
            <a:picLocks noChangeAspect="1"/>
          </p:cNvPicPr>
          <p:nvPr/>
        </p:nvPicPr>
        <p:blipFill>
          <a:blip r:embed="rId2"/>
          <a:stretch>
            <a:fillRect/>
          </a:stretch>
        </p:blipFill>
        <p:spPr>
          <a:xfrm>
            <a:off x="43200" y="1548000"/>
            <a:ext cx="8591596" cy="3420000"/>
          </a:xfrm>
          <a:prstGeom prst="rect">
            <a:avLst/>
          </a:prstGeom>
        </p:spPr>
      </p:pic>
    </p:spTree>
    <p:extLst>
      <p:ext uri="{BB962C8B-B14F-4D97-AF65-F5344CB8AC3E}">
        <p14:creationId xmlns:p14="http://schemas.microsoft.com/office/powerpoint/2010/main" val="32846597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92505043-49D8-4C72-BF57-9C3B8624BB8F}"/>
              </a:ext>
            </a:extLst>
          </p:cNvPr>
          <p:cNvSpPr>
            <a:spLocks noGrp="1"/>
          </p:cNvSpPr>
          <p:nvPr>
            <p:ph type="body" sz="quarter" idx="20"/>
          </p:nvPr>
        </p:nvSpPr>
        <p:spPr>
          <a:xfrm>
            <a:off x="2946400" y="544512"/>
            <a:ext cx="5913821" cy="569913"/>
          </a:xfrm>
        </p:spPr>
        <p:txBody>
          <a:bodyPr/>
          <a:lstStyle/>
          <a:p>
            <a:r>
              <a:rPr lang="lt-LT" sz="2000" dirty="0"/>
              <a:t>GELEŽINKELIO TRASOS PLANAS</a:t>
            </a:r>
            <a:endParaRPr lang="es-ES" sz="2000" dirty="0"/>
          </a:p>
          <a:p>
            <a:endParaRPr lang="es-ES" sz="2000" dirty="0"/>
          </a:p>
        </p:txBody>
      </p:sp>
      <p:pic>
        <p:nvPicPr>
          <p:cNvPr id="2" name="Obraz 1">
            <a:extLst>
              <a:ext uri="{FF2B5EF4-FFF2-40B4-BE49-F238E27FC236}">
                <a16:creationId xmlns:a16="http://schemas.microsoft.com/office/drawing/2014/main" id="{B5865BEF-63F6-4441-A512-612F1A3FA081}"/>
              </a:ext>
            </a:extLst>
          </p:cNvPr>
          <p:cNvPicPr>
            <a:picLocks noChangeAspect="1"/>
          </p:cNvPicPr>
          <p:nvPr/>
        </p:nvPicPr>
        <p:blipFill>
          <a:blip r:embed="rId2"/>
          <a:stretch>
            <a:fillRect/>
          </a:stretch>
        </p:blipFill>
        <p:spPr>
          <a:xfrm>
            <a:off x="43199" y="1281600"/>
            <a:ext cx="6710233" cy="3780000"/>
          </a:xfrm>
          <a:prstGeom prst="rect">
            <a:avLst/>
          </a:prstGeom>
        </p:spPr>
      </p:pic>
    </p:spTree>
    <p:extLst>
      <p:ext uri="{BB962C8B-B14F-4D97-AF65-F5344CB8AC3E}">
        <p14:creationId xmlns:p14="http://schemas.microsoft.com/office/powerpoint/2010/main" val="32248298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92505043-49D8-4C72-BF57-9C3B8624BB8F}"/>
              </a:ext>
            </a:extLst>
          </p:cNvPr>
          <p:cNvSpPr>
            <a:spLocks noGrp="1"/>
          </p:cNvSpPr>
          <p:nvPr>
            <p:ph type="body" sz="quarter" idx="20"/>
          </p:nvPr>
        </p:nvSpPr>
        <p:spPr>
          <a:xfrm>
            <a:off x="2946400" y="544512"/>
            <a:ext cx="5913821" cy="569913"/>
          </a:xfrm>
        </p:spPr>
        <p:txBody>
          <a:bodyPr/>
          <a:lstStyle/>
          <a:p>
            <a:r>
              <a:rPr lang="lt-LT" sz="2000" dirty="0"/>
              <a:t>GELEŽINKELIO TRASOS PLANAS</a:t>
            </a:r>
            <a:endParaRPr lang="es-ES" sz="2000" dirty="0"/>
          </a:p>
        </p:txBody>
      </p:sp>
      <p:pic>
        <p:nvPicPr>
          <p:cNvPr id="3" name="Obraz 2">
            <a:extLst>
              <a:ext uri="{FF2B5EF4-FFF2-40B4-BE49-F238E27FC236}">
                <a16:creationId xmlns:a16="http://schemas.microsoft.com/office/drawing/2014/main" id="{38C5A38B-2C3F-4FAF-BECA-333087BC89AA}"/>
              </a:ext>
            </a:extLst>
          </p:cNvPr>
          <p:cNvPicPr>
            <a:picLocks noChangeAspect="1"/>
          </p:cNvPicPr>
          <p:nvPr/>
        </p:nvPicPr>
        <p:blipFill>
          <a:blip r:embed="rId2"/>
          <a:stretch>
            <a:fillRect/>
          </a:stretch>
        </p:blipFill>
        <p:spPr>
          <a:xfrm>
            <a:off x="43200" y="1548000"/>
            <a:ext cx="8584709" cy="3420000"/>
          </a:xfrm>
          <a:prstGeom prst="rect">
            <a:avLst/>
          </a:prstGeom>
        </p:spPr>
      </p:pic>
    </p:spTree>
    <p:extLst>
      <p:ext uri="{BB962C8B-B14F-4D97-AF65-F5344CB8AC3E}">
        <p14:creationId xmlns:p14="http://schemas.microsoft.com/office/powerpoint/2010/main" val="15139551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texto 9">
            <a:extLst>
              <a:ext uri="{FF2B5EF4-FFF2-40B4-BE49-F238E27FC236}">
                <a16:creationId xmlns:a16="http://schemas.microsoft.com/office/drawing/2014/main" id="{397867B8-89FB-4395-AAD0-0EE44651E6B4}"/>
              </a:ext>
            </a:extLst>
          </p:cNvPr>
          <p:cNvSpPr>
            <a:spLocks noGrp="1"/>
          </p:cNvSpPr>
          <p:nvPr>
            <p:ph type="body" sz="quarter" idx="20"/>
          </p:nvPr>
        </p:nvSpPr>
        <p:spPr/>
        <p:txBody>
          <a:bodyPr/>
          <a:lstStyle/>
          <a:p>
            <a:r>
              <a:rPr lang="lt-LT" sz="2000" dirty="0"/>
              <a:t>GELEŽINKELIO - KELIO</a:t>
            </a:r>
            <a:r>
              <a:rPr lang="es-ES" sz="2000" dirty="0"/>
              <a:t> </a:t>
            </a:r>
            <a:r>
              <a:rPr lang="lt-LT" sz="2000" dirty="0"/>
              <a:t>NR. 150</a:t>
            </a:r>
            <a:r>
              <a:rPr lang="es-ES" sz="2000" dirty="0"/>
              <a:t> </a:t>
            </a:r>
            <a:r>
              <a:rPr lang="lt-LT" sz="2000" dirty="0"/>
              <a:t>SANKIRTOS VIETOS PLANAS</a:t>
            </a:r>
            <a:endParaRPr lang="es-ES" sz="2000" dirty="0"/>
          </a:p>
        </p:txBody>
      </p:sp>
      <p:sp>
        <p:nvSpPr>
          <p:cNvPr id="6" name="Text Placeholder 1">
            <a:extLst>
              <a:ext uri="{FF2B5EF4-FFF2-40B4-BE49-F238E27FC236}">
                <a16:creationId xmlns:a16="http://schemas.microsoft.com/office/drawing/2014/main" id="{8282DF2C-C475-4C62-A265-BF4CCC1AAD12}"/>
              </a:ext>
            </a:extLst>
          </p:cNvPr>
          <p:cNvSpPr txBox="1">
            <a:spLocks/>
          </p:cNvSpPr>
          <p:nvPr/>
        </p:nvSpPr>
        <p:spPr>
          <a:xfrm>
            <a:off x="5410200" y="1475617"/>
            <a:ext cx="3600450" cy="2867783"/>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1pPr>
            <a:lvl2pPr marL="457200" marR="0" indent="0" algn="l" defTabSz="457200" rtl="0" eaLnBrk="1" fontAlgn="auto" latinLnBrk="0" hangingPunct="1">
              <a:lnSpc>
                <a:spcPct val="100000"/>
              </a:lnSpc>
              <a:spcBef>
                <a:spcPct val="20000"/>
              </a:spcBef>
              <a:spcAft>
                <a:spcPts val="0"/>
              </a:spcAft>
              <a:buClrTx/>
              <a:buSzTx/>
              <a:buFont typeface="Arial"/>
              <a:buNone/>
              <a:tabLst/>
              <a:defRPr sz="1000" b="0" i="0" kern="1200">
                <a:solidFill>
                  <a:schemeClr val="tx1">
                    <a:lumMod val="65000"/>
                    <a:lumOff val="35000"/>
                  </a:schemeClr>
                </a:solidFill>
                <a:latin typeface="Myriad Pro" panose="020B0503030403020204" pitchFamily="34" charset="0"/>
                <a:ea typeface="+mn-ea"/>
                <a:cs typeface="+mn-cs"/>
              </a:defRPr>
            </a:lvl2pPr>
            <a:lvl3pPr marL="91440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3pPr>
            <a:lvl4pPr marL="137160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4pPr>
            <a:lvl5pPr marL="182880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1450" indent="-171450" algn="just">
              <a:buFont typeface="Wingdings" panose="05000000000000000000" pitchFamily="2" charset="2"/>
              <a:buChar char="q"/>
            </a:pPr>
            <a:r>
              <a:rPr lang="lt-LT" dirty="0">
                <a:solidFill>
                  <a:srgbClr val="000000"/>
                </a:solidFill>
              </a:rPr>
              <a:t>Geležinkelio linija kertasi su V kategorijos rajoniniu keliu Nr. 150 Pakruojis - Pasvalys, </a:t>
            </a:r>
            <a:r>
              <a:rPr lang="fi-FI" dirty="0">
                <a:solidFill>
                  <a:srgbClr val="000000"/>
                </a:solidFill>
              </a:rPr>
              <a:t>ruožas </a:t>
            </a:r>
            <a:r>
              <a:rPr lang="lt-LT" dirty="0">
                <a:solidFill>
                  <a:srgbClr val="000000"/>
                </a:solidFill>
              </a:rPr>
              <a:t>nuo 53,81 km iki 55,04 km priklauso Pasvalio rajono savivaldybei</a:t>
            </a:r>
          </a:p>
          <a:p>
            <a:pPr marL="171450" indent="-171450" algn="just">
              <a:buFont typeface="Wingdings" panose="05000000000000000000" pitchFamily="2" charset="2"/>
              <a:buChar char="q"/>
            </a:pPr>
            <a:endParaRPr lang="en-US" dirty="0">
              <a:solidFill>
                <a:srgbClr val="000000"/>
              </a:solidFill>
            </a:endParaRPr>
          </a:p>
          <a:p>
            <a:pPr marL="171450" indent="-171450" algn="just">
              <a:buFont typeface="Wingdings" panose="05000000000000000000" pitchFamily="2" charset="2"/>
              <a:buChar char="q"/>
            </a:pPr>
            <a:r>
              <a:rPr lang="lt-LT" dirty="0">
                <a:solidFill>
                  <a:srgbClr val="000000"/>
                </a:solidFill>
              </a:rPr>
              <a:t>Planuojama įrengti kelio viaduką sankirtoje su geležinkeliu. </a:t>
            </a:r>
          </a:p>
          <a:p>
            <a:pPr marL="171450" indent="-171450" algn="just">
              <a:buFont typeface="Wingdings" panose="05000000000000000000" pitchFamily="2" charset="2"/>
              <a:buChar char="q"/>
            </a:pPr>
            <a:endParaRPr lang="lt-LT" dirty="0">
              <a:solidFill>
                <a:srgbClr val="000000"/>
              </a:solidFill>
            </a:endParaRPr>
          </a:p>
          <a:p>
            <a:pPr marL="171450" indent="-171450" algn="just">
              <a:buFont typeface="Wingdings" panose="05000000000000000000" pitchFamily="2" charset="2"/>
              <a:buChar char="q"/>
            </a:pPr>
            <a:r>
              <a:rPr lang="lt-LT" dirty="0">
                <a:solidFill>
                  <a:srgbClr val="000000"/>
                </a:solidFill>
              </a:rPr>
              <a:t>Planuojama įrengti jungiamuosius kelius tam, kad užtikrinti privažiavimą prie kelio Nr. 150. </a:t>
            </a:r>
            <a:endParaRPr lang="en-US" dirty="0">
              <a:solidFill>
                <a:srgbClr val="000000"/>
              </a:solidFill>
            </a:endParaRPr>
          </a:p>
          <a:p>
            <a:pPr algn="just"/>
            <a:endParaRPr lang="en-US" dirty="0">
              <a:solidFill>
                <a:srgbClr val="000000"/>
              </a:solidFill>
            </a:endParaRPr>
          </a:p>
          <a:p>
            <a:pPr marL="171450" indent="-171450" algn="just">
              <a:buFont typeface="Wingdings" panose="05000000000000000000" pitchFamily="2" charset="2"/>
              <a:buChar char="q"/>
            </a:pPr>
            <a:r>
              <a:rPr lang="lt-LT" dirty="0">
                <a:solidFill>
                  <a:srgbClr val="000000"/>
                </a:solidFill>
              </a:rPr>
              <a:t>Tam, kad užtikrinti saugumą, pėsčiųjų takas atskiriamas nuo rajoninio kelio apsauginiais atitvarais.  </a:t>
            </a:r>
            <a:r>
              <a:rPr lang="en-US" dirty="0">
                <a:solidFill>
                  <a:srgbClr val="595959"/>
                </a:solidFill>
              </a:rPr>
              <a:t> </a:t>
            </a:r>
            <a:r>
              <a:rPr lang="pl-PL" dirty="0">
                <a:solidFill>
                  <a:srgbClr val="FF0000"/>
                </a:solidFill>
              </a:rPr>
              <a:t> </a:t>
            </a:r>
            <a:endParaRPr lang="en-US" dirty="0"/>
          </a:p>
          <a:p>
            <a:endParaRPr lang="lv-LV" dirty="0"/>
          </a:p>
        </p:txBody>
      </p:sp>
      <p:pic>
        <p:nvPicPr>
          <p:cNvPr id="3" name="Obraz 2">
            <a:extLst>
              <a:ext uri="{FF2B5EF4-FFF2-40B4-BE49-F238E27FC236}">
                <a16:creationId xmlns:a16="http://schemas.microsoft.com/office/drawing/2014/main" id="{096EDF92-D680-4EF7-8F94-6CD0F4DD2266}"/>
              </a:ext>
            </a:extLst>
          </p:cNvPr>
          <p:cNvPicPr>
            <a:picLocks noChangeAspect="1"/>
          </p:cNvPicPr>
          <p:nvPr/>
        </p:nvPicPr>
        <p:blipFill>
          <a:blip r:embed="rId2"/>
          <a:stretch>
            <a:fillRect/>
          </a:stretch>
        </p:blipFill>
        <p:spPr>
          <a:xfrm>
            <a:off x="742947" y="1361316"/>
            <a:ext cx="4365623" cy="3123371"/>
          </a:xfrm>
          <a:prstGeom prst="rect">
            <a:avLst/>
          </a:prstGeom>
          <a:ln>
            <a:solidFill>
              <a:schemeClr val="tx2">
                <a:lumMod val="40000"/>
                <a:lumOff val="60000"/>
              </a:schemeClr>
            </a:solidFill>
          </a:ln>
        </p:spPr>
      </p:pic>
    </p:spTree>
    <p:extLst>
      <p:ext uri="{BB962C8B-B14F-4D97-AF65-F5344CB8AC3E}">
        <p14:creationId xmlns:p14="http://schemas.microsoft.com/office/powerpoint/2010/main" val="46044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id="{F6C32120-7BB4-4863-B144-B291F7AF1307}"/>
              </a:ext>
            </a:extLst>
          </p:cNvPr>
          <p:cNvPicPr>
            <a:picLocks noChangeAspect="1"/>
          </p:cNvPicPr>
          <p:nvPr/>
        </p:nvPicPr>
        <p:blipFill>
          <a:blip r:embed="rId2"/>
          <a:stretch>
            <a:fillRect/>
          </a:stretch>
        </p:blipFill>
        <p:spPr>
          <a:xfrm>
            <a:off x="662520" y="1908322"/>
            <a:ext cx="7818960" cy="3235178"/>
          </a:xfrm>
          <a:prstGeom prst="rect">
            <a:avLst/>
          </a:prstGeom>
        </p:spPr>
      </p:pic>
      <p:sp>
        <p:nvSpPr>
          <p:cNvPr id="16" name="Marcador de texto 15">
            <a:extLst>
              <a:ext uri="{FF2B5EF4-FFF2-40B4-BE49-F238E27FC236}">
                <a16:creationId xmlns:a16="http://schemas.microsoft.com/office/drawing/2014/main" id="{581505C5-530C-472C-8A61-6DC401DF19D7}"/>
              </a:ext>
            </a:extLst>
          </p:cNvPr>
          <p:cNvSpPr>
            <a:spLocks noGrp="1"/>
          </p:cNvSpPr>
          <p:nvPr>
            <p:ph type="body" sz="quarter" idx="20"/>
          </p:nvPr>
        </p:nvSpPr>
        <p:spPr>
          <a:xfrm>
            <a:off x="3713814" y="335033"/>
            <a:ext cx="5244662" cy="1016000"/>
          </a:xfrm>
        </p:spPr>
        <p:txBody>
          <a:bodyPr/>
          <a:lstStyle/>
          <a:p>
            <a:r>
              <a:rPr lang="lt-LT" sz="2000" dirty="0"/>
              <a:t>KELIO NR.</a:t>
            </a:r>
            <a:r>
              <a:rPr lang="es-ES" sz="2000" dirty="0"/>
              <a:t> </a:t>
            </a:r>
            <a:r>
              <a:rPr lang="lt-LT" sz="2000" dirty="0"/>
              <a:t>150</a:t>
            </a:r>
            <a:r>
              <a:rPr lang="es-ES" sz="2000" dirty="0"/>
              <a:t> </a:t>
            </a:r>
            <a:r>
              <a:rPr lang="lt-LT" sz="2000" dirty="0"/>
              <a:t>PLANAS IR SKERSINIS PJŪVIS</a:t>
            </a:r>
            <a:endParaRPr lang="lv-LV" sz="2000" dirty="0"/>
          </a:p>
        </p:txBody>
      </p:sp>
      <p:sp>
        <p:nvSpPr>
          <p:cNvPr id="13" name="CuadroTexto 12">
            <a:extLst>
              <a:ext uri="{FF2B5EF4-FFF2-40B4-BE49-F238E27FC236}">
                <a16:creationId xmlns:a16="http://schemas.microsoft.com/office/drawing/2014/main" id="{4230BBD3-BE11-48BF-A23E-D11339F8D5DE}"/>
              </a:ext>
            </a:extLst>
          </p:cNvPr>
          <p:cNvSpPr txBox="1"/>
          <p:nvPr/>
        </p:nvSpPr>
        <p:spPr>
          <a:xfrm>
            <a:off x="2945994" y="4778329"/>
            <a:ext cx="1049536" cy="246221"/>
          </a:xfrm>
          <a:prstGeom prst="rect">
            <a:avLst/>
          </a:prstGeom>
          <a:solidFill>
            <a:srgbClr val="FFFFCC"/>
          </a:solidFill>
        </p:spPr>
        <p:txBody>
          <a:bodyPr wrap="square" rtlCol="0">
            <a:spAutoFit/>
          </a:bodyPr>
          <a:lstStyle/>
          <a:p>
            <a:r>
              <a:rPr lang="lt-LT" sz="1000" dirty="0"/>
              <a:t>KELIO PLANAS</a:t>
            </a:r>
            <a:endParaRPr lang="es-ES" sz="1000" dirty="0"/>
          </a:p>
        </p:txBody>
      </p:sp>
      <p:pic>
        <p:nvPicPr>
          <p:cNvPr id="3" name="Obraz 2">
            <a:extLst>
              <a:ext uri="{FF2B5EF4-FFF2-40B4-BE49-F238E27FC236}">
                <a16:creationId xmlns:a16="http://schemas.microsoft.com/office/drawing/2014/main" id="{9D627413-1A9F-400D-A7B9-F1FA33D50070}"/>
              </a:ext>
            </a:extLst>
          </p:cNvPr>
          <p:cNvPicPr>
            <a:picLocks noChangeAspect="1"/>
          </p:cNvPicPr>
          <p:nvPr/>
        </p:nvPicPr>
        <p:blipFill>
          <a:blip r:embed="rId3"/>
          <a:stretch>
            <a:fillRect/>
          </a:stretch>
        </p:blipFill>
        <p:spPr>
          <a:xfrm>
            <a:off x="5290924" y="1318627"/>
            <a:ext cx="3667552" cy="1825552"/>
          </a:xfrm>
          <a:prstGeom prst="rect">
            <a:avLst/>
          </a:prstGeom>
        </p:spPr>
      </p:pic>
      <p:pic>
        <p:nvPicPr>
          <p:cNvPr id="4" name="Obraz 3">
            <a:extLst>
              <a:ext uri="{FF2B5EF4-FFF2-40B4-BE49-F238E27FC236}">
                <a16:creationId xmlns:a16="http://schemas.microsoft.com/office/drawing/2014/main" id="{8FE8D54A-C4A2-4BAE-AC0D-78DF285537BF}"/>
              </a:ext>
            </a:extLst>
          </p:cNvPr>
          <p:cNvPicPr>
            <a:picLocks noChangeAspect="1"/>
          </p:cNvPicPr>
          <p:nvPr/>
        </p:nvPicPr>
        <p:blipFill>
          <a:blip r:embed="rId4"/>
          <a:stretch>
            <a:fillRect/>
          </a:stretch>
        </p:blipFill>
        <p:spPr>
          <a:xfrm>
            <a:off x="0" y="1318627"/>
            <a:ext cx="5290924" cy="1380400"/>
          </a:xfrm>
          <a:prstGeom prst="rect">
            <a:avLst/>
          </a:prstGeom>
        </p:spPr>
      </p:pic>
      <p:sp>
        <p:nvSpPr>
          <p:cNvPr id="12" name="CuadroTexto 11">
            <a:extLst>
              <a:ext uri="{FF2B5EF4-FFF2-40B4-BE49-F238E27FC236}">
                <a16:creationId xmlns:a16="http://schemas.microsoft.com/office/drawing/2014/main" id="{B5B3084B-E00D-4CAC-82E5-0CC73E0895F2}"/>
              </a:ext>
            </a:extLst>
          </p:cNvPr>
          <p:cNvSpPr txBox="1"/>
          <p:nvPr/>
        </p:nvSpPr>
        <p:spPr>
          <a:xfrm>
            <a:off x="2012340" y="2392291"/>
            <a:ext cx="1535929" cy="246221"/>
          </a:xfrm>
          <a:prstGeom prst="rect">
            <a:avLst/>
          </a:prstGeom>
          <a:solidFill>
            <a:srgbClr val="FFFFCC"/>
          </a:solidFill>
        </p:spPr>
        <p:txBody>
          <a:bodyPr wrap="square" rtlCol="0">
            <a:spAutoFit/>
          </a:bodyPr>
          <a:lstStyle/>
          <a:p>
            <a:r>
              <a:rPr lang="lt-LT" sz="1000" dirty="0"/>
              <a:t>KELIO SKERSINIS PJŪVIS</a:t>
            </a:r>
            <a:endParaRPr lang="es-ES" sz="1000" dirty="0"/>
          </a:p>
        </p:txBody>
      </p:sp>
      <p:sp>
        <p:nvSpPr>
          <p:cNvPr id="10" name="CuadroTexto 9">
            <a:extLst>
              <a:ext uri="{FF2B5EF4-FFF2-40B4-BE49-F238E27FC236}">
                <a16:creationId xmlns:a16="http://schemas.microsoft.com/office/drawing/2014/main" id="{809D09F2-95AF-4633-9D22-32E8232C3BFD}"/>
              </a:ext>
            </a:extLst>
          </p:cNvPr>
          <p:cNvSpPr txBox="1"/>
          <p:nvPr/>
        </p:nvSpPr>
        <p:spPr>
          <a:xfrm>
            <a:off x="6465786" y="2842354"/>
            <a:ext cx="1471714" cy="246221"/>
          </a:xfrm>
          <a:prstGeom prst="rect">
            <a:avLst/>
          </a:prstGeom>
          <a:solidFill>
            <a:srgbClr val="FFFFCC"/>
          </a:solidFill>
        </p:spPr>
        <p:txBody>
          <a:bodyPr wrap="square" rtlCol="0">
            <a:spAutoFit/>
          </a:bodyPr>
          <a:lstStyle/>
          <a:p>
            <a:r>
              <a:rPr lang="lt-LT" sz="1000" dirty="0"/>
              <a:t>KELIO VIADUKO PLANAS</a:t>
            </a:r>
            <a:endParaRPr lang="es-ES" sz="1000" dirty="0"/>
          </a:p>
        </p:txBody>
      </p:sp>
    </p:spTree>
    <p:extLst>
      <p:ext uri="{BB962C8B-B14F-4D97-AF65-F5344CB8AC3E}">
        <p14:creationId xmlns:p14="http://schemas.microsoft.com/office/powerpoint/2010/main" val="38527176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7B506AC1-8EC8-4D71-ABE4-9AC57056571E}"/>
              </a:ext>
            </a:extLst>
          </p:cNvPr>
          <p:cNvPicPr>
            <a:picLocks noChangeAspect="1"/>
          </p:cNvPicPr>
          <p:nvPr/>
        </p:nvPicPr>
        <p:blipFill>
          <a:blip r:embed="rId2"/>
          <a:stretch>
            <a:fillRect/>
          </a:stretch>
        </p:blipFill>
        <p:spPr>
          <a:xfrm>
            <a:off x="4358138" y="2739013"/>
            <a:ext cx="4561242" cy="2286026"/>
          </a:xfrm>
          <a:prstGeom prst="rect">
            <a:avLst/>
          </a:prstGeom>
          <a:ln>
            <a:solidFill>
              <a:srgbClr val="595959"/>
            </a:solidFill>
          </a:ln>
        </p:spPr>
      </p:pic>
      <p:pic>
        <p:nvPicPr>
          <p:cNvPr id="3" name="Obraz 2">
            <a:extLst>
              <a:ext uri="{FF2B5EF4-FFF2-40B4-BE49-F238E27FC236}">
                <a16:creationId xmlns:a16="http://schemas.microsoft.com/office/drawing/2014/main" id="{8CD6D6E5-D448-411D-946B-0F8C0E61597C}"/>
              </a:ext>
            </a:extLst>
          </p:cNvPr>
          <p:cNvPicPr>
            <a:picLocks noChangeAspect="1"/>
          </p:cNvPicPr>
          <p:nvPr/>
        </p:nvPicPr>
        <p:blipFill>
          <a:blip r:embed="rId3"/>
          <a:stretch>
            <a:fillRect/>
          </a:stretch>
        </p:blipFill>
        <p:spPr>
          <a:xfrm>
            <a:off x="124982" y="1544490"/>
            <a:ext cx="4246466" cy="3210622"/>
          </a:xfrm>
          <a:prstGeom prst="rect">
            <a:avLst/>
          </a:prstGeom>
          <a:ln>
            <a:solidFill>
              <a:srgbClr val="595959"/>
            </a:solidFill>
          </a:ln>
        </p:spPr>
      </p:pic>
      <p:sp>
        <p:nvSpPr>
          <p:cNvPr id="17" name="Marcador de texto 16">
            <a:extLst>
              <a:ext uri="{FF2B5EF4-FFF2-40B4-BE49-F238E27FC236}">
                <a16:creationId xmlns:a16="http://schemas.microsoft.com/office/drawing/2014/main" id="{ADAD11EC-000D-4F35-B41A-F5D8DAB586BE}"/>
              </a:ext>
            </a:extLst>
          </p:cNvPr>
          <p:cNvSpPr>
            <a:spLocks noGrp="1"/>
          </p:cNvSpPr>
          <p:nvPr>
            <p:ph type="body" sz="quarter" idx="20"/>
          </p:nvPr>
        </p:nvSpPr>
        <p:spPr>
          <a:xfrm>
            <a:off x="4731027" y="411647"/>
            <a:ext cx="4342328" cy="783959"/>
          </a:xfrm>
        </p:spPr>
        <p:txBody>
          <a:bodyPr/>
          <a:lstStyle/>
          <a:p>
            <a:pPr algn="l"/>
            <a:r>
              <a:rPr lang="lt-LT" sz="2000" dirty="0"/>
              <a:t>KELIO NR.</a:t>
            </a:r>
            <a:r>
              <a:rPr lang="es-ES" sz="2000" dirty="0"/>
              <a:t> </a:t>
            </a:r>
            <a:r>
              <a:rPr lang="lt-LT" sz="2000" dirty="0"/>
              <a:t>150 VIADUKO</a:t>
            </a:r>
            <a:r>
              <a:rPr lang="es-ES" sz="2000" dirty="0"/>
              <a:t> </a:t>
            </a:r>
            <a:r>
              <a:rPr lang="lt-LT" sz="2000" dirty="0"/>
              <a:t>VIRŠ GELEŽINKELIO SKERSINIS PJŪVIS</a:t>
            </a:r>
            <a:endParaRPr lang="es-ES" sz="2000" dirty="0"/>
          </a:p>
        </p:txBody>
      </p:sp>
      <p:sp>
        <p:nvSpPr>
          <p:cNvPr id="10" name="CuadroTexto 9">
            <a:extLst>
              <a:ext uri="{FF2B5EF4-FFF2-40B4-BE49-F238E27FC236}">
                <a16:creationId xmlns:a16="http://schemas.microsoft.com/office/drawing/2014/main" id="{C4B229B1-D48F-490F-98E3-39B646C4DD62}"/>
              </a:ext>
            </a:extLst>
          </p:cNvPr>
          <p:cNvSpPr txBox="1"/>
          <p:nvPr/>
        </p:nvSpPr>
        <p:spPr>
          <a:xfrm>
            <a:off x="6266479" y="2571750"/>
            <a:ext cx="877272" cy="246221"/>
          </a:xfrm>
          <a:prstGeom prst="rect">
            <a:avLst/>
          </a:prstGeom>
          <a:solidFill>
            <a:srgbClr val="FFFFCC"/>
          </a:solidFill>
        </p:spPr>
        <p:txBody>
          <a:bodyPr wrap="square" rtlCol="0">
            <a:spAutoFit/>
          </a:bodyPr>
          <a:lstStyle/>
          <a:p>
            <a:r>
              <a:rPr lang="lt-LT" sz="1000" dirty="0"/>
              <a:t>FASADAS</a:t>
            </a:r>
            <a:r>
              <a:rPr lang="es-ES" sz="1000" dirty="0"/>
              <a:t> 1</a:t>
            </a:r>
          </a:p>
        </p:txBody>
      </p:sp>
      <p:sp>
        <p:nvSpPr>
          <p:cNvPr id="11" name="CuadroTexto 10">
            <a:extLst>
              <a:ext uri="{FF2B5EF4-FFF2-40B4-BE49-F238E27FC236}">
                <a16:creationId xmlns:a16="http://schemas.microsoft.com/office/drawing/2014/main" id="{1220A32D-1ECF-4844-A1FA-E0F91799EB16}"/>
              </a:ext>
            </a:extLst>
          </p:cNvPr>
          <p:cNvSpPr txBox="1"/>
          <p:nvPr/>
        </p:nvSpPr>
        <p:spPr>
          <a:xfrm>
            <a:off x="6679881" y="4703886"/>
            <a:ext cx="1768379" cy="400110"/>
          </a:xfrm>
          <a:prstGeom prst="rect">
            <a:avLst/>
          </a:prstGeom>
          <a:solidFill>
            <a:srgbClr val="FFFFCC"/>
          </a:solidFill>
        </p:spPr>
        <p:txBody>
          <a:bodyPr wrap="square" rtlCol="0">
            <a:spAutoFit/>
          </a:bodyPr>
          <a:lstStyle/>
          <a:p>
            <a:r>
              <a:rPr lang="lt-LT" sz="1000" dirty="0"/>
              <a:t>KELIO VIRŠ GELEŽINKELIO VIADUKO SKERSINIS PJŪVIS 2</a:t>
            </a:r>
            <a:endParaRPr lang="es-ES" sz="1000" dirty="0"/>
          </a:p>
        </p:txBody>
      </p:sp>
      <p:sp>
        <p:nvSpPr>
          <p:cNvPr id="14" name="CuadroTexto 13">
            <a:extLst>
              <a:ext uri="{FF2B5EF4-FFF2-40B4-BE49-F238E27FC236}">
                <a16:creationId xmlns:a16="http://schemas.microsoft.com/office/drawing/2014/main" id="{635573EF-C1BC-43D0-9893-21999712783A}"/>
              </a:ext>
            </a:extLst>
          </p:cNvPr>
          <p:cNvSpPr txBox="1"/>
          <p:nvPr/>
        </p:nvSpPr>
        <p:spPr>
          <a:xfrm>
            <a:off x="1403791" y="4612272"/>
            <a:ext cx="1826426" cy="400110"/>
          </a:xfrm>
          <a:prstGeom prst="rect">
            <a:avLst/>
          </a:prstGeom>
          <a:solidFill>
            <a:srgbClr val="FFFFCC"/>
          </a:solidFill>
        </p:spPr>
        <p:txBody>
          <a:bodyPr wrap="square" rtlCol="0">
            <a:spAutoFit/>
          </a:bodyPr>
          <a:lstStyle/>
          <a:p>
            <a:r>
              <a:rPr lang="lt-LT" sz="1000" dirty="0"/>
              <a:t>KELIO VIRŠ GELEŽINKELIO VIADUKO SKERSINIS PJŪVIS 1</a:t>
            </a:r>
            <a:endParaRPr lang="es-ES" sz="1000" dirty="0"/>
          </a:p>
        </p:txBody>
      </p:sp>
      <p:pic>
        <p:nvPicPr>
          <p:cNvPr id="2" name="Obraz 1">
            <a:extLst>
              <a:ext uri="{FF2B5EF4-FFF2-40B4-BE49-F238E27FC236}">
                <a16:creationId xmlns:a16="http://schemas.microsoft.com/office/drawing/2014/main" id="{37E77DF7-D1AF-4E18-BBD3-C299CE8F3388}"/>
              </a:ext>
            </a:extLst>
          </p:cNvPr>
          <p:cNvPicPr>
            <a:picLocks noChangeAspect="1"/>
          </p:cNvPicPr>
          <p:nvPr/>
        </p:nvPicPr>
        <p:blipFill>
          <a:blip r:embed="rId4"/>
          <a:stretch>
            <a:fillRect/>
          </a:stretch>
        </p:blipFill>
        <p:spPr>
          <a:xfrm>
            <a:off x="4197960" y="1274563"/>
            <a:ext cx="4721420" cy="1290077"/>
          </a:xfrm>
          <a:prstGeom prst="rect">
            <a:avLst/>
          </a:prstGeom>
          <a:ln>
            <a:solidFill>
              <a:schemeClr val="tx1">
                <a:lumMod val="75000"/>
                <a:lumOff val="25000"/>
              </a:schemeClr>
            </a:solidFill>
          </a:ln>
        </p:spPr>
      </p:pic>
    </p:spTree>
    <p:extLst>
      <p:ext uri="{BB962C8B-B14F-4D97-AF65-F5344CB8AC3E}">
        <p14:creationId xmlns:p14="http://schemas.microsoft.com/office/powerpoint/2010/main" val="18580900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7">
            <a:extLst>
              <a:ext uri="{FF2B5EF4-FFF2-40B4-BE49-F238E27FC236}">
                <a16:creationId xmlns:a16="http://schemas.microsoft.com/office/drawing/2014/main" id="{070437AF-6421-43E6-9C4C-EF65B1A0112A}"/>
              </a:ext>
            </a:extLst>
          </p:cNvPr>
          <p:cNvSpPr>
            <a:spLocks noGrp="1"/>
          </p:cNvSpPr>
          <p:nvPr>
            <p:ph type="body" sz="quarter" idx="20"/>
          </p:nvPr>
        </p:nvSpPr>
        <p:spPr>
          <a:xfrm>
            <a:off x="3615559" y="653369"/>
            <a:ext cx="5244662" cy="569913"/>
          </a:xfrm>
        </p:spPr>
        <p:txBody>
          <a:bodyPr/>
          <a:lstStyle/>
          <a:p>
            <a:r>
              <a:rPr lang="lt-LT" sz="2000" dirty="0"/>
              <a:t>KELIO NR.</a:t>
            </a:r>
            <a:r>
              <a:rPr lang="es-ES" sz="2000" dirty="0"/>
              <a:t> </a:t>
            </a:r>
            <a:r>
              <a:rPr lang="lt-LT" sz="2000" dirty="0"/>
              <a:t>150</a:t>
            </a:r>
            <a:r>
              <a:rPr lang="es-ES" sz="2000" dirty="0"/>
              <a:t>-</a:t>
            </a:r>
            <a:r>
              <a:rPr lang="lt-LT" sz="2000" dirty="0"/>
              <a:t> VIZUALIZACIJOS</a:t>
            </a:r>
            <a:endParaRPr lang="lv-LV" sz="2000" dirty="0"/>
          </a:p>
        </p:txBody>
      </p:sp>
      <p:pic>
        <p:nvPicPr>
          <p:cNvPr id="5" name="Obraz 4">
            <a:extLst>
              <a:ext uri="{FF2B5EF4-FFF2-40B4-BE49-F238E27FC236}">
                <a16:creationId xmlns:a16="http://schemas.microsoft.com/office/drawing/2014/main" id="{252AD526-69F9-461C-8666-A56E6ADC30F9}"/>
              </a:ext>
            </a:extLst>
          </p:cNvPr>
          <p:cNvPicPr>
            <a:picLocks noChangeAspect="1"/>
          </p:cNvPicPr>
          <p:nvPr/>
        </p:nvPicPr>
        <p:blipFill>
          <a:blip r:embed="rId2"/>
          <a:stretch>
            <a:fillRect/>
          </a:stretch>
        </p:blipFill>
        <p:spPr>
          <a:xfrm>
            <a:off x="180000" y="1281600"/>
            <a:ext cx="6720000" cy="3780000"/>
          </a:xfrm>
          <a:prstGeom prst="rect">
            <a:avLst/>
          </a:prstGeom>
        </p:spPr>
      </p:pic>
    </p:spTree>
    <p:extLst>
      <p:ext uri="{BB962C8B-B14F-4D97-AF65-F5344CB8AC3E}">
        <p14:creationId xmlns:p14="http://schemas.microsoft.com/office/powerpoint/2010/main" val="37749939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arcador de texto 13">
            <a:extLst>
              <a:ext uri="{FF2B5EF4-FFF2-40B4-BE49-F238E27FC236}">
                <a16:creationId xmlns:a16="http://schemas.microsoft.com/office/drawing/2014/main" id="{2D18CD96-0F83-409E-9364-956EE0CC044B}"/>
              </a:ext>
            </a:extLst>
          </p:cNvPr>
          <p:cNvSpPr>
            <a:spLocks noGrp="1"/>
          </p:cNvSpPr>
          <p:nvPr>
            <p:ph type="body" sz="quarter" idx="20"/>
          </p:nvPr>
        </p:nvSpPr>
        <p:spPr>
          <a:xfrm>
            <a:off x="3615559" y="370114"/>
            <a:ext cx="5244662" cy="860425"/>
          </a:xfrm>
        </p:spPr>
        <p:txBody>
          <a:bodyPr/>
          <a:lstStyle/>
          <a:p>
            <a:r>
              <a:rPr lang="lt-LT" sz="2000" dirty="0"/>
              <a:t>GELEŽINKELIO - KELIO</a:t>
            </a:r>
            <a:r>
              <a:rPr lang="es-ES" sz="2000" dirty="0"/>
              <a:t> </a:t>
            </a:r>
            <a:r>
              <a:rPr lang="lt-LT" sz="2000" dirty="0"/>
              <a:t>NR. 2904</a:t>
            </a:r>
            <a:r>
              <a:rPr lang="es-ES" sz="2000" dirty="0"/>
              <a:t> </a:t>
            </a:r>
            <a:r>
              <a:rPr lang="lt-LT" sz="2000" dirty="0"/>
              <a:t>SANKIRTOS VIETOS PLANAS</a:t>
            </a:r>
            <a:endParaRPr lang="es-ES" sz="2000" dirty="0"/>
          </a:p>
        </p:txBody>
      </p:sp>
      <p:sp>
        <p:nvSpPr>
          <p:cNvPr id="11" name="Text Placeholder 1">
            <a:extLst>
              <a:ext uri="{FF2B5EF4-FFF2-40B4-BE49-F238E27FC236}">
                <a16:creationId xmlns:a16="http://schemas.microsoft.com/office/drawing/2014/main" id="{7439BE93-8CBF-4155-9B16-5225E4F30366}"/>
              </a:ext>
            </a:extLst>
          </p:cNvPr>
          <p:cNvSpPr txBox="1">
            <a:spLocks/>
          </p:cNvSpPr>
          <p:nvPr/>
        </p:nvSpPr>
        <p:spPr>
          <a:xfrm>
            <a:off x="-1" y="1312962"/>
            <a:ext cx="3170583" cy="3830538"/>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1pPr>
            <a:lvl2pPr marL="457200" marR="0" indent="0" algn="l" defTabSz="457200" rtl="0" eaLnBrk="1" fontAlgn="auto" latinLnBrk="0" hangingPunct="1">
              <a:lnSpc>
                <a:spcPct val="100000"/>
              </a:lnSpc>
              <a:spcBef>
                <a:spcPct val="20000"/>
              </a:spcBef>
              <a:spcAft>
                <a:spcPts val="0"/>
              </a:spcAft>
              <a:buClrTx/>
              <a:buSzTx/>
              <a:buFont typeface="Arial"/>
              <a:buNone/>
              <a:tabLst/>
              <a:defRPr sz="1000" b="0" i="0" kern="1200">
                <a:solidFill>
                  <a:schemeClr val="tx1">
                    <a:lumMod val="65000"/>
                    <a:lumOff val="35000"/>
                  </a:schemeClr>
                </a:solidFill>
                <a:latin typeface="Myriad Pro" panose="020B0503030403020204" pitchFamily="34" charset="0"/>
                <a:ea typeface="+mn-ea"/>
                <a:cs typeface="+mn-cs"/>
              </a:defRPr>
            </a:lvl2pPr>
            <a:lvl3pPr marL="91440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3pPr>
            <a:lvl4pPr marL="137160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4pPr>
            <a:lvl5pPr marL="182880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1450" indent="-171450" algn="just">
              <a:buFont typeface="Wingdings" panose="05000000000000000000" pitchFamily="2" charset="2"/>
              <a:buChar char="q"/>
            </a:pPr>
            <a:r>
              <a:rPr lang="lt-LT" dirty="0">
                <a:solidFill>
                  <a:srgbClr val="000000"/>
                </a:solidFill>
              </a:rPr>
              <a:t>Geležinkelio linija kertasi su IV kategorijos rajoniniu keliu Nr. 2904 Linkuva – Joniškėlis – Pumpėnai - Ramygala,  ruožas nuo 25,83 km iki 26,08 km ir nuo 26,14 km iki 26,46 km priklauso Pasvalio rajono savivaldybei, Ramygalos seniūnijai. </a:t>
            </a:r>
            <a:endParaRPr lang="es-ES" dirty="0">
              <a:solidFill>
                <a:srgbClr val="000000"/>
              </a:solidFill>
            </a:endParaRPr>
          </a:p>
          <a:p>
            <a:endParaRPr lang="en-US" dirty="0">
              <a:solidFill>
                <a:srgbClr val="000000"/>
              </a:solidFill>
            </a:endParaRPr>
          </a:p>
          <a:p>
            <a:pPr marL="171450" indent="-171450" algn="just">
              <a:buFont typeface="Wingdings" panose="05000000000000000000" pitchFamily="2" charset="2"/>
              <a:buChar char="q"/>
            </a:pPr>
            <a:r>
              <a:rPr lang="lt-LT" dirty="0">
                <a:solidFill>
                  <a:srgbClr val="000000"/>
                </a:solidFill>
              </a:rPr>
              <a:t>Sankirtoje su geležinkeliu planuojama įrengti automobilių viaduką. </a:t>
            </a:r>
          </a:p>
          <a:p>
            <a:endParaRPr lang="en-US" dirty="0">
              <a:solidFill>
                <a:srgbClr val="000000"/>
              </a:solidFill>
            </a:endParaRPr>
          </a:p>
          <a:p>
            <a:pPr marL="171450" indent="-171450" algn="just">
              <a:buFont typeface="Wingdings" panose="05000000000000000000" pitchFamily="2" charset="2"/>
              <a:buChar char="q"/>
            </a:pPr>
            <a:r>
              <a:rPr lang="lt-LT" dirty="0">
                <a:solidFill>
                  <a:srgbClr val="000000"/>
                </a:solidFill>
              </a:rPr>
              <a:t>Planuojama įrengti jungiamuosius kelius abiejuose geležinkelio linijos pusėse tam, kad užtikrinti privažiavimą prie privačių sklypų. </a:t>
            </a:r>
          </a:p>
          <a:p>
            <a:pPr algn="just"/>
            <a:endParaRPr lang="lt-LT" dirty="0">
              <a:solidFill>
                <a:srgbClr val="000000"/>
              </a:solidFill>
            </a:endParaRPr>
          </a:p>
          <a:p>
            <a:pPr marL="171450" indent="-171450" algn="just">
              <a:buFont typeface="Wingdings" panose="05000000000000000000" pitchFamily="2" charset="2"/>
              <a:buChar char="q"/>
            </a:pPr>
            <a:r>
              <a:rPr lang="lt-LT" dirty="0">
                <a:solidFill>
                  <a:srgbClr val="000000"/>
                </a:solidFill>
              </a:rPr>
              <a:t>Kairėje kelio pusėje projektuojamas 2,70 m pločio pėsčiųjų takas su asfalto danga.</a:t>
            </a:r>
          </a:p>
          <a:p>
            <a:pPr marL="171450" indent="-171450" algn="just">
              <a:buFont typeface="Wingdings" panose="05000000000000000000" pitchFamily="2" charset="2"/>
              <a:buChar char="q"/>
            </a:pPr>
            <a:endParaRPr lang="en-US" dirty="0">
              <a:solidFill>
                <a:srgbClr val="000000"/>
              </a:solidFill>
            </a:endParaRPr>
          </a:p>
          <a:p>
            <a:pPr marL="171450" indent="-171450" algn="just">
              <a:buFont typeface="Wingdings" panose="05000000000000000000" pitchFamily="2" charset="2"/>
              <a:buChar char="q"/>
            </a:pPr>
            <a:r>
              <a:rPr lang="lt-LT" dirty="0">
                <a:solidFill>
                  <a:srgbClr val="000000"/>
                </a:solidFill>
              </a:rPr>
              <a:t>Tam, kad užtikrinti saugumą, pėsčiųjų takas atskiriamas nuo rajoninio kelio apsauginiais atitvarais.  </a:t>
            </a:r>
            <a:endParaRPr lang="en-US" dirty="0">
              <a:solidFill>
                <a:srgbClr val="000000"/>
              </a:solidFill>
            </a:endParaRPr>
          </a:p>
          <a:p>
            <a:endParaRPr lang="lv-LV" dirty="0"/>
          </a:p>
        </p:txBody>
      </p:sp>
      <p:pic>
        <p:nvPicPr>
          <p:cNvPr id="3" name="Obraz 2">
            <a:extLst>
              <a:ext uri="{FF2B5EF4-FFF2-40B4-BE49-F238E27FC236}">
                <a16:creationId xmlns:a16="http://schemas.microsoft.com/office/drawing/2014/main" id="{A280C2B4-0D79-45DD-B1E5-F1B9F508B157}"/>
              </a:ext>
            </a:extLst>
          </p:cNvPr>
          <p:cNvPicPr>
            <a:picLocks noChangeAspect="1"/>
          </p:cNvPicPr>
          <p:nvPr/>
        </p:nvPicPr>
        <p:blipFill>
          <a:blip r:embed="rId2"/>
          <a:stretch>
            <a:fillRect/>
          </a:stretch>
        </p:blipFill>
        <p:spPr>
          <a:xfrm>
            <a:off x="3410388" y="1420253"/>
            <a:ext cx="5295024" cy="2675596"/>
          </a:xfrm>
          <a:prstGeom prst="rect">
            <a:avLst/>
          </a:prstGeom>
          <a:ln>
            <a:solidFill>
              <a:srgbClr val="0070C0"/>
            </a:solidFill>
          </a:ln>
        </p:spPr>
      </p:pic>
    </p:spTree>
    <p:extLst>
      <p:ext uri="{BB962C8B-B14F-4D97-AF65-F5344CB8AC3E}">
        <p14:creationId xmlns:p14="http://schemas.microsoft.com/office/powerpoint/2010/main" val="27410549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6F812147-96E6-4EF1-A225-D0C2514E700A}"/>
              </a:ext>
            </a:extLst>
          </p:cNvPr>
          <p:cNvPicPr>
            <a:picLocks noChangeAspect="1"/>
          </p:cNvPicPr>
          <p:nvPr/>
        </p:nvPicPr>
        <p:blipFill>
          <a:blip r:embed="rId2"/>
          <a:stretch>
            <a:fillRect/>
          </a:stretch>
        </p:blipFill>
        <p:spPr>
          <a:xfrm>
            <a:off x="4716588" y="1325694"/>
            <a:ext cx="4427412" cy="1546080"/>
          </a:xfrm>
          <a:prstGeom prst="rect">
            <a:avLst/>
          </a:prstGeom>
        </p:spPr>
      </p:pic>
      <p:pic>
        <p:nvPicPr>
          <p:cNvPr id="2" name="Obraz 1">
            <a:extLst>
              <a:ext uri="{FF2B5EF4-FFF2-40B4-BE49-F238E27FC236}">
                <a16:creationId xmlns:a16="http://schemas.microsoft.com/office/drawing/2014/main" id="{2306E454-B943-4CE4-B5B6-80FD9E57E92F}"/>
              </a:ext>
            </a:extLst>
          </p:cNvPr>
          <p:cNvPicPr>
            <a:picLocks noChangeAspect="1"/>
          </p:cNvPicPr>
          <p:nvPr/>
        </p:nvPicPr>
        <p:blipFill>
          <a:blip r:embed="rId3"/>
          <a:stretch>
            <a:fillRect/>
          </a:stretch>
        </p:blipFill>
        <p:spPr>
          <a:xfrm>
            <a:off x="98062" y="1325694"/>
            <a:ext cx="4756446" cy="1546080"/>
          </a:xfrm>
          <a:prstGeom prst="rect">
            <a:avLst/>
          </a:prstGeom>
        </p:spPr>
      </p:pic>
      <p:sp>
        <p:nvSpPr>
          <p:cNvPr id="16" name="Marcador de texto 15">
            <a:extLst>
              <a:ext uri="{FF2B5EF4-FFF2-40B4-BE49-F238E27FC236}">
                <a16:creationId xmlns:a16="http://schemas.microsoft.com/office/drawing/2014/main" id="{C41CAC43-7392-4051-A68D-B5ACF5479FD0}"/>
              </a:ext>
            </a:extLst>
          </p:cNvPr>
          <p:cNvSpPr>
            <a:spLocks noGrp="1"/>
          </p:cNvSpPr>
          <p:nvPr>
            <p:ph type="body" sz="quarter" idx="20"/>
          </p:nvPr>
        </p:nvSpPr>
        <p:spPr>
          <a:xfrm>
            <a:off x="3615559" y="647865"/>
            <a:ext cx="5244662" cy="569913"/>
          </a:xfrm>
        </p:spPr>
        <p:txBody>
          <a:bodyPr/>
          <a:lstStyle/>
          <a:p>
            <a:r>
              <a:rPr lang="lt-LT" sz="2000" dirty="0"/>
              <a:t>KELIO NR.</a:t>
            </a:r>
            <a:r>
              <a:rPr lang="es-ES" sz="2000" dirty="0"/>
              <a:t> </a:t>
            </a:r>
            <a:r>
              <a:rPr lang="lt-LT" sz="2000" dirty="0"/>
              <a:t>29</a:t>
            </a:r>
            <a:r>
              <a:rPr lang="es-ES" sz="2000" dirty="0"/>
              <a:t>04 </a:t>
            </a:r>
            <a:r>
              <a:rPr lang="lt-LT" sz="2000" dirty="0"/>
              <a:t>PLANAS IR SKERSINIS PJŪVIS</a:t>
            </a:r>
            <a:endParaRPr lang="lv-LV" sz="2000" dirty="0"/>
          </a:p>
        </p:txBody>
      </p:sp>
      <p:sp>
        <p:nvSpPr>
          <p:cNvPr id="11" name="CuadroTexto 10">
            <a:extLst>
              <a:ext uri="{FF2B5EF4-FFF2-40B4-BE49-F238E27FC236}">
                <a16:creationId xmlns:a16="http://schemas.microsoft.com/office/drawing/2014/main" id="{538E9893-6483-454B-ADD6-0C0C57145205}"/>
              </a:ext>
            </a:extLst>
          </p:cNvPr>
          <p:cNvSpPr txBox="1"/>
          <p:nvPr/>
        </p:nvSpPr>
        <p:spPr>
          <a:xfrm>
            <a:off x="4262491" y="2571750"/>
            <a:ext cx="1025126" cy="246221"/>
          </a:xfrm>
          <a:prstGeom prst="rect">
            <a:avLst/>
          </a:prstGeom>
          <a:solidFill>
            <a:srgbClr val="FFFFCC"/>
          </a:solidFill>
        </p:spPr>
        <p:txBody>
          <a:bodyPr wrap="square" rtlCol="0">
            <a:spAutoFit/>
          </a:bodyPr>
          <a:lstStyle/>
          <a:p>
            <a:r>
              <a:rPr lang="lt-LT" sz="1000" dirty="0"/>
              <a:t>KELIO PLANAS</a:t>
            </a:r>
            <a:endParaRPr lang="es-ES" sz="1000" dirty="0"/>
          </a:p>
        </p:txBody>
      </p:sp>
      <p:sp>
        <p:nvSpPr>
          <p:cNvPr id="13" name="CuadroTexto 12">
            <a:extLst>
              <a:ext uri="{FF2B5EF4-FFF2-40B4-BE49-F238E27FC236}">
                <a16:creationId xmlns:a16="http://schemas.microsoft.com/office/drawing/2014/main" id="{F30E15EA-E104-48C5-9FF6-82C706A48B01}"/>
              </a:ext>
            </a:extLst>
          </p:cNvPr>
          <p:cNvSpPr txBox="1"/>
          <p:nvPr/>
        </p:nvSpPr>
        <p:spPr>
          <a:xfrm>
            <a:off x="5425440" y="3087606"/>
            <a:ext cx="1522011" cy="246221"/>
          </a:xfrm>
          <a:prstGeom prst="rect">
            <a:avLst/>
          </a:prstGeom>
          <a:solidFill>
            <a:srgbClr val="FFFFCC"/>
          </a:solidFill>
        </p:spPr>
        <p:txBody>
          <a:bodyPr wrap="square" rtlCol="0">
            <a:spAutoFit/>
          </a:bodyPr>
          <a:lstStyle/>
          <a:p>
            <a:r>
              <a:rPr lang="lt-LT" sz="1000" dirty="0"/>
              <a:t>KELIO SKERSINIS PJŪVIS</a:t>
            </a:r>
            <a:endParaRPr lang="es-ES" sz="1000" dirty="0"/>
          </a:p>
        </p:txBody>
      </p:sp>
      <p:pic>
        <p:nvPicPr>
          <p:cNvPr id="4" name="Obraz 3">
            <a:extLst>
              <a:ext uri="{FF2B5EF4-FFF2-40B4-BE49-F238E27FC236}">
                <a16:creationId xmlns:a16="http://schemas.microsoft.com/office/drawing/2014/main" id="{6A038653-CD8D-483C-B1CC-8E9C242DE866}"/>
              </a:ext>
            </a:extLst>
          </p:cNvPr>
          <p:cNvPicPr>
            <a:picLocks noChangeAspect="1"/>
          </p:cNvPicPr>
          <p:nvPr/>
        </p:nvPicPr>
        <p:blipFill>
          <a:blip r:embed="rId4"/>
          <a:stretch>
            <a:fillRect/>
          </a:stretch>
        </p:blipFill>
        <p:spPr>
          <a:xfrm>
            <a:off x="4716588" y="3592552"/>
            <a:ext cx="3977640" cy="1006436"/>
          </a:xfrm>
          <a:prstGeom prst="rect">
            <a:avLst/>
          </a:prstGeom>
        </p:spPr>
      </p:pic>
      <p:pic>
        <p:nvPicPr>
          <p:cNvPr id="14" name="Obraz 13">
            <a:extLst>
              <a:ext uri="{FF2B5EF4-FFF2-40B4-BE49-F238E27FC236}">
                <a16:creationId xmlns:a16="http://schemas.microsoft.com/office/drawing/2014/main" id="{F789D2FD-3288-486B-BD50-A18DEEFB6593}"/>
              </a:ext>
            </a:extLst>
          </p:cNvPr>
          <p:cNvPicPr>
            <a:picLocks noChangeAspect="1"/>
          </p:cNvPicPr>
          <p:nvPr/>
        </p:nvPicPr>
        <p:blipFill>
          <a:blip r:embed="rId4"/>
          <a:stretch>
            <a:fillRect/>
          </a:stretch>
        </p:blipFill>
        <p:spPr>
          <a:xfrm>
            <a:off x="4047596" y="3397369"/>
            <a:ext cx="4848800" cy="1226860"/>
          </a:xfrm>
          <a:prstGeom prst="rect">
            <a:avLst/>
          </a:prstGeom>
          <a:ln>
            <a:solidFill>
              <a:srgbClr val="595959"/>
            </a:solidFill>
          </a:ln>
        </p:spPr>
      </p:pic>
      <p:pic>
        <p:nvPicPr>
          <p:cNvPr id="5" name="Obraz 4">
            <a:extLst>
              <a:ext uri="{FF2B5EF4-FFF2-40B4-BE49-F238E27FC236}">
                <a16:creationId xmlns:a16="http://schemas.microsoft.com/office/drawing/2014/main" id="{14B47B4D-4914-48F6-A6ED-059839C1B49B}"/>
              </a:ext>
            </a:extLst>
          </p:cNvPr>
          <p:cNvPicPr>
            <a:picLocks noChangeAspect="1"/>
          </p:cNvPicPr>
          <p:nvPr/>
        </p:nvPicPr>
        <p:blipFill>
          <a:blip r:embed="rId5"/>
          <a:stretch>
            <a:fillRect/>
          </a:stretch>
        </p:blipFill>
        <p:spPr>
          <a:xfrm>
            <a:off x="427097" y="2871774"/>
            <a:ext cx="3291464" cy="2230316"/>
          </a:xfrm>
          <a:prstGeom prst="rect">
            <a:avLst/>
          </a:prstGeom>
          <a:ln>
            <a:solidFill>
              <a:srgbClr val="595959"/>
            </a:solidFill>
          </a:ln>
        </p:spPr>
      </p:pic>
      <p:sp>
        <p:nvSpPr>
          <p:cNvPr id="12" name="CuadroTexto 11">
            <a:extLst>
              <a:ext uri="{FF2B5EF4-FFF2-40B4-BE49-F238E27FC236}">
                <a16:creationId xmlns:a16="http://schemas.microsoft.com/office/drawing/2014/main" id="{54853A40-4EB3-4602-BE7D-D6D1624EC8D7}"/>
              </a:ext>
            </a:extLst>
          </p:cNvPr>
          <p:cNvSpPr txBox="1"/>
          <p:nvPr/>
        </p:nvSpPr>
        <p:spPr>
          <a:xfrm>
            <a:off x="1285598" y="4711576"/>
            <a:ext cx="1338332" cy="246221"/>
          </a:xfrm>
          <a:prstGeom prst="rect">
            <a:avLst/>
          </a:prstGeom>
          <a:solidFill>
            <a:srgbClr val="FFFFCC"/>
          </a:solidFill>
        </p:spPr>
        <p:txBody>
          <a:bodyPr wrap="square" rtlCol="0">
            <a:spAutoFit/>
          </a:bodyPr>
          <a:lstStyle/>
          <a:p>
            <a:r>
              <a:rPr lang="lt-LT" sz="1000" dirty="0"/>
              <a:t>VIADUKO PLANAS</a:t>
            </a:r>
            <a:endParaRPr lang="es-ES" sz="1000" dirty="0"/>
          </a:p>
        </p:txBody>
      </p:sp>
    </p:spTree>
    <p:extLst>
      <p:ext uri="{BB962C8B-B14F-4D97-AF65-F5344CB8AC3E}">
        <p14:creationId xmlns:p14="http://schemas.microsoft.com/office/powerpoint/2010/main" val="26284896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91490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id="{9E538858-D0DB-4609-B144-41E39766B0B2}"/>
              </a:ext>
            </a:extLst>
          </p:cNvPr>
          <p:cNvPicPr>
            <a:picLocks noChangeAspect="1"/>
          </p:cNvPicPr>
          <p:nvPr/>
        </p:nvPicPr>
        <p:blipFill>
          <a:blip r:embed="rId2"/>
          <a:stretch>
            <a:fillRect/>
          </a:stretch>
        </p:blipFill>
        <p:spPr>
          <a:xfrm>
            <a:off x="475406" y="1329872"/>
            <a:ext cx="4800600" cy="1706880"/>
          </a:xfrm>
          <a:prstGeom prst="rect">
            <a:avLst/>
          </a:prstGeom>
          <a:ln>
            <a:solidFill>
              <a:srgbClr val="595959"/>
            </a:solidFill>
          </a:ln>
          <a:effectLst>
            <a:outerShdw blurRad="50800" dist="38100" dir="5400000" algn="t" rotWithShape="0">
              <a:prstClr val="black">
                <a:alpha val="40000"/>
              </a:prstClr>
            </a:outerShdw>
          </a:effectLst>
        </p:spPr>
      </p:pic>
      <p:sp>
        <p:nvSpPr>
          <p:cNvPr id="16" name="Marcador de texto 15">
            <a:extLst>
              <a:ext uri="{FF2B5EF4-FFF2-40B4-BE49-F238E27FC236}">
                <a16:creationId xmlns:a16="http://schemas.microsoft.com/office/drawing/2014/main" id="{B766AE2D-B6EB-4C24-AC52-CF6DADF3F66C}"/>
              </a:ext>
            </a:extLst>
          </p:cNvPr>
          <p:cNvSpPr>
            <a:spLocks noGrp="1"/>
          </p:cNvSpPr>
          <p:nvPr>
            <p:ph type="body" sz="quarter" idx="20"/>
          </p:nvPr>
        </p:nvSpPr>
        <p:spPr>
          <a:xfrm>
            <a:off x="3615559" y="355600"/>
            <a:ext cx="5244662" cy="758825"/>
          </a:xfrm>
        </p:spPr>
        <p:txBody>
          <a:bodyPr/>
          <a:lstStyle/>
          <a:p>
            <a:r>
              <a:rPr lang="lt-LT" sz="2000" dirty="0"/>
              <a:t>KELIO NR.</a:t>
            </a:r>
            <a:r>
              <a:rPr lang="es-ES" sz="2000" dirty="0"/>
              <a:t> </a:t>
            </a:r>
            <a:r>
              <a:rPr lang="lt-LT" sz="2000" dirty="0"/>
              <a:t>29</a:t>
            </a:r>
            <a:r>
              <a:rPr lang="es-ES" sz="2000" dirty="0"/>
              <a:t>04 – </a:t>
            </a:r>
            <a:r>
              <a:rPr lang="lt-LT" sz="2000" dirty="0"/>
              <a:t>VIADUKO FASADAS IR SKERSINIS PJŪVIS</a:t>
            </a:r>
            <a:endParaRPr lang="lv-LV" sz="2000" dirty="0"/>
          </a:p>
        </p:txBody>
      </p:sp>
      <p:sp>
        <p:nvSpPr>
          <p:cNvPr id="11" name="CuadroTexto 10">
            <a:extLst>
              <a:ext uri="{FF2B5EF4-FFF2-40B4-BE49-F238E27FC236}">
                <a16:creationId xmlns:a16="http://schemas.microsoft.com/office/drawing/2014/main" id="{FA66A47A-5CB4-438F-A03C-B82A619882AF}"/>
              </a:ext>
            </a:extLst>
          </p:cNvPr>
          <p:cNvSpPr txBox="1"/>
          <p:nvPr/>
        </p:nvSpPr>
        <p:spPr>
          <a:xfrm>
            <a:off x="487968" y="2918175"/>
            <a:ext cx="1340832" cy="246221"/>
          </a:xfrm>
          <a:prstGeom prst="rect">
            <a:avLst/>
          </a:prstGeom>
          <a:solidFill>
            <a:srgbClr val="FFFFCC"/>
          </a:solidFill>
        </p:spPr>
        <p:txBody>
          <a:bodyPr wrap="square" rtlCol="0">
            <a:spAutoFit/>
          </a:bodyPr>
          <a:lstStyle/>
          <a:p>
            <a:r>
              <a:rPr lang="lt-LT" sz="1000" dirty="0"/>
              <a:t>VIADUKO FASADAS</a:t>
            </a:r>
            <a:endParaRPr lang="es-ES" sz="1000" dirty="0"/>
          </a:p>
        </p:txBody>
      </p:sp>
      <p:sp>
        <p:nvSpPr>
          <p:cNvPr id="12" name="CuadroTexto 11">
            <a:extLst>
              <a:ext uri="{FF2B5EF4-FFF2-40B4-BE49-F238E27FC236}">
                <a16:creationId xmlns:a16="http://schemas.microsoft.com/office/drawing/2014/main" id="{D0AC6BDF-DD5D-4C32-B3A1-BC2B4EA64921}"/>
              </a:ext>
            </a:extLst>
          </p:cNvPr>
          <p:cNvSpPr txBox="1"/>
          <p:nvPr/>
        </p:nvSpPr>
        <p:spPr>
          <a:xfrm>
            <a:off x="6849339" y="3794018"/>
            <a:ext cx="1336637" cy="400110"/>
          </a:xfrm>
          <a:prstGeom prst="rect">
            <a:avLst/>
          </a:prstGeom>
          <a:solidFill>
            <a:srgbClr val="FFFFCC"/>
          </a:solidFill>
        </p:spPr>
        <p:txBody>
          <a:bodyPr wrap="square" rtlCol="0">
            <a:spAutoFit/>
          </a:bodyPr>
          <a:lstStyle/>
          <a:p>
            <a:r>
              <a:rPr lang="lt-LT" sz="1000" dirty="0"/>
              <a:t>KELIO ANT VIADUKO SKERSINIS PJŪVIS</a:t>
            </a:r>
            <a:endParaRPr lang="es-ES" sz="1000" dirty="0"/>
          </a:p>
        </p:txBody>
      </p:sp>
      <p:sp>
        <p:nvSpPr>
          <p:cNvPr id="13" name="CuadroTexto 12">
            <a:extLst>
              <a:ext uri="{FF2B5EF4-FFF2-40B4-BE49-F238E27FC236}">
                <a16:creationId xmlns:a16="http://schemas.microsoft.com/office/drawing/2014/main" id="{290CA8AD-A63E-412A-8335-0C2CC991DE3D}"/>
              </a:ext>
            </a:extLst>
          </p:cNvPr>
          <p:cNvSpPr txBox="1"/>
          <p:nvPr/>
        </p:nvSpPr>
        <p:spPr>
          <a:xfrm>
            <a:off x="492163" y="4658799"/>
            <a:ext cx="1336637" cy="400110"/>
          </a:xfrm>
          <a:prstGeom prst="rect">
            <a:avLst/>
          </a:prstGeom>
          <a:solidFill>
            <a:srgbClr val="FFFFCC"/>
          </a:solidFill>
        </p:spPr>
        <p:txBody>
          <a:bodyPr wrap="square" rtlCol="0">
            <a:spAutoFit/>
          </a:bodyPr>
          <a:lstStyle/>
          <a:p>
            <a:r>
              <a:rPr lang="lt-LT" sz="1000" dirty="0"/>
              <a:t>KELIO ANT SANKASOS SKERSINIS PJŪVIS</a:t>
            </a:r>
            <a:endParaRPr lang="es-ES" sz="1000" dirty="0"/>
          </a:p>
        </p:txBody>
      </p:sp>
      <p:pic>
        <p:nvPicPr>
          <p:cNvPr id="3" name="Obraz 2">
            <a:extLst>
              <a:ext uri="{FF2B5EF4-FFF2-40B4-BE49-F238E27FC236}">
                <a16:creationId xmlns:a16="http://schemas.microsoft.com/office/drawing/2014/main" id="{9481278B-8164-4D70-A062-C3FD196EFA5F}"/>
              </a:ext>
            </a:extLst>
          </p:cNvPr>
          <p:cNvPicPr>
            <a:picLocks noChangeAspect="1"/>
          </p:cNvPicPr>
          <p:nvPr/>
        </p:nvPicPr>
        <p:blipFill>
          <a:blip r:embed="rId3"/>
          <a:stretch>
            <a:fillRect/>
          </a:stretch>
        </p:blipFill>
        <p:spPr>
          <a:xfrm>
            <a:off x="5631180" y="2626647"/>
            <a:ext cx="3307080" cy="1075498"/>
          </a:xfrm>
          <a:prstGeom prst="rect">
            <a:avLst/>
          </a:prstGeom>
          <a:ln>
            <a:solidFill>
              <a:srgbClr val="595959"/>
            </a:solidFill>
          </a:ln>
          <a:effectLst>
            <a:outerShdw blurRad="50800" dist="38100" dir="2700000" algn="tl" rotWithShape="0">
              <a:prstClr val="black">
                <a:alpha val="40000"/>
              </a:prstClr>
            </a:outerShdw>
          </a:effectLst>
        </p:spPr>
      </p:pic>
      <p:pic>
        <p:nvPicPr>
          <p:cNvPr id="14" name="Obraz 13">
            <a:extLst>
              <a:ext uri="{FF2B5EF4-FFF2-40B4-BE49-F238E27FC236}">
                <a16:creationId xmlns:a16="http://schemas.microsoft.com/office/drawing/2014/main" id="{22A2F94A-FB39-45DF-AF94-154A4DA51C8D}"/>
              </a:ext>
            </a:extLst>
          </p:cNvPr>
          <p:cNvPicPr>
            <a:picLocks noChangeAspect="1"/>
          </p:cNvPicPr>
          <p:nvPr/>
        </p:nvPicPr>
        <p:blipFill>
          <a:blip r:embed="rId4"/>
          <a:stretch>
            <a:fillRect/>
          </a:stretch>
        </p:blipFill>
        <p:spPr>
          <a:xfrm>
            <a:off x="475406" y="3398195"/>
            <a:ext cx="4848800" cy="1226860"/>
          </a:xfrm>
          <a:prstGeom prst="rect">
            <a:avLst/>
          </a:prstGeom>
          <a:ln>
            <a:solidFill>
              <a:srgbClr val="595959"/>
            </a:solidFill>
          </a:ln>
        </p:spPr>
      </p:pic>
    </p:spTree>
    <p:extLst>
      <p:ext uri="{BB962C8B-B14F-4D97-AF65-F5344CB8AC3E}">
        <p14:creationId xmlns:p14="http://schemas.microsoft.com/office/powerpoint/2010/main" val="40898537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7">
            <a:extLst>
              <a:ext uri="{FF2B5EF4-FFF2-40B4-BE49-F238E27FC236}">
                <a16:creationId xmlns:a16="http://schemas.microsoft.com/office/drawing/2014/main" id="{F55DD0D3-9FD9-4C78-9558-14E951F8F967}"/>
              </a:ext>
            </a:extLst>
          </p:cNvPr>
          <p:cNvSpPr>
            <a:spLocks noGrp="1"/>
          </p:cNvSpPr>
          <p:nvPr>
            <p:ph type="body" sz="quarter" idx="20"/>
          </p:nvPr>
        </p:nvSpPr>
        <p:spPr>
          <a:xfrm>
            <a:off x="3615559" y="703943"/>
            <a:ext cx="5244662" cy="410482"/>
          </a:xfrm>
        </p:spPr>
        <p:txBody>
          <a:bodyPr/>
          <a:lstStyle/>
          <a:p>
            <a:r>
              <a:rPr lang="lt-LT" sz="2000" dirty="0"/>
              <a:t>KELIO NR.</a:t>
            </a:r>
            <a:r>
              <a:rPr lang="es-ES" sz="2000" dirty="0"/>
              <a:t> </a:t>
            </a:r>
            <a:r>
              <a:rPr lang="pl-PL" sz="2000" dirty="0"/>
              <a:t>2904</a:t>
            </a:r>
            <a:r>
              <a:rPr lang="es-ES" sz="2000" dirty="0"/>
              <a:t>-</a:t>
            </a:r>
            <a:r>
              <a:rPr lang="lt-LT" sz="2000" dirty="0"/>
              <a:t>VIZUALIZACIJOS</a:t>
            </a:r>
            <a:endParaRPr lang="lv-LV" sz="2000" dirty="0"/>
          </a:p>
        </p:txBody>
      </p:sp>
      <p:pic>
        <p:nvPicPr>
          <p:cNvPr id="4" name="Obraz 3">
            <a:extLst>
              <a:ext uri="{FF2B5EF4-FFF2-40B4-BE49-F238E27FC236}">
                <a16:creationId xmlns:a16="http://schemas.microsoft.com/office/drawing/2014/main" id="{62DC0AC3-7843-4D27-8156-718B7B34B70C}"/>
              </a:ext>
            </a:extLst>
          </p:cNvPr>
          <p:cNvPicPr>
            <a:picLocks noChangeAspect="1"/>
          </p:cNvPicPr>
          <p:nvPr/>
        </p:nvPicPr>
        <p:blipFill>
          <a:blip r:embed="rId2"/>
          <a:stretch>
            <a:fillRect/>
          </a:stretch>
        </p:blipFill>
        <p:spPr>
          <a:xfrm>
            <a:off x="180000" y="1281600"/>
            <a:ext cx="6720000" cy="3780000"/>
          </a:xfrm>
          <a:prstGeom prst="rect">
            <a:avLst/>
          </a:prstGeom>
        </p:spPr>
      </p:pic>
    </p:spTree>
    <p:extLst>
      <p:ext uri="{BB962C8B-B14F-4D97-AF65-F5344CB8AC3E}">
        <p14:creationId xmlns:p14="http://schemas.microsoft.com/office/powerpoint/2010/main" val="17426334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0BAB9D-9E11-446B-8E5A-1C787F3B3F04}"/>
              </a:ext>
            </a:extLst>
          </p:cNvPr>
          <p:cNvSpPr>
            <a:spLocks noGrp="1"/>
          </p:cNvSpPr>
          <p:nvPr>
            <p:ph type="body" sz="quarter" idx="12"/>
          </p:nvPr>
        </p:nvSpPr>
        <p:spPr>
          <a:xfrm>
            <a:off x="660400" y="1621667"/>
            <a:ext cx="7435850" cy="1881075"/>
          </a:xfrm>
        </p:spPr>
        <p:txBody>
          <a:bodyPr/>
          <a:lstStyle/>
          <a:p>
            <a:pPr marL="171450" indent="-171450" algn="just">
              <a:buFont typeface="Wingdings" panose="05000000000000000000" pitchFamily="2" charset="2"/>
              <a:buChar char="q"/>
            </a:pPr>
            <a:r>
              <a:rPr lang="lt-LT" sz="1400" dirty="0">
                <a:solidFill>
                  <a:srgbClr val="000000"/>
                </a:solidFill>
              </a:rPr>
              <a:t>Natūra 2000“ teritorijų šiame ruože nebuvo nustatyta.</a:t>
            </a:r>
          </a:p>
          <a:p>
            <a:pPr algn="just"/>
            <a:endParaRPr lang="lt-LT" sz="1400" dirty="0">
              <a:solidFill>
                <a:srgbClr val="000000"/>
              </a:solidFill>
            </a:endParaRPr>
          </a:p>
          <a:p>
            <a:pPr marL="171450" indent="-171450" algn="just">
              <a:buFont typeface="Wingdings" panose="05000000000000000000" pitchFamily="2" charset="2"/>
              <a:buChar char="q"/>
            </a:pPr>
            <a:r>
              <a:rPr lang="lt-LT" sz="1400" dirty="0">
                <a:solidFill>
                  <a:srgbClr val="000000"/>
                </a:solidFill>
              </a:rPr>
              <a:t>Tyrinėjimų etape buvo atlikti gyvūnų migracijos tyrimai. Remiantis gautais rezultatais, siūloma įrengti 1 praginą gyvūnams bei 1 žaliąjį tiltą. </a:t>
            </a:r>
          </a:p>
          <a:p>
            <a:pPr marL="171450" indent="-171450" algn="just">
              <a:buFont typeface="Wingdings" panose="05000000000000000000" pitchFamily="2" charset="2"/>
              <a:buChar char="q"/>
            </a:pPr>
            <a:endParaRPr lang="lt-LT" sz="1400" dirty="0">
              <a:solidFill>
                <a:srgbClr val="000000"/>
              </a:solidFill>
            </a:endParaRPr>
          </a:p>
          <a:p>
            <a:pPr marL="171450" indent="-171450" algn="just">
              <a:buFont typeface="Wingdings" panose="05000000000000000000" pitchFamily="2" charset="2"/>
              <a:buChar char="q"/>
            </a:pPr>
            <a:r>
              <a:rPr lang="lt-LT" sz="1400" dirty="0">
                <a:solidFill>
                  <a:srgbClr val="000000"/>
                </a:solidFill>
              </a:rPr>
              <a:t>Numatomos triukšmo mažinimo priemonės: 2 triukšmo mažinimo užtvarai. </a:t>
            </a:r>
          </a:p>
          <a:p>
            <a:pPr marL="171450" indent="-171450" algn="just">
              <a:buFont typeface="Wingdings" panose="05000000000000000000" pitchFamily="2" charset="2"/>
              <a:buChar char="q"/>
            </a:pPr>
            <a:endParaRPr lang="lt-LT" sz="1400" dirty="0">
              <a:solidFill>
                <a:srgbClr val="000000"/>
              </a:solidFill>
            </a:endParaRPr>
          </a:p>
          <a:p>
            <a:pPr algn="just"/>
            <a:endParaRPr lang="pl-PL" sz="1400" dirty="0"/>
          </a:p>
        </p:txBody>
      </p:sp>
      <p:sp>
        <p:nvSpPr>
          <p:cNvPr id="7" name="Marcador de texto 6">
            <a:extLst>
              <a:ext uri="{FF2B5EF4-FFF2-40B4-BE49-F238E27FC236}">
                <a16:creationId xmlns:a16="http://schemas.microsoft.com/office/drawing/2014/main" id="{F2606F3E-60E3-4406-899A-BCFA50C686A5}"/>
              </a:ext>
            </a:extLst>
          </p:cNvPr>
          <p:cNvSpPr>
            <a:spLocks noGrp="1"/>
          </p:cNvSpPr>
          <p:nvPr>
            <p:ph type="body" sz="quarter" idx="20"/>
          </p:nvPr>
        </p:nvSpPr>
        <p:spPr>
          <a:xfrm>
            <a:off x="2899144" y="544512"/>
            <a:ext cx="5961077" cy="569913"/>
          </a:xfrm>
        </p:spPr>
        <p:txBody>
          <a:bodyPr/>
          <a:lstStyle/>
          <a:p>
            <a:r>
              <a:rPr lang="lt-LT" sz="2000" dirty="0"/>
              <a:t>APLINKOS APSAUGOS PRIEMONĖS</a:t>
            </a:r>
            <a:endParaRPr lang="lv-LV" sz="2000" dirty="0"/>
          </a:p>
        </p:txBody>
      </p:sp>
    </p:spTree>
    <p:extLst>
      <p:ext uri="{BB962C8B-B14F-4D97-AF65-F5344CB8AC3E}">
        <p14:creationId xmlns:p14="http://schemas.microsoft.com/office/powerpoint/2010/main" val="4648016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arcador de texto 13">
            <a:extLst>
              <a:ext uri="{FF2B5EF4-FFF2-40B4-BE49-F238E27FC236}">
                <a16:creationId xmlns:a16="http://schemas.microsoft.com/office/drawing/2014/main" id="{DEE4CD4E-442F-46B8-A47A-37E6D946EEBA}"/>
              </a:ext>
            </a:extLst>
          </p:cNvPr>
          <p:cNvSpPr>
            <a:spLocks noGrp="1"/>
          </p:cNvSpPr>
          <p:nvPr>
            <p:ph type="body" sz="quarter" idx="20"/>
          </p:nvPr>
        </p:nvSpPr>
        <p:spPr>
          <a:xfrm>
            <a:off x="3081130" y="544512"/>
            <a:ext cx="5779091" cy="569913"/>
          </a:xfrm>
        </p:spPr>
        <p:txBody>
          <a:bodyPr/>
          <a:lstStyle/>
          <a:p>
            <a:r>
              <a:rPr lang="lt-LT" dirty="0"/>
              <a:t>TRIUKŠMO MAŽINIMO PRIEMONĖS</a:t>
            </a:r>
            <a:endParaRPr lang="es-ES" dirty="0"/>
          </a:p>
        </p:txBody>
      </p:sp>
      <p:graphicFrame>
        <p:nvGraphicFramePr>
          <p:cNvPr id="6" name="Tabla 7">
            <a:extLst>
              <a:ext uri="{FF2B5EF4-FFF2-40B4-BE49-F238E27FC236}">
                <a16:creationId xmlns:a16="http://schemas.microsoft.com/office/drawing/2014/main" id="{EFBA86DD-5E4B-468D-A96F-AB13D54C60AC}"/>
              </a:ext>
            </a:extLst>
          </p:cNvPr>
          <p:cNvGraphicFramePr>
            <a:graphicFrameLocks noGrp="1"/>
          </p:cNvGraphicFramePr>
          <p:nvPr>
            <p:extLst>
              <p:ext uri="{D42A27DB-BD31-4B8C-83A1-F6EECF244321}">
                <p14:modId xmlns:p14="http://schemas.microsoft.com/office/powerpoint/2010/main" val="3432124148"/>
              </p:ext>
            </p:extLst>
          </p:nvPr>
        </p:nvGraphicFramePr>
        <p:xfrm>
          <a:off x="1522926" y="1566718"/>
          <a:ext cx="6146694" cy="867047"/>
        </p:xfrm>
        <a:graphic>
          <a:graphicData uri="http://schemas.openxmlformats.org/drawingml/2006/table">
            <a:tbl>
              <a:tblPr firstRow="1" bandRow="1">
                <a:tableStyleId>{2D5ABB26-0587-4C30-8999-92F81FD0307C}</a:tableStyleId>
              </a:tblPr>
              <a:tblGrid>
                <a:gridCol w="2923493">
                  <a:extLst>
                    <a:ext uri="{9D8B030D-6E8A-4147-A177-3AD203B41FA5}">
                      <a16:colId xmlns:a16="http://schemas.microsoft.com/office/drawing/2014/main" val="330455346"/>
                    </a:ext>
                  </a:extLst>
                </a:gridCol>
                <a:gridCol w="1550344">
                  <a:extLst>
                    <a:ext uri="{9D8B030D-6E8A-4147-A177-3AD203B41FA5}">
                      <a16:colId xmlns:a16="http://schemas.microsoft.com/office/drawing/2014/main" val="226541417"/>
                    </a:ext>
                  </a:extLst>
                </a:gridCol>
                <a:gridCol w="1672857">
                  <a:extLst>
                    <a:ext uri="{9D8B030D-6E8A-4147-A177-3AD203B41FA5}">
                      <a16:colId xmlns:a16="http://schemas.microsoft.com/office/drawing/2014/main" val="2157032572"/>
                    </a:ext>
                  </a:extLst>
                </a:gridCol>
              </a:tblGrid>
              <a:tr h="447188">
                <a:tc>
                  <a:txBody>
                    <a:bodyPr/>
                    <a:lstStyle/>
                    <a:p>
                      <a:pPr algn="ctr"/>
                      <a:r>
                        <a:rPr lang="lt-LT" sz="1100" b="1" dirty="0">
                          <a:solidFill>
                            <a:schemeClr val="bg1"/>
                          </a:solidFill>
                          <a:latin typeface="Myriad Pro"/>
                        </a:rPr>
                        <a:t>Gyvenvietė</a:t>
                      </a:r>
                      <a:endParaRPr lang="es-ES" sz="1100" b="1" dirty="0">
                        <a:solidFill>
                          <a:schemeClr val="bg1"/>
                        </a:solidFill>
                        <a:latin typeface="Myriad Pro"/>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lt-LT" sz="1100" b="1" dirty="0">
                          <a:solidFill>
                            <a:schemeClr val="bg1"/>
                          </a:solidFill>
                          <a:latin typeface="Myriad Pro"/>
                        </a:rPr>
                        <a:t>Vieta</a:t>
                      </a:r>
                      <a:endParaRPr lang="es-ES" sz="1100" b="1" dirty="0">
                        <a:solidFill>
                          <a:schemeClr val="bg1"/>
                        </a:solidFill>
                        <a:latin typeface="Myriad Pro"/>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lt-LT" sz="1100" b="1" dirty="0">
                          <a:solidFill>
                            <a:schemeClr val="bg1"/>
                          </a:solidFill>
                          <a:latin typeface="Myriad Pro"/>
                        </a:rPr>
                        <a:t>Triukšmo mažinimo priemonė</a:t>
                      </a:r>
                      <a:endParaRPr lang="es-ES" sz="1100" b="1" dirty="0">
                        <a:solidFill>
                          <a:schemeClr val="bg1"/>
                        </a:solidFill>
                        <a:latin typeface="Myriad Pro"/>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2216638890"/>
                  </a:ext>
                </a:extLst>
              </a:tr>
              <a:tr h="4198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1100" kern="1200" dirty="0">
                          <a:solidFill>
                            <a:schemeClr val="tx1"/>
                          </a:solidFill>
                          <a:effectLst/>
                          <a:latin typeface="Myriad Pro"/>
                          <a:ea typeface="+mn-ea"/>
                          <a:cs typeface="+mn-cs"/>
                        </a:rPr>
                        <a:t>Pasvalio raj. sav.</a:t>
                      </a:r>
                      <a:endParaRPr kumimoji="0" lang="es-ES" sz="1100" b="0" i="0" u="none" strike="noStrike" kern="1200" cap="none" spc="0" normalizeH="0" baseline="0" dirty="0">
                        <a:ln>
                          <a:noFill/>
                        </a:ln>
                        <a:solidFill>
                          <a:prstClr val="black"/>
                        </a:solidFill>
                        <a:effectLst/>
                        <a:uLnTx/>
                        <a:uFillTx/>
                        <a:latin typeface="Myriad Pro"/>
                        <a:ea typeface="+mn-ea"/>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1100" kern="1200" dirty="0">
                          <a:solidFill>
                            <a:schemeClr val="tx1"/>
                          </a:solidFill>
                          <a:effectLst/>
                          <a:latin typeface="Myriad Pro"/>
                          <a:ea typeface="+mn-ea"/>
                          <a:cs typeface="+mn-cs"/>
                        </a:rPr>
                        <a:t>6+560 – 6+650</a:t>
                      </a:r>
                    </a:p>
                    <a:p>
                      <a:pPr marL="0" marR="0" lvl="0" indent="0" algn="ctr" defTabSz="914400" rtl="0" eaLnBrk="1" fontAlgn="auto" latinLnBrk="0" hangingPunct="1">
                        <a:lnSpc>
                          <a:spcPct val="100000"/>
                        </a:lnSpc>
                        <a:spcBef>
                          <a:spcPts val="0"/>
                        </a:spcBef>
                        <a:spcAft>
                          <a:spcPts val="0"/>
                        </a:spcAft>
                        <a:buClrTx/>
                        <a:buSzTx/>
                        <a:buFontTx/>
                        <a:buNone/>
                        <a:tabLst/>
                        <a:defRPr/>
                      </a:pPr>
                      <a:r>
                        <a:rPr lang="pl-PL" sz="1100" kern="1200" dirty="0">
                          <a:solidFill>
                            <a:schemeClr val="tx1"/>
                          </a:solidFill>
                          <a:effectLst/>
                          <a:latin typeface="Myriad Pro"/>
                          <a:ea typeface="+mn-ea"/>
                          <a:cs typeface="+mn-cs"/>
                        </a:rPr>
                        <a:t>10</a:t>
                      </a:r>
                      <a:r>
                        <a:rPr lang="en-GB" sz="1100" kern="1200" dirty="0">
                          <a:solidFill>
                            <a:schemeClr val="tx1"/>
                          </a:solidFill>
                          <a:effectLst/>
                          <a:latin typeface="Myriad Pro"/>
                          <a:ea typeface="+mn-ea"/>
                          <a:cs typeface="+mn-cs"/>
                        </a:rPr>
                        <a:t>+</a:t>
                      </a:r>
                      <a:r>
                        <a:rPr lang="pl-PL" sz="1100" kern="1200" dirty="0">
                          <a:solidFill>
                            <a:schemeClr val="tx1"/>
                          </a:solidFill>
                          <a:effectLst/>
                          <a:latin typeface="Myriad Pro"/>
                          <a:ea typeface="+mn-ea"/>
                          <a:cs typeface="+mn-cs"/>
                        </a:rPr>
                        <a:t>000</a:t>
                      </a:r>
                      <a:r>
                        <a:rPr lang="en-GB" sz="1100" kern="1200" dirty="0">
                          <a:solidFill>
                            <a:schemeClr val="tx1"/>
                          </a:solidFill>
                          <a:effectLst/>
                          <a:latin typeface="Myriad Pro"/>
                          <a:ea typeface="+mn-ea"/>
                          <a:cs typeface="+mn-cs"/>
                        </a:rPr>
                        <a:t> – </a:t>
                      </a:r>
                      <a:r>
                        <a:rPr lang="pl-PL" sz="1100" kern="1200" dirty="0">
                          <a:solidFill>
                            <a:schemeClr val="tx1"/>
                          </a:solidFill>
                          <a:effectLst/>
                          <a:latin typeface="Myriad Pro"/>
                          <a:ea typeface="+mn-ea"/>
                          <a:cs typeface="+mn-cs"/>
                        </a:rPr>
                        <a:t>10</a:t>
                      </a:r>
                      <a:r>
                        <a:rPr lang="en-GB" sz="1100" kern="1200" dirty="0">
                          <a:solidFill>
                            <a:schemeClr val="tx1"/>
                          </a:solidFill>
                          <a:effectLst/>
                          <a:latin typeface="Myriad Pro"/>
                          <a:ea typeface="+mn-ea"/>
                          <a:cs typeface="+mn-cs"/>
                        </a:rPr>
                        <a:t>+</a:t>
                      </a:r>
                      <a:r>
                        <a:rPr lang="pl-PL" sz="1100" kern="1200" dirty="0">
                          <a:solidFill>
                            <a:schemeClr val="tx1"/>
                          </a:solidFill>
                          <a:effectLst/>
                          <a:latin typeface="Myriad Pro"/>
                          <a:ea typeface="+mn-ea"/>
                          <a:cs typeface="+mn-cs"/>
                        </a:rPr>
                        <a:t>100</a:t>
                      </a:r>
                      <a:endParaRPr kumimoji="0" lang="es-ES" sz="1100" b="0" i="0" u="none" strike="noStrike" kern="1200" cap="none" spc="0" normalizeH="0" baseline="0" dirty="0">
                        <a:ln>
                          <a:noFill/>
                        </a:ln>
                        <a:solidFill>
                          <a:schemeClr val="tx1"/>
                        </a:solidFill>
                        <a:effectLst/>
                        <a:uLnTx/>
                        <a:uFillTx/>
                        <a:latin typeface="Myriad Pro"/>
                        <a:ea typeface="+mn-ea"/>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lt-LT" sz="1100" b="0" i="0" u="none" strike="noStrike" kern="1200" cap="none" spc="0" normalizeH="0" baseline="0" noProof="0" dirty="0">
                          <a:ln>
                            <a:noFill/>
                          </a:ln>
                          <a:solidFill>
                            <a:prstClr val="black"/>
                          </a:solidFill>
                          <a:effectLst/>
                          <a:uLnTx/>
                          <a:uFillTx/>
                          <a:latin typeface="Myriad Pro"/>
                          <a:ea typeface="+mn-ea"/>
                          <a:cs typeface="+mn-cs"/>
                        </a:rPr>
                        <a:t>Triukšmo mažinimo užtvaras</a:t>
                      </a:r>
                      <a:endParaRPr kumimoji="0" lang="es-ES" sz="1100" b="0" i="0" u="none" strike="noStrike" kern="1200" cap="none" spc="0" normalizeH="0" baseline="0" noProof="0" dirty="0">
                        <a:ln>
                          <a:noFill/>
                        </a:ln>
                        <a:solidFill>
                          <a:prstClr val="black"/>
                        </a:solidFill>
                        <a:effectLst/>
                        <a:uLnTx/>
                        <a:uFillTx/>
                        <a:latin typeface="Myriad Pro"/>
                        <a:ea typeface="+mn-ea"/>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5387679"/>
                  </a:ext>
                </a:extLst>
              </a:tr>
            </a:tbl>
          </a:graphicData>
        </a:graphic>
      </p:graphicFrame>
      <p:pic>
        <p:nvPicPr>
          <p:cNvPr id="7" name="Imagen 6">
            <a:extLst>
              <a:ext uri="{FF2B5EF4-FFF2-40B4-BE49-F238E27FC236}">
                <a16:creationId xmlns:a16="http://schemas.microsoft.com/office/drawing/2014/main" id="{DC777A9D-AECF-415C-8E95-F00F43A745D6}"/>
              </a:ext>
            </a:extLst>
          </p:cNvPr>
          <p:cNvPicPr>
            <a:picLocks noChangeAspect="1"/>
          </p:cNvPicPr>
          <p:nvPr/>
        </p:nvPicPr>
        <p:blipFill rotWithShape="1">
          <a:blip r:embed="rId2"/>
          <a:srcRect r="11037" b="15983"/>
          <a:stretch/>
        </p:blipFill>
        <p:spPr>
          <a:xfrm>
            <a:off x="1638319" y="3499713"/>
            <a:ext cx="2993675" cy="1096861"/>
          </a:xfrm>
          <a:prstGeom prst="rect">
            <a:avLst/>
          </a:prstGeom>
        </p:spPr>
      </p:pic>
      <p:pic>
        <p:nvPicPr>
          <p:cNvPr id="8" name="Imagen 7">
            <a:extLst>
              <a:ext uri="{FF2B5EF4-FFF2-40B4-BE49-F238E27FC236}">
                <a16:creationId xmlns:a16="http://schemas.microsoft.com/office/drawing/2014/main" id="{5ED537F5-1148-4A59-BB6F-8C9237D2D53D}"/>
              </a:ext>
            </a:extLst>
          </p:cNvPr>
          <p:cNvPicPr>
            <a:picLocks noChangeAspect="1"/>
          </p:cNvPicPr>
          <p:nvPr/>
        </p:nvPicPr>
        <p:blipFill rotWithShape="1">
          <a:blip r:embed="rId3"/>
          <a:srcRect t="5452" r="13860"/>
          <a:stretch/>
        </p:blipFill>
        <p:spPr>
          <a:xfrm>
            <a:off x="5090553" y="3443294"/>
            <a:ext cx="2252893" cy="1155694"/>
          </a:xfrm>
          <a:prstGeom prst="rect">
            <a:avLst/>
          </a:prstGeom>
        </p:spPr>
      </p:pic>
      <p:sp>
        <p:nvSpPr>
          <p:cNvPr id="9" name="CuadroTexto 8">
            <a:extLst>
              <a:ext uri="{FF2B5EF4-FFF2-40B4-BE49-F238E27FC236}">
                <a16:creationId xmlns:a16="http://schemas.microsoft.com/office/drawing/2014/main" id="{53F70C9B-800A-4385-8704-4558CB4F49F0}"/>
              </a:ext>
            </a:extLst>
          </p:cNvPr>
          <p:cNvSpPr txBox="1"/>
          <p:nvPr/>
        </p:nvSpPr>
        <p:spPr>
          <a:xfrm>
            <a:off x="5090553" y="4604550"/>
            <a:ext cx="2433827" cy="253916"/>
          </a:xfrm>
          <a:prstGeom prst="rect">
            <a:avLst/>
          </a:prstGeom>
          <a:noFill/>
        </p:spPr>
        <p:txBody>
          <a:bodyPr wrap="square" rtlCol="0">
            <a:spAutoFit/>
          </a:bodyPr>
          <a:lstStyle/>
          <a:p>
            <a:pPr algn="ctr"/>
            <a:r>
              <a:rPr lang="lt-LT" sz="1050" i="1" dirty="0"/>
              <a:t>Triukšmo mažinimo užtvaro pavyzdys</a:t>
            </a:r>
            <a:endParaRPr lang="es-ES" sz="1050" i="1" dirty="0"/>
          </a:p>
        </p:txBody>
      </p:sp>
      <p:sp>
        <p:nvSpPr>
          <p:cNvPr id="10" name="CuadroTexto 9">
            <a:extLst>
              <a:ext uri="{FF2B5EF4-FFF2-40B4-BE49-F238E27FC236}">
                <a16:creationId xmlns:a16="http://schemas.microsoft.com/office/drawing/2014/main" id="{6AFB134E-A588-41E9-A3C1-55B2AF2A3969}"/>
              </a:ext>
            </a:extLst>
          </p:cNvPr>
          <p:cNvSpPr txBox="1"/>
          <p:nvPr/>
        </p:nvSpPr>
        <p:spPr>
          <a:xfrm>
            <a:off x="1786594" y="4596574"/>
            <a:ext cx="2433827" cy="253916"/>
          </a:xfrm>
          <a:prstGeom prst="rect">
            <a:avLst/>
          </a:prstGeom>
          <a:noFill/>
        </p:spPr>
        <p:txBody>
          <a:bodyPr wrap="square" rtlCol="0">
            <a:spAutoFit/>
          </a:bodyPr>
          <a:lstStyle/>
          <a:p>
            <a:pPr algn="ctr"/>
            <a:r>
              <a:rPr lang="lt-LT" sz="1050" i="1" dirty="0"/>
              <a:t>Triukšmo mažinimo užtvaro pavyzdys</a:t>
            </a:r>
            <a:endParaRPr lang="es-ES" sz="1050" i="1" dirty="0"/>
          </a:p>
        </p:txBody>
      </p:sp>
    </p:spTree>
    <p:extLst>
      <p:ext uri="{BB962C8B-B14F-4D97-AF65-F5344CB8AC3E}">
        <p14:creationId xmlns:p14="http://schemas.microsoft.com/office/powerpoint/2010/main" val="28308291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Marcador de texto 27">
            <a:extLst>
              <a:ext uri="{FF2B5EF4-FFF2-40B4-BE49-F238E27FC236}">
                <a16:creationId xmlns:a16="http://schemas.microsoft.com/office/drawing/2014/main" id="{56E88CDF-DF73-4DD2-9C24-2EC500B0D534}"/>
              </a:ext>
            </a:extLst>
          </p:cNvPr>
          <p:cNvSpPr>
            <a:spLocks noGrp="1"/>
          </p:cNvSpPr>
          <p:nvPr>
            <p:ph type="body" sz="quarter" idx="20"/>
          </p:nvPr>
        </p:nvSpPr>
        <p:spPr/>
        <p:txBody>
          <a:bodyPr/>
          <a:lstStyle/>
          <a:p>
            <a:r>
              <a:rPr lang="lt-LT" sz="2000" dirty="0"/>
              <a:t>RUOŽO JONIŠKĖLIS-VAŠKAI BENDRAS APRAŠYMAS</a:t>
            </a:r>
            <a:endParaRPr lang="es-ES" sz="2000" dirty="0"/>
          </a:p>
        </p:txBody>
      </p:sp>
      <p:sp>
        <p:nvSpPr>
          <p:cNvPr id="19" name="CuadroTexto 18">
            <a:extLst>
              <a:ext uri="{FF2B5EF4-FFF2-40B4-BE49-F238E27FC236}">
                <a16:creationId xmlns:a16="http://schemas.microsoft.com/office/drawing/2014/main" id="{7297388E-D72E-42B9-8176-384FC808548D}"/>
              </a:ext>
            </a:extLst>
          </p:cNvPr>
          <p:cNvSpPr txBox="1"/>
          <p:nvPr/>
        </p:nvSpPr>
        <p:spPr>
          <a:xfrm>
            <a:off x="6733309" y="2254115"/>
            <a:ext cx="749734" cy="398616"/>
          </a:xfrm>
          <a:prstGeom prst="rect">
            <a:avLst/>
          </a:prstGeom>
          <a:noFill/>
        </p:spPr>
        <p:txBody>
          <a:bodyPr wrap="square" rtlCol="0">
            <a:spAutoFit/>
          </a:bodyPr>
          <a:lstStyle/>
          <a:p>
            <a:r>
              <a:rPr lang="en-GB" sz="1000">
                <a:solidFill>
                  <a:schemeClr val="accent6"/>
                </a:solidFill>
              </a:rPr>
              <a:t>ROAD NR. </a:t>
            </a:r>
            <a:r>
              <a:rPr lang="pl-PL" sz="1000">
                <a:solidFill>
                  <a:schemeClr val="accent6"/>
                </a:solidFill>
              </a:rPr>
              <a:t>xxx</a:t>
            </a:r>
            <a:endParaRPr lang="es-ES" sz="1000">
              <a:solidFill>
                <a:schemeClr val="accent6"/>
              </a:solidFill>
            </a:endParaRPr>
          </a:p>
        </p:txBody>
      </p:sp>
      <p:sp>
        <p:nvSpPr>
          <p:cNvPr id="7" name="Marcador de texto 27">
            <a:extLst>
              <a:ext uri="{FF2B5EF4-FFF2-40B4-BE49-F238E27FC236}">
                <a16:creationId xmlns:a16="http://schemas.microsoft.com/office/drawing/2014/main" id="{DD3C7C3C-E136-45A3-90D8-85BC414F7F82}"/>
              </a:ext>
            </a:extLst>
          </p:cNvPr>
          <p:cNvSpPr txBox="1">
            <a:spLocks/>
          </p:cNvSpPr>
          <p:nvPr/>
        </p:nvSpPr>
        <p:spPr>
          <a:xfrm>
            <a:off x="1949669" y="2367774"/>
            <a:ext cx="5244662" cy="569913"/>
          </a:xfrm>
          <a:prstGeom prst="rect">
            <a:avLst/>
          </a:prstGeom>
        </p:spPr>
        <p:txBody>
          <a:bodyPr vert="horz" lIns="91440" tIns="45720" rIns="91440" bIns="45720" rtlCol="0" anchor="ctr" anchorCtr="0">
            <a:noAutofit/>
          </a:bodyPr>
          <a:lstStyle>
            <a:lvl1pPr marL="0" indent="0" algn="r" defTabSz="457200" rtl="0" eaLnBrk="1" latinLnBrk="0" hangingPunct="1">
              <a:spcBef>
                <a:spcPct val="20000"/>
              </a:spcBef>
              <a:buFont typeface="Arial"/>
              <a:buNone/>
              <a:defRPr sz="2500" b="1" i="0" kern="1200">
                <a:solidFill>
                  <a:schemeClr val="bg1"/>
                </a:solidFill>
                <a:latin typeface="Myriad Pro Semibold" panose="020B0503030403020204" pitchFamily="34" charset="0"/>
                <a:ea typeface="+mn-ea"/>
                <a:cs typeface="+mn-cs"/>
              </a:defRPr>
            </a:lvl1pPr>
            <a:lvl2pPr marL="457200" marR="0" indent="0" algn="l" defTabSz="457200" rtl="0" eaLnBrk="1" fontAlgn="auto" latinLnBrk="0" hangingPunct="1">
              <a:lnSpc>
                <a:spcPct val="100000"/>
              </a:lnSpc>
              <a:spcBef>
                <a:spcPct val="20000"/>
              </a:spcBef>
              <a:spcAft>
                <a:spcPts val="0"/>
              </a:spcAft>
              <a:buClrTx/>
              <a:buSzTx/>
              <a:buFont typeface="Arial"/>
              <a:buNone/>
              <a:tabLst/>
              <a:defRPr sz="25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pl-PL" sz="2000" dirty="0" err="1">
                <a:solidFill>
                  <a:schemeClr val="tx1"/>
                </a:solidFill>
              </a:rPr>
              <a:t>DPS3</a:t>
            </a:r>
            <a:r>
              <a:rPr lang="pl-PL" sz="2000" dirty="0">
                <a:solidFill>
                  <a:schemeClr val="tx1"/>
                </a:solidFill>
              </a:rPr>
              <a:t> </a:t>
            </a:r>
            <a:r>
              <a:rPr lang="lt-LT" sz="2000" dirty="0">
                <a:solidFill>
                  <a:schemeClr val="tx1"/>
                </a:solidFill>
              </a:rPr>
              <a:t>ruožas</a:t>
            </a:r>
            <a:endParaRPr lang="es-ES" sz="2000" dirty="0">
              <a:solidFill>
                <a:schemeClr val="tx1"/>
              </a:solidFill>
            </a:endParaRPr>
          </a:p>
        </p:txBody>
      </p:sp>
    </p:spTree>
    <p:extLst>
      <p:ext uri="{BB962C8B-B14F-4D97-AF65-F5344CB8AC3E}">
        <p14:creationId xmlns:p14="http://schemas.microsoft.com/office/powerpoint/2010/main" val="5817146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F307561C-88FE-4C8A-B0FA-F2AE2CE09D6B}"/>
              </a:ext>
            </a:extLst>
          </p:cNvPr>
          <p:cNvPicPr>
            <a:picLocks noChangeAspect="1"/>
          </p:cNvPicPr>
          <p:nvPr/>
        </p:nvPicPr>
        <p:blipFill>
          <a:blip r:embed="rId3"/>
          <a:stretch>
            <a:fillRect/>
          </a:stretch>
        </p:blipFill>
        <p:spPr>
          <a:xfrm>
            <a:off x="4466836" y="1286612"/>
            <a:ext cx="2641887" cy="3751142"/>
          </a:xfrm>
          <a:prstGeom prst="rect">
            <a:avLst/>
          </a:prstGeom>
        </p:spPr>
      </p:pic>
      <p:sp>
        <p:nvSpPr>
          <p:cNvPr id="28" name="Marcador de texto 27">
            <a:extLst>
              <a:ext uri="{FF2B5EF4-FFF2-40B4-BE49-F238E27FC236}">
                <a16:creationId xmlns:a16="http://schemas.microsoft.com/office/drawing/2014/main" id="{56E88CDF-DF73-4DD2-9C24-2EC500B0D534}"/>
              </a:ext>
            </a:extLst>
          </p:cNvPr>
          <p:cNvSpPr>
            <a:spLocks noGrp="1"/>
          </p:cNvSpPr>
          <p:nvPr>
            <p:ph type="body" sz="quarter" idx="20"/>
          </p:nvPr>
        </p:nvSpPr>
        <p:spPr/>
        <p:txBody>
          <a:bodyPr/>
          <a:lstStyle/>
          <a:p>
            <a:r>
              <a:rPr lang="lt-LT" sz="2000" dirty="0"/>
              <a:t>RUOŽO JONIŠKĖLIS-VAŠKAI BENDRAS APRAŠYMAS</a:t>
            </a:r>
            <a:endParaRPr lang="es-ES" sz="2000" dirty="0"/>
          </a:p>
        </p:txBody>
      </p:sp>
      <p:sp>
        <p:nvSpPr>
          <p:cNvPr id="9" name="Rectángulo 8">
            <a:extLst>
              <a:ext uri="{FF2B5EF4-FFF2-40B4-BE49-F238E27FC236}">
                <a16:creationId xmlns:a16="http://schemas.microsoft.com/office/drawing/2014/main" id="{89833B1D-FA3C-45D6-AB4F-5327B75428A8}"/>
              </a:ext>
            </a:extLst>
          </p:cNvPr>
          <p:cNvSpPr/>
          <p:nvPr/>
        </p:nvSpPr>
        <p:spPr>
          <a:xfrm>
            <a:off x="283778" y="1413328"/>
            <a:ext cx="3866816" cy="3165675"/>
          </a:xfrm>
          <a:prstGeom prst="rect">
            <a:avLst/>
          </a:prstGeom>
        </p:spPr>
        <p:txBody>
          <a:bodyPr wrap="square">
            <a:spAutoFit/>
          </a:bodyPr>
          <a:lstStyle/>
          <a:p>
            <a:pPr indent="-134993" defTabSz="514323">
              <a:lnSpc>
                <a:spcPct val="107000"/>
              </a:lnSpc>
              <a:spcBef>
                <a:spcPts val="750"/>
              </a:spcBef>
              <a:spcAft>
                <a:spcPts val="429"/>
              </a:spcAft>
              <a:buBlip>
                <a:blip r:embed="rId4"/>
              </a:buBlip>
            </a:pPr>
            <a:r>
              <a:rPr lang="lt-LT" sz="1000" dirty="0">
                <a:solidFill>
                  <a:srgbClr val="000000"/>
                </a:solidFill>
                <a:latin typeface="Myriad Pro" charset="0"/>
              </a:rPr>
              <a:t> Šis ruožas </a:t>
            </a:r>
            <a:r>
              <a:rPr lang="lt-LT" sz="1000" b="1" dirty="0">
                <a:solidFill>
                  <a:srgbClr val="000000"/>
                </a:solidFill>
                <a:latin typeface="Myriad Pro" charset="0"/>
              </a:rPr>
              <a:t>jungia</a:t>
            </a:r>
            <a:r>
              <a:rPr lang="lt-LT" sz="1000" dirty="0">
                <a:solidFill>
                  <a:srgbClr val="000000"/>
                </a:solidFill>
                <a:latin typeface="Myriad Pro" charset="0"/>
              </a:rPr>
              <a:t> dvi pagrindines gyvenvietes – </a:t>
            </a:r>
            <a:r>
              <a:rPr lang="lt-LT" sz="1000" b="1" dirty="0">
                <a:solidFill>
                  <a:srgbClr val="000000"/>
                </a:solidFill>
                <a:latin typeface="Myriad Pro" charset="0"/>
              </a:rPr>
              <a:t>Joniškėlį</a:t>
            </a:r>
            <a:r>
              <a:rPr lang="lt-LT" sz="1000" dirty="0">
                <a:solidFill>
                  <a:srgbClr val="000000"/>
                </a:solidFill>
                <a:latin typeface="Myriad Pro" charset="0"/>
              </a:rPr>
              <a:t>, esantį Pasvalio raj. sav. pietuose ir </a:t>
            </a:r>
            <a:r>
              <a:rPr lang="lt-LT" sz="1000" b="1" dirty="0">
                <a:solidFill>
                  <a:srgbClr val="000000"/>
                </a:solidFill>
                <a:latin typeface="Myriad Pro" charset="0"/>
              </a:rPr>
              <a:t>Vaškus</a:t>
            </a:r>
            <a:r>
              <a:rPr lang="lt-LT" sz="1000" dirty="0">
                <a:solidFill>
                  <a:srgbClr val="000000"/>
                </a:solidFill>
                <a:latin typeface="Myriad Pro" charset="0"/>
              </a:rPr>
              <a:t>, esančius Pasvalio raj. sav. šiaurėje. </a:t>
            </a:r>
          </a:p>
          <a:p>
            <a:pPr indent="-134993" defTabSz="514323">
              <a:lnSpc>
                <a:spcPct val="107000"/>
              </a:lnSpc>
              <a:spcBef>
                <a:spcPts val="750"/>
              </a:spcBef>
              <a:spcAft>
                <a:spcPts val="429"/>
              </a:spcAft>
              <a:buBlip>
                <a:blip r:embed="rId4"/>
              </a:buBlip>
            </a:pPr>
            <a:r>
              <a:rPr lang="lt-LT" sz="1000" dirty="0">
                <a:solidFill>
                  <a:srgbClr val="000000"/>
                </a:solidFill>
                <a:latin typeface="Myriad Pro" charset="0"/>
              </a:rPr>
              <a:t>Šio ruožo </a:t>
            </a:r>
            <a:r>
              <a:rPr lang="lt-LT" sz="1000" b="1" dirty="0">
                <a:solidFill>
                  <a:srgbClr val="000000"/>
                </a:solidFill>
                <a:latin typeface="Myriad Pro" charset="0"/>
              </a:rPr>
              <a:t>trasa</a:t>
            </a:r>
            <a:r>
              <a:rPr lang="lt-LT" sz="1000" dirty="0">
                <a:solidFill>
                  <a:srgbClr val="000000"/>
                </a:solidFill>
                <a:latin typeface="Myriad Pro" charset="0"/>
              </a:rPr>
              <a:t> buvo projektuojama patvirtinto </a:t>
            </a:r>
            <a:r>
              <a:rPr lang="lt-LT" sz="1000" b="1" dirty="0">
                <a:solidFill>
                  <a:srgbClr val="000000"/>
                </a:solidFill>
                <a:latin typeface="Myriad Pro" charset="0"/>
              </a:rPr>
              <a:t>Specialiojo Plano</a:t>
            </a:r>
            <a:r>
              <a:rPr lang="lt-LT" sz="1000" dirty="0">
                <a:solidFill>
                  <a:srgbClr val="000000"/>
                </a:solidFill>
                <a:latin typeface="Myriad Pro" charset="0"/>
              </a:rPr>
              <a:t> ribose ir eina visai šalia: </a:t>
            </a:r>
            <a:r>
              <a:rPr lang="lt-LT" sz="1000" b="1" dirty="0">
                <a:solidFill>
                  <a:srgbClr val="000000"/>
                </a:solidFill>
                <a:latin typeface="Myriad Pro" charset="0"/>
              </a:rPr>
              <a:t>Joniškėlio</a:t>
            </a:r>
            <a:r>
              <a:rPr lang="lt-LT" sz="1000" dirty="0">
                <a:solidFill>
                  <a:srgbClr val="000000"/>
                </a:solidFill>
                <a:latin typeface="Myriad Pro" charset="0"/>
              </a:rPr>
              <a:t>, </a:t>
            </a:r>
            <a:r>
              <a:rPr lang="lt-LT" sz="1000" b="1" dirty="0">
                <a:solidFill>
                  <a:srgbClr val="000000"/>
                </a:solidFill>
                <a:latin typeface="Myriad Pro" charset="0"/>
              </a:rPr>
              <a:t>Narteikių, Paliepių </a:t>
            </a:r>
            <a:r>
              <a:rPr lang="lt-LT" sz="1000" dirty="0">
                <a:solidFill>
                  <a:srgbClr val="000000"/>
                </a:solidFill>
                <a:latin typeface="Myriad Pro" charset="0"/>
              </a:rPr>
              <a:t>ir </a:t>
            </a:r>
            <a:r>
              <a:rPr lang="lt-LT" sz="1000" b="1" dirty="0">
                <a:solidFill>
                  <a:srgbClr val="000000"/>
                </a:solidFill>
                <a:latin typeface="Myriad Pro" charset="0"/>
              </a:rPr>
              <a:t>Vaškų</a:t>
            </a:r>
            <a:r>
              <a:rPr lang="lt-LT" sz="1000" dirty="0">
                <a:solidFill>
                  <a:srgbClr val="000000"/>
                </a:solidFill>
                <a:latin typeface="Myriad Pro" charset="0"/>
              </a:rPr>
              <a:t>.</a:t>
            </a:r>
          </a:p>
          <a:p>
            <a:pPr indent="-134993" defTabSz="514323">
              <a:lnSpc>
                <a:spcPct val="107000"/>
              </a:lnSpc>
              <a:spcBef>
                <a:spcPts val="750"/>
              </a:spcBef>
              <a:spcAft>
                <a:spcPts val="429"/>
              </a:spcAft>
              <a:buBlip>
                <a:blip r:embed="rId4"/>
              </a:buBlip>
            </a:pPr>
            <a:r>
              <a:rPr lang="lt-LT" sz="1000" dirty="0">
                <a:solidFill>
                  <a:srgbClr val="000000"/>
                </a:solidFill>
                <a:latin typeface="Myriad Pro" charset="0"/>
              </a:rPr>
              <a:t>Ši atkarpa kerta keletą esamų infrastruktūros statinių, kurioms suprojektuotos </a:t>
            </a:r>
            <a:r>
              <a:rPr lang="lt-LT" sz="1000" b="1" dirty="0">
                <a:solidFill>
                  <a:srgbClr val="000000"/>
                </a:solidFill>
                <a:latin typeface="Myriad Pro" charset="0"/>
              </a:rPr>
              <a:t>naujos atskiros sankryžos</a:t>
            </a:r>
            <a:r>
              <a:rPr lang="lt-LT" sz="1000" dirty="0">
                <a:solidFill>
                  <a:srgbClr val="000000"/>
                </a:solidFill>
                <a:latin typeface="Myriad Pro" charset="0"/>
              </a:rPr>
              <a:t>, </a:t>
            </a:r>
            <a:r>
              <a:rPr lang="lt-LT" sz="1000" b="1" dirty="0">
                <a:solidFill>
                  <a:srgbClr val="000000"/>
                </a:solidFill>
                <a:latin typeface="Myriad Pro" charset="0"/>
              </a:rPr>
              <a:t>išvengiant</a:t>
            </a:r>
            <a:r>
              <a:rPr lang="lt-LT" sz="1000" dirty="0">
                <a:solidFill>
                  <a:srgbClr val="000000"/>
                </a:solidFill>
                <a:latin typeface="Myriad Pro" charset="0"/>
              </a:rPr>
              <a:t> </a:t>
            </a:r>
            <a:r>
              <a:rPr lang="lt-LT" sz="1000" b="1" dirty="0">
                <a:solidFill>
                  <a:srgbClr val="000000"/>
                </a:solidFill>
                <a:latin typeface="Myriad Pro" charset="0"/>
              </a:rPr>
              <a:t>vieno lygio sankirtų</a:t>
            </a:r>
            <a:r>
              <a:rPr lang="lt-LT" sz="1000" dirty="0">
                <a:solidFill>
                  <a:srgbClr val="000000"/>
                </a:solidFill>
                <a:latin typeface="Myriad Pro" charset="0"/>
              </a:rPr>
              <a:t>, kurios kelia vieną iš </a:t>
            </a:r>
            <a:r>
              <a:rPr lang="lt-LT" sz="1000" b="1" dirty="0">
                <a:solidFill>
                  <a:srgbClr val="000000"/>
                </a:solidFill>
                <a:latin typeface="Myriad Pro" charset="0"/>
              </a:rPr>
              <a:t>didžiausių rūpesčių geležinkelių sektoriuje</a:t>
            </a:r>
            <a:r>
              <a:rPr lang="lt-LT" sz="1000" dirty="0">
                <a:solidFill>
                  <a:srgbClr val="000000"/>
                </a:solidFill>
                <a:latin typeface="Myriad Pro" charset="0"/>
              </a:rPr>
              <a:t>. </a:t>
            </a:r>
          </a:p>
          <a:p>
            <a:pPr indent="-134993" defTabSz="514323">
              <a:lnSpc>
                <a:spcPct val="107000"/>
              </a:lnSpc>
              <a:spcBef>
                <a:spcPts val="750"/>
              </a:spcBef>
              <a:spcAft>
                <a:spcPts val="429"/>
              </a:spcAft>
              <a:buBlip>
                <a:blip r:embed="rId4"/>
              </a:buBlip>
            </a:pPr>
            <a:r>
              <a:rPr lang="lt-LT" sz="1000" dirty="0">
                <a:solidFill>
                  <a:srgbClr val="000000"/>
                </a:solidFill>
                <a:latin typeface="Myriad Pro" charset="0"/>
              </a:rPr>
              <a:t>Lygiagrečiai geležinkelio linijai </a:t>
            </a:r>
            <a:r>
              <a:rPr lang="lt-LT" sz="1000" b="1" dirty="0">
                <a:solidFill>
                  <a:srgbClr val="000000"/>
                </a:solidFill>
                <a:latin typeface="Myriad Pro" charset="0"/>
              </a:rPr>
              <a:t>projektuojami</a:t>
            </a:r>
            <a:r>
              <a:rPr lang="lt-LT" sz="1000" dirty="0">
                <a:solidFill>
                  <a:srgbClr val="000000"/>
                </a:solidFill>
                <a:latin typeface="Myriad Pro" charset="0"/>
              </a:rPr>
              <a:t> </a:t>
            </a:r>
            <a:r>
              <a:rPr lang="lt-LT" sz="1000" b="1" dirty="0">
                <a:solidFill>
                  <a:srgbClr val="000000"/>
                </a:solidFill>
                <a:latin typeface="Myriad Pro" charset="0"/>
              </a:rPr>
              <a:t>privažiuojamieji keliai, kurie užtikrins susisiekimą </a:t>
            </a:r>
            <a:r>
              <a:rPr lang="lt-LT" sz="1000" dirty="0">
                <a:solidFill>
                  <a:srgbClr val="000000"/>
                </a:solidFill>
                <a:latin typeface="Myriad Pro" charset="0"/>
              </a:rPr>
              <a:t>tarp</a:t>
            </a:r>
            <a:r>
              <a:rPr lang="lt-LT" sz="1000" b="1" dirty="0">
                <a:solidFill>
                  <a:srgbClr val="000000"/>
                </a:solidFill>
                <a:latin typeface="Myriad Pro" charset="0"/>
              </a:rPr>
              <a:t> </a:t>
            </a:r>
            <a:r>
              <a:rPr lang="lt-LT" sz="1000" dirty="0">
                <a:solidFill>
                  <a:srgbClr val="000000"/>
                </a:solidFill>
                <a:latin typeface="Myriad Pro" charset="0"/>
              </a:rPr>
              <a:t>gretimų privačių žemės sklypų savininkų. </a:t>
            </a:r>
          </a:p>
          <a:p>
            <a:pPr algn="just" defTabSz="514323">
              <a:lnSpc>
                <a:spcPct val="107000"/>
              </a:lnSpc>
              <a:spcBef>
                <a:spcPts val="750"/>
              </a:spcBef>
              <a:spcAft>
                <a:spcPts val="429"/>
              </a:spcAft>
            </a:pPr>
            <a:r>
              <a:rPr lang="lt-LT" sz="1000" i="1" dirty="0">
                <a:solidFill>
                  <a:srgbClr val="000000"/>
                </a:solidFill>
                <a:latin typeface="Myriad Pro" charset="0"/>
              </a:rPr>
              <a:t>Pastaba: Šios prezentacijos pristatymo tikslais, pateiksime tik Pasvalio raj. sav. ribose esančią infrastruktūrą. </a:t>
            </a:r>
            <a:endParaRPr lang="es-ES" sz="1000" dirty="0">
              <a:solidFill>
                <a:srgbClr val="000000"/>
              </a:solidFill>
              <a:latin typeface="Myriad Pro" charset="0"/>
            </a:endParaRPr>
          </a:p>
        </p:txBody>
      </p:sp>
      <p:sp>
        <p:nvSpPr>
          <p:cNvPr id="12" name="Elipse 11">
            <a:extLst>
              <a:ext uri="{FF2B5EF4-FFF2-40B4-BE49-F238E27FC236}">
                <a16:creationId xmlns:a16="http://schemas.microsoft.com/office/drawing/2014/main" id="{543BDF9E-DFBD-4800-869A-57374714CF3A}"/>
              </a:ext>
            </a:extLst>
          </p:cNvPr>
          <p:cNvSpPr/>
          <p:nvPr/>
        </p:nvSpPr>
        <p:spPr>
          <a:xfrm rot="628313">
            <a:off x="5015117" y="1767445"/>
            <a:ext cx="570146" cy="97334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CuadroTexto 18">
            <a:extLst>
              <a:ext uri="{FF2B5EF4-FFF2-40B4-BE49-F238E27FC236}">
                <a16:creationId xmlns:a16="http://schemas.microsoft.com/office/drawing/2014/main" id="{7297388E-D72E-42B9-8176-384FC808548D}"/>
              </a:ext>
            </a:extLst>
          </p:cNvPr>
          <p:cNvSpPr txBox="1"/>
          <p:nvPr/>
        </p:nvSpPr>
        <p:spPr>
          <a:xfrm>
            <a:off x="6733309" y="2254115"/>
            <a:ext cx="749734" cy="398616"/>
          </a:xfrm>
          <a:prstGeom prst="rect">
            <a:avLst/>
          </a:prstGeom>
          <a:noFill/>
        </p:spPr>
        <p:txBody>
          <a:bodyPr wrap="square" rtlCol="0">
            <a:spAutoFit/>
          </a:bodyPr>
          <a:lstStyle/>
          <a:p>
            <a:r>
              <a:rPr lang="en-GB" sz="1000">
                <a:solidFill>
                  <a:schemeClr val="accent6"/>
                </a:solidFill>
              </a:rPr>
              <a:t>ROAD NR. </a:t>
            </a:r>
            <a:r>
              <a:rPr lang="pl-PL" sz="1000">
                <a:solidFill>
                  <a:schemeClr val="accent6"/>
                </a:solidFill>
              </a:rPr>
              <a:t>xxx</a:t>
            </a:r>
            <a:endParaRPr lang="es-ES" sz="1000">
              <a:solidFill>
                <a:schemeClr val="accent6"/>
              </a:solidFill>
            </a:endParaRPr>
          </a:p>
        </p:txBody>
      </p:sp>
    </p:spTree>
    <p:extLst>
      <p:ext uri="{BB962C8B-B14F-4D97-AF65-F5344CB8AC3E}">
        <p14:creationId xmlns:p14="http://schemas.microsoft.com/office/powerpoint/2010/main" val="235349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CA1BC7D0-7384-4532-B0E3-CBADB5E6B94E}"/>
              </a:ext>
            </a:extLst>
          </p:cNvPr>
          <p:cNvPicPr>
            <a:picLocks noChangeAspect="1"/>
          </p:cNvPicPr>
          <p:nvPr/>
        </p:nvPicPr>
        <p:blipFill>
          <a:blip r:embed="rId3"/>
          <a:stretch>
            <a:fillRect/>
          </a:stretch>
        </p:blipFill>
        <p:spPr>
          <a:xfrm>
            <a:off x="2824235" y="1471871"/>
            <a:ext cx="6250676" cy="1393509"/>
          </a:xfrm>
          <a:prstGeom prst="rect">
            <a:avLst/>
          </a:prstGeom>
        </p:spPr>
      </p:pic>
      <p:pic>
        <p:nvPicPr>
          <p:cNvPr id="3" name="Obraz 2">
            <a:extLst>
              <a:ext uri="{FF2B5EF4-FFF2-40B4-BE49-F238E27FC236}">
                <a16:creationId xmlns:a16="http://schemas.microsoft.com/office/drawing/2014/main" id="{F307561C-88FE-4C8A-B0FA-F2AE2CE09D6B}"/>
              </a:ext>
            </a:extLst>
          </p:cNvPr>
          <p:cNvPicPr>
            <a:picLocks noChangeAspect="1"/>
          </p:cNvPicPr>
          <p:nvPr/>
        </p:nvPicPr>
        <p:blipFill>
          <a:blip r:embed="rId4"/>
          <a:stretch>
            <a:fillRect/>
          </a:stretch>
        </p:blipFill>
        <p:spPr>
          <a:xfrm>
            <a:off x="69089" y="1344104"/>
            <a:ext cx="2629866" cy="3734074"/>
          </a:xfrm>
          <a:prstGeom prst="rect">
            <a:avLst/>
          </a:prstGeom>
        </p:spPr>
      </p:pic>
      <p:sp>
        <p:nvSpPr>
          <p:cNvPr id="28" name="Marcador de texto 27">
            <a:extLst>
              <a:ext uri="{FF2B5EF4-FFF2-40B4-BE49-F238E27FC236}">
                <a16:creationId xmlns:a16="http://schemas.microsoft.com/office/drawing/2014/main" id="{56E88CDF-DF73-4DD2-9C24-2EC500B0D534}"/>
              </a:ext>
            </a:extLst>
          </p:cNvPr>
          <p:cNvSpPr>
            <a:spLocks noGrp="1"/>
          </p:cNvSpPr>
          <p:nvPr>
            <p:ph type="body" sz="quarter" idx="20"/>
          </p:nvPr>
        </p:nvSpPr>
        <p:spPr/>
        <p:txBody>
          <a:bodyPr/>
          <a:lstStyle/>
          <a:p>
            <a:r>
              <a:rPr lang="lt-LT" sz="2000" dirty="0"/>
              <a:t>RUOŽO JONIŠKĖLIS-VAŠKAI BENDRAS APRAŠYMAS</a:t>
            </a:r>
            <a:endParaRPr lang="es-ES" sz="2000" dirty="0"/>
          </a:p>
        </p:txBody>
      </p:sp>
      <p:sp>
        <p:nvSpPr>
          <p:cNvPr id="12" name="Elipse 11">
            <a:extLst>
              <a:ext uri="{FF2B5EF4-FFF2-40B4-BE49-F238E27FC236}">
                <a16:creationId xmlns:a16="http://schemas.microsoft.com/office/drawing/2014/main" id="{543BDF9E-DFBD-4800-869A-57374714CF3A}"/>
              </a:ext>
            </a:extLst>
          </p:cNvPr>
          <p:cNvSpPr/>
          <p:nvPr/>
        </p:nvSpPr>
        <p:spPr>
          <a:xfrm rot="628313">
            <a:off x="612337" y="1892379"/>
            <a:ext cx="570146" cy="97334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3" name="Conector recto de flecha 12">
            <a:extLst>
              <a:ext uri="{FF2B5EF4-FFF2-40B4-BE49-F238E27FC236}">
                <a16:creationId xmlns:a16="http://schemas.microsoft.com/office/drawing/2014/main" id="{A45FED0C-B8BE-4508-BB48-9AC21E93DA78}"/>
              </a:ext>
            </a:extLst>
          </p:cNvPr>
          <p:cNvCxnSpPr>
            <a:cxnSpLocks/>
            <a:stCxn id="12" idx="6"/>
          </p:cNvCxnSpPr>
          <p:nvPr/>
        </p:nvCxnSpPr>
        <p:spPr>
          <a:xfrm>
            <a:off x="1177735" y="2430862"/>
            <a:ext cx="1646500" cy="63156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3" name="CuadroTexto 22">
            <a:extLst>
              <a:ext uri="{FF2B5EF4-FFF2-40B4-BE49-F238E27FC236}">
                <a16:creationId xmlns:a16="http://schemas.microsoft.com/office/drawing/2014/main" id="{1FA32342-5D86-4671-A295-04B505BDCA02}"/>
              </a:ext>
            </a:extLst>
          </p:cNvPr>
          <p:cNvSpPr txBox="1"/>
          <p:nvPr/>
        </p:nvSpPr>
        <p:spPr>
          <a:xfrm>
            <a:off x="6094687" y="1706336"/>
            <a:ext cx="705642" cy="246221"/>
          </a:xfrm>
          <a:prstGeom prst="rect">
            <a:avLst/>
          </a:prstGeom>
          <a:noFill/>
          <a:ln>
            <a:solidFill>
              <a:srgbClr val="00B0F0"/>
            </a:solidFill>
          </a:ln>
        </p:spPr>
        <p:txBody>
          <a:bodyPr wrap="none" rtlCol="0">
            <a:spAutoFit/>
          </a:bodyPr>
          <a:lstStyle/>
          <a:p>
            <a:r>
              <a:rPr lang="pl-PL" sz="1000">
                <a:solidFill>
                  <a:srgbClr val="00B0F0"/>
                </a:solidFill>
              </a:rPr>
              <a:t>PASVALYS</a:t>
            </a:r>
            <a:endParaRPr lang="es-ES" sz="1000">
              <a:solidFill>
                <a:srgbClr val="00B0F0"/>
              </a:solidFill>
            </a:endParaRPr>
          </a:p>
        </p:txBody>
      </p:sp>
      <p:cxnSp>
        <p:nvCxnSpPr>
          <p:cNvPr id="26" name="Conector recto de flecha 25">
            <a:extLst>
              <a:ext uri="{FF2B5EF4-FFF2-40B4-BE49-F238E27FC236}">
                <a16:creationId xmlns:a16="http://schemas.microsoft.com/office/drawing/2014/main" id="{B3D6BDA9-4045-4BB5-BC86-4573D3A471C7}"/>
              </a:ext>
            </a:extLst>
          </p:cNvPr>
          <p:cNvCxnSpPr>
            <a:cxnSpLocks/>
            <a:stCxn id="14" idx="2"/>
          </p:cNvCxnSpPr>
          <p:nvPr/>
        </p:nvCxnSpPr>
        <p:spPr>
          <a:xfrm flipH="1">
            <a:off x="3215148" y="1613380"/>
            <a:ext cx="144524" cy="55524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CuadroTexto 22">
            <a:extLst>
              <a:ext uri="{FF2B5EF4-FFF2-40B4-BE49-F238E27FC236}">
                <a16:creationId xmlns:a16="http://schemas.microsoft.com/office/drawing/2014/main" id="{B977A17B-6ED8-4A9C-9612-540927233EEB}"/>
              </a:ext>
            </a:extLst>
          </p:cNvPr>
          <p:cNvSpPr txBox="1"/>
          <p:nvPr/>
        </p:nvSpPr>
        <p:spPr>
          <a:xfrm>
            <a:off x="2878864" y="1274826"/>
            <a:ext cx="961616" cy="338554"/>
          </a:xfrm>
          <a:prstGeom prst="rect">
            <a:avLst/>
          </a:prstGeom>
          <a:ln w="3175"/>
        </p:spPr>
        <p:style>
          <a:lnRef idx="2">
            <a:schemeClr val="dk1"/>
          </a:lnRef>
          <a:fillRef idx="1">
            <a:schemeClr val="lt1"/>
          </a:fillRef>
          <a:effectRef idx="0">
            <a:schemeClr val="dk1"/>
          </a:effectRef>
          <a:fontRef idx="minor">
            <a:schemeClr val="dk1"/>
          </a:fontRef>
        </p:style>
        <p:txBody>
          <a:bodyPr wrap="square" rtlCol="0">
            <a:spAutoFit/>
          </a:bodyPr>
          <a:lstStyle/>
          <a:p>
            <a:r>
              <a:rPr lang="lt-LT" sz="800" dirty="0">
                <a:ln w="0"/>
                <a:solidFill>
                  <a:schemeClr val="tx1"/>
                </a:solidFill>
                <a:effectLst>
                  <a:outerShdw blurRad="38100" dist="19050" dir="2700000" algn="tl" rotWithShape="0">
                    <a:schemeClr val="dk1">
                      <a:alpha val="40000"/>
                    </a:schemeClr>
                  </a:outerShdw>
                </a:effectLst>
              </a:rPr>
              <a:t>KELIAS NR. 3104 / </a:t>
            </a:r>
            <a:r>
              <a:rPr lang="pl-PL" sz="800" dirty="0">
                <a:ln w="0"/>
                <a:solidFill>
                  <a:schemeClr val="tx1"/>
                </a:solidFill>
                <a:effectLst>
                  <a:outerShdw blurRad="38100" dist="19050" dir="2700000" algn="tl" rotWithShape="0">
                    <a:schemeClr val="dk1">
                      <a:alpha val="40000"/>
                    </a:schemeClr>
                  </a:outerShdw>
                </a:effectLst>
              </a:rPr>
              <a:t>ROAD NO. 3104</a:t>
            </a:r>
            <a:endParaRPr lang="es-ES" sz="800" dirty="0">
              <a:ln w="0"/>
              <a:solidFill>
                <a:schemeClr val="tx1"/>
              </a:solidFill>
              <a:effectLst>
                <a:outerShdw blurRad="38100" dist="19050" dir="2700000" algn="tl" rotWithShape="0">
                  <a:schemeClr val="dk1">
                    <a:alpha val="40000"/>
                  </a:schemeClr>
                </a:outerShdw>
              </a:effectLst>
            </a:endParaRPr>
          </a:p>
        </p:txBody>
      </p:sp>
      <p:sp>
        <p:nvSpPr>
          <p:cNvPr id="17" name="CuadroTexto 22">
            <a:extLst>
              <a:ext uri="{FF2B5EF4-FFF2-40B4-BE49-F238E27FC236}">
                <a16:creationId xmlns:a16="http://schemas.microsoft.com/office/drawing/2014/main" id="{487FBABB-018B-496D-8217-F87CC45B012A}"/>
              </a:ext>
            </a:extLst>
          </p:cNvPr>
          <p:cNvSpPr txBox="1"/>
          <p:nvPr/>
        </p:nvSpPr>
        <p:spPr>
          <a:xfrm>
            <a:off x="3698784" y="1854659"/>
            <a:ext cx="873216" cy="338554"/>
          </a:xfrm>
          <a:prstGeom prst="rect">
            <a:avLst/>
          </a:prstGeom>
          <a:ln w="3175"/>
        </p:spPr>
        <p:style>
          <a:lnRef idx="2">
            <a:schemeClr val="dk1"/>
          </a:lnRef>
          <a:fillRef idx="1">
            <a:schemeClr val="lt1"/>
          </a:fillRef>
          <a:effectRef idx="0">
            <a:schemeClr val="dk1"/>
          </a:effectRef>
          <a:fontRef idx="minor">
            <a:schemeClr val="dk1"/>
          </a:fontRef>
        </p:style>
        <p:txBody>
          <a:bodyPr wrap="square" rtlCol="0">
            <a:spAutoFit/>
          </a:bodyPr>
          <a:lstStyle/>
          <a:p>
            <a:r>
              <a:rPr lang="lt-LT" sz="800" dirty="0">
                <a:ln w="0"/>
                <a:solidFill>
                  <a:schemeClr val="tx1"/>
                </a:solidFill>
                <a:effectLst>
                  <a:outerShdw blurRad="38100" dist="19050" dir="2700000" algn="tl" rotWithShape="0">
                    <a:schemeClr val="dk1">
                      <a:alpha val="40000"/>
                    </a:schemeClr>
                  </a:outerShdw>
                </a:effectLst>
              </a:rPr>
              <a:t>KELIAS NR. 209 / </a:t>
            </a:r>
            <a:r>
              <a:rPr lang="pl-PL" sz="800" dirty="0">
                <a:ln w="0"/>
                <a:solidFill>
                  <a:schemeClr val="tx1"/>
                </a:solidFill>
                <a:effectLst>
                  <a:outerShdw blurRad="38100" dist="19050" dir="2700000" algn="tl" rotWithShape="0">
                    <a:schemeClr val="dk1">
                      <a:alpha val="40000"/>
                    </a:schemeClr>
                  </a:outerShdw>
                </a:effectLst>
              </a:rPr>
              <a:t>ROAD NO. 209</a:t>
            </a:r>
            <a:endParaRPr lang="es-ES" sz="800" dirty="0">
              <a:ln w="0"/>
              <a:solidFill>
                <a:schemeClr val="tx1"/>
              </a:solidFill>
              <a:effectLst>
                <a:outerShdw blurRad="38100" dist="19050" dir="2700000" algn="tl" rotWithShape="0">
                  <a:schemeClr val="dk1">
                    <a:alpha val="40000"/>
                  </a:schemeClr>
                </a:outerShdw>
              </a:effectLst>
            </a:endParaRPr>
          </a:p>
        </p:txBody>
      </p:sp>
      <p:cxnSp>
        <p:nvCxnSpPr>
          <p:cNvPr id="18" name="Conector recto de flecha 25">
            <a:extLst>
              <a:ext uri="{FF2B5EF4-FFF2-40B4-BE49-F238E27FC236}">
                <a16:creationId xmlns:a16="http://schemas.microsoft.com/office/drawing/2014/main" id="{B7F3A12C-8DA0-405A-9572-F1A84CD3B826}"/>
              </a:ext>
            </a:extLst>
          </p:cNvPr>
          <p:cNvCxnSpPr>
            <a:cxnSpLocks/>
            <a:stCxn id="17" idx="2"/>
          </p:cNvCxnSpPr>
          <p:nvPr/>
        </p:nvCxnSpPr>
        <p:spPr>
          <a:xfrm flipH="1">
            <a:off x="3840480" y="2193213"/>
            <a:ext cx="294912" cy="18583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CuadroTexto 22">
            <a:extLst>
              <a:ext uri="{FF2B5EF4-FFF2-40B4-BE49-F238E27FC236}">
                <a16:creationId xmlns:a16="http://schemas.microsoft.com/office/drawing/2014/main" id="{448A87FF-A14E-431F-8DB1-AB7496CE09FA}"/>
              </a:ext>
            </a:extLst>
          </p:cNvPr>
          <p:cNvSpPr txBox="1"/>
          <p:nvPr/>
        </p:nvSpPr>
        <p:spPr>
          <a:xfrm>
            <a:off x="4693710" y="1962377"/>
            <a:ext cx="990863" cy="338554"/>
          </a:xfrm>
          <a:prstGeom prst="rect">
            <a:avLst/>
          </a:prstGeom>
          <a:ln w="3175"/>
        </p:spPr>
        <p:style>
          <a:lnRef idx="2">
            <a:schemeClr val="dk1"/>
          </a:lnRef>
          <a:fillRef idx="1">
            <a:schemeClr val="lt1"/>
          </a:fillRef>
          <a:effectRef idx="0">
            <a:schemeClr val="dk1"/>
          </a:effectRef>
          <a:fontRef idx="minor">
            <a:schemeClr val="dk1"/>
          </a:fontRef>
        </p:style>
        <p:txBody>
          <a:bodyPr wrap="square" rtlCol="0">
            <a:spAutoFit/>
          </a:bodyPr>
          <a:lstStyle/>
          <a:p>
            <a:r>
              <a:rPr lang="lt-LT" sz="800" dirty="0">
                <a:ln w="0"/>
                <a:solidFill>
                  <a:schemeClr val="tx1"/>
                </a:solidFill>
                <a:effectLst>
                  <a:outerShdw blurRad="38100" dist="19050" dir="2700000" algn="tl" rotWithShape="0">
                    <a:schemeClr val="dk1">
                      <a:alpha val="40000"/>
                    </a:schemeClr>
                  </a:outerShdw>
                </a:effectLst>
              </a:rPr>
              <a:t>KELIAS NR. 3107 /  </a:t>
            </a:r>
            <a:r>
              <a:rPr lang="pl-PL" sz="800" dirty="0">
                <a:ln w="0"/>
                <a:solidFill>
                  <a:schemeClr val="tx1"/>
                </a:solidFill>
                <a:effectLst>
                  <a:outerShdw blurRad="38100" dist="19050" dir="2700000" algn="tl" rotWithShape="0">
                    <a:schemeClr val="dk1">
                      <a:alpha val="40000"/>
                    </a:schemeClr>
                  </a:outerShdw>
                </a:effectLst>
              </a:rPr>
              <a:t>ROAD NO. 3107</a:t>
            </a:r>
            <a:endParaRPr lang="es-ES" sz="800" dirty="0">
              <a:ln w="0"/>
              <a:solidFill>
                <a:schemeClr val="tx1"/>
              </a:solidFill>
              <a:effectLst>
                <a:outerShdw blurRad="38100" dist="19050" dir="2700000" algn="tl" rotWithShape="0">
                  <a:schemeClr val="dk1">
                    <a:alpha val="40000"/>
                  </a:schemeClr>
                </a:outerShdw>
              </a:effectLst>
            </a:endParaRPr>
          </a:p>
        </p:txBody>
      </p:sp>
      <p:cxnSp>
        <p:nvCxnSpPr>
          <p:cNvPr id="25" name="Conector recto de flecha 25">
            <a:extLst>
              <a:ext uri="{FF2B5EF4-FFF2-40B4-BE49-F238E27FC236}">
                <a16:creationId xmlns:a16="http://schemas.microsoft.com/office/drawing/2014/main" id="{AF0A2CFA-3EC3-4775-9F57-C4A0C5E54541}"/>
              </a:ext>
            </a:extLst>
          </p:cNvPr>
          <p:cNvCxnSpPr>
            <a:cxnSpLocks/>
            <a:stCxn id="24" idx="2"/>
          </p:cNvCxnSpPr>
          <p:nvPr/>
        </p:nvCxnSpPr>
        <p:spPr>
          <a:xfrm flipH="1">
            <a:off x="4693712" y="2300931"/>
            <a:ext cx="495430" cy="7811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CuadroTexto 22">
            <a:extLst>
              <a:ext uri="{FF2B5EF4-FFF2-40B4-BE49-F238E27FC236}">
                <a16:creationId xmlns:a16="http://schemas.microsoft.com/office/drawing/2014/main" id="{154BD050-2996-4A88-82C5-A8C36015A568}"/>
              </a:ext>
            </a:extLst>
          </p:cNvPr>
          <p:cNvSpPr txBox="1"/>
          <p:nvPr/>
        </p:nvSpPr>
        <p:spPr>
          <a:xfrm>
            <a:off x="8117169" y="2234613"/>
            <a:ext cx="926039" cy="338554"/>
          </a:xfrm>
          <a:prstGeom prst="rect">
            <a:avLst/>
          </a:prstGeom>
          <a:ln w="3175"/>
        </p:spPr>
        <p:style>
          <a:lnRef idx="2">
            <a:schemeClr val="dk1"/>
          </a:lnRef>
          <a:fillRef idx="1">
            <a:schemeClr val="lt1"/>
          </a:fillRef>
          <a:effectRef idx="0">
            <a:schemeClr val="dk1"/>
          </a:effectRef>
          <a:fontRef idx="minor">
            <a:schemeClr val="dk1"/>
          </a:fontRef>
        </p:style>
        <p:txBody>
          <a:bodyPr wrap="square" rtlCol="0">
            <a:spAutoFit/>
          </a:bodyPr>
          <a:lstStyle/>
          <a:p>
            <a:r>
              <a:rPr lang="lt-LT" sz="800" dirty="0">
                <a:ln w="0"/>
                <a:solidFill>
                  <a:schemeClr val="tx1"/>
                </a:solidFill>
                <a:effectLst>
                  <a:outerShdw blurRad="38100" dist="19050" dir="2700000" algn="tl" rotWithShape="0">
                    <a:schemeClr val="dk1">
                      <a:alpha val="40000"/>
                    </a:schemeClr>
                  </a:outerShdw>
                </a:effectLst>
              </a:rPr>
              <a:t>KELIAS NR. 2925 / </a:t>
            </a:r>
            <a:r>
              <a:rPr lang="pl-PL" sz="800" dirty="0">
                <a:ln w="0"/>
                <a:solidFill>
                  <a:schemeClr val="tx1"/>
                </a:solidFill>
                <a:effectLst>
                  <a:outerShdw blurRad="38100" dist="19050" dir="2700000" algn="tl" rotWithShape="0">
                    <a:schemeClr val="dk1">
                      <a:alpha val="40000"/>
                    </a:schemeClr>
                  </a:outerShdw>
                </a:effectLst>
              </a:rPr>
              <a:t>ROAD NO. 2925</a:t>
            </a:r>
            <a:endParaRPr lang="es-ES" sz="800" dirty="0">
              <a:ln w="0"/>
              <a:solidFill>
                <a:schemeClr val="tx1"/>
              </a:solidFill>
              <a:effectLst>
                <a:outerShdw blurRad="38100" dist="19050" dir="2700000" algn="tl" rotWithShape="0">
                  <a:schemeClr val="dk1">
                    <a:alpha val="40000"/>
                  </a:schemeClr>
                </a:outerShdw>
              </a:effectLst>
            </a:endParaRPr>
          </a:p>
        </p:txBody>
      </p:sp>
      <p:cxnSp>
        <p:nvCxnSpPr>
          <p:cNvPr id="30" name="Conector recto de flecha 25">
            <a:extLst>
              <a:ext uri="{FF2B5EF4-FFF2-40B4-BE49-F238E27FC236}">
                <a16:creationId xmlns:a16="http://schemas.microsoft.com/office/drawing/2014/main" id="{8E5AEE40-96FC-4B4C-AD7F-99FFBEA0ACB8}"/>
              </a:ext>
            </a:extLst>
          </p:cNvPr>
          <p:cNvCxnSpPr>
            <a:cxnSpLocks/>
            <a:stCxn id="29" idx="0"/>
          </p:cNvCxnSpPr>
          <p:nvPr/>
        </p:nvCxnSpPr>
        <p:spPr>
          <a:xfrm flipV="1">
            <a:off x="8580189" y="1714501"/>
            <a:ext cx="175191" cy="52011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3" name="Obraz 32">
            <a:extLst>
              <a:ext uri="{FF2B5EF4-FFF2-40B4-BE49-F238E27FC236}">
                <a16:creationId xmlns:a16="http://schemas.microsoft.com/office/drawing/2014/main" id="{80C9CA1F-9F25-4CE2-B3AE-8E1B5D7276C0}"/>
              </a:ext>
            </a:extLst>
          </p:cNvPr>
          <p:cNvPicPr>
            <a:picLocks noChangeAspect="1"/>
          </p:cNvPicPr>
          <p:nvPr/>
        </p:nvPicPr>
        <p:blipFill>
          <a:blip r:embed="rId5"/>
          <a:stretch>
            <a:fillRect/>
          </a:stretch>
        </p:blipFill>
        <p:spPr>
          <a:xfrm>
            <a:off x="2821501" y="3319641"/>
            <a:ext cx="6240903" cy="1437554"/>
          </a:xfrm>
          <a:prstGeom prst="rect">
            <a:avLst/>
          </a:prstGeom>
        </p:spPr>
      </p:pic>
      <p:sp>
        <p:nvSpPr>
          <p:cNvPr id="34" name="CuadroTexto 22">
            <a:extLst>
              <a:ext uri="{FF2B5EF4-FFF2-40B4-BE49-F238E27FC236}">
                <a16:creationId xmlns:a16="http://schemas.microsoft.com/office/drawing/2014/main" id="{5FA56926-A438-4251-BA13-8AC1DD7E4A63}"/>
              </a:ext>
            </a:extLst>
          </p:cNvPr>
          <p:cNvSpPr txBox="1"/>
          <p:nvPr/>
        </p:nvSpPr>
        <p:spPr>
          <a:xfrm>
            <a:off x="3488298" y="4391246"/>
            <a:ext cx="957751" cy="338554"/>
          </a:xfrm>
          <a:prstGeom prst="rect">
            <a:avLst/>
          </a:prstGeom>
          <a:ln w="3175"/>
        </p:spPr>
        <p:style>
          <a:lnRef idx="2">
            <a:schemeClr val="dk1"/>
          </a:lnRef>
          <a:fillRef idx="1">
            <a:schemeClr val="lt1"/>
          </a:fillRef>
          <a:effectRef idx="0">
            <a:schemeClr val="dk1"/>
          </a:effectRef>
          <a:fontRef idx="minor">
            <a:schemeClr val="dk1"/>
          </a:fontRef>
        </p:style>
        <p:txBody>
          <a:bodyPr wrap="square" rtlCol="0">
            <a:spAutoFit/>
          </a:bodyPr>
          <a:lstStyle/>
          <a:p>
            <a:r>
              <a:rPr lang="lt-LT" sz="800" dirty="0">
                <a:ln w="0"/>
                <a:solidFill>
                  <a:schemeClr val="tx1"/>
                </a:solidFill>
                <a:effectLst>
                  <a:outerShdw blurRad="38100" dist="19050" dir="2700000" algn="tl" rotWithShape="0">
                    <a:schemeClr val="dk1">
                      <a:alpha val="40000"/>
                    </a:schemeClr>
                  </a:outerShdw>
                </a:effectLst>
              </a:rPr>
              <a:t>KELIAS NR. 2925 / </a:t>
            </a:r>
            <a:r>
              <a:rPr lang="pl-PL" sz="800" dirty="0">
                <a:ln w="0"/>
                <a:solidFill>
                  <a:schemeClr val="tx1"/>
                </a:solidFill>
                <a:effectLst>
                  <a:outerShdw blurRad="38100" dist="19050" dir="2700000" algn="tl" rotWithShape="0">
                    <a:schemeClr val="dk1">
                      <a:alpha val="40000"/>
                    </a:schemeClr>
                  </a:outerShdw>
                </a:effectLst>
              </a:rPr>
              <a:t>ROAD NO. 2925</a:t>
            </a:r>
            <a:endParaRPr lang="es-ES" sz="800" dirty="0">
              <a:ln w="0"/>
              <a:solidFill>
                <a:schemeClr val="tx1"/>
              </a:solidFill>
              <a:effectLst>
                <a:outerShdw blurRad="38100" dist="19050" dir="2700000" algn="tl" rotWithShape="0">
                  <a:schemeClr val="dk1">
                    <a:alpha val="40000"/>
                  </a:schemeClr>
                </a:outerShdw>
              </a:effectLst>
            </a:endParaRPr>
          </a:p>
        </p:txBody>
      </p:sp>
      <p:cxnSp>
        <p:nvCxnSpPr>
          <p:cNvPr id="35" name="Conector recto de flecha 25">
            <a:extLst>
              <a:ext uri="{FF2B5EF4-FFF2-40B4-BE49-F238E27FC236}">
                <a16:creationId xmlns:a16="http://schemas.microsoft.com/office/drawing/2014/main" id="{087C68B9-1E72-4ED1-A50C-D89704D98BF2}"/>
              </a:ext>
            </a:extLst>
          </p:cNvPr>
          <p:cNvCxnSpPr>
            <a:cxnSpLocks/>
            <a:stCxn id="34" idx="0"/>
          </p:cNvCxnSpPr>
          <p:nvPr/>
        </p:nvCxnSpPr>
        <p:spPr>
          <a:xfrm flipV="1">
            <a:off x="3967174" y="3779522"/>
            <a:ext cx="254306" cy="61172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0" name="CuadroTexto 22">
            <a:extLst>
              <a:ext uri="{FF2B5EF4-FFF2-40B4-BE49-F238E27FC236}">
                <a16:creationId xmlns:a16="http://schemas.microsoft.com/office/drawing/2014/main" id="{2572EFAE-74EF-4F39-889B-0F73217D1D02}"/>
              </a:ext>
            </a:extLst>
          </p:cNvPr>
          <p:cNvSpPr txBox="1"/>
          <p:nvPr/>
        </p:nvSpPr>
        <p:spPr>
          <a:xfrm>
            <a:off x="6806012" y="2537031"/>
            <a:ext cx="1091520" cy="338554"/>
          </a:xfrm>
          <a:prstGeom prst="rect">
            <a:avLst/>
          </a:prstGeom>
          <a:ln w="3175"/>
        </p:spPr>
        <p:style>
          <a:lnRef idx="2">
            <a:schemeClr val="dk1"/>
          </a:lnRef>
          <a:fillRef idx="1">
            <a:schemeClr val="lt1"/>
          </a:fillRef>
          <a:effectRef idx="0">
            <a:schemeClr val="dk1"/>
          </a:effectRef>
          <a:fontRef idx="minor">
            <a:schemeClr val="dk1"/>
          </a:fontRef>
        </p:style>
        <p:txBody>
          <a:bodyPr wrap="square" rtlCol="0">
            <a:spAutoFit/>
          </a:bodyPr>
          <a:lstStyle/>
          <a:p>
            <a:r>
              <a:rPr lang="lt-LT" sz="800" dirty="0">
                <a:ln w="0"/>
                <a:solidFill>
                  <a:schemeClr val="tx1"/>
                </a:solidFill>
                <a:effectLst>
                  <a:outerShdw blurRad="38100" dist="19050" dir="2700000" algn="tl" rotWithShape="0">
                    <a:schemeClr val="dk1">
                      <a:alpha val="40000"/>
                    </a:schemeClr>
                  </a:outerShdw>
                </a:effectLst>
              </a:rPr>
              <a:t>VIETINĖS REIKŠMĖS KELIAS / </a:t>
            </a:r>
            <a:r>
              <a:rPr lang="pl-PL" sz="800" dirty="0" err="1">
                <a:ln w="0"/>
                <a:solidFill>
                  <a:schemeClr val="tx1"/>
                </a:solidFill>
                <a:effectLst>
                  <a:outerShdw blurRad="38100" dist="19050" dir="2700000" algn="tl" rotWithShape="0">
                    <a:schemeClr val="dk1">
                      <a:alpha val="40000"/>
                    </a:schemeClr>
                  </a:outerShdw>
                </a:effectLst>
              </a:rPr>
              <a:t>LOCAL</a:t>
            </a:r>
            <a:r>
              <a:rPr lang="pl-PL" sz="800" dirty="0">
                <a:ln w="0"/>
                <a:solidFill>
                  <a:schemeClr val="tx1"/>
                </a:solidFill>
                <a:effectLst>
                  <a:outerShdw blurRad="38100" dist="19050" dir="2700000" algn="tl" rotWithShape="0">
                    <a:schemeClr val="dk1">
                      <a:alpha val="40000"/>
                    </a:schemeClr>
                  </a:outerShdw>
                </a:effectLst>
              </a:rPr>
              <a:t> ROAD</a:t>
            </a:r>
            <a:endParaRPr lang="es-ES" sz="800" dirty="0">
              <a:ln w="0"/>
              <a:solidFill>
                <a:schemeClr val="tx1"/>
              </a:solidFill>
              <a:effectLst>
                <a:outerShdw blurRad="38100" dist="19050" dir="2700000" algn="tl" rotWithShape="0">
                  <a:schemeClr val="dk1">
                    <a:alpha val="40000"/>
                  </a:schemeClr>
                </a:outerShdw>
              </a:effectLst>
            </a:endParaRPr>
          </a:p>
        </p:txBody>
      </p:sp>
      <p:cxnSp>
        <p:nvCxnSpPr>
          <p:cNvPr id="41" name="Conector recto de flecha 25">
            <a:extLst>
              <a:ext uri="{FF2B5EF4-FFF2-40B4-BE49-F238E27FC236}">
                <a16:creationId xmlns:a16="http://schemas.microsoft.com/office/drawing/2014/main" id="{BB3E42DC-5E3C-4E5E-B73D-FAA1F624540D}"/>
              </a:ext>
            </a:extLst>
          </p:cNvPr>
          <p:cNvCxnSpPr>
            <a:cxnSpLocks/>
            <a:stCxn id="40" idx="0"/>
          </p:cNvCxnSpPr>
          <p:nvPr/>
        </p:nvCxnSpPr>
        <p:spPr>
          <a:xfrm flipV="1">
            <a:off x="7351772" y="2028759"/>
            <a:ext cx="530392" cy="50827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4" name="CuadroTexto 22">
            <a:extLst>
              <a:ext uri="{FF2B5EF4-FFF2-40B4-BE49-F238E27FC236}">
                <a16:creationId xmlns:a16="http://schemas.microsoft.com/office/drawing/2014/main" id="{117EC51D-EC07-42A2-8026-ED5E00A67335}"/>
              </a:ext>
            </a:extLst>
          </p:cNvPr>
          <p:cNvSpPr txBox="1"/>
          <p:nvPr/>
        </p:nvSpPr>
        <p:spPr>
          <a:xfrm>
            <a:off x="6344232" y="4435924"/>
            <a:ext cx="1005430" cy="338554"/>
          </a:xfrm>
          <a:prstGeom prst="rect">
            <a:avLst/>
          </a:prstGeom>
          <a:ln w="3175"/>
        </p:spPr>
        <p:style>
          <a:lnRef idx="2">
            <a:schemeClr val="dk1"/>
          </a:lnRef>
          <a:fillRef idx="1">
            <a:schemeClr val="lt1"/>
          </a:fillRef>
          <a:effectRef idx="0">
            <a:schemeClr val="dk1"/>
          </a:effectRef>
          <a:fontRef idx="minor">
            <a:schemeClr val="dk1"/>
          </a:fontRef>
        </p:style>
        <p:txBody>
          <a:bodyPr wrap="square" rtlCol="0">
            <a:spAutoFit/>
          </a:bodyPr>
          <a:lstStyle/>
          <a:p>
            <a:r>
              <a:rPr lang="lt-LT" sz="800" dirty="0">
                <a:ln w="0"/>
                <a:solidFill>
                  <a:schemeClr val="tx1"/>
                </a:solidFill>
                <a:effectLst>
                  <a:outerShdw blurRad="38100" dist="19050" dir="2700000" algn="tl" rotWithShape="0">
                    <a:schemeClr val="dk1">
                      <a:alpha val="40000"/>
                    </a:schemeClr>
                  </a:outerShdw>
                </a:effectLst>
              </a:rPr>
              <a:t>KELIAS NR. 3109 / </a:t>
            </a:r>
            <a:r>
              <a:rPr lang="pl-PL" sz="800" dirty="0">
                <a:ln w="0"/>
                <a:solidFill>
                  <a:schemeClr val="tx1"/>
                </a:solidFill>
                <a:effectLst>
                  <a:outerShdw blurRad="38100" dist="19050" dir="2700000" algn="tl" rotWithShape="0">
                    <a:schemeClr val="dk1">
                      <a:alpha val="40000"/>
                    </a:schemeClr>
                  </a:outerShdw>
                </a:effectLst>
              </a:rPr>
              <a:t>ROAD NO. 3109</a:t>
            </a:r>
            <a:endParaRPr lang="es-ES" sz="800" dirty="0">
              <a:ln w="0"/>
              <a:solidFill>
                <a:schemeClr val="tx1"/>
              </a:solidFill>
              <a:effectLst>
                <a:outerShdw blurRad="38100" dist="19050" dir="2700000" algn="tl" rotWithShape="0">
                  <a:schemeClr val="dk1">
                    <a:alpha val="40000"/>
                  </a:schemeClr>
                </a:outerShdw>
              </a:effectLst>
            </a:endParaRPr>
          </a:p>
        </p:txBody>
      </p:sp>
      <p:cxnSp>
        <p:nvCxnSpPr>
          <p:cNvPr id="45" name="Conector recto de flecha 25">
            <a:extLst>
              <a:ext uri="{FF2B5EF4-FFF2-40B4-BE49-F238E27FC236}">
                <a16:creationId xmlns:a16="http://schemas.microsoft.com/office/drawing/2014/main" id="{ED18FD18-5503-4700-9458-10ACBA8B8C1D}"/>
              </a:ext>
            </a:extLst>
          </p:cNvPr>
          <p:cNvCxnSpPr>
            <a:cxnSpLocks/>
          </p:cNvCxnSpPr>
          <p:nvPr/>
        </p:nvCxnSpPr>
        <p:spPr>
          <a:xfrm flipH="1" flipV="1">
            <a:off x="6928659" y="3969328"/>
            <a:ext cx="149364" cy="44955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9" name="CuadroTexto 22">
            <a:extLst>
              <a:ext uri="{FF2B5EF4-FFF2-40B4-BE49-F238E27FC236}">
                <a16:creationId xmlns:a16="http://schemas.microsoft.com/office/drawing/2014/main" id="{892EE84F-078E-4A39-A438-3410C7027FB0}"/>
              </a:ext>
            </a:extLst>
          </p:cNvPr>
          <p:cNvSpPr txBox="1"/>
          <p:nvPr/>
        </p:nvSpPr>
        <p:spPr>
          <a:xfrm>
            <a:off x="4922521" y="4435924"/>
            <a:ext cx="870806" cy="338554"/>
          </a:xfrm>
          <a:prstGeom prst="rect">
            <a:avLst/>
          </a:prstGeom>
          <a:ln w="3175"/>
        </p:spPr>
        <p:style>
          <a:lnRef idx="2">
            <a:schemeClr val="dk1"/>
          </a:lnRef>
          <a:fillRef idx="1">
            <a:schemeClr val="lt1"/>
          </a:fillRef>
          <a:effectRef idx="0">
            <a:schemeClr val="dk1"/>
          </a:effectRef>
          <a:fontRef idx="minor">
            <a:schemeClr val="dk1"/>
          </a:fontRef>
        </p:style>
        <p:txBody>
          <a:bodyPr wrap="square" rtlCol="0">
            <a:spAutoFit/>
          </a:bodyPr>
          <a:lstStyle/>
          <a:p>
            <a:r>
              <a:rPr lang="lt-LT" sz="800" dirty="0">
                <a:ln w="0"/>
                <a:solidFill>
                  <a:schemeClr val="tx1"/>
                </a:solidFill>
                <a:effectLst>
                  <a:outerShdw blurRad="38100" dist="19050" dir="2700000" algn="tl" rotWithShape="0">
                    <a:schemeClr val="dk1">
                      <a:alpha val="40000"/>
                    </a:schemeClr>
                  </a:outerShdw>
                </a:effectLst>
              </a:rPr>
              <a:t>ŽALIASIS TILTAS / </a:t>
            </a:r>
            <a:r>
              <a:rPr lang="pl-PL" sz="800" dirty="0" err="1">
                <a:ln w="0"/>
                <a:solidFill>
                  <a:schemeClr val="tx1"/>
                </a:solidFill>
                <a:effectLst>
                  <a:outerShdw blurRad="38100" dist="19050" dir="2700000" algn="tl" rotWithShape="0">
                    <a:schemeClr val="dk1">
                      <a:alpha val="40000"/>
                    </a:schemeClr>
                  </a:outerShdw>
                </a:effectLst>
              </a:rPr>
              <a:t>ECODUCT</a:t>
            </a:r>
            <a:endParaRPr lang="es-ES" sz="800" dirty="0">
              <a:ln w="0"/>
              <a:solidFill>
                <a:schemeClr val="tx1"/>
              </a:solidFill>
              <a:effectLst>
                <a:outerShdw blurRad="38100" dist="19050" dir="2700000" algn="tl" rotWithShape="0">
                  <a:schemeClr val="dk1">
                    <a:alpha val="40000"/>
                  </a:schemeClr>
                </a:outerShdw>
              </a:effectLst>
            </a:endParaRPr>
          </a:p>
        </p:txBody>
      </p:sp>
      <p:cxnSp>
        <p:nvCxnSpPr>
          <p:cNvPr id="50" name="Conector recto de flecha 25">
            <a:extLst>
              <a:ext uri="{FF2B5EF4-FFF2-40B4-BE49-F238E27FC236}">
                <a16:creationId xmlns:a16="http://schemas.microsoft.com/office/drawing/2014/main" id="{A9366ACA-6144-4DD7-A039-98A0CBDF3521}"/>
              </a:ext>
            </a:extLst>
          </p:cNvPr>
          <p:cNvCxnSpPr>
            <a:cxnSpLocks/>
            <a:stCxn id="49" idx="0"/>
          </p:cNvCxnSpPr>
          <p:nvPr/>
        </p:nvCxnSpPr>
        <p:spPr>
          <a:xfrm flipV="1">
            <a:off x="5357924" y="3824200"/>
            <a:ext cx="48209" cy="61172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Conector recto de flecha 25">
            <a:extLst>
              <a:ext uri="{FF2B5EF4-FFF2-40B4-BE49-F238E27FC236}">
                <a16:creationId xmlns:a16="http://schemas.microsoft.com/office/drawing/2014/main" id="{7BE44BC7-3F3B-41F2-889B-30C05A056827}"/>
              </a:ext>
            </a:extLst>
          </p:cNvPr>
          <p:cNvCxnSpPr>
            <a:cxnSpLocks/>
            <a:stCxn id="55" idx="2"/>
          </p:cNvCxnSpPr>
          <p:nvPr/>
        </p:nvCxnSpPr>
        <p:spPr>
          <a:xfrm>
            <a:off x="7220055" y="3586631"/>
            <a:ext cx="515474" cy="42038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5" name="CuadroTexto 22">
            <a:extLst>
              <a:ext uri="{FF2B5EF4-FFF2-40B4-BE49-F238E27FC236}">
                <a16:creationId xmlns:a16="http://schemas.microsoft.com/office/drawing/2014/main" id="{89D1D88E-8154-4386-898B-7EC5E0A7CB42}"/>
              </a:ext>
            </a:extLst>
          </p:cNvPr>
          <p:cNvSpPr txBox="1"/>
          <p:nvPr/>
        </p:nvSpPr>
        <p:spPr>
          <a:xfrm>
            <a:off x="6542577" y="3248077"/>
            <a:ext cx="1354955" cy="338554"/>
          </a:xfrm>
          <a:prstGeom prst="rect">
            <a:avLst/>
          </a:prstGeom>
          <a:ln w="3175"/>
        </p:spPr>
        <p:style>
          <a:lnRef idx="2">
            <a:schemeClr val="dk1"/>
          </a:lnRef>
          <a:fillRef idx="1">
            <a:schemeClr val="lt1"/>
          </a:fillRef>
          <a:effectRef idx="0">
            <a:schemeClr val="dk1"/>
          </a:effectRef>
          <a:fontRef idx="minor">
            <a:schemeClr val="dk1"/>
          </a:fontRef>
        </p:style>
        <p:txBody>
          <a:bodyPr wrap="square" rtlCol="0">
            <a:spAutoFit/>
          </a:bodyPr>
          <a:lstStyle/>
          <a:p>
            <a:r>
              <a:rPr lang="lt-LT" sz="800" dirty="0">
                <a:ln w="0"/>
                <a:solidFill>
                  <a:schemeClr val="tx1"/>
                </a:solidFill>
                <a:effectLst>
                  <a:outerShdw blurRad="38100" dist="19050" dir="2700000" algn="tl" rotWithShape="0">
                    <a:schemeClr val="dk1">
                      <a:alpha val="40000"/>
                    </a:schemeClr>
                  </a:outerShdw>
                </a:effectLst>
              </a:rPr>
              <a:t>TILTAS PER MŪŠOS UPĘ / </a:t>
            </a:r>
            <a:r>
              <a:rPr lang="pl-PL" sz="800" dirty="0">
                <a:ln w="0"/>
                <a:solidFill>
                  <a:schemeClr val="tx1"/>
                </a:solidFill>
                <a:effectLst>
                  <a:outerShdw blurRad="38100" dist="19050" dir="2700000" algn="tl" rotWithShape="0">
                    <a:schemeClr val="dk1">
                      <a:alpha val="40000"/>
                    </a:schemeClr>
                  </a:outerShdw>
                </a:effectLst>
              </a:rPr>
              <a:t>BRIDGE </a:t>
            </a:r>
            <a:r>
              <a:rPr lang="pl-PL" sz="800" dirty="0" err="1">
                <a:ln w="0"/>
                <a:solidFill>
                  <a:schemeClr val="tx1"/>
                </a:solidFill>
                <a:effectLst>
                  <a:outerShdw blurRad="38100" dist="19050" dir="2700000" algn="tl" rotWithShape="0">
                    <a:schemeClr val="dk1">
                      <a:alpha val="40000"/>
                    </a:schemeClr>
                  </a:outerShdw>
                </a:effectLst>
              </a:rPr>
              <a:t>OVER</a:t>
            </a:r>
            <a:r>
              <a:rPr lang="pl-PL" sz="800" dirty="0">
                <a:ln w="0"/>
                <a:solidFill>
                  <a:schemeClr val="tx1"/>
                </a:solidFill>
                <a:effectLst>
                  <a:outerShdw blurRad="38100" dist="19050" dir="2700000" algn="tl" rotWithShape="0">
                    <a:schemeClr val="dk1">
                      <a:alpha val="40000"/>
                    </a:schemeClr>
                  </a:outerShdw>
                </a:effectLst>
              </a:rPr>
              <a:t> </a:t>
            </a:r>
            <a:r>
              <a:rPr lang="pl-PL" sz="800" dirty="0" err="1">
                <a:ln w="0"/>
                <a:solidFill>
                  <a:schemeClr val="tx1"/>
                </a:solidFill>
                <a:effectLst>
                  <a:outerShdw blurRad="38100" dist="19050" dir="2700000" algn="tl" rotWithShape="0">
                    <a:schemeClr val="dk1">
                      <a:alpha val="40000"/>
                    </a:schemeClr>
                  </a:outerShdw>
                </a:effectLst>
              </a:rPr>
              <a:t>MŪŠA</a:t>
            </a:r>
            <a:r>
              <a:rPr lang="pl-PL" sz="800" dirty="0">
                <a:ln w="0"/>
                <a:solidFill>
                  <a:schemeClr val="tx1"/>
                </a:solidFill>
                <a:effectLst>
                  <a:outerShdw blurRad="38100" dist="19050" dir="2700000" algn="tl" rotWithShape="0">
                    <a:schemeClr val="dk1">
                      <a:alpha val="40000"/>
                    </a:schemeClr>
                  </a:outerShdw>
                </a:effectLst>
              </a:rPr>
              <a:t> RIVER</a:t>
            </a:r>
            <a:endParaRPr lang="es-ES" sz="800" dirty="0">
              <a:ln w="0"/>
              <a:solidFill>
                <a:schemeClr val="tx1"/>
              </a:solidFill>
              <a:effectLst>
                <a:outerShdw blurRad="38100" dist="19050" dir="2700000" algn="tl" rotWithShape="0">
                  <a:schemeClr val="dk1">
                    <a:alpha val="40000"/>
                  </a:schemeClr>
                </a:outerShdw>
              </a:effectLst>
            </a:endParaRPr>
          </a:p>
        </p:txBody>
      </p:sp>
      <p:cxnSp>
        <p:nvCxnSpPr>
          <p:cNvPr id="59" name="Conector recto de flecha 25">
            <a:extLst>
              <a:ext uri="{FF2B5EF4-FFF2-40B4-BE49-F238E27FC236}">
                <a16:creationId xmlns:a16="http://schemas.microsoft.com/office/drawing/2014/main" id="{E0EDABAE-FC42-437E-9F55-D6B4E7AFDA6C}"/>
              </a:ext>
            </a:extLst>
          </p:cNvPr>
          <p:cNvCxnSpPr>
            <a:cxnSpLocks/>
            <a:stCxn id="60" idx="3"/>
          </p:cNvCxnSpPr>
          <p:nvPr/>
        </p:nvCxnSpPr>
        <p:spPr>
          <a:xfrm flipH="1">
            <a:off x="8780508" y="3455826"/>
            <a:ext cx="262700" cy="49024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0" name="CuadroTexto 22">
            <a:extLst>
              <a:ext uri="{FF2B5EF4-FFF2-40B4-BE49-F238E27FC236}">
                <a16:creationId xmlns:a16="http://schemas.microsoft.com/office/drawing/2014/main" id="{601AB792-6E5F-4DE8-8756-38CA4447EC2A}"/>
              </a:ext>
            </a:extLst>
          </p:cNvPr>
          <p:cNvSpPr txBox="1"/>
          <p:nvPr/>
        </p:nvSpPr>
        <p:spPr>
          <a:xfrm>
            <a:off x="7942556" y="3248077"/>
            <a:ext cx="1100652" cy="415498"/>
          </a:xfrm>
          <a:prstGeom prst="rect">
            <a:avLst/>
          </a:prstGeom>
          <a:ln w="3175"/>
        </p:spPr>
        <p:style>
          <a:lnRef idx="2">
            <a:schemeClr val="dk1"/>
          </a:lnRef>
          <a:fillRef idx="1">
            <a:schemeClr val="lt1"/>
          </a:fillRef>
          <a:effectRef idx="0">
            <a:schemeClr val="dk1"/>
          </a:effectRef>
          <a:fontRef idx="minor">
            <a:schemeClr val="dk1"/>
          </a:fontRef>
        </p:style>
        <p:txBody>
          <a:bodyPr wrap="square" rtlCol="0">
            <a:spAutoFit/>
          </a:bodyPr>
          <a:lstStyle/>
          <a:p>
            <a:r>
              <a:rPr lang="lt-LT" sz="700" dirty="0">
                <a:ln w="0"/>
                <a:solidFill>
                  <a:schemeClr val="tx1"/>
                </a:solidFill>
                <a:effectLst>
                  <a:outerShdw blurRad="38100" dist="19050" dir="2700000" algn="tl" rotWithShape="0">
                    <a:schemeClr val="dk1">
                      <a:alpha val="40000"/>
                    </a:schemeClr>
                  </a:outerShdw>
                </a:effectLst>
              </a:rPr>
              <a:t>SIAUROJO GELEŽINKELIO VIADUKAS / </a:t>
            </a:r>
            <a:r>
              <a:rPr lang="pl-PL" sz="700" dirty="0" err="1">
                <a:ln w="0"/>
                <a:solidFill>
                  <a:schemeClr val="tx1"/>
                </a:solidFill>
                <a:effectLst>
                  <a:outerShdw blurRad="38100" dist="19050" dir="2700000" algn="tl" rotWithShape="0">
                    <a:schemeClr val="dk1">
                      <a:alpha val="40000"/>
                    </a:schemeClr>
                  </a:outerShdw>
                </a:effectLst>
              </a:rPr>
              <a:t>NARROW-GAUGE</a:t>
            </a:r>
            <a:r>
              <a:rPr lang="pl-PL" sz="700" dirty="0">
                <a:ln w="0"/>
                <a:solidFill>
                  <a:schemeClr val="tx1"/>
                </a:solidFill>
                <a:effectLst>
                  <a:outerShdw blurRad="38100" dist="19050" dir="2700000" algn="tl" rotWithShape="0">
                    <a:schemeClr val="dk1">
                      <a:alpha val="40000"/>
                    </a:schemeClr>
                  </a:outerShdw>
                </a:effectLst>
              </a:rPr>
              <a:t> </a:t>
            </a:r>
            <a:r>
              <a:rPr lang="pl-PL" sz="700" dirty="0" err="1">
                <a:ln w="0"/>
                <a:solidFill>
                  <a:schemeClr val="tx1"/>
                </a:solidFill>
                <a:effectLst>
                  <a:outerShdw blurRad="38100" dist="19050" dir="2700000" algn="tl" rotWithShape="0">
                    <a:schemeClr val="dk1">
                      <a:alpha val="40000"/>
                    </a:schemeClr>
                  </a:outerShdw>
                </a:effectLst>
              </a:rPr>
              <a:t>VIADUCT</a:t>
            </a:r>
            <a:endParaRPr lang="es-ES" sz="700" dirty="0">
              <a:ln w="0"/>
              <a:solidFill>
                <a:schemeClr val="tx1"/>
              </a:solidFill>
              <a:effectLst>
                <a:outerShdw blurRad="38100" dist="19050" dir="2700000" algn="tl" rotWithShape="0">
                  <a:schemeClr val="dk1">
                    <a:alpha val="40000"/>
                  </a:schemeClr>
                </a:outerShdw>
              </a:effectLst>
            </a:endParaRPr>
          </a:p>
        </p:txBody>
      </p:sp>
      <p:sp>
        <p:nvSpPr>
          <p:cNvPr id="63" name="CuadroTexto 22">
            <a:extLst>
              <a:ext uri="{FF2B5EF4-FFF2-40B4-BE49-F238E27FC236}">
                <a16:creationId xmlns:a16="http://schemas.microsoft.com/office/drawing/2014/main" id="{D1CAE0DC-43B3-4229-9B38-5A778C817C03}"/>
              </a:ext>
            </a:extLst>
          </p:cNvPr>
          <p:cNvSpPr txBox="1"/>
          <p:nvPr/>
        </p:nvSpPr>
        <p:spPr>
          <a:xfrm>
            <a:off x="7460924" y="4463795"/>
            <a:ext cx="1119265" cy="338554"/>
          </a:xfrm>
          <a:prstGeom prst="rect">
            <a:avLst/>
          </a:prstGeom>
          <a:ln w="3175"/>
        </p:spPr>
        <p:style>
          <a:lnRef idx="2">
            <a:schemeClr val="dk1"/>
          </a:lnRef>
          <a:fillRef idx="1">
            <a:schemeClr val="lt1"/>
          </a:fillRef>
          <a:effectRef idx="0">
            <a:schemeClr val="dk1"/>
          </a:effectRef>
          <a:fontRef idx="minor">
            <a:schemeClr val="dk1"/>
          </a:fontRef>
        </p:style>
        <p:txBody>
          <a:bodyPr wrap="square" rtlCol="0">
            <a:spAutoFit/>
          </a:bodyPr>
          <a:lstStyle/>
          <a:p>
            <a:r>
              <a:rPr lang="lt-LT" sz="800" dirty="0">
                <a:ln w="0"/>
                <a:solidFill>
                  <a:schemeClr val="tx1"/>
                </a:solidFill>
                <a:effectLst>
                  <a:outerShdw blurRad="38100" dist="19050" dir="2700000" algn="tl" rotWithShape="0">
                    <a:schemeClr val="dk1">
                      <a:alpha val="40000"/>
                    </a:schemeClr>
                  </a:outerShdw>
                </a:effectLst>
              </a:rPr>
              <a:t>VIETINĖS REIKŠMĖS KELIAS / </a:t>
            </a:r>
            <a:r>
              <a:rPr lang="pl-PL" sz="800" dirty="0" err="1">
                <a:ln w="0"/>
                <a:solidFill>
                  <a:schemeClr val="tx1"/>
                </a:solidFill>
                <a:effectLst>
                  <a:outerShdw blurRad="38100" dist="19050" dir="2700000" algn="tl" rotWithShape="0">
                    <a:schemeClr val="dk1">
                      <a:alpha val="40000"/>
                    </a:schemeClr>
                  </a:outerShdw>
                </a:effectLst>
              </a:rPr>
              <a:t>LOCAL</a:t>
            </a:r>
            <a:r>
              <a:rPr lang="pl-PL" sz="800" dirty="0">
                <a:ln w="0"/>
                <a:solidFill>
                  <a:schemeClr val="tx1"/>
                </a:solidFill>
                <a:effectLst>
                  <a:outerShdw blurRad="38100" dist="19050" dir="2700000" algn="tl" rotWithShape="0">
                    <a:schemeClr val="dk1">
                      <a:alpha val="40000"/>
                    </a:schemeClr>
                  </a:outerShdw>
                </a:effectLst>
              </a:rPr>
              <a:t> ROAD</a:t>
            </a:r>
            <a:endParaRPr lang="es-ES" sz="800" dirty="0">
              <a:ln w="0"/>
              <a:solidFill>
                <a:schemeClr val="tx1"/>
              </a:solidFill>
              <a:effectLst>
                <a:outerShdw blurRad="38100" dist="19050" dir="2700000" algn="tl" rotWithShape="0">
                  <a:schemeClr val="dk1">
                    <a:alpha val="40000"/>
                  </a:schemeClr>
                </a:outerShdw>
              </a:effectLst>
            </a:endParaRPr>
          </a:p>
        </p:txBody>
      </p:sp>
      <p:cxnSp>
        <p:nvCxnSpPr>
          <p:cNvPr id="64" name="Conector recto de flecha 25">
            <a:extLst>
              <a:ext uri="{FF2B5EF4-FFF2-40B4-BE49-F238E27FC236}">
                <a16:creationId xmlns:a16="http://schemas.microsoft.com/office/drawing/2014/main" id="{24D07532-6226-479C-B41A-85A9779F31F2}"/>
              </a:ext>
            </a:extLst>
          </p:cNvPr>
          <p:cNvCxnSpPr>
            <a:cxnSpLocks/>
            <a:stCxn id="63" idx="0"/>
          </p:cNvCxnSpPr>
          <p:nvPr/>
        </p:nvCxnSpPr>
        <p:spPr>
          <a:xfrm flipV="1">
            <a:off x="8020557" y="3946071"/>
            <a:ext cx="734823" cy="51772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2" name="CuadroTexto 22">
            <a:extLst>
              <a:ext uri="{FF2B5EF4-FFF2-40B4-BE49-F238E27FC236}">
                <a16:creationId xmlns:a16="http://schemas.microsoft.com/office/drawing/2014/main" id="{BA6FEE86-19F4-45E6-A024-256B551F2637}"/>
              </a:ext>
            </a:extLst>
          </p:cNvPr>
          <p:cNvSpPr txBox="1"/>
          <p:nvPr/>
        </p:nvSpPr>
        <p:spPr>
          <a:xfrm>
            <a:off x="4539081" y="3402434"/>
            <a:ext cx="705642" cy="246221"/>
          </a:xfrm>
          <a:prstGeom prst="rect">
            <a:avLst/>
          </a:prstGeom>
          <a:noFill/>
          <a:ln>
            <a:solidFill>
              <a:srgbClr val="00B0F0"/>
            </a:solidFill>
          </a:ln>
        </p:spPr>
        <p:txBody>
          <a:bodyPr wrap="none" rtlCol="0">
            <a:spAutoFit/>
          </a:bodyPr>
          <a:lstStyle/>
          <a:p>
            <a:r>
              <a:rPr lang="pl-PL" sz="1000">
                <a:solidFill>
                  <a:srgbClr val="00B0F0"/>
                </a:solidFill>
              </a:rPr>
              <a:t>PASVALYS</a:t>
            </a:r>
            <a:endParaRPr lang="es-ES" sz="1000">
              <a:solidFill>
                <a:srgbClr val="00B0F0"/>
              </a:solidFill>
            </a:endParaRPr>
          </a:p>
        </p:txBody>
      </p:sp>
    </p:spTree>
    <p:extLst>
      <p:ext uri="{BB962C8B-B14F-4D97-AF65-F5344CB8AC3E}">
        <p14:creationId xmlns:p14="http://schemas.microsoft.com/office/powerpoint/2010/main" val="2885991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7">
            <a:extLst>
              <a:ext uri="{FF2B5EF4-FFF2-40B4-BE49-F238E27FC236}">
                <a16:creationId xmlns:a16="http://schemas.microsoft.com/office/drawing/2014/main" id="{96BAA135-A7CB-456C-A976-6B210D35F62D}"/>
              </a:ext>
            </a:extLst>
          </p:cNvPr>
          <p:cNvSpPr>
            <a:spLocks noGrp="1"/>
          </p:cNvSpPr>
          <p:nvPr>
            <p:ph type="body" sz="quarter" idx="18"/>
          </p:nvPr>
        </p:nvSpPr>
        <p:spPr/>
        <p:txBody>
          <a:bodyPr/>
          <a:lstStyle/>
          <a:p>
            <a:endParaRPr lang="es-ES"/>
          </a:p>
        </p:txBody>
      </p:sp>
      <p:sp>
        <p:nvSpPr>
          <p:cNvPr id="9" name="Marcador de texto 8">
            <a:extLst>
              <a:ext uri="{FF2B5EF4-FFF2-40B4-BE49-F238E27FC236}">
                <a16:creationId xmlns:a16="http://schemas.microsoft.com/office/drawing/2014/main" id="{6002AD9E-151F-493B-BAEA-11632C7A601E}"/>
              </a:ext>
            </a:extLst>
          </p:cNvPr>
          <p:cNvSpPr>
            <a:spLocks noGrp="1"/>
          </p:cNvSpPr>
          <p:nvPr>
            <p:ph type="body" sz="quarter" idx="19"/>
          </p:nvPr>
        </p:nvSpPr>
        <p:spPr/>
        <p:txBody>
          <a:bodyPr/>
          <a:lstStyle/>
          <a:p>
            <a:endParaRPr lang="es-ES"/>
          </a:p>
        </p:txBody>
      </p:sp>
      <p:sp>
        <p:nvSpPr>
          <p:cNvPr id="10" name="Marcador de texto 9">
            <a:extLst>
              <a:ext uri="{FF2B5EF4-FFF2-40B4-BE49-F238E27FC236}">
                <a16:creationId xmlns:a16="http://schemas.microsoft.com/office/drawing/2014/main" id="{943898F3-CE3E-48E1-B430-9501E2DF85AC}"/>
              </a:ext>
            </a:extLst>
          </p:cNvPr>
          <p:cNvSpPr>
            <a:spLocks noGrp="1"/>
          </p:cNvSpPr>
          <p:nvPr>
            <p:ph type="body" sz="quarter" idx="20"/>
          </p:nvPr>
        </p:nvSpPr>
        <p:spPr/>
        <p:txBody>
          <a:bodyPr/>
          <a:lstStyle/>
          <a:p>
            <a:r>
              <a:rPr lang="lt-LT" sz="2000" dirty="0"/>
              <a:t>GELEŽINKELIO TRASOS PLANAS</a:t>
            </a:r>
            <a:endParaRPr lang="es-ES" sz="2000" dirty="0"/>
          </a:p>
        </p:txBody>
      </p:sp>
      <p:pic>
        <p:nvPicPr>
          <p:cNvPr id="6" name="Obraz 5">
            <a:extLst>
              <a:ext uri="{FF2B5EF4-FFF2-40B4-BE49-F238E27FC236}">
                <a16:creationId xmlns:a16="http://schemas.microsoft.com/office/drawing/2014/main" id="{CDE952D1-C8EF-4B27-A85B-50D06A95E98B}"/>
              </a:ext>
            </a:extLst>
          </p:cNvPr>
          <p:cNvPicPr>
            <a:picLocks noChangeAspect="1"/>
          </p:cNvPicPr>
          <p:nvPr/>
        </p:nvPicPr>
        <p:blipFill>
          <a:blip r:embed="rId3"/>
          <a:stretch>
            <a:fillRect/>
          </a:stretch>
        </p:blipFill>
        <p:spPr>
          <a:xfrm>
            <a:off x="232072" y="1361452"/>
            <a:ext cx="4574878" cy="1723042"/>
          </a:xfrm>
          <a:prstGeom prst="rect">
            <a:avLst/>
          </a:prstGeom>
        </p:spPr>
      </p:pic>
      <p:pic>
        <p:nvPicPr>
          <p:cNvPr id="7" name="Obraz 6">
            <a:extLst>
              <a:ext uri="{FF2B5EF4-FFF2-40B4-BE49-F238E27FC236}">
                <a16:creationId xmlns:a16="http://schemas.microsoft.com/office/drawing/2014/main" id="{B9A07BE4-8105-477B-B90E-ECB748B680C5}"/>
              </a:ext>
            </a:extLst>
          </p:cNvPr>
          <p:cNvPicPr>
            <a:picLocks noChangeAspect="1"/>
          </p:cNvPicPr>
          <p:nvPr/>
        </p:nvPicPr>
        <p:blipFill>
          <a:blip r:embed="rId4"/>
          <a:stretch>
            <a:fillRect/>
          </a:stretch>
        </p:blipFill>
        <p:spPr>
          <a:xfrm>
            <a:off x="232073" y="3180214"/>
            <a:ext cx="4574878" cy="1718633"/>
          </a:xfrm>
          <a:prstGeom prst="rect">
            <a:avLst/>
          </a:prstGeom>
        </p:spPr>
      </p:pic>
      <p:pic>
        <p:nvPicPr>
          <p:cNvPr id="11" name="Obraz 10">
            <a:extLst>
              <a:ext uri="{FF2B5EF4-FFF2-40B4-BE49-F238E27FC236}">
                <a16:creationId xmlns:a16="http://schemas.microsoft.com/office/drawing/2014/main" id="{E26046E2-1842-48D0-A58C-8807A0A1E88C}"/>
              </a:ext>
            </a:extLst>
          </p:cNvPr>
          <p:cNvPicPr>
            <a:picLocks noChangeAspect="1"/>
          </p:cNvPicPr>
          <p:nvPr/>
        </p:nvPicPr>
        <p:blipFill>
          <a:blip r:embed="rId5"/>
          <a:stretch>
            <a:fillRect/>
          </a:stretch>
        </p:blipFill>
        <p:spPr>
          <a:xfrm>
            <a:off x="5061098" y="2125149"/>
            <a:ext cx="3662363" cy="1918690"/>
          </a:xfrm>
          <a:prstGeom prst="rect">
            <a:avLst/>
          </a:prstGeom>
        </p:spPr>
      </p:pic>
    </p:spTree>
    <p:extLst>
      <p:ext uri="{BB962C8B-B14F-4D97-AF65-F5344CB8AC3E}">
        <p14:creationId xmlns:p14="http://schemas.microsoft.com/office/powerpoint/2010/main" val="8652007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F5A5FBDD-94A9-47B8-A80E-9E98B61A3DDF}"/>
              </a:ext>
            </a:extLst>
          </p:cNvPr>
          <p:cNvSpPr>
            <a:spLocks noGrp="1"/>
          </p:cNvSpPr>
          <p:nvPr>
            <p:ph type="body" sz="quarter" idx="20"/>
          </p:nvPr>
        </p:nvSpPr>
        <p:spPr/>
        <p:txBody>
          <a:bodyPr/>
          <a:lstStyle/>
          <a:p>
            <a:r>
              <a:rPr lang="lt-LT" sz="2000" dirty="0"/>
              <a:t>GELEŽINKELIO TRASOS PLANAS</a:t>
            </a:r>
            <a:endParaRPr lang="es-ES" sz="2000" dirty="0"/>
          </a:p>
        </p:txBody>
      </p:sp>
      <p:pic>
        <p:nvPicPr>
          <p:cNvPr id="5" name="Obraz 4">
            <a:extLst>
              <a:ext uri="{FF2B5EF4-FFF2-40B4-BE49-F238E27FC236}">
                <a16:creationId xmlns:a16="http://schemas.microsoft.com/office/drawing/2014/main" id="{FEE0D89E-4923-4CAD-8CE4-3BC72D31184C}"/>
              </a:ext>
            </a:extLst>
          </p:cNvPr>
          <p:cNvPicPr>
            <a:picLocks noChangeAspect="1"/>
          </p:cNvPicPr>
          <p:nvPr/>
        </p:nvPicPr>
        <p:blipFill>
          <a:blip r:embed="rId2"/>
          <a:stretch>
            <a:fillRect/>
          </a:stretch>
        </p:blipFill>
        <p:spPr>
          <a:xfrm>
            <a:off x="72000" y="1512000"/>
            <a:ext cx="8896826" cy="3096000"/>
          </a:xfrm>
          <a:prstGeom prst="rect">
            <a:avLst/>
          </a:prstGeom>
        </p:spPr>
      </p:pic>
    </p:spTree>
    <p:extLst>
      <p:ext uri="{BB962C8B-B14F-4D97-AF65-F5344CB8AC3E}">
        <p14:creationId xmlns:p14="http://schemas.microsoft.com/office/powerpoint/2010/main" val="23023796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rcador de texto 8">
            <a:extLst>
              <a:ext uri="{FF2B5EF4-FFF2-40B4-BE49-F238E27FC236}">
                <a16:creationId xmlns:a16="http://schemas.microsoft.com/office/drawing/2014/main" id="{4661FB07-0CC6-4CC8-90CB-2F3F1D68B57B}"/>
              </a:ext>
            </a:extLst>
          </p:cNvPr>
          <p:cNvSpPr>
            <a:spLocks noGrp="1"/>
          </p:cNvSpPr>
          <p:nvPr>
            <p:ph type="body" sz="quarter" idx="20"/>
          </p:nvPr>
        </p:nvSpPr>
        <p:spPr/>
        <p:txBody>
          <a:bodyPr/>
          <a:lstStyle/>
          <a:p>
            <a:r>
              <a:rPr lang="lt-LT" sz="2000" dirty="0"/>
              <a:t>GELEŽINKELIO TRASOS PLANAS</a:t>
            </a:r>
            <a:endParaRPr lang="es-ES" sz="2000" dirty="0"/>
          </a:p>
        </p:txBody>
      </p:sp>
      <p:pic>
        <p:nvPicPr>
          <p:cNvPr id="3" name="Obraz 2">
            <a:extLst>
              <a:ext uri="{FF2B5EF4-FFF2-40B4-BE49-F238E27FC236}">
                <a16:creationId xmlns:a16="http://schemas.microsoft.com/office/drawing/2014/main" id="{0011C7BF-02CF-44F4-BFCB-DE537B5CABB8}"/>
              </a:ext>
            </a:extLst>
          </p:cNvPr>
          <p:cNvPicPr>
            <a:picLocks noChangeAspect="1"/>
          </p:cNvPicPr>
          <p:nvPr/>
        </p:nvPicPr>
        <p:blipFill>
          <a:blip r:embed="rId2"/>
          <a:stretch>
            <a:fillRect/>
          </a:stretch>
        </p:blipFill>
        <p:spPr>
          <a:xfrm>
            <a:off x="72000" y="1512000"/>
            <a:ext cx="8638527" cy="3420000"/>
          </a:xfrm>
          <a:prstGeom prst="rect">
            <a:avLst/>
          </a:prstGeom>
        </p:spPr>
      </p:pic>
    </p:spTree>
    <p:extLst>
      <p:ext uri="{BB962C8B-B14F-4D97-AF65-F5344CB8AC3E}">
        <p14:creationId xmlns:p14="http://schemas.microsoft.com/office/powerpoint/2010/main" val="2565513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7A9A221D-46F4-4137-A632-C6182EBF890E}"/>
              </a:ext>
            </a:extLst>
          </p:cNvPr>
          <p:cNvSpPr>
            <a:spLocks noGrp="1"/>
          </p:cNvSpPr>
          <p:nvPr>
            <p:ph type="body" sz="quarter" idx="20"/>
          </p:nvPr>
        </p:nvSpPr>
        <p:spPr/>
        <p:txBody>
          <a:bodyPr/>
          <a:lstStyle/>
          <a:p>
            <a:r>
              <a:rPr lang="lt-LT" altLang="lt-LT" sz="2000" dirty="0"/>
              <a:t>VIEŠOJO SVARSTYMO INFORMACIJA</a:t>
            </a:r>
            <a:endParaRPr lang="es-ES" sz="2000" dirty="0"/>
          </a:p>
        </p:txBody>
      </p:sp>
      <p:sp>
        <p:nvSpPr>
          <p:cNvPr id="7" name="Marcador de contenido 2">
            <a:extLst>
              <a:ext uri="{FF2B5EF4-FFF2-40B4-BE49-F238E27FC236}">
                <a16:creationId xmlns:a16="http://schemas.microsoft.com/office/drawing/2014/main" id="{FDFADA42-146C-4A45-BBF1-6D6E629EA41F}"/>
              </a:ext>
            </a:extLst>
          </p:cNvPr>
          <p:cNvSpPr txBox="1">
            <a:spLocks/>
          </p:cNvSpPr>
          <p:nvPr/>
        </p:nvSpPr>
        <p:spPr>
          <a:xfrm>
            <a:off x="437274" y="1328095"/>
            <a:ext cx="8269452" cy="3752285"/>
          </a:xfrm>
          <a:prstGeom prst="rect">
            <a:avLst/>
          </a:prstGeom>
        </p:spPr>
        <p:txBody>
          <a:bodyPr vert="horz" lIns="91440" tIns="45720" rIns="91440" bIns="45720" rtlCol="0">
            <a:noAutofit/>
          </a:bodyPr>
          <a:lstStyle>
            <a:lvl1pPr marL="0" indent="-134993" algn="l" defTabSz="514323" rtl="0" eaLnBrk="1" latinLnBrk="0" hangingPunct="1">
              <a:lnSpc>
                <a:spcPct val="100000"/>
              </a:lnSpc>
              <a:spcBef>
                <a:spcPts val="750"/>
              </a:spcBef>
              <a:buFontTx/>
              <a:buBlip>
                <a:blip r:embed="rId2"/>
              </a:buBlip>
              <a:defRPr sz="1125" kern="1200">
                <a:solidFill>
                  <a:schemeClr val="tx1"/>
                </a:solidFill>
                <a:latin typeface="Myriad Pro" charset="0"/>
                <a:ea typeface="Myriad Pro" charset="0"/>
                <a:cs typeface="Myriad Pro" charset="0"/>
              </a:defRPr>
            </a:lvl1pPr>
            <a:lvl2pPr marL="385743" indent="-128581" algn="l" defTabSz="514323"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04" indent="-128581" algn="l" defTabSz="514323"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66" indent="-128581" algn="l" defTabSz="514323" rtl="0" eaLnBrk="1" latinLnBrk="0" hangingPunct="1">
              <a:lnSpc>
                <a:spcPct val="90000"/>
              </a:lnSpc>
              <a:spcBef>
                <a:spcPts val="281"/>
              </a:spcBef>
              <a:buFont typeface="Arial" panose="020B0604020202020204" pitchFamily="34" charset="0"/>
              <a:buChar char="•"/>
              <a:defRPr sz="1012" kern="1200">
                <a:solidFill>
                  <a:schemeClr val="tx1"/>
                </a:solidFill>
                <a:latin typeface="+mn-lt"/>
                <a:ea typeface="+mn-ea"/>
                <a:cs typeface="+mn-cs"/>
              </a:defRPr>
            </a:lvl4pPr>
            <a:lvl5pPr marL="1157228" indent="-128581" algn="l" defTabSz="514323" rtl="0" eaLnBrk="1" latinLnBrk="0" hangingPunct="1">
              <a:lnSpc>
                <a:spcPct val="90000"/>
              </a:lnSpc>
              <a:spcBef>
                <a:spcPts val="281"/>
              </a:spcBef>
              <a:buFont typeface="Arial" panose="020B0604020202020204" pitchFamily="34" charset="0"/>
              <a:buChar char="•"/>
              <a:defRPr sz="1012" kern="1200">
                <a:solidFill>
                  <a:schemeClr val="tx1"/>
                </a:solidFill>
                <a:latin typeface="+mn-lt"/>
                <a:ea typeface="+mn-ea"/>
                <a:cs typeface="+mn-cs"/>
              </a:defRPr>
            </a:lvl5pPr>
            <a:lvl6pPr marL="1414389" indent="-128581" algn="l" defTabSz="514323" rtl="0" eaLnBrk="1" latinLnBrk="0" hangingPunct="1">
              <a:lnSpc>
                <a:spcPct val="90000"/>
              </a:lnSpc>
              <a:spcBef>
                <a:spcPts val="281"/>
              </a:spcBef>
              <a:buFont typeface="Arial" panose="020B0604020202020204" pitchFamily="34" charset="0"/>
              <a:buChar char="•"/>
              <a:defRPr sz="1012" kern="1200">
                <a:solidFill>
                  <a:schemeClr val="tx1"/>
                </a:solidFill>
                <a:latin typeface="+mn-lt"/>
                <a:ea typeface="+mn-ea"/>
                <a:cs typeface="+mn-cs"/>
              </a:defRPr>
            </a:lvl6pPr>
            <a:lvl7pPr marL="1671551" indent="-128581" algn="l" defTabSz="514323" rtl="0" eaLnBrk="1" latinLnBrk="0" hangingPunct="1">
              <a:lnSpc>
                <a:spcPct val="90000"/>
              </a:lnSpc>
              <a:spcBef>
                <a:spcPts val="281"/>
              </a:spcBef>
              <a:buFont typeface="Arial" panose="020B0604020202020204" pitchFamily="34" charset="0"/>
              <a:buChar char="•"/>
              <a:defRPr sz="1012" kern="1200">
                <a:solidFill>
                  <a:schemeClr val="tx1"/>
                </a:solidFill>
                <a:latin typeface="+mn-lt"/>
                <a:ea typeface="+mn-ea"/>
                <a:cs typeface="+mn-cs"/>
              </a:defRPr>
            </a:lvl7pPr>
            <a:lvl8pPr marL="1928713" indent="-128581" algn="l" defTabSz="514323" rtl="0" eaLnBrk="1" latinLnBrk="0" hangingPunct="1">
              <a:lnSpc>
                <a:spcPct val="90000"/>
              </a:lnSpc>
              <a:spcBef>
                <a:spcPts val="281"/>
              </a:spcBef>
              <a:buFont typeface="Arial" panose="020B0604020202020204" pitchFamily="34" charset="0"/>
              <a:buChar char="•"/>
              <a:defRPr sz="1012" kern="1200">
                <a:solidFill>
                  <a:schemeClr val="tx1"/>
                </a:solidFill>
                <a:latin typeface="+mn-lt"/>
                <a:ea typeface="+mn-ea"/>
                <a:cs typeface="+mn-cs"/>
              </a:defRPr>
            </a:lvl8pPr>
            <a:lvl9pPr marL="2185875" indent="-128581" algn="l" defTabSz="514323" rtl="0" eaLnBrk="1" latinLnBrk="0" hangingPunct="1">
              <a:lnSpc>
                <a:spcPct val="90000"/>
              </a:lnSpc>
              <a:spcBef>
                <a:spcPts val="281"/>
              </a:spcBef>
              <a:buFont typeface="Arial" panose="020B0604020202020204" pitchFamily="34" charset="0"/>
              <a:buChar char="•"/>
              <a:defRPr sz="1012" kern="1200">
                <a:solidFill>
                  <a:schemeClr val="tx1"/>
                </a:solidFill>
                <a:latin typeface="+mn-lt"/>
                <a:ea typeface="+mn-ea"/>
                <a:cs typeface="+mn-cs"/>
              </a:defRPr>
            </a:lvl9pPr>
          </a:lstStyle>
          <a:p>
            <a:pPr>
              <a:lnSpc>
                <a:spcPct val="120000"/>
              </a:lnSpc>
              <a:spcBef>
                <a:spcPts val="0"/>
              </a:spcBef>
              <a:spcAft>
                <a:spcPts val="268"/>
              </a:spcAft>
              <a:defRPr/>
            </a:pPr>
            <a:r>
              <a:rPr lang="lt-LT" altLang="lt-LT" sz="1130" dirty="0">
                <a:solidFill>
                  <a:prstClr val="black"/>
                </a:solidFill>
                <a:latin typeface="Myriad Pro" panose="020B0503030403020204"/>
                <a:cs typeface="Times New Roman" panose="02020603050405020304" pitchFamily="18" charset="0"/>
              </a:rPr>
              <a:t>Viešo susirinkimo pirmininkas </a:t>
            </a:r>
            <a:r>
              <a:rPr lang="en-US" altLang="lt-LT" sz="1130" dirty="0">
                <a:solidFill>
                  <a:prstClr val="black"/>
                </a:solidFill>
                <a:latin typeface="Myriad Pro" panose="020B0503030403020204"/>
                <a:cs typeface="Times New Roman" panose="02020603050405020304" pitchFamily="18" charset="0"/>
              </a:rPr>
              <a:t>– </a:t>
            </a:r>
            <a:r>
              <a:rPr lang="pl-PL" altLang="lt-LT" sz="1130" dirty="0">
                <a:solidFill>
                  <a:prstClr val="black"/>
                </a:solidFill>
                <a:latin typeface="Myriad Pro" panose="020B0503030403020204"/>
                <a:cs typeface="Times New Roman" panose="02020603050405020304" pitchFamily="18" charset="0"/>
              </a:rPr>
              <a:t>Jakub </a:t>
            </a:r>
            <a:r>
              <a:rPr lang="pl-PL" altLang="lt-LT" sz="1130" dirty="0" err="1">
                <a:solidFill>
                  <a:prstClr val="black"/>
                </a:solidFill>
                <a:latin typeface="Myriad Pro" panose="020B0503030403020204"/>
                <a:cs typeface="Times New Roman" panose="02020603050405020304" pitchFamily="18" charset="0"/>
              </a:rPr>
              <a:t>Sokoliński</a:t>
            </a:r>
            <a:r>
              <a:rPr lang="en-US" altLang="lt-LT" sz="1130" dirty="0">
                <a:solidFill>
                  <a:prstClr val="black"/>
                </a:solidFill>
                <a:latin typeface="Myriad Pro" panose="020B0503030403020204"/>
                <a:cs typeface="Times New Roman" panose="02020603050405020304" pitchFamily="18" charset="0"/>
              </a:rPr>
              <a:t>, </a:t>
            </a:r>
            <a:r>
              <a:rPr lang="lt-LT" altLang="lt-LT" sz="1130" dirty="0">
                <a:solidFill>
                  <a:prstClr val="black"/>
                </a:solidFill>
                <a:latin typeface="Myriad Pro" panose="020B0503030403020204"/>
                <a:cs typeface="Times New Roman" panose="02020603050405020304" pitchFamily="18" charset="0"/>
              </a:rPr>
              <a:t>atstovas iš „IDOM </a:t>
            </a:r>
            <a:r>
              <a:rPr lang="lt-LT" altLang="lt-LT" sz="1130" dirty="0" err="1">
                <a:solidFill>
                  <a:prstClr val="black"/>
                </a:solidFill>
                <a:latin typeface="Myriad Pro" panose="020B0503030403020204"/>
                <a:cs typeface="Times New Roman" panose="02020603050405020304" pitchFamily="18" charset="0"/>
              </a:rPr>
              <a:t>Consulting</a:t>
            </a:r>
            <a:r>
              <a:rPr lang="lt-LT" altLang="lt-LT" sz="1130" dirty="0">
                <a:solidFill>
                  <a:prstClr val="black"/>
                </a:solidFill>
                <a:latin typeface="Myriad Pro" panose="020B0503030403020204"/>
                <a:cs typeface="Times New Roman" panose="02020603050405020304" pitchFamily="18" charset="0"/>
              </a:rPr>
              <a:t>, </a:t>
            </a:r>
            <a:r>
              <a:rPr lang="en-US" altLang="lt-LT" sz="1130" dirty="0">
                <a:solidFill>
                  <a:prstClr val="black"/>
                </a:solidFill>
                <a:latin typeface="Myriad Pro" panose="020B0503030403020204"/>
                <a:cs typeface="Times New Roman" panose="02020603050405020304" pitchFamily="18" charset="0"/>
              </a:rPr>
              <a:t>Engineering and Architecture</a:t>
            </a:r>
            <a:r>
              <a:rPr lang="lt-LT" altLang="lt-LT" sz="1130" dirty="0">
                <a:solidFill>
                  <a:prstClr val="black"/>
                </a:solidFill>
                <a:latin typeface="Myriad Pro" panose="020B0503030403020204"/>
                <a:cs typeface="Times New Roman" panose="02020603050405020304" pitchFamily="18" charset="0"/>
              </a:rPr>
              <a:t>“. </a:t>
            </a:r>
          </a:p>
          <a:p>
            <a:pPr algn="just">
              <a:lnSpc>
                <a:spcPct val="120000"/>
              </a:lnSpc>
              <a:spcBef>
                <a:spcPts val="0"/>
              </a:spcBef>
              <a:spcAft>
                <a:spcPts val="268"/>
              </a:spcAft>
              <a:defRPr/>
            </a:pPr>
            <a:r>
              <a:rPr lang="lt-LT" altLang="lt-LT" sz="1130" dirty="0">
                <a:solidFill>
                  <a:prstClr val="black"/>
                </a:solidFill>
                <a:latin typeface="Myriad Pro" panose="020B0503030403020204"/>
                <a:cs typeface="Times New Roman" panose="02020603050405020304" pitchFamily="18" charset="0"/>
              </a:rPr>
              <a:t>Viešo susirinkimo sekretorė – Šarūnė Tučinskaitė, projekto administratorė iš UAB „Kelprojektas“.</a:t>
            </a:r>
          </a:p>
          <a:p>
            <a:pPr algn="just">
              <a:lnSpc>
                <a:spcPct val="120000"/>
              </a:lnSpc>
              <a:spcBef>
                <a:spcPts val="0"/>
              </a:spcBef>
              <a:spcAft>
                <a:spcPts val="500"/>
              </a:spcAft>
              <a:defRPr/>
            </a:pPr>
            <a:r>
              <a:rPr lang="lt-LT" altLang="lt-LT" sz="1130" dirty="0">
                <a:solidFill>
                  <a:prstClr val="black"/>
                </a:solidFill>
                <a:latin typeface="Myriad Pro" panose="020B0503030403020204"/>
                <a:cs typeface="Times New Roman" panose="02020603050405020304" pitchFamily="18" charset="0"/>
              </a:rPr>
              <a:t>Užsakovas – </a:t>
            </a:r>
            <a:r>
              <a:rPr lang="en-US" sz="1130" dirty="0">
                <a:solidFill>
                  <a:prstClr val="black"/>
                </a:solidFill>
                <a:latin typeface="Myriad Pro" panose="020B0503030403020204"/>
                <a:cs typeface="Times New Roman" panose="02020603050405020304" pitchFamily="18" charset="0"/>
              </a:rPr>
              <a:t>RB Rail AS </a:t>
            </a:r>
            <a:r>
              <a:rPr lang="lt-LT" sz="1130" dirty="0">
                <a:solidFill>
                  <a:prstClr val="black"/>
                </a:solidFill>
                <a:latin typeface="Myriad Pro" panose="020B0503030403020204"/>
                <a:cs typeface="Times New Roman" panose="02020603050405020304" pitchFamily="18" charset="0"/>
              </a:rPr>
              <a:t>Lietuvos</a:t>
            </a:r>
            <a:r>
              <a:rPr lang="en-US" sz="1130" dirty="0">
                <a:solidFill>
                  <a:prstClr val="black"/>
                </a:solidFill>
                <a:latin typeface="Myriad Pro" panose="020B0503030403020204"/>
                <a:cs typeface="Times New Roman" panose="02020603050405020304" pitchFamily="18" charset="0"/>
              </a:rPr>
              <a:t> </a:t>
            </a:r>
            <a:r>
              <a:rPr lang="lt-LT" sz="1130" dirty="0">
                <a:solidFill>
                  <a:prstClr val="black"/>
                </a:solidFill>
                <a:latin typeface="Myriad Pro" panose="020B0503030403020204"/>
                <a:cs typeface="Times New Roman" panose="02020603050405020304" pitchFamily="18" charset="0"/>
              </a:rPr>
              <a:t>filialas.</a:t>
            </a:r>
            <a:endParaRPr lang="en-US" sz="1130" dirty="0">
              <a:solidFill>
                <a:prstClr val="black"/>
              </a:solidFill>
              <a:latin typeface="Myriad Pro" panose="020B0503030403020204"/>
              <a:cs typeface="Times New Roman" panose="02020603050405020304" pitchFamily="18" charset="0"/>
            </a:endParaRPr>
          </a:p>
          <a:p>
            <a:pPr algn="just">
              <a:lnSpc>
                <a:spcPct val="120000"/>
              </a:lnSpc>
              <a:spcBef>
                <a:spcPts val="0"/>
              </a:spcBef>
              <a:spcAft>
                <a:spcPts val="500"/>
              </a:spcAft>
              <a:defRPr/>
            </a:pPr>
            <a:r>
              <a:rPr lang="lt-LT" altLang="lt-LT" sz="1130" dirty="0">
                <a:solidFill>
                  <a:prstClr val="black"/>
                </a:solidFill>
                <a:latin typeface="Myriad Pro" panose="020B0503030403020204"/>
                <a:cs typeface="Times New Roman" panose="02020603050405020304" pitchFamily="18" charset="0"/>
              </a:rPr>
              <a:t>Statytojas – AB „</a:t>
            </a:r>
            <a:r>
              <a:rPr lang="lt-LT" altLang="lt-LT" sz="1130" dirty="0" err="1">
                <a:solidFill>
                  <a:prstClr val="black"/>
                </a:solidFill>
                <a:latin typeface="Myriad Pro" panose="020B0503030403020204"/>
                <a:cs typeface="Times New Roman" panose="02020603050405020304" pitchFamily="18" charset="0"/>
              </a:rPr>
              <a:t>LTG</a:t>
            </a:r>
            <a:r>
              <a:rPr lang="lt-LT" altLang="lt-LT" sz="1130" dirty="0">
                <a:solidFill>
                  <a:prstClr val="black"/>
                </a:solidFill>
                <a:latin typeface="Myriad Pro" panose="020B0503030403020204"/>
                <a:cs typeface="Times New Roman" panose="02020603050405020304" pitchFamily="18" charset="0"/>
              </a:rPr>
              <a:t> </a:t>
            </a:r>
            <a:r>
              <a:rPr lang="lt-LT" altLang="lt-LT" sz="1130" dirty="0" err="1">
                <a:solidFill>
                  <a:prstClr val="black"/>
                </a:solidFill>
                <a:latin typeface="Myriad Pro" panose="020B0503030403020204"/>
                <a:cs typeface="Times New Roman" panose="02020603050405020304" pitchFamily="18" charset="0"/>
              </a:rPr>
              <a:t>Infra</a:t>
            </a:r>
            <a:r>
              <a:rPr lang="lt-LT" altLang="lt-LT" sz="1130" dirty="0">
                <a:solidFill>
                  <a:prstClr val="black"/>
                </a:solidFill>
                <a:latin typeface="Myriad Pro" panose="020B0503030403020204"/>
                <a:cs typeface="Times New Roman" panose="02020603050405020304" pitchFamily="18" charset="0"/>
              </a:rPr>
              <a:t>“</a:t>
            </a:r>
            <a:endParaRPr lang="en-US" altLang="lt-LT" sz="1130" dirty="0">
              <a:solidFill>
                <a:prstClr val="black"/>
              </a:solidFill>
              <a:latin typeface="Myriad Pro" panose="020B0503030403020204"/>
              <a:cs typeface="Times New Roman" panose="02020603050405020304" pitchFamily="18" charset="0"/>
            </a:endParaRPr>
          </a:p>
          <a:p>
            <a:pPr algn="just">
              <a:lnSpc>
                <a:spcPct val="120000"/>
              </a:lnSpc>
              <a:spcBef>
                <a:spcPts val="0"/>
              </a:spcBef>
              <a:spcAft>
                <a:spcPts val="500"/>
              </a:spcAft>
              <a:defRPr/>
            </a:pPr>
            <a:r>
              <a:rPr lang="lt-LT" altLang="lt-LT" sz="1130" dirty="0">
                <a:solidFill>
                  <a:prstClr val="black"/>
                </a:solidFill>
                <a:latin typeface="Myriad Pro" panose="020B0503030403020204"/>
                <a:cs typeface="Times New Roman" panose="02020603050405020304" pitchFamily="18" charset="0"/>
              </a:rPr>
              <a:t>Suinteresuotos visuomenės pasiūlymai galėjo būti teikiami iki visuomenės viešo susirinkimo pradžios ir šio susirinkimo metu. </a:t>
            </a:r>
          </a:p>
          <a:p>
            <a:pPr algn="just">
              <a:lnSpc>
                <a:spcPct val="120000"/>
              </a:lnSpc>
              <a:spcBef>
                <a:spcPts val="0"/>
              </a:spcBef>
              <a:spcAft>
                <a:spcPts val="500"/>
              </a:spcAft>
              <a:defRPr/>
            </a:pPr>
            <a:r>
              <a:rPr lang="lt-LT" altLang="lt-LT" sz="1130" dirty="0">
                <a:solidFill>
                  <a:prstClr val="black"/>
                </a:solidFill>
                <a:latin typeface="Myriad Pro" panose="020B0503030403020204"/>
                <a:cs typeface="Times New Roman" panose="02020603050405020304" pitchFamily="18" charset="0"/>
              </a:rPr>
              <a:t>Viešo susirinkimo dalyviai yra registruojami.</a:t>
            </a:r>
          </a:p>
          <a:p>
            <a:pPr algn="just">
              <a:lnSpc>
                <a:spcPct val="120000"/>
              </a:lnSpc>
              <a:spcBef>
                <a:spcPts val="0"/>
              </a:spcBef>
              <a:spcAft>
                <a:spcPts val="500"/>
              </a:spcAft>
              <a:defRPr/>
            </a:pPr>
            <a:r>
              <a:rPr lang="lt-LT" altLang="lt-LT" sz="1130" dirty="0">
                <a:solidFill>
                  <a:prstClr val="black"/>
                </a:solidFill>
                <a:latin typeface="Myriad Pro" panose="020B0503030403020204"/>
                <a:cs typeface="Times New Roman" panose="02020603050405020304" pitchFamily="18" charset="0"/>
              </a:rPr>
              <a:t>Viešo susirinkimo dalyvių pasisakymai įrašomi į protokolą</a:t>
            </a:r>
            <a:r>
              <a:rPr lang="en-US" altLang="lt-LT" sz="1130" dirty="0">
                <a:solidFill>
                  <a:prstClr val="black"/>
                </a:solidFill>
                <a:latin typeface="Myriad Pro" panose="020B0503030403020204"/>
                <a:cs typeface="Times New Roman" panose="02020603050405020304" pitchFamily="18" charset="0"/>
              </a:rPr>
              <a:t>.</a:t>
            </a:r>
          </a:p>
          <a:p>
            <a:pPr algn="just">
              <a:lnSpc>
                <a:spcPct val="120000"/>
              </a:lnSpc>
              <a:spcBef>
                <a:spcPts val="0"/>
              </a:spcBef>
              <a:spcAft>
                <a:spcPts val="500"/>
              </a:spcAft>
              <a:defRPr/>
            </a:pPr>
            <a:r>
              <a:rPr lang="lt-LT" altLang="lt-LT" sz="1130" dirty="0">
                <a:solidFill>
                  <a:prstClr val="black"/>
                </a:solidFill>
                <a:latin typeface="Myriad Pro" panose="020B0503030403020204"/>
                <a:cs typeface="Times New Roman" panose="02020603050405020304" pitchFamily="18" charset="0"/>
              </a:rPr>
              <a:t>Viešo</a:t>
            </a:r>
            <a:r>
              <a:rPr lang="en-US" altLang="lt-LT" sz="1130" dirty="0">
                <a:solidFill>
                  <a:prstClr val="black"/>
                </a:solidFill>
                <a:latin typeface="Myriad Pro" panose="020B0503030403020204"/>
                <a:cs typeface="Times New Roman" panose="02020603050405020304" pitchFamily="18" charset="0"/>
              </a:rPr>
              <a:t> </a:t>
            </a:r>
            <a:r>
              <a:rPr lang="lt-LT" altLang="lt-LT" sz="1130" dirty="0">
                <a:solidFill>
                  <a:prstClr val="black"/>
                </a:solidFill>
                <a:latin typeface="Myriad Pro" panose="020B0503030403020204"/>
                <a:cs typeface="Times New Roman" panose="02020603050405020304" pitchFamily="18" charset="0"/>
              </a:rPr>
              <a:t>susirinkimo</a:t>
            </a:r>
            <a:r>
              <a:rPr lang="en-US" altLang="lt-LT" sz="1130" dirty="0">
                <a:solidFill>
                  <a:prstClr val="black"/>
                </a:solidFill>
                <a:latin typeface="Myriad Pro" panose="020B0503030403020204"/>
                <a:cs typeface="Times New Roman" panose="02020603050405020304" pitchFamily="18" charset="0"/>
              </a:rPr>
              <a:t> </a:t>
            </a:r>
            <a:r>
              <a:rPr lang="lt-LT" altLang="lt-LT" sz="1130" dirty="0">
                <a:solidFill>
                  <a:prstClr val="black"/>
                </a:solidFill>
                <a:latin typeface="Myriad Pro" panose="020B0503030403020204"/>
                <a:cs typeface="Times New Roman" panose="02020603050405020304" pitchFamily="18" charset="0"/>
              </a:rPr>
              <a:t>protokolas</a:t>
            </a:r>
            <a:r>
              <a:rPr lang="en-US" altLang="lt-LT" sz="1130" dirty="0">
                <a:solidFill>
                  <a:prstClr val="black"/>
                </a:solidFill>
                <a:latin typeface="Myriad Pro" panose="020B0503030403020204"/>
                <a:cs typeface="Times New Roman" panose="02020603050405020304" pitchFamily="18" charset="0"/>
              </a:rPr>
              <a:t> bus </a:t>
            </a:r>
            <a:r>
              <a:rPr lang="lt-LT" altLang="lt-LT" sz="1130" dirty="0">
                <a:solidFill>
                  <a:prstClr val="black"/>
                </a:solidFill>
                <a:latin typeface="Myriad Pro" panose="020B0503030403020204"/>
                <a:cs typeface="Times New Roman" panose="02020603050405020304" pitchFamily="18" charset="0"/>
              </a:rPr>
              <a:t>parengtas</a:t>
            </a:r>
            <a:r>
              <a:rPr lang="en-US" altLang="lt-LT" sz="1130" dirty="0">
                <a:solidFill>
                  <a:prstClr val="black"/>
                </a:solidFill>
                <a:latin typeface="Myriad Pro" panose="020B0503030403020204"/>
                <a:cs typeface="Times New Roman" panose="02020603050405020304" pitchFamily="18" charset="0"/>
              </a:rPr>
              <a:t> per 3 </a:t>
            </a:r>
            <a:r>
              <a:rPr lang="lt-LT" altLang="lt-LT" sz="1130" dirty="0">
                <a:solidFill>
                  <a:prstClr val="black"/>
                </a:solidFill>
                <a:latin typeface="Myriad Pro" panose="020B0503030403020204"/>
                <a:cs typeface="Times New Roman" panose="02020603050405020304" pitchFamily="18" charset="0"/>
              </a:rPr>
              <a:t>darbo</a:t>
            </a:r>
            <a:r>
              <a:rPr lang="en-US" altLang="lt-LT" sz="1130" dirty="0">
                <a:solidFill>
                  <a:prstClr val="black"/>
                </a:solidFill>
                <a:latin typeface="Myriad Pro" panose="020B0503030403020204"/>
                <a:cs typeface="Times New Roman" panose="02020603050405020304" pitchFamily="18" charset="0"/>
              </a:rPr>
              <a:t> </a:t>
            </a:r>
            <a:r>
              <a:rPr lang="lt-LT" altLang="lt-LT" sz="1130" dirty="0">
                <a:solidFill>
                  <a:prstClr val="black"/>
                </a:solidFill>
                <a:latin typeface="Myriad Pro" panose="020B0503030403020204"/>
                <a:cs typeface="Times New Roman" panose="02020603050405020304" pitchFamily="18" charset="0"/>
              </a:rPr>
              <a:t>dienas </a:t>
            </a:r>
            <a:r>
              <a:rPr lang="en-US" altLang="lt-LT" sz="1130" dirty="0">
                <a:solidFill>
                  <a:prstClr val="black"/>
                </a:solidFill>
                <a:latin typeface="Myriad Pro" panose="020B0503030403020204"/>
                <a:cs typeface="Times New Roman" panose="02020603050405020304" pitchFamily="18" charset="0"/>
              </a:rPr>
              <a:t>po </a:t>
            </a:r>
            <a:r>
              <a:rPr lang="lt-LT" altLang="lt-LT" sz="1130" dirty="0">
                <a:solidFill>
                  <a:prstClr val="black"/>
                </a:solidFill>
                <a:latin typeface="Myriad Pro" panose="020B0503030403020204"/>
                <a:cs typeface="Times New Roman" panose="02020603050405020304" pitchFamily="18" charset="0"/>
              </a:rPr>
              <a:t>susirinkimo</a:t>
            </a:r>
            <a:r>
              <a:rPr lang="en-US" altLang="lt-LT" sz="1130" dirty="0">
                <a:solidFill>
                  <a:prstClr val="black"/>
                </a:solidFill>
                <a:latin typeface="Myriad Pro" panose="020B0503030403020204"/>
                <a:cs typeface="Times New Roman" panose="02020603050405020304" pitchFamily="18" charset="0"/>
              </a:rPr>
              <a:t>.</a:t>
            </a:r>
          </a:p>
          <a:p>
            <a:pPr algn="just">
              <a:lnSpc>
                <a:spcPct val="120000"/>
              </a:lnSpc>
              <a:spcBef>
                <a:spcPts val="0"/>
              </a:spcBef>
              <a:spcAft>
                <a:spcPts val="500"/>
              </a:spcAft>
              <a:defRPr/>
            </a:pPr>
            <a:r>
              <a:rPr lang="lt-LT" sz="1130" dirty="0">
                <a:solidFill>
                  <a:srgbClr val="000000"/>
                </a:solidFill>
              </a:rPr>
              <a:t>Projektuotojas, po viešo susirinkimo per 5</a:t>
            </a:r>
            <a:r>
              <a:rPr lang="lt-LT" sz="1130" b="1" dirty="0">
                <a:solidFill>
                  <a:srgbClr val="000000"/>
                </a:solidFill>
              </a:rPr>
              <a:t> </a:t>
            </a:r>
            <a:r>
              <a:rPr lang="lt-LT" sz="1130" dirty="0">
                <a:solidFill>
                  <a:srgbClr val="000000"/>
                </a:solidFill>
              </a:rPr>
              <a:t>darbo dienas išnagrinėjęs visus gautus visuomenės atstovų pasiūlymus, juos priima arba motyvuotai atmeta. Atmesdamas pasiūlymą, projektuotojas nurodo pasiūlymo atmetimo motyvus, parengia ataskaitą.</a:t>
            </a:r>
          </a:p>
          <a:p>
            <a:pPr algn="just">
              <a:lnSpc>
                <a:spcPct val="120000"/>
              </a:lnSpc>
              <a:spcBef>
                <a:spcPts val="0"/>
              </a:spcBef>
              <a:spcAft>
                <a:spcPts val="500"/>
              </a:spcAft>
              <a:defRPr/>
            </a:pPr>
            <a:r>
              <a:rPr lang="lt-LT" sz="1130" dirty="0">
                <a:solidFill>
                  <a:srgbClr val="000000"/>
                </a:solidFill>
              </a:rPr>
              <a:t>Projektuotojas prašymą pritarti projektiniams pasiūlymams kartu su projektiniais pasiūlymais, ataskaita su priedais, protokolu, garso įrašu, teikia tiesiogiai savivaldybės administracijos valstybės tarnautojui per </a:t>
            </a:r>
            <a:r>
              <a:rPr lang="lt-LT" sz="1130" dirty="0" err="1">
                <a:solidFill>
                  <a:srgbClr val="000000"/>
                </a:solidFill>
              </a:rPr>
              <a:t>IS</a:t>
            </a:r>
            <a:r>
              <a:rPr lang="lt-LT" sz="1130" dirty="0">
                <a:solidFill>
                  <a:srgbClr val="000000"/>
                </a:solidFill>
              </a:rPr>
              <a:t> „</a:t>
            </a:r>
            <a:r>
              <a:rPr lang="lt-LT" sz="1130" dirty="0" err="1">
                <a:solidFill>
                  <a:srgbClr val="000000"/>
                </a:solidFill>
              </a:rPr>
              <a:t>Infostatyba</a:t>
            </a:r>
            <a:r>
              <a:rPr lang="lt-LT" sz="1130" dirty="0">
                <a:solidFill>
                  <a:srgbClr val="000000"/>
                </a:solidFill>
              </a:rPr>
              <a:t>“.</a:t>
            </a:r>
          </a:p>
          <a:p>
            <a:pPr algn="just">
              <a:lnSpc>
                <a:spcPct val="120000"/>
              </a:lnSpc>
              <a:spcBef>
                <a:spcPts val="0"/>
              </a:spcBef>
              <a:spcAft>
                <a:spcPts val="500"/>
              </a:spcAft>
              <a:defRPr/>
            </a:pPr>
            <a:r>
              <a:rPr lang="lt-LT" altLang="lt-LT" sz="1130" dirty="0">
                <a:solidFill>
                  <a:prstClr val="black"/>
                </a:solidFill>
                <a:latin typeface="Myriad Pro" panose="020B0503030403020204"/>
                <a:cs typeface="Times New Roman" panose="02020603050405020304" pitchFamily="18" charset="0"/>
              </a:rPr>
              <a:t>Remiantis Lietuvos Respublikos viešojo administravimo įstatymo 36 straipsniu, savivaldybės administracijos valstybės tarnautojo, atliekančio savivaldybės vyriausiojo architekto funkcijas, sprendimas gali būti skundžiamas Administracinių ginčų komisijai arba administraciniam teismui įstatymų numatyta tvarka.</a:t>
            </a:r>
            <a:endParaRPr lang="lt-LT" sz="113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43701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rcador de texto 8">
            <a:extLst>
              <a:ext uri="{FF2B5EF4-FFF2-40B4-BE49-F238E27FC236}">
                <a16:creationId xmlns:a16="http://schemas.microsoft.com/office/drawing/2014/main" id="{63B892D9-3AB7-450E-A420-6F1E51420955}"/>
              </a:ext>
            </a:extLst>
          </p:cNvPr>
          <p:cNvSpPr>
            <a:spLocks noGrp="1"/>
          </p:cNvSpPr>
          <p:nvPr>
            <p:ph type="body" sz="quarter" idx="20"/>
          </p:nvPr>
        </p:nvSpPr>
        <p:spPr/>
        <p:txBody>
          <a:bodyPr/>
          <a:lstStyle/>
          <a:p>
            <a:r>
              <a:rPr lang="lt-LT" sz="2000" dirty="0"/>
              <a:t>GELEŽINKELIO TRASOS PLANAS</a:t>
            </a:r>
            <a:endParaRPr lang="es-ES" sz="2000" dirty="0"/>
          </a:p>
        </p:txBody>
      </p:sp>
      <p:pic>
        <p:nvPicPr>
          <p:cNvPr id="3" name="Obraz 2">
            <a:extLst>
              <a:ext uri="{FF2B5EF4-FFF2-40B4-BE49-F238E27FC236}">
                <a16:creationId xmlns:a16="http://schemas.microsoft.com/office/drawing/2014/main" id="{29989FEB-8603-448C-8AF2-FE2F58C48ACD}"/>
              </a:ext>
            </a:extLst>
          </p:cNvPr>
          <p:cNvPicPr>
            <a:picLocks noChangeAspect="1"/>
          </p:cNvPicPr>
          <p:nvPr/>
        </p:nvPicPr>
        <p:blipFill>
          <a:blip r:embed="rId2"/>
          <a:stretch>
            <a:fillRect/>
          </a:stretch>
        </p:blipFill>
        <p:spPr>
          <a:xfrm>
            <a:off x="72001" y="1512000"/>
            <a:ext cx="8650315" cy="3420000"/>
          </a:xfrm>
          <a:prstGeom prst="rect">
            <a:avLst/>
          </a:prstGeom>
        </p:spPr>
      </p:pic>
    </p:spTree>
    <p:extLst>
      <p:ext uri="{BB962C8B-B14F-4D97-AF65-F5344CB8AC3E}">
        <p14:creationId xmlns:p14="http://schemas.microsoft.com/office/powerpoint/2010/main" val="36077446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F9531F13-E86B-4D02-A4F6-A392B3BB90E3}"/>
              </a:ext>
            </a:extLst>
          </p:cNvPr>
          <p:cNvSpPr/>
          <p:nvPr/>
        </p:nvSpPr>
        <p:spPr>
          <a:xfrm>
            <a:off x="3432965" y="3549649"/>
            <a:ext cx="5149025" cy="68211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9" name="Marcador de texto 8">
            <a:extLst>
              <a:ext uri="{FF2B5EF4-FFF2-40B4-BE49-F238E27FC236}">
                <a16:creationId xmlns:a16="http://schemas.microsoft.com/office/drawing/2014/main" id="{3DE5E596-902E-4F0F-86A8-F9BA2EE02786}"/>
              </a:ext>
            </a:extLst>
          </p:cNvPr>
          <p:cNvSpPr>
            <a:spLocks noGrp="1"/>
          </p:cNvSpPr>
          <p:nvPr>
            <p:ph type="body" sz="quarter" idx="20"/>
          </p:nvPr>
        </p:nvSpPr>
        <p:spPr/>
        <p:txBody>
          <a:bodyPr/>
          <a:lstStyle/>
          <a:p>
            <a:r>
              <a:rPr lang="lt-LT" sz="2000" dirty="0"/>
              <a:t>GELEŽINKELIO TRASOS PLANAS</a:t>
            </a:r>
            <a:endParaRPr lang="es-ES" sz="2000" dirty="0"/>
          </a:p>
        </p:txBody>
      </p:sp>
      <p:pic>
        <p:nvPicPr>
          <p:cNvPr id="3" name="Obraz 2">
            <a:extLst>
              <a:ext uri="{FF2B5EF4-FFF2-40B4-BE49-F238E27FC236}">
                <a16:creationId xmlns:a16="http://schemas.microsoft.com/office/drawing/2014/main" id="{0BAA05FF-6F76-4DAF-9D2B-CB8AB9A5A3E7}"/>
              </a:ext>
            </a:extLst>
          </p:cNvPr>
          <p:cNvPicPr>
            <a:picLocks noChangeAspect="1"/>
          </p:cNvPicPr>
          <p:nvPr/>
        </p:nvPicPr>
        <p:blipFill>
          <a:blip r:embed="rId2"/>
          <a:stretch>
            <a:fillRect/>
          </a:stretch>
        </p:blipFill>
        <p:spPr>
          <a:xfrm>
            <a:off x="72000" y="1512000"/>
            <a:ext cx="8688395" cy="3420000"/>
          </a:xfrm>
          <a:prstGeom prst="rect">
            <a:avLst/>
          </a:prstGeom>
        </p:spPr>
      </p:pic>
    </p:spTree>
    <p:extLst>
      <p:ext uri="{BB962C8B-B14F-4D97-AF65-F5344CB8AC3E}">
        <p14:creationId xmlns:p14="http://schemas.microsoft.com/office/powerpoint/2010/main" val="42385859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texto 6">
            <a:extLst>
              <a:ext uri="{FF2B5EF4-FFF2-40B4-BE49-F238E27FC236}">
                <a16:creationId xmlns:a16="http://schemas.microsoft.com/office/drawing/2014/main" id="{E452D759-5757-45ED-A3F4-171DF65FB94A}"/>
              </a:ext>
            </a:extLst>
          </p:cNvPr>
          <p:cNvSpPr>
            <a:spLocks noGrp="1"/>
          </p:cNvSpPr>
          <p:nvPr>
            <p:ph type="body" sz="quarter" idx="20"/>
          </p:nvPr>
        </p:nvSpPr>
        <p:spPr/>
        <p:txBody>
          <a:bodyPr/>
          <a:lstStyle/>
          <a:p>
            <a:r>
              <a:rPr lang="lt-LT" sz="2000" dirty="0"/>
              <a:t>GELEŽINKELIO TRASOS PLANAS</a:t>
            </a:r>
            <a:endParaRPr lang="es-ES" sz="2000" dirty="0"/>
          </a:p>
        </p:txBody>
      </p:sp>
      <p:pic>
        <p:nvPicPr>
          <p:cNvPr id="3" name="Obraz 2">
            <a:extLst>
              <a:ext uri="{FF2B5EF4-FFF2-40B4-BE49-F238E27FC236}">
                <a16:creationId xmlns:a16="http://schemas.microsoft.com/office/drawing/2014/main" id="{1E47BF10-7EC8-4CBB-BB04-6D806D939C39}"/>
              </a:ext>
            </a:extLst>
          </p:cNvPr>
          <p:cNvPicPr>
            <a:picLocks noChangeAspect="1"/>
          </p:cNvPicPr>
          <p:nvPr/>
        </p:nvPicPr>
        <p:blipFill>
          <a:blip r:embed="rId2"/>
          <a:stretch>
            <a:fillRect/>
          </a:stretch>
        </p:blipFill>
        <p:spPr>
          <a:xfrm>
            <a:off x="72000" y="1512000"/>
            <a:ext cx="8638527" cy="3420000"/>
          </a:xfrm>
          <a:prstGeom prst="rect">
            <a:avLst/>
          </a:prstGeom>
        </p:spPr>
      </p:pic>
    </p:spTree>
    <p:extLst>
      <p:ext uri="{BB962C8B-B14F-4D97-AF65-F5344CB8AC3E}">
        <p14:creationId xmlns:p14="http://schemas.microsoft.com/office/powerpoint/2010/main" val="31721338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7">
            <a:extLst>
              <a:ext uri="{FF2B5EF4-FFF2-40B4-BE49-F238E27FC236}">
                <a16:creationId xmlns:a16="http://schemas.microsoft.com/office/drawing/2014/main" id="{ED4E5538-7BF9-4B41-A508-271AE31875D4}"/>
              </a:ext>
            </a:extLst>
          </p:cNvPr>
          <p:cNvSpPr>
            <a:spLocks noGrp="1"/>
          </p:cNvSpPr>
          <p:nvPr>
            <p:ph type="body" sz="quarter" idx="20"/>
          </p:nvPr>
        </p:nvSpPr>
        <p:spPr/>
        <p:txBody>
          <a:bodyPr/>
          <a:lstStyle/>
          <a:p>
            <a:r>
              <a:rPr lang="lt-LT" sz="2000" dirty="0"/>
              <a:t>GELEŽINKELIO TRASOS PLANAS</a:t>
            </a:r>
            <a:endParaRPr lang="es-ES" sz="2000" dirty="0"/>
          </a:p>
        </p:txBody>
      </p:sp>
      <p:pic>
        <p:nvPicPr>
          <p:cNvPr id="2" name="Obraz 1">
            <a:extLst>
              <a:ext uri="{FF2B5EF4-FFF2-40B4-BE49-F238E27FC236}">
                <a16:creationId xmlns:a16="http://schemas.microsoft.com/office/drawing/2014/main" id="{3BA183AF-6C45-43ED-907F-B48470A7EDF2}"/>
              </a:ext>
            </a:extLst>
          </p:cNvPr>
          <p:cNvPicPr>
            <a:picLocks noChangeAspect="1"/>
          </p:cNvPicPr>
          <p:nvPr/>
        </p:nvPicPr>
        <p:blipFill>
          <a:blip r:embed="rId2"/>
          <a:stretch>
            <a:fillRect/>
          </a:stretch>
        </p:blipFill>
        <p:spPr>
          <a:xfrm>
            <a:off x="72000" y="1281600"/>
            <a:ext cx="4775625" cy="3780000"/>
          </a:xfrm>
          <a:prstGeom prst="rect">
            <a:avLst/>
          </a:prstGeom>
        </p:spPr>
      </p:pic>
    </p:spTree>
    <p:extLst>
      <p:ext uri="{BB962C8B-B14F-4D97-AF65-F5344CB8AC3E}">
        <p14:creationId xmlns:p14="http://schemas.microsoft.com/office/powerpoint/2010/main" val="6486816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arcador de texto 10">
            <a:extLst>
              <a:ext uri="{FF2B5EF4-FFF2-40B4-BE49-F238E27FC236}">
                <a16:creationId xmlns:a16="http://schemas.microsoft.com/office/drawing/2014/main" id="{B8522395-BD6B-4011-9344-96AD5091C082}"/>
              </a:ext>
            </a:extLst>
          </p:cNvPr>
          <p:cNvSpPr>
            <a:spLocks noGrp="1"/>
          </p:cNvSpPr>
          <p:nvPr>
            <p:ph type="body" sz="quarter" idx="20"/>
          </p:nvPr>
        </p:nvSpPr>
        <p:spPr/>
        <p:txBody>
          <a:bodyPr/>
          <a:lstStyle/>
          <a:p>
            <a:r>
              <a:rPr lang="lt-LT" sz="2000" dirty="0"/>
              <a:t>GELEŽINKELIO TRASOS PLANAS</a:t>
            </a:r>
            <a:endParaRPr lang="es-ES" sz="2000" dirty="0"/>
          </a:p>
        </p:txBody>
      </p:sp>
      <p:pic>
        <p:nvPicPr>
          <p:cNvPr id="3" name="Obraz 2">
            <a:extLst>
              <a:ext uri="{FF2B5EF4-FFF2-40B4-BE49-F238E27FC236}">
                <a16:creationId xmlns:a16="http://schemas.microsoft.com/office/drawing/2014/main" id="{5A5B55DE-15AE-4C9F-8E64-6FF9D09121F7}"/>
              </a:ext>
            </a:extLst>
          </p:cNvPr>
          <p:cNvPicPr>
            <a:picLocks noChangeAspect="1"/>
          </p:cNvPicPr>
          <p:nvPr/>
        </p:nvPicPr>
        <p:blipFill>
          <a:blip r:embed="rId2"/>
          <a:stretch>
            <a:fillRect/>
          </a:stretch>
        </p:blipFill>
        <p:spPr>
          <a:xfrm>
            <a:off x="72000" y="1281600"/>
            <a:ext cx="4777617" cy="3780000"/>
          </a:xfrm>
          <a:prstGeom prst="rect">
            <a:avLst/>
          </a:prstGeom>
        </p:spPr>
      </p:pic>
    </p:spTree>
    <p:extLst>
      <p:ext uri="{BB962C8B-B14F-4D97-AF65-F5344CB8AC3E}">
        <p14:creationId xmlns:p14="http://schemas.microsoft.com/office/powerpoint/2010/main" val="7471825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92505043-49D8-4C72-BF57-9C3B8624BB8F}"/>
              </a:ext>
            </a:extLst>
          </p:cNvPr>
          <p:cNvSpPr>
            <a:spLocks noGrp="1"/>
          </p:cNvSpPr>
          <p:nvPr>
            <p:ph type="body" sz="quarter" idx="20"/>
          </p:nvPr>
        </p:nvSpPr>
        <p:spPr/>
        <p:txBody>
          <a:bodyPr/>
          <a:lstStyle/>
          <a:p>
            <a:r>
              <a:rPr lang="lt-LT" sz="2000" dirty="0"/>
              <a:t>GELEŽINKELIO TRASOS PLANAS</a:t>
            </a:r>
            <a:endParaRPr lang="es-ES" sz="2000" dirty="0"/>
          </a:p>
        </p:txBody>
      </p:sp>
      <p:pic>
        <p:nvPicPr>
          <p:cNvPr id="2" name="Obraz 1">
            <a:extLst>
              <a:ext uri="{FF2B5EF4-FFF2-40B4-BE49-F238E27FC236}">
                <a16:creationId xmlns:a16="http://schemas.microsoft.com/office/drawing/2014/main" id="{EBA2E5BC-359B-4EC3-9942-FDAF60EC3825}"/>
              </a:ext>
            </a:extLst>
          </p:cNvPr>
          <p:cNvPicPr>
            <a:picLocks noChangeAspect="1"/>
          </p:cNvPicPr>
          <p:nvPr/>
        </p:nvPicPr>
        <p:blipFill>
          <a:blip r:embed="rId2"/>
          <a:stretch>
            <a:fillRect/>
          </a:stretch>
        </p:blipFill>
        <p:spPr>
          <a:xfrm>
            <a:off x="71999" y="1281600"/>
            <a:ext cx="6336440" cy="3780000"/>
          </a:xfrm>
          <a:prstGeom prst="rect">
            <a:avLst/>
          </a:prstGeom>
        </p:spPr>
      </p:pic>
    </p:spTree>
    <p:extLst>
      <p:ext uri="{BB962C8B-B14F-4D97-AF65-F5344CB8AC3E}">
        <p14:creationId xmlns:p14="http://schemas.microsoft.com/office/powerpoint/2010/main" val="12418726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92505043-49D8-4C72-BF57-9C3B8624BB8F}"/>
              </a:ext>
            </a:extLst>
          </p:cNvPr>
          <p:cNvSpPr>
            <a:spLocks noGrp="1"/>
          </p:cNvSpPr>
          <p:nvPr>
            <p:ph type="body" sz="quarter" idx="20"/>
          </p:nvPr>
        </p:nvSpPr>
        <p:spPr/>
        <p:txBody>
          <a:bodyPr/>
          <a:lstStyle/>
          <a:p>
            <a:r>
              <a:rPr lang="lt-LT" sz="2000" dirty="0"/>
              <a:t>GELEŽINKELIO TRASOS PLANAS</a:t>
            </a:r>
            <a:endParaRPr lang="es-ES" sz="2000" dirty="0"/>
          </a:p>
        </p:txBody>
      </p:sp>
      <p:pic>
        <p:nvPicPr>
          <p:cNvPr id="3" name="Obraz 2">
            <a:extLst>
              <a:ext uri="{FF2B5EF4-FFF2-40B4-BE49-F238E27FC236}">
                <a16:creationId xmlns:a16="http://schemas.microsoft.com/office/drawing/2014/main" id="{ECA0BF17-F652-47B0-9088-08D0FB4C18F3}"/>
              </a:ext>
            </a:extLst>
          </p:cNvPr>
          <p:cNvPicPr>
            <a:picLocks noChangeAspect="1"/>
          </p:cNvPicPr>
          <p:nvPr/>
        </p:nvPicPr>
        <p:blipFill>
          <a:blip r:embed="rId2"/>
          <a:stretch>
            <a:fillRect/>
          </a:stretch>
        </p:blipFill>
        <p:spPr>
          <a:xfrm>
            <a:off x="72000" y="1281600"/>
            <a:ext cx="6326660" cy="3780000"/>
          </a:xfrm>
          <a:prstGeom prst="rect">
            <a:avLst/>
          </a:prstGeom>
        </p:spPr>
      </p:pic>
    </p:spTree>
    <p:extLst>
      <p:ext uri="{BB962C8B-B14F-4D97-AF65-F5344CB8AC3E}">
        <p14:creationId xmlns:p14="http://schemas.microsoft.com/office/powerpoint/2010/main" val="28003815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92505043-49D8-4C72-BF57-9C3B8624BB8F}"/>
              </a:ext>
            </a:extLst>
          </p:cNvPr>
          <p:cNvSpPr>
            <a:spLocks noGrp="1"/>
          </p:cNvSpPr>
          <p:nvPr>
            <p:ph type="body" sz="quarter" idx="20"/>
          </p:nvPr>
        </p:nvSpPr>
        <p:spPr/>
        <p:txBody>
          <a:bodyPr/>
          <a:lstStyle/>
          <a:p>
            <a:r>
              <a:rPr lang="lt-LT" sz="2000" dirty="0"/>
              <a:t>GELEŽINKELIO TRASOS PLANAS</a:t>
            </a:r>
            <a:endParaRPr lang="es-ES" sz="2000" dirty="0"/>
          </a:p>
        </p:txBody>
      </p:sp>
      <p:pic>
        <p:nvPicPr>
          <p:cNvPr id="3" name="Obraz 2">
            <a:extLst>
              <a:ext uri="{FF2B5EF4-FFF2-40B4-BE49-F238E27FC236}">
                <a16:creationId xmlns:a16="http://schemas.microsoft.com/office/drawing/2014/main" id="{B260B598-08BF-473E-803A-2F07863A6ACB}"/>
              </a:ext>
            </a:extLst>
          </p:cNvPr>
          <p:cNvPicPr>
            <a:picLocks noChangeAspect="1"/>
          </p:cNvPicPr>
          <p:nvPr/>
        </p:nvPicPr>
        <p:blipFill>
          <a:blip r:embed="rId2"/>
          <a:stretch>
            <a:fillRect/>
          </a:stretch>
        </p:blipFill>
        <p:spPr>
          <a:xfrm>
            <a:off x="72000" y="1512000"/>
            <a:ext cx="8615053" cy="3420000"/>
          </a:xfrm>
          <a:prstGeom prst="rect">
            <a:avLst/>
          </a:prstGeom>
        </p:spPr>
      </p:pic>
    </p:spTree>
    <p:extLst>
      <p:ext uri="{BB962C8B-B14F-4D97-AF65-F5344CB8AC3E}">
        <p14:creationId xmlns:p14="http://schemas.microsoft.com/office/powerpoint/2010/main" val="20804240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92505043-49D8-4C72-BF57-9C3B8624BB8F}"/>
              </a:ext>
            </a:extLst>
          </p:cNvPr>
          <p:cNvSpPr>
            <a:spLocks noGrp="1"/>
          </p:cNvSpPr>
          <p:nvPr>
            <p:ph type="body" sz="quarter" idx="20"/>
          </p:nvPr>
        </p:nvSpPr>
        <p:spPr/>
        <p:txBody>
          <a:bodyPr/>
          <a:lstStyle/>
          <a:p>
            <a:r>
              <a:rPr lang="lt-LT" sz="2000" dirty="0"/>
              <a:t>GELEŽINKELIO TRASOS PLANAS</a:t>
            </a:r>
            <a:endParaRPr lang="es-ES" sz="2000" dirty="0"/>
          </a:p>
        </p:txBody>
      </p:sp>
      <p:pic>
        <p:nvPicPr>
          <p:cNvPr id="2" name="Obraz 1">
            <a:extLst>
              <a:ext uri="{FF2B5EF4-FFF2-40B4-BE49-F238E27FC236}">
                <a16:creationId xmlns:a16="http://schemas.microsoft.com/office/drawing/2014/main" id="{D8925918-A0A5-4424-97DA-749FB6FF745B}"/>
              </a:ext>
            </a:extLst>
          </p:cNvPr>
          <p:cNvPicPr>
            <a:picLocks noChangeAspect="1"/>
          </p:cNvPicPr>
          <p:nvPr/>
        </p:nvPicPr>
        <p:blipFill>
          <a:blip r:embed="rId2"/>
          <a:stretch>
            <a:fillRect/>
          </a:stretch>
        </p:blipFill>
        <p:spPr>
          <a:xfrm>
            <a:off x="72000" y="1512000"/>
            <a:ext cx="8657459" cy="3420000"/>
          </a:xfrm>
          <a:prstGeom prst="rect">
            <a:avLst/>
          </a:prstGeom>
        </p:spPr>
      </p:pic>
    </p:spTree>
    <p:extLst>
      <p:ext uri="{BB962C8B-B14F-4D97-AF65-F5344CB8AC3E}">
        <p14:creationId xmlns:p14="http://schemas.microsoft.com/office/powerpoint/2010/main" val="39745573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92505043-49D8-4C72-BF57-9C3B8624BB8F}"/>
              </a:ext>
            </a:extLst>
          </p:cNvPr>
          <p:cNvSpPr>
            <a:spLocks noGrp="1"/>
          </p:cNvSpPr>
          <p:nvPr>
            <p:ph type="body" sz="quarter" idx="20"/>
          </p:nvPr>
        </p:nvSpPr>
        <p:spPr/>
        <p:txBody>
          <a:bodyPr/>
          <a:lstStyle/>
          <a:p>
            <a:r>
              <a:rPr lang="lt-LT" sz="2000" dirty="0"/>
              <a:t>GELEŽINKELIO TRASOS PLANAS</a:t>
            </a:r>
            <a:endParaRPr lang="es-ES" sz="2000" dirty="0"/>
          </a:p>
        </p:txBody>
      </p:sp>
      <p:pic>
        <p:nvPicPr>
          <p:cNvPr id="2" name="Obraz 1">
            <a:extLst>
              <a:ext uri="{FF2B5EF4-FFF2-40B4-BE49-F238E27FC236}">
                <a16:creationId xmlns:a16="http://schemas.microsoft.com/office/drawing/2014/main" id="{1B1ADCDA-0B46-4378-8BDE-741087270701}"/>
              </a:ext>
            </a:extLst>
          </p:cNvPr>
          <p:cNvPicPr>
            <a:picLocks noChangeAspect="1"/>
          </p:cNvPicPr>
          <p:nvPr/>
        </p:nvPicPr>
        <p:blipFill>
          <a:blip r:embed="rId2"/>
          <a:stretch>
            <a:fillRect/>
          </a:stretch>
        </p:blipFill>
        <p:spPr>
          <a:xfrm>
            <a:off x="72000" y="1512000"/>
            <a:ext cx="8645649" cy="3420000"/>
          </a:xfrm>
          <a:prstGeom prst="rect">
            <a:avLst/>
          </a:prstGeom>
        </p:spPr>
      </p:pic>
    </p:spTree>
    <p:extLst>
      <p:ext uri="{BB962C8B-B14F-4D97-AF65-F5344CB8AC3E}">
        <p14:creationId xmlns:p14="http://schemas.microsoft.com/office/powerpoint/2010/main" val="30324464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6FA2487-18EF-4506-BA69-CF162F063ACD}"/>
              </a:ext>
            </a:extLst>
          </p:cNvPr>
          <p:cNvSpPr>
            <a:spLocks noGrp="1"/>
          </p:cNvSpPr>
          <p:nvPr>
            <p:ph idx="1"/>
          </p:nvPr>
        </p:nvSpPr>
        <p:spPr/>
        <p:txBody>
          <a:bodyPr>
            <a:normAutofit fontScale="92500" lnSpcReduction="10000"/>
          </a:bodyPr>
          <a:lstStyle/>
          <a:p>
            <a:pPr indent="-134993" algn="just" defTabSz="514323">
              <a:spcBef>
                <a:spcPts val="600"/>
              </a:spcBef>
              <a:spcAft>
                <a:spcPts val="600"/>
              </a:spcAft>
              <a:buBlip>
                <a:blip r:embed="rId3"/>
              </a:buBlip>
            </a:pPr>
            <a:r>
              <a:rPr lang="lt-LT" sz="1230" dirty="0">
                <a:solidFill>
                  <a:srgbClr val="000000"/>
                </a:solidFill>
                <a:latin typeface="Myriad Pro" charset="0"/>
              </a:rPr>
              <a:t>Esama Baltijos šalių jungtis su ES per Lenkiją</a:t>
            </a:r>
            <a:r>
              <a:rPr lang="en-GB" sz="1230" dirty="0">
                <a:solidFill>
                  <a:srgbClr val="000000"/>
                </a:solidFill>
                <a:latin typeface="Myriad Pro" charset="0"/>
              </a:rPr>
              <a:t>	      </a:t>
            </a:r>
            <a:r>
              <a:rPr lang="lt-LT" sz="1230" b="1" dirty="0">
                <a:solidFill>
                  <a:srgbClr val="000000"/>
                </a:solidFill>
                <a:latin typeface="Myriad Pro" charset="0"/>
              </a:rPr>
              <a:t>sudėtinga</a:t>
            </a:r>
            <a:r>
              <a:rPr lang="en-GB" sz="1230" b="1" dirty="0">
                <a:solidFill>
                  <a:srgbClr val="000000"/>
                </a:solidFill>
                <a:latin typeface="Myriad Pro" charset="0"/>
              </a:rPr>
              <a:t>, </a:t>
            </a:r>
            <a:r>
              <a:rPr lang="lt-LT" sz="1230" b="1" dirty="0">
                <a:solidFill>
                  <a:srgbClr val="000000"/>
                </a:solidFill>
                <a:latin typeface="Myriad Pro" charset="0"/>
              </a:rPr>
              <a:t>dideli kaštai</a:t>
            </a:r>
            <a:endParaRPr lang="en-GB" sz="1230" b="1" dirty="0">
              <a:solidFill>
                <a:srgbClr val="000000"/>
              </a:solidFill>
              <a:latin typeface="Myriad Pro" charset="0"/>
            </a:endParaRPr>
          </a:p>
          <a:p>
            <a:pPr lvl="0" indent="-134993" algn="just" defTabSz="514323">
              <a:spcBef>
                <a:spcPts val="750"/>
              </a:spcBef>
              <a:spcAft>
                <a:spcPts val="600"/>
              </a:spcAft>
              <a:buBlip>
                <a:blip r:embed="rId3"/>
              </a:buBlip>
            </a:pPr>
            <a:r>
              <a:rPr lang="en-GB" sz="1230" b="1" dirty="0">
                <a:solidFill>
                  <a:srgbClr val="000000"/>
                </a:solidFill>
                <a:latin typeface="Myriad Pro" charset="0"/>
              </a:rPr>
              <a:t>Rail </a:t>
            </a:r>
            <a:r>
              <a:rPr lang="en-GB" sz="1230" b="1" dirty="0" err="1">
                <a:solidFill>
                  <a:srgbClr val="000000"/>
                </a:solidFill>
                <a:latin typeface="Myriad Pro" charset="0"/>
              </a:rPr>
              <a:t>Baltica</a:t>
            </a:r>
            <a:r>
              <a:rPr lang="en-GB" sz="1230" dirty="0">
                <a:solidFill>
                  <a:srgbClr val="000000"/>
                </a:solidFill>
                <a:latin typeface="Myriad Pro" charset="0"/>
              </a:rPr>
              <a:t>           </a:t>
            </a:r>
            <a:r>
              <a:rPr lang="lt-LT" sz="1230" b="1" dirty="0">
                <a:solidFill>
                  <a:srgbClr val="000000"/>
                </a:solidFill>
                <a:latin typeface="Myriad Pro" charset="0"/>
              </a:rPr>
              <a:t>jungtinis </a:t>
            </a:r>
            <a:r>
              <a:rPr lang="lt-LT" sz="1230" dirty="0">
                <a:solidFill>
                  <a:srgbClr val="000000"/>
                </a:solidFill>
                <a:latin typeface="Myriad Pro" charset="0"/>
              </a:rPr>
              <a:t>trijų ES narių projektas </a:t>
            </a:r>
            <a:r>
              <a:rPr lang="en-GB" sz="1230" dirty="0">
                <a:solidFill>
                  <a:srgbClr val="000000"/>
                </a:solidFill>
                <a:latin typeface="Myriad Pro" charset="0"/>
              </a:rPr>
              <a:t>– </a:t>
            </a:r>
            <a:r>
              <a:rPr lang="lt-LT" sz="1230" b="1" dirty="0">
                <a:solidFill>
                  <a:srgbClr val="000000"/>
                </a:solidFill>
                <a:latin typeface="Myriad Pro" charset="0"/>
              </a:rPr>
              <a:t>Estija</a:t>
            </a:r>
            <a:r>
              <a:rPr lang="en-GB" sz="1230" b="1" dirty="0">
                <a:solidFill>
                  <a:srgbClr val="000000"/>
                </a:solidFill>
                <a:latin typeface="Myriad Pro" charset="0"/>
              </a:rPr>
              <a:t>, </a:t>
            </a:r>
            <a:r>
              <a:rPr lang="lt-LT" sz="1230" b="1" dirty="0" err="1">
                <a:solidFill>
                  <a:srgbClr val="000000"/>
                </a:solidFill>
                <a:latin typeface="Myriad Pro" charset="0"/>
              </a:rPr>
              <a:t>Latvij</a:t>
            </a:r>
            <a:r>
              <a:rPr lang="en-GB" sz="1230" b="1" dirty="0">
                <a:solidFill>
                  <a:srgbClr val="000000"/>
                </a:solidFill>
                <a:latin typeface="Myriad Pro" charset="0"/>
              </a:rPr>
              <a:t>a </a:t>
            </a:r>
            <a:r>
              <a:rPr lang="lt-LT" sz="1230" dirty="0">
                <a:solidFill>
                  <a:srgbClr val="000000"/>
                </a:solidFill>
                <a:latin typeface="Myriad Pro" charset="0"/>
              </a:rPr>
              <a:t>ir</a:t>
            </a:r>
            <a:r>
              <a:rPr lang="en-GB" sz="1230" dirty="0">
                <a:solidFill>
                  <a:srgbClr val="000000"/>
                </a:solidFill>
                <a:latin typeface="Myriad Pro" charset="0"/>
              </a:rPr>
              <a:t> </a:t>
            </a:r>
            <a:r>
              <a:rPr lang="lt-LT" sz="1230" b="1" dirty="0">
                <a:solidFill>
                  <a:srgbClr val="000000"/>
                </a:solidFill>
                <a:latin typeface="Myriad Pro" charset="0"/>
              </a:rPr>
              <a:t>Lietuva</a:t>
            </a:r>
            <a:r>
              <a:rPr lang="en-GB" sz="1230" dirty="0">
                <a:solidFill>
                  <a:srgbClr val="000000"/>
                </a:solidFill>
                <a:latin typeface="Myriad Pro" charset="0"/>
              </a:rPr>
              <a:t>.</a:t>
            </a:r>
          </a:p>
          <a:p>
            <a:pPr lvl="0" indent="-134993" algn="just" defTabSz="514323">
              <a:spcBef>
                <a:spcPts val="750"/>
              </a:spcBef>
              <a:spcAft>
                <a:spcPts val="600"/>
              </a:spcAft>
              <a:buBlip>
                <a:blip r:embed="rId3"/>
              </a:buBlip>
            </a:pPr>
            <a:r>
              <a:rPr lang="lt-LT" sz="1230" dirty="0">
                <a:solidFill>
                  <a:srgbClr val="000000"/>
                </a:solidFill>
                <a:latin typeface="Myriad Pro" charset="0"/>
              </a:rPr>
              <a:t>Nauja</a:t>
            </a:r>
            <a:r>
              <a:rPr lang="en-GB" sz="1230" dirty="0">
                <a:solidFill>
                  <a:srgbClr val="000000"/>
                </a:solidFill>
                <a:latin typeface="Myriad Pro" charset="0"/>
              </a:rPr>
              <a:t> </a:t>
            </a:r>
            <a:r>
              <a:rPr lang="lt-LT" sz="1230" b="1" dirty="0">
                <a:solidFill>
                  <a:srgbClr val="000000"/>
                </a:solidFill>
                <a:latin typeface="Myriad Pro" charset="0"/>
              </a:rPr>
              <a:t>Didelio greičio geležinkelio </a:t>
            </a:r>
            <a:r>
              <a:rPr lang="lt-LT" sz="1230" dirty="0">
                <a:solidFill>
                  <a:srgbClr val="000000"/>
                </a:solidFill>
                <a:latin typeface="Myriad Pro" charset="0"/>
              </a:rPr>
              <a:t>linija</a:t>
            </a:r>
            <a:r>
              <a:rPr lang="en-GB" sz="1230" dirty="0">
                <a:solidFill>
                  <a:srgbClr val="000000"/>
                </a:solidFill>
                <a:latin typeface="Myriad Pro" charset="0"/>
              </a:rPr>
              <a:t>	 </a:t>
            </a:r>
            <a:r>
              <a:rPr lang="lt-LT" sz="1230" dirty="0">
                <a:solidFill>
                  <a:srgbClr val="000000"/>
                </a:solidFill>
                <a:latin typeface="Myriad Pro" charset="0"/>
              </a:rPr>
              <a:t> greita, įprasta dviguba </a:t>
            </a:r>
            <a:r>
              <a:rPr lang="lt-LT" sz="1230" dirty="0" err="1">
                <a:solidFill>
                  <a:srgbClr val="000000"/>
                </a:solidFill>
                <a:latin typeface="Myriad Pro" charset="0"/>
              </a:rPr>
              <a:t>1435mm</a:t>
            </a:r>
            <a:r>
              <a:rPr lang="lt-LT" sz="1230" dirty="0">
                <a:solidFill>
                  <a:srgbClr val="000000"/>
                </a:solidFill>
                <a:latin typeface="Myriad Pro" charset="0"/>
              </a:rPr>
              <a:t> vėžė</a:t>
            </a:r>
            <a:r>
              <a:rPr lang="en-GB" sz="1230" dirty="0">
                <a:solidFill>
                  <a:srgbClr val="000000"/>
                </a:solidFill>
                <a:latin typeface="Myriad Pro" charset="0"/>
              </a:rPr>
              <a:t> </a:t>
            </a:r>
          </a:p>
          <a:p>
            <a:pPr lvl="0" indent="-134993" algn="just" defTabSz="514323">
              <a:spcBef>
                <a:spcPts val="750"/>
              </a:spcBef>
              <a:buBlip>
                <a:blip r:embed="rId3"/>
              </a:buBlip>
            </a:pPr>
            <a:r>
              <a:rPr lang="lt-LT" sz="1230" dirty="0">
                <a:solidFill>
                  <a:srgbClr val="000000"/>
                </a:solidFill>
                <a:latin typeface="Myriad Pro" charset="0"/>
              </a:rPr>
              <a:t>Simbolinis</a:t>
            </a:r>
            <a:r>
              <a:rPr lang="en-GB" sz="1230" dirty="0">
                <a:solidFill>
                  <a:srgbClr val="000000"/>
                </a:solidFill>
                <a:latin typeface="Myriad Pro" charset="0"/>
              </a:rPr>
              <a:t> </a:t>
            </a:r>
            <a:r>
              <a:rPr lang="lt-LT" sz="1230" b="1" dirty="0">
                <a:solidFill>
                  <a:srgbClr val="000000"/>
                </a:solidFill>
                <a:latin typeface="Myriad Pro" charset="0"/>
              </a:rPr>
              <a:t>Baltijos šalių </a:t>
            </a:r>
            <a:r>
              <a:rPr lang="lt-LT" sz="1230" b="1" dirty="0" err="1">
                <a:solidFill>
                  <a:srgbClr val="000000"/>
                </a:solidFill>
                <a:latin typeface="Myriad Pro" charset="0"/>
              </a:rPr>
              <a:t>sugįžimas</a:t>
            </a:r>
            <a:r>
              <a:rPr lang="en-GB" sz="1230" dirty="0">
                <a:solidFill>
                  <a:srgbClr val="000000"/>
                </a:solidFill>
                <a:latin typeface="Myriad Pro" charset="0"/>
              </a:rPr>
              <a:t> </a:t>
            </a:r>
            <a:r>
              <a:rPr lang="lt-LT" sz="1230" dirty="0">
                <a:solidFill>
                  <a:srgbClr val="000000"/>
                </a:solidFill>
                <a:latin typeface="Myriad Pro" charset="0"/>
              </a:rPr>
              <a:t>į </a:t>
            </a:r>
            <a:r>
              <a:rPr lang="lt-LT" sz="1230" b="1" dirty="0">
                <a:solidFill>
                  <a:srgbClr val="000000"/>
                </a:solidFill>
                <a:latin typeface="Myriad Pro" charset="0"/>
              </a:rPr>
              <a:t>Europą</a:t>
            </a:r>
            <a:r>
              <a:rPr lang="en-GB" sz="1230" dirty="0">
                <a:solidFill>
                  <a:srgbClr val="000000"/>
                </a:solidFill>
                <a:latin typeface="Myriad Pro" charset="0"/>
              </a:rPr>
              <a:t>. </a:t>
            </a:r>
            <a:endParaRPr lang="es-ES" sz="1230" dirty="0">
              <a:solidFill>
                <a:srgbClr val="000000"/>
              </a:solidFill>
              <a:latin typeface="Myriad Pro" charset="0"/>
            </a:endParaRPr>
          </a:p>
          <a:p>
            <a:pPr lvl="0" algn="just" defTabSz="514323">
              <a:spcBef>
                <a:spcPts val="0"/>
              </a:spcBef>
            </a:pPr>
            <a:endParaRPr lang="en-GB" sz="1230" dirty="0">
              <a:solidFill>
                <a:srgbClr val="000000"/>
              </a:solidFill>
              <a:latin typeface="Myriad Pro" charset="0"/>
            </a:endParaRPr>
          </a:p>
          <a:p>
            <a:pPr lvl="0" indent="-134993" algn="just" defTabSz="514323">
              <a:spcBef>
                <a:spcPts val="0"/>
              </a:spcBef>
              <a:buBlip>
                <a:blip r:embed="rId3"/>
              </a:buBlip>
            </a:pPr>
            <a:r>
              <a:rPr lang="en-GB" sz="1230" b="1" dirty="0">
                <a:solidFill>
                  <a:srgbClr val="000000"/>
                </a:solidFill>
                <a:latin typeface="Myriad Pro" charset="0"/>
              </a:rPr>
              <a:t>Rail </a:t>
            </a:r>
            <a:r>
              <a:rPr lang="en-GB" sz="1230" b="1" dirty="0" err="1">
                <a:solidFill>
                  <a:srgbClr val="000000"/>
                </a:solidFill>
                <a:latin typeface="Myriad Pro" charset="0"/>
              </a:rPr>
              <a:t>Baltica</a:t>
            </a:r>
            <a:r>
              <a:rPr lang="en-GB" sz="1230" b="1" dirty="0">
                <a:solidFill>
                  <a:srgbClr val="000000"/>
                </a:solidFill>
                <a:latin typeface="Myriad Pro" charset="0"/>
              </a:rPr>
              <a:t> </a:t>
            </a:r>
            <a:r>
              <a:rPr lang="lt-LT" sz="1230" dirty="0">
                <a:solidFill>
                  <a:srgbClr val="000000"/>
                </a:solidFill>
                <a:latin typeface="Myriad Pro" charset="0"/>
              </a:rPr>
              <a:t>taps </a:t>
            </a:r>
            <a:r>
              <a:rPr lang="en-GB" sz="1230" b="1" dirty="0">
                <a:solidFill>
                  <a:srgbClr val="000000"/>
                </a:solidFill>
                <a:latin typeface="Myriad Pro" charset="0"/>
              </a:rPr>
              <a:t>E</a:t>
            </a:r>
            <a:r>
              <a:rPr lang="lt-LT" sz="1230" b="1" dirty="0">
                <a:solidFill>
                  <a:srgbClr val="000000"/>
                </a:solidFill>
                <a:latin typeface="Myriad Pro" charset="0"/>
              </a:rPr>
              <a:t>S</a:t>
            </a:r>
            <a:r>
              <a:rPr lang="en-GB" sz="1230" b="1" dirty="0">
                <a:solidFill>
                  <a:srgbClr val="000000"/>
                </a:solidFill>
                <a:latin typeface="Myriad Pro" charset="0"/>
              </a:rPr>
              <a:t> </a:t>
            </a:r>
            <a:r>
              <a:rPr lang="lt-LT" sz="1230" b="1" dirty="0" err="1">
                <a:solidFill>
                  <a:srgbClr val="000000"/>
                </a:solidFill>
                <a:latin typeface="Myriad Pro" charset="0"/>
              </a:rPr>
              <a:t>Transeuropinių</a:t>
            </a:r>
            <a:r>
              <a:rPr lang="lt-LT" sz="1230" b="1" dirty="0">
                <a:solidFill>
                  <a:srgbClr val="000000"/>
                </a:solidFill>
                <a:latin typeface="Myriad Pro" charset="0"/>
              </a:rPr>
              <a:t> transporto tinklų (</a:t>
            </a:r>
            <a:r>
              <a:rPr lang="en-GB" sz="1230" b="1" dirty="0">
                <a:solidFill>
                  <a:srgbClr val="000000"/>
                </a:solidFill>
                <a:latin typeface="Myriad Pro" charset="0"/>
              </a:rPr>
              <a:t>TEN-T</a:t>
            </a:r>
            <a:r>
              <a:rPr lang="lt-LT" sz="1230" b="1" dirty="0">
                <a:solidFill>
                  <a:srgbClr val="000000"/>
                </a:solidFill>
                <a:latin typeface="Myriad Pro" charset="0"/>
              </a:rPr>
              <a:t>)</a:t>
            </a:r>
            <a:r>
              <a:rPr lang="en-GB" sz="1230" b="1" dirty="0">
                <a:solidFill>
                  <a:srgbClr val="000000"/>
                </a:solidFill>
                <a:latin typeface="Myriad Pro" charset="0"/>
              </a:rPr>
              <a:t> </a:t>
            </a:r>
            <a:r>
              <a:rPr lang="lt-LT" sz="1230" b="1" dirty="0">
                <a:solidFill>
                  <a:srgbClr val="000000"/>
                </a:solidFill>
                <a:latin typeface="Myriad Pro" charset="0"/>
              </a:rPr>
              <a:t>Šiaurės jūros</a:t>
            </a:r>
            <a:r>
              <a:rPr lang="en-GB" sz="1230" b="1" dirty="0">
                <a:solidFill>
                  <a:srgbClr val="000000"/>
                </a:solidFill>
                <a:latin typeface="Myriad Pro" charset="0"/>
              </a:rPr>
              <a:t>– </a:t>
            </a:r>
            <a:r>
              <a:rPr lang="lt-LT" sz="1230" b="1" dirty="0">
                <a:solidFill>
                  <a:srgbClr val="000000"/>
                </a:solidFill>
                <a:latin typeface="Myriad Pro" charset="0"/>
              </a:rPr>
              <a:t>Baltijos pagrindinio tinklo koridoriaus </a:t>
            </a:r>
            <a:r>
              <a:rPr lang="lt-LT" sz="1230" dirty="0">
                <a:solidFill>
                  <a:srgbClr val="000000"/>
                </a:solidFill>
                <a:latin typeface="Myriad Pro" charset="0"/>
              </a:rPr>
              <a:t>dalimi</a:t>
            </a:r>
            <a:r>
              <a:rPr lang="en-GB" sz="1230" dirty="0">
                <a:solidFill>
                  <a:srgbClr val="000000"/>
                </a:solidFill>
                <a:latin typeface="Myriad Pro" charset="0"/>
              </a:rPr>
              <a:t>:</a:t>
            </a:r>
          </a:p>
          <a:p>
            <a:pPr lvl="0" algn="just" defTabSz="514323">
              <a:spcBef>
                <a:spcPts val="0"/>
              </a:spcBef>
              <a:spcAft>
                <a:spcPts val="600"/>
              </a:spcAft>
            </a:pPr>
            <a:r>
              <a:rPr lang="lt-LT" sz="1230" i="1" dirty="0">
                <a:solidFill>
                  <a:srgbClr val="000000"/>
                </a:solidFill>
                <a:latin typeface="Myriad Pro" charset="0"/>
              </a:rPr>
              <a:t>Jungiančio didžiausius Europos uostus (Roterdamas, Hamburgas ir Antverpenas) per Nyderlandus, Belgiją, Vokietiją ir Lenkiją su trimis Baltijos šalimis. </a:t>
            </a:r>
            <a:endParaRPr lang="en-GB" sz="1230" i="1" dirty="0">
              <a:solidFill>
                <a:srgbClr val="000000"/>
              </a:solidFill>
              <a:latin typeface="Myriad Pro" charset="0"/>
            </a:endParaRPr>
          </a:p>
          <a:p>
            <a:pPr indent="-134993" algn="just" defTabSz="514323">
              <a:spcBef>
                <a:spcPts val="750"/>
              </a:spcBef>
              <a:buBlip>
                <a:blip r:embed="rId3"/>
              </a:buBlip>
            </a:pPr>
            <a:r>
              <a:rPr lang="lt-LT" sz="1230" dirty="0">
                <a:solidFill>
                  <a:srgbClr val="000000"/>
                </a:solidFill>
                <a:latin typeface="Myriad Pro" charset="0"/>
              </a:rPr>
              <a:t>Estijos, Latvijos ir Lietuvos </a:t>
            </a:r>
            <a:r>
              <a:rPr lang="lt-LT" sz="1230" b="1" dirty="0">
                <a:solidFill>
                  <a:srgbClr val="000000"/>
                </a:solidFill>
                <a:latin typeface="Myriad Pro" charset="0"/>
              </a:rPr>
              <a:t>pilna integracija </a:t>
            </a:r>
            <a:r>
              <a:rPr lang="lt-LT" sz="1230" dirty="0">
                <a:solidFill>
                  <a:srgbClr val="000000"/>
                </a:solidFill>
                <a:latin typeface="Myriad Pro" charset="0"/>
              </a:rPr>
              <a:t>į Europos geležinkelių erdvę. </a:t>
            </a:r>
            <a:endParaRPr lang="lv-LV" sz="1400" dirty="0">
              <a:solidFill>
                <a:srgbClr val="000000"/>
              </a:solidFill>
            </a:endParaRPr>
          </a:p>
          <a:p>
            <a:endParaRPr lang="lv-LV" dirty="0"/>
          </a:p>
        </p:txBody>
      </p:sp>
      <p:sp>
        <p:nvSpPr>
          <p:cNvPr id="4" name="Text Placeholder 3">
            <a:extLst>
              <a:ext uri="{FF2B5EF4-FFF2-40B4-BE49-F238E27FC236}">
                <a16:creationId xmlns:a16="http://schemas.microsoft.com/office/drawing/2014/main" id="{C2DC4069-9E99-4AB5-93B3-2C03CF1C679E}"/>
              </a:ext>
            </a:extLst>
          </p:cNvPr>
          <p:cNvSpPr>
            <a:spLocks noGrp="1"/>
          </p:cNvSpPr>
          <p:nvPr>
            <p:ph type="body" sz="quarter" idx="10"/>
          </p:nvPr>
        </p:nvSpPr>
        <p:spPr/>
        <p:txBody>
          <a:bodyPr/>
          <a:lstStyle/>
          <a:p>
            <a:r>
              <a:rPr lang="es-ES"/>
              <a:t>BACKGROUND</a:t>
            </a:r>
            <a:endParaRPr lang="lv-LV"/>
          </a:p>
        </p:txBody>
      </p:sp>
      <p:sp>
        <p:nvSpPr>
          <p:cNvPr id="18" name="Marcador de texto 17">
            <a:extLst>
              <a:ext uri="{FF2B5EF4-FFF2-40B4-BE49-F238E27FC236}">
                <a16:creationId xmlns:a16="http://schemas.microsoft.com/office/drawing/2014/main" id="{F164721A-0FE9-4E76-BC29-0A55227D7071}"/>
              </a:ext>
            </a:extLst>
          </p:cNvPr>
          <p:cNvSpPr>
            <a:spLocks noGrp="1"/>
          </p:cNvSpPr>
          <p:nvPr>
            <p:ph type="body" sz="quarter" idx="20"/>
          </p:nvPr>
        </p:nvSpPr>
        <p:spPr>
          <a:xfrm>
            <a:off x="2623185" y="704551"/>
            <a:ext cx="6322031" cy="569913"/>
          </a:xfrm>
        </p:spPr>
        <p:txBody>
          <a:bodyPr/>
          <a:lstStyle/>
          <a:p>
            <a:r>
              <a:rPr lang="lt-LT" sz="2000" dirty="0"/>
              <a:t>PAGRINDINIAI FAKTAI</a:t>
            </a:r>
            <a:endParaRPr lang="lv-LV" sz="2000" dirty="0"/>
          </a:p>
          <a:p>
            <a:endParaRPr lang="es-ES" sz="2000" dirty="0"/>
          </a:p>
        </p:txBody>
      </p:sp>
      <p:pic>
        <p:nvPicPr>
          <p:cNvPr id="6" name="Imagen 5">
            <a:extLst>
              <a:ext uri="{FF2B5EF4-FFF2-40B4-BE49-F238E27FC236}">
                <a16:creationId xmlns:a16="http://schemas.microsoft.com/office/drawing/2014/main" id="{DEB194E4-E296-4CB8-A1C6-B24F0825D64D}"/>
              </a:ext>
            </a:extLst>
          </p:cNvPr>
          <p:cNvPicPr/>
          <p:nvPr/>
        </p:nvPicPr>
        <p:blipFill>
          <a:blip r:embed="rId4"/>
          <a:stretch>
            <a:fillRect/>
          </a:stretch>
        </p:blipFill>
        <p:spPr>
          <a:xfrm>
            <a:off x="5306958" y="1365107"/>
            <a:ext cx="2672953" cy="3612697"/>
          </a:xfrm>
          <a:prstGeom prst="rect">
            <a:avLst/>
          </a:prstGeom>
        </p:spPr>
      </p:pic>
      <p:cxnSp>
        <p:nvCxnSpPr>
          <p:cNvPr id="13" name="Conector recto de flecha 12">
            <a:extLst>
              <a:ext uri="{FF2B5EF4-FFF2-40B4-BE49-F238E27FC236}">
                <a16:creationId xmlns:a16="http://schemas.microsoft.com/office/drawing/2014/main" id="{66C75B0B-63B6-490B-A0B0-C246418DC6B6}"/>
              </a:ext>
            </a:extLst>
          </p:cNvPr>
          <p:cNvCxnSpPr/>
          <p:nvPr/>
        </p:nvCxnSpPr>
        <p:spPr>
          <a:xfrm>
            <a:off x="3615559" y="1663552"/>
            <a:ext cx="330200" cy="0"/>
          </a:xfrm>
          <a:prstGeom prst="straightConnector1">
            <a:avLst/>
          </a:prstGeom>
          <a:ln>
            <a:solidFill>
              <a:schemeClr val="accent3"/>
            </a:solidFill>
            <a:tailEnd type="triangle"/>
          </a:ln>
        </p:spPr>
        <p:style>
          <a:lnRef idx="2">
            <a:schemeClr val="accent1"/>
          </a:lnRef>
          <a:fillRef idx="0">
            <a:schemeClr val="accent1"/>
          </a:fillRef>
          <a:effectRef idx="1">
            <a:schemeClr val="accent1"/>
          </a:effectRef>
          <a:fontRef idx="minor">
            <a:schemeClr val="tx1"/>
          </a:fontRef>
        </p:style>
      </p:cxnSp>
      <p:cxnSp>
        <p:nvCxnSpPr>
          <p:cNvPr id="14" name="Conector recto de flecha 13">
            <a:extLst>
              <a:ext uri="{FF2B5EF4-FFF2-40B4-BE49-F238E27FC236}">
                <a16:creationId xmlns:a16="http://schemas.microsoft.com/office/drawing/2014/main" id="{877D513F-B2C7-4163-BB7F-FB26DD0DEF38}"/>
              </a:ext>
            </a:extLst>
          </p:cNvPr>
          <p:cNvCxnSpPr>
            <a:cxnSpLocks/>
          </p:cNvCxnSpPr>
          <p:nvPr/>
        </p:nvCxnSpPr>
        <p:spPr>
          <a:xfrm>
            <a:off x="1611866" y="2136849"/>
            <a:ext cx="285750" cy="0"/>
          </a:xfrm>
          <a:prstGeom prst="straightConnector1">
            <a:avLst/>
          </a:prstGeom>
          <a:ln>
            <a:solidFill>
              <a:schemeClr val="accent3"/>
            </a:solidFill>
            <a:tailEnd type="triangle"/>
          </a:ln>
        </p:spPr>
        <p:style>
          <a:lnRef idx="2">
            <a:schemeClr val="accent1"/>
          </a:lnRef>
          <a:fillRef idx="0">
            <a:schemeClr val="accent1"/>
          </a:fillRef>
          <a:effectRef idx="1">
            <a:schemeClr val="accent1"/>
          </a:effectRef>
          <a:fontRef idx="minor">
            <a:schemeClr val="tx1"/>
          </a:fontRef>
        </p:style>
      </p:cxnSp>
      <p:cxnSp>
        <p:nvCxnSpPr>
          <p:cNvPr id="16" name="Conector recto de flecha 15">
            <a:extLst>
              <a:ext uri="{FF2B5EF4-FFF2-40B4-BE49-F238E27FC236}">
                <a16:creationId xmlns:a16="http://schemas.microsoft.com/office/drawing/2014/main" id="{AD9F3761-B9C3-416E-B651-3D3F7EAFF821}"/>
              </a:ext>
            </a:extLst>
          </p:cNvPr>
          <p:cNvCxnSpPr>
            <a:cxnSpLocks/>
          </p:cNvCxnSpPr>
          <p:nvPr/>
        </p:nvCxnSpPr>
        <p:spPr>
          <a:xfrm>
            <a:off x="3389243" y="2573469"/>
            <a:ext cx="358562" cy="0"/>
          </a:xfrm>
          <a:prstGeom prst="straightConnector1">
            <a:avLst/>
          </a:prstGeom>
          <a:ln>
            <a:solidFill>
              <a:schemeClr val="accent3"/>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016463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92505043-49D8-4C72-BF57-9C3B8624BB8F}"/>
              </a:ext>
            </a:extLst>
          </p:cNvPr>
          <p:cNvSpPr>
            <a:spLocks noGrp="1"/>
          </p:cNvSpPr>
          <p:nvPr>
            <p:ph type="body" sz="quarter" idx="20"/>
          </p:nvPr>
        </p:nvSpPr>
        <p:spPr/>
        <p:txBody>
          <a:bodyPr/>
          <a:lstStyle/>
          <a:p>
            <a:r>
              <a:rPr lang="lt-LT" sz="2000" dirty="0"/>
              <a:t>GELEŽINKELIO TRASOS PLANAS</a:t>
            </a:r>
            <a:endParaRPr lang="es-ES" sz="2000" dirty="0"/>
          </a:p>
        </p:txBody>
      </p:sp>
      <p:pic>
        <p:nvPicPr>
          <p:cNvPr id="2" name="Obraz 1">
            <a:extLst>
              <a:ext uri="{FF2B5EF4-FFF2-40B4-BE49-F238E27FC236}">
                <a16:creationId xmlns:a16="http://schemas.microsoft.com/office/drawing/2014/main" id="{42A0D2A1-81A2-4824-9584-89681C7CCA78}"/>
              </a:ext>
            </a:extLst>
          </p:cNvPr>
          <p:cNvPicPr>
            <a:picLocks noChangeAspect="1"/>
          </p:cNvPicPr>
          <p:nvPr/>
        </p:nvPicPr>
        <p:blipFill>
          <a:blip r:embed="rId2"/>
          <a:stretch>
            <a:fillRect/>
          </a:stretch>
        </p:blipFill>
        <p:spPr>
          <a:xfrm>
            <a:off x="72000" y="1281600"/>
            <a:ext cx="4788281" cy="3780000"/>
          </a:xfrm>
          <a:prstGeom prst="rect">
            <a:avLst/>
          </a:prstGeom>
        </p:spPr>
      </p:pic>
    </p:spTree>
    <p:extLst>
      <p:ext uri="{BB962C8B-B14F-4D97-AF65-F5344CB8AC3E}">
        <p14:creationId xmlns:p14="http://schemas.microsoft.com/office/powerpoint/2010/main" val="25501134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92505043-49D8-4C72-BF57-9C3B8624BB8F}"/>
              </a:ext>
            </a:extLst>
          </p:cNvPr>
          <p:cNvSpPr>
            <a:spLocks noGrp="1"/>
          </p:cNvSpPr>
          <p:nvPr>
            <p:ph type="body" sz="quarter" idx="20"/>
          </p:nvPr>
        </p:nvSpPr>
        <p:spPr/>
        <p:txBody>
          <a:bodyPr/>
          <a:lstStyle/>
          <a:p>
            <a:r>
              <a:rPr lang="lt-LT" sz="2000" dirty="0"/>
              <a:t>GELEŽINKELIO TRASOS PLANAS</a:t>
            </a:r>
            <a:endParaRPr lang="es-ES" sz="2000" dirty="0"/>
          </a:p>
        </p:txBody>
      </p:sp>
      <p:pic>
        <p:nvPicPr>
          <p:cNvPr id="2" name="Obraz 1">
            <a:extLst>
              <a:ext uri="{FF2B5EF4-FFF2-40B4-BE49-F238E27FC236}">
                <a16:creationId xmlns:a16="http://schemas.microsoft.com/office/drawing/2014/main" id="{6819ECAF-E96F-4917-AA42-948798FC85B6}"/>
              </a:ext>
            </a:extLst>
          </p:cNvPr>
          <p:cNvPicPr>
            <a:picLocks noChangeAspect="1"/>
          </p:cNvPicPr>
          <p:nvPr/>
        </p:nvPicPr>
        <p:blipFill>
          <a:blip r:embed="rId2"/>
          <a:stretch>
            <a:fillRect/>
          </a:stretch>
        </p:blipFill>
        <p:spPr>
          <a:xfrm>
            <a:off x="72000" y="1512000"/>
            <a:ext cx="8648114" cy="3420000"/>
          </a:xfrm>
          <a:prstGeom prst="rect">
            <a:avLst/>
          </a:prstGeom>
        </p:spPr>
      </p:pic>
    </p:spTree>
    <p:extLst>
      <p:ext uri="{BB962C8B-B14F-4D97-AF65-F5344CB8AC3E}">
        <p14:creationId xmlns:p14="http://schemas.microsoft.com/office/powerpoint/2010/main" val="13525825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92505043-49D8-4C72-BF57-9C3B8624BB8F}"/>
              </a:ext>
            </a:extLst>
          </p:cNvPr>
          <p:cNvSpPr>
            <a:spLocks noGrp="1"/>
          </p:cNvSpPr>
          <p:nvPr>
            <p:ph type="body" sz="quarter" idx="20"/>
          </p:nvPr>
        </p:nvSpPr>
        <p:spPr/>
        <p:txBody>
          <a:bodyPr/>
          <a:lstStyle/>
          <a:p>
            <a:r>
              <a:rPr lang="lt-LT" sz="2000" dirty="0"/>
              <a:t>GELEŽINKELIO TRASOS PLANAS</a:t>
            </a:r>
            <a:endParaRPr lang="es-ES" sz="2000" dirty="0"/>
          </a:p>
        </p:txBody>
      </p:sp>
      <p:pic>
        <p:nvPicPr>
          <p:cNvPr id="3" name="Obraz 2">
            <a:extLst>
              <a:ext uri="{FF2B5EF4-FFF2-40B4-BE49-F238E27FC236}">
                <a16:creationId xmlns:a16="http://schemas.microsoft.com/office/drawing/2014/main" id="{0F137002-E3BD-4265-AB49-89B50145E924}"/>
              </a:ext>
            </a:extLst>
          </p:cNvPr>
          <p:cNvPicPr>
            <a:picLocks noChangeAspect="1"/>
          </p:cNvPicPr>
          <p:nvPr/>
        </p:nvPicPr>
        <p:blipFill>
          <a:blip r:embed="rId2"/>
          <a:stretch>
            <a:fillRect/>
          </a:stretch>
        </p:blipFill>
        <p:spPr>
          <a:xfrm>
            <a:off x="72000" y="1281600"/>
            <a:ext cx="6340645" cy="3780000"/>
          </a:xfrm>
          <a:prstGeom prst="rect">
            <a:avLst/>
          </a:prstGeom>
        </p:spPr>
      </p:pic>
    </p:spTree>
    <p:extLst>
      <p:ext uri="{BB962C8B-B14F-4D97-AF65-F5344CB8AC3E}">
        <p14:creationId xmlns:p14="http://schemas.microsoft.com/office/powerpoint/2010/main" val="751119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92505043-49D8-4C72-BF57-9C3B8624BB8F}"/>
              </a:ext>
            </a:extLst>
          </p:cNvPr>
          <p:cNvSpPr>
            <a:spLocks noGrp="1"/>
          </p:cNvSpPr>
          <p:nvPr>
            <p:ph type="body" sz="quarter" idx="20"/>
          </p:nvPr>
        </p:nvSpPr>
        <p:spPr/>
        <p:txBody>
          <a:bodyPr/>
          <a:lstStyle/>
          <a:p>
            <a:r>
              <a:rPr lang="lt-LT" sz="2000" dirty="0"/>
              <a:t>GELEŽINKELIO TRASOS PLANAS</a:t>
            </a:r>
            <a:endParaRPr lang="es-ES" sz="2000" dirty="0"/>
          </a:p>
        </p:txBody>
      </p:sp>
      <p:pic>
        <p:nvPicPr>
          <p:cNvPr id="4" name="Obraz 3">
            <a:extLst>
              <a:ext uri="{FF2B5EF4-FFF2-40B4-BE49-F238E27FC236}">
                <a16:creationId xmlns:a16="http://schemas.microsoft.com/office/drawing/2014/main" id="{FF4F9AF4-C91F-403D-879E-A89D409A4B6D}"/>
              </a:ext>
            </a:extLst>
          </p:cNvPr>
          <p:cNvPicPr>
            <a:picLocks noChangeAspect="1"/>
          </p:cNvPicPr>
          <p:nvPr/>
        </p:nvPicPr>
        <p:blipFill>
          <a:blip r:embed="rId2"/>
          <a:stretch>
            <a:fillRect/>
          </a:stretch>
        </p:blipFill>
        <p:spPr>
          <a:xfrm>
            <a:off x="72000" y="1512000"/>
            <a:ext cx="8636082" cy="3420000"/>
          </a:xfrm>
          <a:prstGeom prst="rect">
            <a:avLst/>
          </a:prstGeom>
        </p:spPr>
      </p:pic>
    </p:spTree>
    <p:extLst>
      <p:ext uri="{BB962C8B-B14F-4D97-AF65-F5344CB8AC3E}">
        <p14:creationId xmlns:p14="http://schemas.microsoft.com/office/powerpoint/2010/main" val="20731952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92505043-49D8-4C72-BF57-9C3B8624BB8F}"/>
              </a:ext>
            </a:extLst>
          </p:cNvPr>
          <p:cNvSpPr>
            <a:spLocks noGrp="1"/>
          </p:cNvSpPr>
          <p:nvPr>
            <p:ph type="body" sz="quarter" idx="20"/>
          </p:nvPr>
        </p:nvSpPr>
        <p:spPr/>
        <p:txBody>
          <a:bodyPr/>
          <a:lstStyle/>
          <a:p>
            <a:r>
              <a:rPr lang="lt-LT" sz="2000" dirty="0"/>
              <a:t>GELEŽINKELIO TRASOS PLANAS</a:t>
            </a:r>
            <a:endParaRPr lang="es-ES" sz="2000" dirty="0"/>
          </a:p>
        </p:txBody>
      </p:sp>
      <p:pic>
        <p:nvPicPr>
          <p:cNvPr id="2" name="Obraz 1">
            <a:extLst>
              <a:ext uri="{FF2B5EF4-FFF2-40B4-BE49-F238E27FC236}">
                <a16:creationId xmlns:a16="http://schemas.microsoft.com/office/drawing/2014/main" id="{F4AFCDBE-43B3-4B38-B4C7-C49F84BD1EB3}"/>
              </a:ext>
            </a:extLst>
          </p:cNvPr>
          <p:cNvPicPr>
            <a:picLocks noChangeAspect="1"/>
          </p:cNvPicPr>
          <p:nvPr/>
        </p:nvPicPr>
        <p:blipFill>
          <a:blip r:embed="rId2"/>
          <a:stretch>
            <a:fillRect/>
          </a:stretch>
        </p:blipFill>
        <p:spPr>
          <a:xfrm>
            <a:off x="72000" y="1512000"/>
            <a:ext cx="8622122" cy="3420000"/>
          </a:xfrm>
          <a:prstGeom prst="rect">
            <a:avLst/>
          </a:prstGeom>
        </p:spPr>
      </p:pic>
    </p:spTree>
    <p:extLst>
      <p:ext uri="{BB962C8B-B14F-4D97-AF65-F5344CB8AC3E}">
        <p14:creationId xmlns:p14="http://schemas.microsoft.com/office/powerpoint/2010/main" val="42240405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92505043-49D8-4C72-BF57-9C3B8624BB8F}"/>
              </a:ext>
            </a:extLst>
          </p:cNvPr>
          <p:cNvSpPr>
            <a:spLocks noGrp="1"/>
          </p:cNvSpPr>
          <p:nvPr>
            <p:ph type="body" sz="quarter" idx="20"/>
          </p:nvPr>
        </p:nvSpPr>
        <p:spPr/>
        <p:txBody>
          <a:bodyPr/>
          <a:lstStyle/>
          <a:p>
            <a:r>
              <a:rPr lang="lt-LT" sz="2000" dirty="0"/>
              <a:t>GELEŽINKELIO TRASOS PLANAS</a:t>
            </a:r>
            <a:endParaRPr lang="es-ES" sz="2000" dirty="0"/>
          </a:p>
        </p:txBody>
      </p:sp>
      <p:pic>
        <p:nvPicPr>
          <p:cNvPr id="3" name="Obraz 2">
            <a:extLst>
              <a:ext uri="{FF2B5EF4-FFF2-40B4-BE49-F238E27FC236}">
                <a16:creationId xmlns:a16="http://schemas.microsoft.com/office/drawing/2014/main" id="{60FF80B0-F1D8-4C76-88C0-6EE0E68E1BB4}"/>
              </a:ext>
            </a:extLst>
          </p:cNvPr>
          <p:cNvPicPr>
            <a:picLocks noChangeAspect="1"/>
          </p:cNvPicPr>
          <p:nvPr/>
        </p:nvPicPr>
        <p:blipFill>
          <a:blip r:embed="rId2"/>
          <a:stretch>
            <a:fillRect/>
          </a:stretch>
        </p:blipFill>
        <p:spPr>
          <a:xfrm>
            <a:off x="72000" y="1512000"/>
            <a:ext cx="8645649" cy="3420000"/>
          </a:xfrm>
          <a:prstGeom prst="rect">
            <a:avLst/>
          </a:prstGeom>
        </p:spPr>
      </p:pic>
    </p:spTree>
    <p:extLst>
      <p:ext uri="{BB962C8B-B14F-4D97-AF65-F5344CB8AC3E}">
        <p14:creationId xmlns:p14="http://schemas.microsoft.com/office/powerpoint/2010/main" val="7351189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0BAB9D-9E11-446B-8E5A-1C787F3B3F04}"/>
              </a:ext>
            </a:extLst>
          </p:cNvPr>
          <p:cNvSpPr>
            <a:spLocks noGrp="1"/>
          </p:cNvSpPr>
          <p:nvPr>
            <p:ph type="body" sz="quarter" idx="12"/>
          </p:nvPr>
        </p:nvSpPr>
        <p:spPr>
          <a:xfrm>
            <a:off x="5387162" y="1621667"/>
            <a:ext cx="3333958" cy="3077333"/>
          </a:xfrm>
        </p:spPr>
        <p:txBody>
          <a:bodyPr/>
          <a:lstStyle/>
          <a:p>
            <a:pPr marL="171450" indent="-171450" algn="just">
              <a:buFont typeface="Wingdings" panose="05000000000000000000" pitchFamily="2" charset="2"/>
              <a:buChar char="q"/>
            </a:pPr>
            <a:r>
              <a:rPr lang="lt-LT" dirty="0">
                <a:solidFill>
                  <a:srgbClr val="000000"/>
                </a:solidFill>
              </a:rPr>
              <a:t>Geležinkelio linija kertasi su IV kategorijos rajoniniu keliu Nr. 3104 Vaškai - Puodžiūnai, </a:t>
            </a:r>
            <a:r>
              <a:rPr lang="fi-FI" dirty="0">
                <a:solidFill>
                  <a:srgbClr val="000000"/>
                </a:solidFill>
              </a:rPr>
              <a:t>ruožas </a:t>
            </a:r>
            <a:r>
              <a:rPr lang="lt-LT" dirty="0">
                <a:solidFill>
                  <a:srgbClr val="000000"/>
                </a:solidFill>
              </a:rPr>
              <a:t>nuo 2,320 km iki 2,551 km priklauso Pasvalio rajono savivaldybei</a:t>
            </a:r>
          </a:p>
          <a:p>
            <a:pPr marL="171450" indent="-171450" algn="just">
              <a:buFont typeface="Wingdings" panose="05000000000000000000" pitchFamily="2" charset="2"/>
              <a:buChar char="q"/>
            </a:pPr>
            <a:endParaRPr lang="en-US" dirty="0">
              <a:solidFill>
                <a:srgbClr val="000000"/>
              </a:solidFill>
            </a:endParaRPr>
          </a:p>
          <a:p>
            <a:pPr marL="171450" indent="-171450" algn="just">
              <a:buFont typeface="Wingdings" panose="05000000000000000000" pitchFamily="2" charset="2"/>
              <a:buChar char="q"/>
            </a:pPr>
            <a:r>
              <a:rPr lang="lt-LT" dirty="0">
                <a:solidFill>
                  <a:srgbClr val="000000"/>
                </a:solidFill>
              </a:rPr>
              <a:t>Planuojama įrengti geležinkelio viaduką sankirtoje su keliu. </a:t>
            </a:r>
          </a:p>
          <a:p>
            <a:pPr marL="171450" indent="-171450" algn="just">
              <a:buFont typeface="Wingdings" panose="05000000000000000000" pitchFamily="2" charset="2"/>
              <a:buChar char="q"/>
            </a:pPr>
            <a:endParaRPr lang="lt-LT" dirty="0">
              <a:solidFill>
                <a:srgbClr val="000000"/>
              </a:solidFill>
            </a:endParaRPr>
          </a:p>
          <a:p>
            <a:pPr marL="171450" indent="-171450" algn="just">
              <a:buFont typeface="Wingdings" panose="05000000000000000000" pitchFamily="2" charset="2"/>
              <a:buChar char="q"/>
            </a:pPr>
            <a:r>
              <a:rPr lang="lt-LT" dirty="0">
                <a:solidFill>
                  <a:srgbClr val="000000"/>
                </a:solidFill>
              </a:rPr>
              <a:t>Abiejose geležinkelio linijos pusės planuojama įrengti jungiamuosius kelius tam, kad užtikrinti privažiavimą prie privačių sklypų.</a:t>
            </a:r>
            <a:endParaRPr lang="en-US" dirty="0"/>
          </a:p>
          <a:p>
            <a:endParaRPr lang="lv-LV" dirty="0"/>
          </a:p>
        </p:txBody>
      </p:sp>
      <p:sp>
        <p:nvSpPr>
          <p:cNvPr id="8" name="Marcador de texto 7">
            <a:extLst>
              <a:ext uri="{FF2B5EF4-FFF2-40B4-BE49-F238E27FC236}">
                <a16:creationId xmlns:a16="http://schemas.microsoft.com/office/drawing/2014/main" id="{31139D6C-1EBE-4603-A970-7199F5368EC3}"/>
              </a:ext>
            </a:extLst>
          </p:cNvPr>
          <p:cNvSpPr>
            <a:spLocks noGrp="1"/>
          </p:cNvSpPr>
          <p:nvPr>
            <p:ph type="body" sz="quarter" idx="20"/>
          </p:nvPr>
        </p:nvSpPr>
        <p:spPr/>
        <p:txBody>
          <a:bodyPr/>
          <a:lstStyle/>
          <a:p>
            <a:r>
              <a:rPr lang="lt-LT" sz="2000" dirty="0"/>
              <a:t>GELEŽINKELIO - KELIO</a:t>
            </a:r>
            <a:r>
              <a:rPr lang="es-ES" sz="2000" dirty="0"/>
              <a:t> </a:t>
            </a:r>
            <a:r>
              <a:rPr lang="lt-LT" sz="2000" dirty="0"/>
              <a:t>NR. 3104</a:t>
            </a:r>
            <a:r>
              <a:rPr lang="es-ES" sz="2000" dirty="0"/>
              <a:t> </a:t>
            </a:r>
            <a:r>
              <a:rPr lang="lt-LT" sz="2000" dirty="0"/>
              <a:t>SANKIRTOS VIETOS PLANAS</a:t>
            </a:r>
            <a:endParaRPr lang="es-ES" sz="2000" dirty="0"/>
          </a:p>
        </p:txBody>
      </p:sp>
      <p:pic>
        <p:nvPicPr>
          <p:cNvPr id="3" name="Obraz 2">
            <a:extLst>
              <a:ext uri="{FF2B5EF4-FFF2-40B4-BE49-F238E27FC236}">
                <a16:creationId xmlns:a16="http://schemas.microsoft.com/office/drawing/2014/main" id="{B09CCF04-45BE-442A-B6A9-6B44AD2DBDA4}"/>
              </a:ext>
            </a:extLst>
          </p:cNvPr>
          <p:cNvPicPr>
            <a:picLocks noChangeAspect="1"/>
          </p:cNvPicPr>
          <p:nvPr/>
        </p:nvPicPr>
        <p:blipFill>
          <a:blip r:embed="rId2"/>
          <a:stretch>
            <a:fillRect/>
          </a:stretch>
        </p:blipFill>
        <p:spPr>
          <a:xfrm>
            <a:off x="422881" y="1621667"/>
            <a:ext cx="4373938" cy="3149600"/>
          </a:xfrm>
          <a:prstGeom prst="rect">
            <a:avLst/>
          </a:prstGeom>
        </p:spPr>
      </p:pic>
    </p:spTree>
    <p:extLst>
      <p:ext uri="{BB962C8B-B14F-4D97-AF65-F5344CB8AC3E}">
        <p14:creationId xmlns:p14="http://schemas.microsoft.com/office/powerpoint/2010/main" val="39312084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15077ACD-9532-46BF-A2A9-DF24DEC3FB02}"/>
              </a:ext>
            </a:extLst>
          </p:cNvPr>
          <p:cNvPicPr>
            <a:picLocks noChangeAspect="1"/>
          </p:cNvPicPr>
          <p:nvPr/>
        </p:nvPicPr>
        <p:blipFill>
          <a:blip r:embed="rId2"/>
          <a:stretch>
            <a:fillRect/>
          </a:stretch>
        </p:blipFill>
        <p:spPr>
          <a:xfrm>
            <a:off x="195626" y="1273391"/>
            <a:ext cx="6878924" cy="1905000"/>
          </a:xfrm>
          <a:prstGeom prst="rect">
            <a:avLst/>
          </a:prstGeom>
          <a:ln>
            <a:solidFill>
              <a:schemeClr val="tx1"/>
            </a:solidFill>
          </a:ln>
          <a:effectLst>
            <a:outerShdw blurRad="63500" sx="102000" sy="102000" algn="ctr" rotWithShape="0">
              <a:prstClr val="black">
                <a:alpha val="40000"/>
              </a:prstClr>
            </a:outerShdw>
          </a:effectLst>
        </p:spPr>
      </p:pic>
      <p:sp>
        <p:nvSpPr>
          <p:cNvPr id="17" name="Marcador de texto 16">
            <a:extLst>
              <a:ext uri="{FF2B5EF4-FFF2-40B4-BE49-F238E27FC236}">
                <a16:creationId xmlns:a16="http://schemas.microsoft.com/office/drawing/2014/main" id="{A5599A09-4401-4DD5-BD02-38EED6DE5948}"/>
              </a:ext>
            </a:extLst>
          </p:cNvPr>
          <p:cNvSpPr>
            <a:spLocks noGrp="1"/>
          </p:cNvSpPr>
          <p:nvPr>
            <p:ph type="body" sz="quarter" idx="20"/>
          </p:nvPr>
        </p:nvSpPr>
        <p:spPr/>
        <p:txBody>
          <a:bodyPr/>
          <a:lstStyle/>
          <a:p>
            <a:r>
              <a:rPr lang="lt-LT" sz="2000" dirty="0"/>
              <a:t>GELEŽINKELIO VIADUKO FASADAS IR PLANAS</a:t>
            </a:r>
            <a:endParaRPr lang="lv-LV" sz="2000" dirty="0"/>
          </a:p>
        </p:txBody>
      </p:sp>
      <p:sp>
        <p:nvSpPr>
          <p:cNvPr id="12" name="CuadroTexto 11">
            <a:extLst>
              <a:ext uri="{FF2B5EF4-FFF2-40B4-BE49-F238E27FC236}">
                <a16:creationId xmlns:a16="http://schemas.microsoft.com/office/drawing/2014/main" id="{0E2A4B23-F8FF-4586-AD9A-B2ACFF6A3F82}"/>
              </a:ext>
            </a:extLst>
          </p:cNvPr>
          <p:cNvSpPr txBox="1"/>
          <p:nvPr/>
        </p:nvSpPr>
        <p:spPr>
          <a:xfrm>
            <a:off x="6453828" y="4789874"/>
            <a:ext cx="1877371" cy="246221"/>
          </a:xfrm>
          <a:prstGeom prst="rect">
            <a:avLst/>
          </a:prstGeom>
          <a:solidFill>
            <a:srgbClr val="FFFFCC"/>
          </a:solidFill>
        </p:spPr>
        <p:txBody>
          <a:bodyPr wrap="square" rtlCol="0">
            <a:spAutoFit/>
          </a:bodyPr>
          <a:lstStyle/>
          <a:p>
            <a:r>
              <a:rPr lang="lt-LT" sz="1000" dirty="0"/>
              <a:t>GELEŽINKELIO VIADUKO PLANAS</a:t>
            </a:r>
            <a:endParaRPr lang="es-ES" sz="1000" dirty="0"/>
          </a:p>
        </p:txBody>
      </p:sp>
      <p:sp>
        <p:nvSpPr>
          <p:cNvPr id="13" name="CuadroTexto 12">
            <a:extLst>
              <a:ext uri="{FF2B5EF4-FFF2-40B4-BE49-F238E27FC236}">
                <a16:creationId xmlns:a16="http://schemas.microsoft.com/office/drawing/2014/main" id="{C6343600-254C-4BEC-BB91-181F2BC5DAF6}"/>
              </a:ext>
            </a:extLst>
          </p:cNvPr>
          <p:cNvSpPr txBox="1"/>
          <p:nvPr/>
        </p:nvSpPr>
        <p:spPr>
          <a:xfrm>
            <a:off x="2102835" y="4791954"/>
            <a:ext cx="1512723" cy="246221"/>
          </a:xfrm>
          <a:prstGeom prst="rect">
            <a:avLst/>
          </a:prstGeom>
          <a:solidFill>
            <a:srgbClr val="FFFFCC"/>
          </a:solidFill>
        </p:spPr>
        <p:txBody>
          <a:bodyPr wrap="square" rtlCol="0">
            <a:spAutoFit/>
          </a:bodyPr>
          <a:lstStyle/>
          <a:p>
            <a:r>
              <a:rPr lang="lt-LT" sz="1000" dirty="0"/>
              <a:t>KELIO SKERSINIS PJŪVIS</a:t>
            </a:r>
            <a:endParaRPr lang="es-ES" sz="1000" dirty="0"/>
          </a:p>
        </p:txBody>
      </p:sp>
      <p:sp>
        <p:nvSpPr>
          <p:cNvPr id="14" name="CuadroTexto 13">
            <a:extLst>
              <a:ext uri="{FF2B5EF4-FFF2-40B4-BE49-F238E27FC236}">
                <a16:creationId xmlns:a16="http://schemas.microsoft.com/office/drawing/2014/main" id="{89B68598-3CC8-4ED9-BB20-BA0A18EE21FF}"/>
              </a:ext>
            </a:extLst>
          </p:cNvPr>
          <p:cNvSpPr txBox="1"/>
          <p:nvPr/>
        </p:nvSpPr>
        <p:spPr>
          <a:xfrm>
            <a:off x="779373" y="2742422"/>
            <a:ext cx="1132553" cy="246221"/>
          </a:xfrm>
          <a:prstGeom prst="rect">
            <a:avLst/>
          </a:prstGeom>
          <a:solidFill>
            <a:srgbClr val="FFFFCC"/>
          </a:solidFill>
        </p:spPr>
        <p:txBody>
          <a:bodyPr wrap="square" rtlCol="0">
            <a:spAutoFit/>
          </a:bodyPr>
          <a:lstStyle/>
          <a:p>
            <a:r>
              <a:rPr lang="lt-LT" sz="1000" dirty="0"/>
              <a:t>KELIO PLANAS</a:t>
            </a:r>
            <a:endParaRPr lang="es-ES" sz="1000" dirty="0"/>
          </a:p>
        </p:txBody>
      </p:sp>
      <p:pic>
        <p:nvPicPr>
          <p:cNvPr id="4" name="Obraz 3">
            <a:extLst>
              <a:ext uri="{FF2B5EF4-FFF2-40B4-BE49-F238E27FC236}">
                <a16:creationId xmlns:a16="http://schemas.microsoft.com/office/drawing/2014/main" id="{D327664B-3EAC-4B8F-AE84-A25E4392E9EB}"/>
              </a:ext>
            </a:extLst>
          </p:cNvPr>
          <p:cNvPicPr>
            <a:picLocks noChangeAspect="1"/>
          </p:cNvPicPr>
          <p:nvPr/>
        </p:nvPicPr>
        <p:blipFill>
          <a:blip r:embed="rId3"/>
          <a:stretch>
            <a:fillRect/>
          </a:stretch>
        </p:blipFill>
        <p:spPr>
          <a:xfrm>
            <a:off x="195626" y="3337358"/>
            <a:ext cx="5192777" cy="1379201"/>
          </a:xfrm>
          <a:prstGeom prst="rect">
            <a:avLst/>
          </a:prstGeom>
          <a:ln>
            <a:solidFill>
              <a:schemeClr val="tx1"/>
            </a:solidFill>
          </a:ln>
          <a:effectLst>
            <a:outerShdw blurRad="63500" sx="102000" sy="102000" algn="ctr" rotWithShape="0">
              <a:prstClr val="black">
                <a:alpha val="40000"/>
              </a:prstClr>
            </a:outerShdw>
          </a:effectLst>
        </p:spPr>
      </p:pic>
      <p:pic>
        <p:nvPicPr>
          <p:cNvPr id="5" name="Obraz 4">
            <a:extLst>
              <a:ext uri="{FF2B5EF4-FFF2-40B4-BE49-F238E27FC236}">
                <a16:creationId xmlns:a16="http://schemas.microsoft.com/office/drawing/2014/main" id="{8475E87F-A804-4CD9-898A-D809F5FAE234}"/>
              </a:ext>
            </a:extLst>
          </p:cNvPr>
          <p:cNvPicPr>
            <a:picLocks noChangeAspect="1"/>
          </p:cNvPicPr>
          <p:nvPr/>
        </p:nvPicPr>
        <p:blipFill>
          <a:blip r:embed="rId4"/>
          <a:stretch>
            <a:fillRect/>
          </a:stretch>
        </p:blipFill>
        <p:spPr>
          <a:xfrm>
            <a:off x="5547327" y="2653929"/>
            <a:ext cx="3501752" cy="2062630"/>
          </a:xfrm>
          <a:prstGeom prst="rect">
            <a:avLst/>
          </a:prstGeom>
          <a:ln>
            <a:solidFill>
              <a:schemeClr val="tx1"/>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8649482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Marcador de texto 15">
            <a:extLst>
              <a:ext uri="{FF2B5EF4-FFF2-40B4-BE49-F238E27FC236}">
                <a16:creationId xmlns:a16="http://schemas.microsoft.com/office/drawing/2014/main" id="{CBD7264B-DF49-41BD-9E39-C1CE5B0117DB}"/>
              </a:ext>
            </a:extLst>
          </p:cNvPr>
          <p:cNvSpPr>
            <a:spLocks noGrp="1"/>
          </p:cNvSpPr>
          <p:nvPr>
            <p:ph type="body" sz="quarter" idx="20"/>
          </p:nvPr>
        </p:nvSpPr>
        <p:spPr/>
        <p:txBody>
          <a:bodyPr/>
          <a:lstStyle/>
          <a:p>
            <a:r>
              <a:rPr lang="lt-LT" sz="2000" dirty="0"/>
              <a:t>GELEŽINKELIO VIADUKO FASADAS IR PLANAS</a:t>
            </a:r>
            <a:endParaRPr lang="lv-LV" sz="2000" dirty="0"/>
          </a:p>
        </p:txBody>
      </p:sp>
      <p:sp>
        <p:nvSpPr>
          <p:cNvPr id="13" name="CuadroTexto 12">
            <a:extLst>
              <a:ext uri="{FF2B5EF4-FFF2-40B4-BE49-F238E27FC236}">
                <a16:creationId xmlns:a16="http://schemas.microsoft.com/office/drawing/2014/main" id="{71DC4BAE-F302-48E7-9728-BD1C35521C7E}"/>
              </a:ext>
            </a:extLst>
          </p:cNvPr>
          <p:cNvSpPr txBox="1"/>
          <p:nvPr/>
        </p:nvSpPr>
        <p:spPr>
          <a:xfrm>
            <a:off x="1337954" y="3474976"/>
            <a:ext cx="1675538" cy="400110"/>
          </a:xfrm>
          <a:prstGeom prst="rect">
            <a:avLst/>
          </a:prstGeom>
          <a:solidFill>
            <a:srgbClr val="FFFFCC"/>
          </a:solidFill>
        </p:spPr>
        <p:txBody>
          <a:bodyPr wrap="square" rtlCol="0">
            <a:spAutoFit/>
          </a:bodyPr>
          <a:lstStyle/>
          <a:p>
            <a:r>
              <a:rPr lang="lt-LT" sz="1000" dirty="0"/>
              <a:t>KELIO PO GELEŽINKELIO VIADUKU SKERSINIS PJŪVIS</a:t>
            </a:r>
            <a:endParaRPr lang="es-ES" sz="1000" dirty="0"/>
          </a:p>
        </p:txBody>
      </p:sp>
      <p:pic>
        <p:nvPicPr>
          <p:cNvPr id="2" name="Obraz 1">
            <a:extLst>
              <a:ext uri="{FF2B5EF4-FFF2-40B4-BE49-F238E27FC236}">
                <a16:creationId xmlns:a16="http://schemas.microsoft.com/office/drawing/2014/main" id="{871CF8A6-2C1F-4FEE-BEC0-DF648480430C}"/>
              </a:ext>
            </a:extLst>
          </p:cNvPr>
          <p:cNvPicPr>
            <a:picLocks noChangeAspect="1"/>
          </p:cNvPicPr>
          <p:nvPr/>
        </p:nvPicPr>
        <p:blipFill>
          <a:blip r:embed="rId2"/>
          <a:stretch>
            <a:fillRect/>
          </a:stretch>
        </p:blipFill>
        <p:spPr>
          <a:xfrm>
            <a:off x="3615559" y="3253538"/>
            <a:ext cx="3936653" cy="1648521"/>
          </a:xfrm>
          <a:prstGeom prst="rect">
            <a:avLst/>
          </a:prstGeom>
        </p:spPr>
      </p:pic>
      <p:pic>
        <p:nvPicPr>
          <p:cNvPr id="3" name="Obraz 2">
            <a:extLst>
              <a:ext uri="{FF2B5EF4-FFF2-40B4-BE49-F238E27FC236}">
                <a16:creationId xmlns:a16="http://schemas.microsoft.com/office/drawing/2014/main" id="{CFA2A51D-8B26-46FB-9DE2-576586D16A93}"/>
              </a:ext>
            </a:extLst>
          </p:cNvPr>
          <p:cNvPicPr>
            <a:picLocks noChangeAspect="1"/>
          </p:cNvPicPr>
          <p:nvPr/>
        </p:nvPicPr>
        <p:blipFill>
          <a:blip r:embed="rId3"/>
          <a:stretch>
            <a:fillRect/>
          </a:stretch>
        </p:blipFill>
        <p:spPr>
          <a:xfrm>
            <a:off x="154026" y="1931697"/>
            <a:ext cx="4360894" cy="1321841"/>
          </a:xfrm>
          <a:prstGeom prst="rect">
            <a:avLst/>
          </a:prstGeom>
        </p:spPr>
      </p:pic>
      <p:pic>
        <p:nvPicPr>
          <p:cNvPr id="4" name="Obraz 3">
            <a:extLst>
              <a:ext uri="{FF2B5EF4-FFF2-40B4-BE49-F238E27FC236}">
                <a16:creationId xmlns:a16="http://schemas.microsoft.com/office/drawing/2014/main" id="{929645A2-24C9-41A3-A832-9465675DCB2A}"/>
              </a:ext>
            </a:extLst>
          </p:cNvPr>
          <p:cNvPicPr>
            <a:picLocks noChangeAspect="1"/>
          </p:cNvPicPr>
          <p:nvPr/>
        </p:nvPicPr>
        <p:blipFill>
          <a:blip r:embed="rId4"/>
          <a:stretch>
            <a:fillRect/>
          </a:stretch>
        </p:blipFill>
        <p:spPr>
          <a:xfrm>
            <a:off x="4497990" y="1377177"/>
            <a:ext cx="3479800" cy="1817646"/>
          </a:xfrm>
          <a:prstGeom prst="rect">
            <a:avLst/>
          </a:prstGeom>
        </p:spPr>
      </p:pic>
      <p:sp>
        <p:nvSpPr>
          <p:cNvPr id="11" name="CuadroTexto 10">
            <a:extLst>
              <a:ext uri="{FF2B5EF4-FFF2-40B4-BE49-F238E27FC236}">
                <a16:creationId xmlns:a16="http://schemas.microsoft.com/office/drawing/2014/main" id="{001328F0-97A9-473A-844A-AE6AD3881F3B}"/>
              </a:ext>
            </a:extLst>
          </p:cNvPr>
          <p:cNvSpPr txBox="1"/>
          <p:nvPr/>
        </p:nvSpPr>
        <p:spPr>
          <a:xfrm>
            <a:off x="5028287" y="4712719"/>
            <a:ext cx="955227" cy="246221"/>
          </a:xfrm>
          <a:prstGeom prst="rect">
            <a:avLst/>
          </a:prstGeom>
          <a:solidFill>
            <a:srgbClr val="FFFFCC"/>
          </a:solidFill>
        </p:spPr>
        <p:txBody>
          <a:bodyPr wrap="square" rtlCol="0">
            <a:spAutoFit/>
          </a:bodyPr>
          <a:lstStyle/>
          <a:p>
            <a:r>
              <a:rPr lang="lt-LT" sz="1000" dirty="0"/>
              <a:t>FASADAS</a:t>
            </a:r>
            <a:r>
              <a:rPr lang="es-ES" sz="1000" dirty="0"/>
              <a:t> </a:t>
            </a:r>
          </a:p>
        </p:txBody>
      </p:sp>
      <p:sp>
        <p:nvSpPr>
          <p:cNvPr id="8" name="CuadroTexto 12">
            <a:extLst>
              <a:ext uri="{FF2B5EF4-FFF2-40B4-BE49-F238E27FC236}">
                <a16:creationId xmlns:a16="http://schemas.microsoft.com/office/drawing/2014/main" id="{9999ECA5-87A5-4999-A913-8A5F47E7B161}"/>
              </a:ext>
            </a:extLst>
          </p:cNvPr>
          <p:cNvSpPr txBox="1"/>
          <p:nvPr/>
        </p:nvSpPr>
        <p:spPr>
          <a:xfrm>
            <a:off x="6360804" y="2853428"/>
            <a:ext cx="1675538" cy="400110"/>
          </a:xfrm>
          <a:prstGeom prst="rect">
            <a:avLst/>
          </a:prstGeom>
          <a:solidFill>
            <a:srgbClr val="FFFFCC"/>
          </a:solidFill>
        </p:spPr>
        <p:txBody>
          <a:bodyPr wrap="square" rtlCol="0">
            <a:spAutoFit/>
          </a:bodyPr>
          <a:lstStyle/>
          <a:p>
            <a:r>
              <a:rPr lang="lt-LT" sz="1000" dirty="0"/>
              <a:t>BĖGIŲ ANT GELEŽINKELIO VIADUKO SKERSINIS PJŪVIS</a:t>
            </a:r>
            <a:endParaRPr lang="es-ES" sz="1000" dirty="0"/>
          </a:p>
        </p:txBody>
      </p:sp>
    </p:spTree>
    <p:extLst>
      <p:ext uri="{BB962C8B-B14F-4D97-AF65-F5344CB8AC3E}">
        <p14:creationId xmlns:p14="http://schemas.microsoft.com/office/powerpoint/2010/main" val="35077189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7">
            <a:extLst>
              <a:ext uri="{FF2B5EF4-FFF2-40B4-BE49-F238E27FC236}">
                <a16:creationId xmlns:a16="http://schemas.microsoft.com/office/drawing/2014/main" id="{55C08AF1-A061-4627-B650-DD0405AD0798}"/>
              </a:ext>
            </a:extLst>
          </p:cNvPr>
          <p:cNvSpPr>
            <a:spLocks noGrp="1"/>
          </p:cNvSpPr>
          <p:nvPr>
            <p:ph type="body" sz="quarter" idx="20"/>
          </p:nvPr>
        </p:nvSpPr>
        <p:spPr/>
        <p:txBody>
          <a:bodyPr/>
          <a:lstStyle/>
          <a:p>
            <a:r>
              <a:rPr lang="lt-LT" sz="2000" dirty="0"/>
              <a:t>KELIO NR.</a:t>
            </a:r>
            <a:r>
              <a:rPr lang="es-ES" sz="2000" dirty="0"/>
              <a:t> 3</a:t>
            </a:r>
            <a:r>
              <a:rPr lang="pl-PL" sz="2000" dirty="0"/>
              <a:t>10</a:t>
            </a:r>
            <a:r>
              <a:rPr lang="lt-LT" sz="2000" dirty="0"/>
              <a:t>4 VIZUALIZACIJA</a:t>
            </a:r>
            <a:endParaRPr lang="lv-LV" sz="2000" dirty="0"/>
          </a:p>
        </p:txBody>
      </p:sp>
      <p:pic>
        <p:nvPicPr>
          <p:cNvPr id="4" name="Obraz 3">
            <a:extLst>
              <a:ext uri="{FF2B5EF4-FFF2-40B4-BE49-F238E27FC236}">
                <a16:creationId xmlns:a16="http://schemas.microsoft.com/office/drawing/2014/main" id="{CACB95A0-8DC8-499A-B7D2-9EA0F30DD09C}"/>
              </a:ext>
            </a:extLst>
          </p:cNvPr>
          <p:cNvPicPr>
            <a:picLocks noChangeAspect="1"/>
          </p:cNvPicPr>
          <p:nvPr/>
        </p:nvPicPr>
        <p:blipFill>
          <a:blip r:embed="rId2"/>
          <a:stretch>
            <a:fillRect/>
          </a:stretch>
        </p:blipFill>
        <p:spPr>
          <a:xfrm>
            <a:off x="180000" y="1281600"/>
            <a:ext cx="6720000" cy="3780000"/>
          </a:xfrm>
          <a:prstGeom prst="rect">
            <a:avLst/>
          </a:prstGeom>
        </p:spPr>
      </p:pic>
    </p:spTree>
    <p:extLst>
      <p:ext uri="{BB962C8B-B14F-4D97-AF65-F5344CB8AC3E}">
        <p14:creationId xmlns:p14="http://schemas.microsoft.com/office/powerpoint/2010/main" val="42792974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27">
            <a:extLst>
              <a:ext uri="{FF2B5EF4-FFF2-40B4-BE49-F238E27FC236}">
                <a16:creationId xmlns:a16="http://schemas.microsoft.com/office/drawing/2014/main" id="{9D7CE308-1BFF-446A-B4DE-D0697D4F019A}"/>
              </a:ext>
            </a:extLst>
          </p:cNvPr>
          <p:cNvSpPr txBox="1">
            <a:spLocks/>
          </p:cNvSpPr>
          <p:nvPr/>
        </p:nvSpPr>
        <p:spPr>
          <a:xfrm>
            <a:off x="3615558" y="552871"/>
            <a:ext cx="5244662" cy="569913"/>
          </a:xfrm>
          <a:prstGeom prst="rect">
            <a:avLst/>
          </a:prstGeom>
        </p:spPr>
        <p:txBody>
          <a:bodyPr vert="horz" lIns="91440" tIns="45720" rIns="91440" bIns="45720" rtlCol="0" anchor="ctr" anchorCtr="0">
            <a:noAutofit/>
          </a:bodyPr>
          <a:lstStyle>
            <a:lvl1pPr marL="0" indent="0" algn="r" defTabSz="457200" rtl="0" eaLnBrk="1" latinLnBrk="0" hangingPunct="1">
              <a:spcBef>
                <a:spcPct val="20000"/>
              </a:spcBef>
              <a:buFont typeface="Arial"/>
              <a:buNone/>
              <a:defRPr sz="2500" b="1" i="0" kern="1200">
                <a:solidFill>
                  <a:schemeClr val="bg1"/>
                </a:solidFill>
                <a:latin typeface="Myriad Pro Semibold" panose="020B0503030403020204" pitchFamily="34" charset="0"/>
                <a:ea typeface="+mn-ea"/>
                <a:cs typeface="+mn-cs"/>
              </a:defRPr>
            </a:lvl1pPr>
            <a:lvl2pPr marL="457200" marR="0" indent="0" algn="l" defTabSz="457200" rtl="0" eaLnBrk="1" fontAlgn="auto" latinLnBrk="0" hangingPunct="1">
              <a:lnSpc>
                <a:spcPct val="100000"/>
              </a:lnSpc>
              <a:spcBef>
                <a:spcPct val="20000"/>
              </a:spcBef>
              <a:spcAft>
                <a:spcPts val="0"/>
              </a:spcAft>
              <a:buClrTx/>
              <a:buSzTx/>
              <a:buFont typeface="Arial"/>
              <a:buNone/>
              <a:tabLst/>
              <a:defRPr sz="25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lt-LT" sz="2000" dirty="0"/>
              <a:t>RUOŽO BERČIŪNAI-JONIŠKĖLIS BENDRAS APRAŠYMAS</a:t>
            </a:r>
            <a:endParaRPr lang="es-ES" sz="2000" dirty="0"/>
          </a:p>
        </p:txBody>
      </p:sp>
      <p:sp>
        <p:nvSpPr>
          <p:cNvPr id="6" name="Marcador de texto 27">
            <a:extLst>
              <a:ext uri="{FF2B5EF4-FFF2-40B4-BE49-F238E27FC236}">
                <a16:creationId xmlns:a16="http://schemas.microsoft.com/office/drawing/2014/main" id="{6FA1E57D-3CEB-4DF2-8E71-534E787B7D1E}"/>
              </a:ext>
            </a:extLst>
          </p:cNvPr>
          <p:cNvSpPr txBox="1">
            <a:spLocks/>
          </p:cNvSpPr>
          <p:nvPr/>
        </p:nvSpPr>
        <p:spPr>
          <a:xfrm>
            <a:off x="1120058" y="2427408"/>
            <a:ext cx="6741794" cy="569913"/>
          </a:xfrm>
          <a:prstGeom prst="rect">
            <a:avLst/>
          </a:prstGeom>
        </p:spPr>
        <p:txBody>
          <a:bodyPr vert="horz" lIns="91440" tIns="45720" rIns="91440" bIns="45720" rtlCol="0" anchor="ctr" anchorCtr="0">
            <a:noAutofit/>
          </a:bodyPr>
          <a:lstStyle>
            <a:lvl1pPr marL="0" indent="0" algn="r" defTabSz="457200" rtl="0" eaLnBrk="1" latinLnBrk="0" hangingPunct="1">
              <a:spcBef>
                <a:spcPct val="20000"/>
              </a:spcBef>
              <a:buFont typeface="Arial"/>
              <a:buNone/>
              <a:defRPr sz="2500" b="1" i="0" kern="1200">
                <a:solidFill>
                  <a:schemeClr val="bg1"/>
                </a:solidFill>
                <a:latin typeface="Myriad Pro Semibold" panose="020B0503030403020204" pitchFamily="34" charset="0"/>
                <a:ea typeface="+mn-ea"/>
                <a:cs typeface="+mn-cs"/>
              </a:defRPr>
            </a:lvl1pPr>
            <a:lvl2pPr marL="457200" marR="0" indent="0" algn="l" defTabSz="457200" rtl="0" eaLnBrk="1" fontAlgn="auto" latinLnBrk="0" hangingPunct="1">
              <a:lnSpc>
                <a:spcPct val="100000"/>
              </a:lnSpc>
              <a:spcBef>
                <a:spcPct val="20000"/>
              </a:spcBef>
              <a:spcAft>
                <a:spcPts val="0"/>
              </a:spcAft>
              <a:buClrTx/>
              <a:buSzTx/>
              <a:buFont typeface="Arial"/>
              <a:buNone/>
              <a:tabLst/>
              <a:defRPr sz="25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pl-PL" sz="2000" dirty="0" err="1">
                <a:solidFill>
                  <a:schemeClr val="tx1"/>
                </a:solidFill>
              </a:rPr>
              <a:t>DPS2</a:t>
            </a:r>
            <a:r>
              <a:rPr lang="pl-PL" sz="2000" dirty="0">
                <a:solidFill>
                  <a:schemeClr val="tx1"/>
                </a:solidFill>
              </a:rPr>
              <a:t> </a:t>
            </a:r>
            <a:r>
              <a:rPr lang="lt-LT" sz="2000" dirty="0">
                <a:solidFill>
                  <a:schemeClr val="tx1"/>
                </a:solidFill>
              </a:rPr>
              <a:t>ruožas</a:t>
            </a:r>
            <a:endParaRPr lang="es-ES" sz="2000" dirty="0">
              <a:solidFill>
                <a:schemeClr val="tx1"/>
              </a:solidFill>
            </a:endParaRPr>
          </a:p>
        </p:txBody>
      </p:sp>
    </p:spTree>
    <p:extLst>
      <p:ext uri="{BB962C8B-B14F-4D97-AF65-F5344CB8AC3E}">
        <p14:creationId xmlns:p14="http://schemas.microsoft.com/office/powerpoint/2010/main" val="23533750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0BAB9D-9E11-446B-8E5A-1C787F3B3F04}"/>
              </a:ext>
            </a:extLst>
          </p:cNvPr>
          <p:cNvSpPr>
            <a:spLocks noGrp="1"/>
          </p:cNvSpPr>
          <p:nvPr>
            <p:ph type="body" sz="quarter" idx="12"/>
          </p:nvPr>
        </p:nvSpPr>
        <p:spPr>
          <a:xfrm>
            <a:off x="5387162" y="1621667"/>
            <a:ext cx="3076354" cy="3077333"/>
          </a:xfrm>
        </p:spPr>
        <p:txBody>
          <a:bodyPr/>
          <a:lstStyle/>
          <a:p>
            <a:pPr marL="171450" indent="-171450" algn="just">
              <a:buFont typeface="Wingdings" panose="05000000000000000000" pitchFamily="2" charset="2"/>
              <a:buChar char="q"/>
            </a:pPr>
            <a:r>
              <a:rPr lang="lt-LT" dirty="0">
                <a:solidFill>
                  <a:srgbClr val="000000"/>
                </a:solidFill>
              </a:rPr>
              <a:t>Geležinkelio linija kertasi su IV kategorijos rajoniniu keliu Nr. 209 Joniškis-</a:t>
            </a:r>
            <a:r>
              <a:rPr lang="lt-LT" dirty="0" err="1">
                <a:solidFill>
                  <a:srgbClr val="000000"/>
                </a:solidFill>
              </a:rPr>
              <a:t>Žeimelis</a:t>
            </a:r>
            <a:r>
              <a:rPr lang="lt-LT" dirty="0">
                <a:solidFill>
                  <a:srgbClr val="000000"/>
                </a:solidFill>
              </a:rPr>
              <a:t>-Pasvalys, </a:t>
            </a:r>
            <a:r>
              <a:rPr lang="fi-FI" dirty="0">
                <a:solidFill>
                  <a:srgbClr val="000000"/>
                </a:solidFill>
              </a:rPr>
              <a:t>ruožas </a:t>
            </a:r>
            <a:r>
              <a:rPr lang="lt-LT" dirty="0">
                <a:solidFill>
                  <a:srgbClr val="000000"/>
                </a:solidFill>
              </a:rPr>
              <a:t>nuo 47,155 km iki 47,505 km priklauso Pasvalio rajono savivaldybei</a:t>
            </a:r>
          </a:p>
          <a:p>
            <a:pPr marL="171450" indent="-171450" algn="just">
              <a:buFont typeface="Wingdings" panose="05000000000000000000" pitchFamily="2" charset="2"/>
              <a:buChar char="q"/>
            </a:pPr>
            <a:endParaRPr lang="en-US" dirty="0">
              <a:solidFill>
                <a:srgbClr val="000000"/>
              </a:solidFill>
            </a:endParaRPr>
          </a:p>
          <a:p>
            <a:pPr marL="171450" indent="-171450" algn="just">
              <a:buFont typeface="Wingdings" panose="05000000000000000000" pitchFamily="2" charset="2"/>
              <a:buChar char="q"/>
            </a:pPr>
            <a:r>
              <a:rPr lang="lt-LT" dirty="0">
                <a:solidFill>
                  <a:srgbClr val="000000"/>
                </a:solidFill>
              </a:rPr>
              <a:t>Planuojama įrengti geležinkelio viaduką sankirtoje su keliu. </a:t>
            </a:r>
          </a:p>
          <a:p>
            <a:pPr marL="171450" indent="-171450" algn="just">
              <a:buFont typeface="Wingdings" panose="05000000000000000000" pitchFamily="2" charset="2"/>
              <a:buChar char="q"/>
            </a:pPr>
            <a:endParaRPr lang="lt-LT" dirty="0">
              <a:solidFill>
                <a:srgbClr val="000000"/>
              </a:solidFill>
            </a:endParaRPr>
          </a:p>
          <a:p>
            <a:pPr marL="171450" indent="-171450" algn="just">
              <a:buFont typeface="Wingdings" panose="05000000000000000000" pitchFamily="2" charset="2"/>
              <a:buChar char="q"/>
            </a:pPr>
            <a:r>
              <a:rPr lang="lt-LT" dirty="0">
                <a:solidFill>
                  <a:srgbClr val="000000"/>
                </a:solidFill>
              </a:rPr>
              <a:t>Abiejose geležinkelio linijos pusės planuojama įrengti jungiamuosius kelius tam, kad užtikrinti privažiavimą prie privačių sklypų.</a:t>
            </a:r>
            <a:endParaRPr lang="en-US" dirty="0"/>
          </a:p>
          <a:p>
            <a:pPr algn="just"/>
            <a:endParaRPr lang="en-US" dirty="0">
              <a:solidFill>
                <a:srgbClr val="000000"/>
              </a:solidFill>
            </a:endParaRPr>
          </a:p>
          <a:p>
            <a:pPr marL="171450" indent="-171450" algn="just">
              <a:buFont typeface="Wingdings" panose="05000000000000000000" pitchFamily="2" charset="2"/>
              <a:buChar char="q"/>
            </a:pPr>
            <a:r>
              <a:rPr lang="lt-LT" dirty="0">
                <a:solidFill>
                  <a:srgbClr val="000000"/>
                </a:solidFill>
              </a:rPr>
              <a:t>Įrengiama pėsčiųjų ir dviračių infrastruktūra.</a:t>
            </a:r>
            <a:endParaRPr lang="en-US" dirty="0"/>
          </a:p>
          <a:p>
            <a:endParaRPr lang="en-US" dirty="0"/>
          </a:p>
          <a:p>
            <a:endParaRPr lang="en-US" dirty="0"/>
          </a:p>
          <a:p>
            <a:endParaRPr lang="lv-LV" dirty="0"/>
          </a:p>
        </p:txBody>
      </p:sp>
      <p:sp>
        <p:nvSpPr>
          <p:cNvPr id="8" name="Marcador de texto 7">
            <a:extLst>
              <a:ext uri="{FF2B5EF4-FFF2-40B4-BE49-F238E27FC236}">
                <a16:creationId xmlns:a16="http://schemas.microsoft.com/office/drawing/2014/main" id="{31139D6C-1EBE-4603-A970-7199F5368EC3}"/>
              </a:ext>
            </a:extLst>
          </p:cNvPr>
          <p:cNvSpPr>
            <a:spLocks noGrp="1"/>
          </p:cNvSpPr>
          <p:nvPr>
            <p:ph type="body" sz="quarter" idx="20"/>
          </p:nvPr>
        </p:nvSpPr>
        <p:spPr/>
        <p:txBody>
          <a:bodyPr/>
          <a:lstStyle/>
          <a:p>
            <a:r>
              <a:rPr lang="lt-LT" sz="2000" dirty="0"/>
              <a:t>GELEŽINKELIO - KELIO</a:t>
            </a:r>
            <a:r>
              <a:rPr lang="es-ES" sz="2000" dirty="0"/>
              <a:t> </a:t>
            </a:r>
            <a:r>
              <a:rPr lang="lt-LT" sz="2000" dirty="0"/>
              <a:t>NR. 209</a:t>
            </a:r>
            <a:r>
              <a:rPr lang="es-ES" sz="2000" dirty="0"/>
              <a:t> </a:t>
            </a:r>
            <a:r>
              <a:rPr lang="lt-LT" sz="2000" dirty="0"/>
              <a:t>SANKIRTOS VIETOS PLANAS</a:t>
            </a:r>
            <a:endParaRPr lang="es-ES" sz="2000" dirty="0"/>
          </a:p>
        </p:txBody>
      </p:sp>
      <p:pic>
        <p:nvPicPr>
          <p:cNvPr id="3" name="Obraz 2">
            <a:extLst>
              <a:ext uri="{FF2B5EF4-FFF2-40B4-BE49-F238E27FC236}">
                <a16:creationId xmlns:a16="http://schemas.microsoft.com/office/drawing/2014/main" id="{0E4A16D9-3CF8-411A-AB52-92E8E6283453}"/>
              </a:ext>
            </a:extLst>
          </p:cNvPr>
          <p:cNvPicPr>
            <a:picLocks noChangeAspect="1"/>
          </p:cNvPicPr>
          <p:nvPr/>
        </p:nvPicPr>
        <p:blipFill>
          <a:blip r:embed="rId2"/>
          <a:stretch>
            <a:fillRect/>
          </a:stretch>
        </p:blipFill>
        <p:spPr>
          <a:xfrm>
            <a:off x="892216" y="1441147"/>
            <a:ext cx="4105233" cy="3337228"/>
          </a:xfrm>
          <a:prstGeom prst="rect">
            <a:avLst/>
          </a:prstGeom>
        </p:spPr>
      </p:pic>
    </p:spTree>
    <p:extLst>
      <p:ext uri="{BB962C8B-B14F-4D97-AF65-F5344CB8AC3E}">
        <p14:creationId xmlns:p14="http://schemas.microsoft.com/office/powerpoint/2010/main" val="40886654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E180644A-6EF0-4BA2-B8B8-045CE15E2921}"/>
              </a:ext>
            </a:extLst>
          </p:cNvPr>
          <p:cNvPicPr>
            <a:picLocks noChangeAspect="1"/>
          </p:cNvPicPr>
          <p:nvPr/>
        </p:nvPicPr>
        <p:blipFill>
          <a:blip r:embed="rId2"/>
          <a:stretch>
            <a:fillRect/>
          </a:stretch>
        </p:blipFill>
        <p:spPr>
          <a:xfrm>
            <a:off x="435150" y="1294415"/>
            <a:ext cx="6614160" cy="2243516"/>
          </a:xfrm>
          <a:prstGeom prst="rect">
            <a:avLst/>
          </a:prstGeom>
          <a:ln>
            <a:solidFill>
              <a:schemeClr val="tx1"/>
            </a:solidFill>
          </a:ln>
          <a:effectLst>
            <a:outerShdw blurRad="63500" sx="102000" sy="102000" algn="ctr" rotWithShape="0">
              <a:prstClr val="black">
                <a:alpha val="40000"/>
              </a:prstClr>
            </a:outerShdw>
          </a:effectLst>
        </p:spPr>
      </p:pic>
      <p:sp>
        <p:nvSpPr>
          <p:cNvPr id="17" name="Marcador de texto 16">
            <a:extLst>
              <a:ext uri="{FF2B5EF4-FFF2-40B4-BE49-F238E27FC236}">
                <a16:creationId xmlns:a16="http://schemas.microsoft.com/office/drawing/2014/main" id="{A5599A09-4401-4DD5-BD02-38EED6DE5948}"/>
              </a:ext>
            </a:extLst>
          </p:cNvPr>
          <p:cNvSpPr>
            <a:spLocks noGrp="1"/>
          </p:cNvSpPr>
          <p:nvPr>
            <p:ph type="body" sz="quarter" idx="20"/>
          </p:nvPr>
        </p:nvSpPr>
        <p:spPr/>
        <p:txBody>
          <a:bodyPr/>
          <a:lstStyle/>
          <a:p>
            <a:r>
              <a:rPr lang="lt-LT" sz="2000" dirty="0"/>
              <a:t>GELEŽINKELIO VIADUKO FASADAS IR PLANAS</a:t>
            </a:r>
            <a:endParaRPr lang="lv-LV" sz="2000" dirty="0"/>
          </a:p>
        </p:txBody>
      </p:sp>
      <p:sp>
        <p:nvSpPr>
          <p:cNvPr id="14" name="CuadroTexto 13">
            <a:extLst>
              <a:ext uri="{FF2B5EF4-FFF2-40B4-BE49-F238E27FC236}">
                <a16:creationId xmlns:a16="http://schemas.microsoft.com/office/drawing/2014/main" id="{89B68598-3CC8-4ED9-BB20-BA0A18EE21FF}"/>
              </a:ext>
            </a:extLst>
          </p:cNvPr>
          <p:cNvSpPr txBox="1"/>
          <p:nvPr/>
        </p:nvSpPr>
        <p:spPr>
          <a:xfrm>
            <a:off x="517345" y="1377533"/>
            <a:ext cx="1089781" cy="246221"/>
          </a:xfrm>
          <a:prstGeom prst="rect">
            <a:avLst/>
          </a:prstGeom>
          <a:solidFill>
            <a:srgbClr val="FFFFCC"/>
          </a:solidFill>
        </p:spPr>
        <p:txBody>
          <a:bodyPr wrap="square" rtlCol="0">
            <a:spAutoFit/>
          </a:bodyPr>
          <a:lstStyle/>
          <a:p>
            <a:r>
              <a:rPr lang="lt-LT" sz="1000" dirty="0"/>
              <a:t>KELIO PLANAS</a:t>
            </a:r>
            <a:endParaRPr lang="es-ES" sz="1000" dirty="0"/>
          </a:p>
        </p:txBody>
      </p:sp>
      <p:pic>
        <p:nvPicPr>
          <p:cNvPr id="2" name="Obraz 1">
            <a:extLst>
              <a:ext uri="{FF2B5EF4-FFF2-40B4-BE49-F238E27FC236}">
                <a16:creationId xmlns:a16="http://schemas.microsoft.com/office/drawing/2014/main" id="{3F1EF27B-C30B-4792-BA81-EAD91BCED4B2}"/>
              </a:ext>
            </a:extLst>
          </p:cNvPr>
          <p:cNvPicPr>
            <a:picLocks noChangeAspect="1"/>
          </p:cNvPicPr>
          <p:nvPr/>
        </p:nvPicPr>
        <p:blipFill>
          <a:blip r:embed="rId3"/>
          <a:stretch>
            <a:fillRect/>
          </a:stretch>
        </p:blipFill>
        <p:spPr>
          <a:xfrm>
            <a:off x="439774" y="3352658"/>
            <a:ext cx="4426236" cy="1455344"/>
          </a:xfrm>
          <a:prstGeom prst="rect">
            <a:avLst/>
          </a:prstGeom>
          <a:ln>
            <a:solidFill>
              <a:schemeClr val="tx1"/>
            </a:solidFill>
          </a:ln>
          <a:effectLst>
            <a:outerShdw blurRad="63500" sx="102000" sy="102000" algn="ctr" rotWithShape="0">
              <a:prstClr val="black">
                <a:alpha val="40000"/>
              </a:prstClr>
            </a:outerShdw>
          </a:effectLst>
        </p:spPr>
      </p:pic>
      <p:pic>
        <p:nvPicPr>
          <p:cNvPr id="3" name="Obraz 2">
            <a:extLst>
              <a:ext uri="{FF2B5EF4-FFF2-40B4-BE49-F238E27FC236}">
                <a16:creationId xmlns:a16="http://schemas.microsoft.com/office/drawing/2014/main" id="{258B6C23-1848-4EC9-B923-D4D95C6FD11F}"/>
              </a:ext>
            </a:extLst>
          </p:cNvPr>
          <p:cNvPicPr>
            <a:picLocks noChangeAspect="1"/>
          </p:cNvPicPr>
          <p:nvPr/>
        </p:nvPicPr>
        <p:blipFill>
          <a:blip r:embed="rId4"/>
          <a:stretch>
            <a:fillRect/>
          </a:stretch>
        </p:blipFill>
        <p:spPr>
          <a:xfrm>
            <a:off x="5022621" y="2727327"/>
            <a:ext cx="3745865" cy="2109293"/>
          </a:xfrm>
          <a:prstGeom prst="rect">
            <a:avLst/>
          </a:prstGeom>
          <a:ln>
            <a:solidFill>
              <a:schemeClr val="tx1"/>
            </a:solidFill>
          </a:ln>
          <a:effectLst>
            <a:outerShdw blurRad="63500" sx="102000" sy="102000" algn="ctr" rotWithShape="0">
              <a:prstClr val="black">
                <a:alpha val="40000"/>
              </a:prstClr>
            </a:outerShdw>
          </a:effectLst>
        </p:spPr>
      </p:pic>
      <p:sp>
        <p:nvSpPr>
          <p:cNvPr id="12" name="CuadroTexto 11">
            <a:extLst>
              <a:ext uri="{FF2B5EF4-FFF2-40B4-BE49-F238E27FC236}">
                <a16:creationId xmlns:a16="http://schemas.microsoft.com/office/drawing/2014/main" id="{0E2A4B23-F8FF-4586-AD9A-B2ACFF6A3F82}"/>
              </a:ext>
            </a:extLst>
          </p:cNvPr>
          <p:cNvSpPr txBox="1"/>
          <p:nvPr/>
        </p:nvSpPr>
        <p:spPr>
          <a:xfrm>
            <a:off x="6807200" y="4561781"/>
            <a:ext cx="1901650" cy="246221"/>
          </a:xfrm>
          <a:prstGeom prst="rect">
            <a:avLst/>
          </a:prstGeom>
          <a:solidFill>
            <a:srgbClr val="FFFFCC"/>
          </a:solidFill>
        </p:spPr>
        <p:txBody>
          <a:bodyPr wrap="square" rtlCol="0">
            <a:spAutoFit/>
          </a:bodyPr>
          <a:lstStyle/>
          <a:p>
            <a:r>
              <a:rPr lang="lt-LT" sz="1000" dirty="0"/>
              <a:t>GELEŽINKELIO VIADUKO PLANAS</a:t>
            </a:r>
            <a:endParaRPr lang="es-ES" sz="1000" dirty="0"/>
          </a:p>
        </p:txBody>
      </p:sp>
      <p:sp>
        <p:nvSpPr>
          <p:cNvPr id="13" name="CuadroTexto 12">
            <a:extLst>
              <a:ext uri="{FF2B5EF4-FFF2-40B4-BE49-F238E27FC236}">
                <a16:creationId xmlns:a16="http://schemas.microsoft.com/office/drawing/2014/main" id="{C6343600-254C-4BEC-BB91-181F2BC5DAF6}"/>
              </a:ext>
            </a:extLst>
          </p:cNvPr>
          <p:cNvSpPr txBox="1"/>
          <p:nvPr/>
        </p:nvSpPr>
        <p:spPr>
          <a:xfrm>
            <a:off x="439773" y="4471377"/>
            <a:ext cx="1509099" cy="246221"/>
          </a:xfrm>
          <a:prstGeom prst="rect">
            <a:avLst/>
          </a:prstGeom>
          <a:solidFill>
            <a:srgbClr val="FFFFCC"/>
          </a:solidFill>
        </p:spPr>
        <p:txBody>
          <a:bodyPr wrap="square" rtlCol="0">
            <a:spAutoFit/>
          </a:bodyPr>
          <a:lstStyle/>
          <a:p>
            <a:r>
              <a:rPr lang="lt-LT" sz="1000" dirty="0"/>
              <a:t>KELIO SKERSINIS PJŪVIS</a:t>
            </a:r>
            <a:endParaRPr lang="es-ES" sz="1000" dirty="0"/>
          </a:p>
        </p:txBody>
      </p:sp>
    </p:spTree>
    <p:extLst>
      <p:ext uri="{BB962C8B-B14F-4D97-AF65-F5344CB8AC3E}">
        <p14:creationId xmlns:p14="http://schemas.microsoft.com/office/powerpoint/2010/main" val="26043335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Marcador de texto 15">
            <a:extLst>
              <a:ext uri="{FF2B5EF4-FFF2-40B4-BE49-F238E27FC236}">
                <a16:creationId xmlns:a16="http://schemas.microsoft.com/office/drawing/2014/main" id="{CBD7264B-DF49-41BD-9E39-C1CE5B0117DB}"/>
              </a:ext>
            </a:extLst>
          </p:cNvPr>
          <p:cNvSpPr>
            <a:spLocks noGrp="1"/>
          </p:cNvSpPr>
          <p:nvPr>
            <p:ph type="body" sz="quarter" idx="20"/>
          </p:nvPr>
        </p:nvSpPr>
        <p:spPr/>
        <p:txBody>
          <a:bodyPr/>
          <a:lstStyle/>
          <a:p>
            <a:r>
              <a:rPr lang="lt-LT" sz="2000" dirty="0"/>
              <a:t>GELEŽINKELIO VIADUKO FASADAS IR PLANAS</a:t>
            </a:r>
            <a:endParaRPr lang="lv-LV" sz="2000" dirty="0"/>
          </a:p>
        </p:txBody>
      </p:sp>
      <p:sp>
        <p:nvSpPr>
          <p:cNvPr id="13" name="CuadroTexto 12">
            <a:extLst>
              <a:ext uri="{FF2B5EF4-FFF2-40B4-BE49-F238E27FC236}">
                <a16:creationId xmlns:a16="http://schemas.microsoft.com/office/drawing/2014/main" id="{71DC4BAE-F302-48E7-9728-BD1C35521C7E}"/>
              </a:ext>
            </a:extLst>
          </p:cNvPr>
          <p:cNvSpPr txBox="1"/>
          <p:nvPr/>
        </p:nvSpPr>
        <p:spPr>
          <a:xfrm>
            <a:off x="1445904" y="3683940"/>
            <a:ext cx="1675538" cy="400110"/>
          </a:xfrm>
          <a:prstGeom prst="rect">
            <a:avLst/>
          </a:prstGeom>
          <a:solidFill>
            <a:srgbClr val="FFFFCC"/>
          </a:solidFill>
        </p:spPr>
        <p:txBody>
          <a:bodyPr wrap="square" rtlCol="0">
            <a:spAutoFit/>
          </a:bodyPr>
          <a:lstStyle/>
          <a:p>
            <a:r>
              <a:rPr lang="lt-LT" sz="1000" dirty="0"/>
              <a:t>KELIO PO GELEŽINKELIO VIADUKU SKERSINIS PJŪVIS</a:t>
            </a:r>
            <a:endParaRPr lang="es-ES" sz="1000" dirty="0"/>
          </a:p>
        </p:txBody>
      </p:sp>
      <p:pic>
        <p:nvPicPr>
          <p:cNvPr id="2" name="Obraz 1">
            <a:extLst>
              <a:ext uri="{FF2B5EF4-FFF2-40B4-BE49-F238E27FC236}">
                <a16:creationId xmlns:a16="http://schemas.microsoft.com/office/drawing/2014/main" id="{BB831B35-3BF3-4594-A054-6B09BB810E73}"/>
              </a:ext>
            </a:extLst>
          </p:cNvPr>
          <p:cNvPicPr>
            <a:picLocks noChangeAspect="1"/>
          </p:cNvPicPr>
          <p:nvPr/>
        </p:nvPicPr>
        <p:blipFill>
          <a:blip r:embed="rId2"/>
          <a:stretch>
            <a:fillRect/>
          </a:stretch>
        </p:blipFill>
        <p:spPr>
          <a:xfrm>
            <a:off x="166408" y="1930332"/>
            <a:ext cx="4354446" cy="1650998"/>
          </a:xfrm>
          <a:prstGeom prst="rect">
            <a:avLst/>
          </a:prstGeom>
          <a:ln>
            <a:solidFill>
              <a:schemeClr val="tx1"/>
            </a:solidFill>
          </a:ln>
          <a:effectLst>
            <a:outerShdw blurRad="63500" sx="102000" sy="102000" algn="ctr" rotWithShape="0">
              <a:prstClr val="black">
                <a:alpha val="40000"/>
              </a:prstClr>
            </a:outerShdw>
          </a:effectLst>
        </p:spPr>
      </p:pic>
      <p:pic>
        <p:nvPicPr>
          <p:cNvPr id="3" name="Obraz 2">
            <a:extLst>
              <a:ext uri="{FF2B5EF4-FFF2-40B4-BE49-F238E27FC236}">
                <a16:creationId xmlns:a16="http://schemas.microsoft.com/office/drawing/2014/main" id="{3BA99D8D-2D99-4450-8F5E-FE641FA92691}"/>
              </a:ext>
            </a:extLst>
          </p:cNvPr>
          <p:cNvPicPr>
            <a:picLocks noChangeAspect="1"/>
          </p:cNvPicPr>
          <p:nvPr/>
        </p:nvPicPr>
        <p:blipFill>
          <a:blip r:embed="rId3"/>
          <a:stretch>
            <a:fillRect/>
          </a:stretch>
        </p:blipFill>
        <p:spPr>
          <a:xfrm>
            <a:off x="4678514" y="3345536"/>
            <a:ext cx="3442228" cy="1403814"/>
          </a:xfrm>
          <a:prstGeom prst="rect">
            <a:avLst/>
          </a:prstGeom>
          <a:ln>
            <a:solidFill>
              <a:schemeClr val="tx1"/>
            </a:solidFill>
          </a:ln>
          <a:effectLst>
            <a:outerShdw blurRad="63500" sx="102000" sy="102000" algn="ctr" rotWithShape="0">
              <a:prstClr val="black">
                <a:alpha val="40000"/>
              </a:prstClr>
            </a:outerShdw>
          </a:effectLst>
        </p:spPr>
      </p:pic>
      <p:pic>
        <p:nvPicPr>
          <p:cNvPr id="4" name="Obraz 3">
            <a:extLst>
              <a:ext uri="{FF2B5EF4-FFF2-40B4-BE49-F238E27FC236}">
                <a16:creationId xmlns:a16="http://schemas.microsoft.com/office/drawing/2014/main" id="{5C67B371-276B-4A7B-A091-4DE9F43C71CA}"/>
              </a:ext>
            </a:extLst>
          </p:cNvPr>
          <p:cNvPicPr>
            <a:picLocks noChangeAspect="1"/>
          </p:cNvPicPr>
          <p:nvPr/>
        </p:nvPicPr>
        <p:blipFill>
          <a:blip r:embed="rId4"/>
          <a:stretch>
            <a:fillRect/>
          </a:stretch>
        </p:blipFill>
        <p:spPr>
          <a:xfrm>
            <a:off x="4986036" y="1593177"/>
            <a:ext cx="3134707" cy="1578965"/>
          </a:xfrm>
          <a:prstGeom prst="rect">
            <a:avLst/>
          </a:prstGeom>
          <a:ln>
            <a:solidFill>
              <a:schemeClr val="tx1"/>
            </a:solidFill>
          </a:ln>
          <a:effectLst>
            <a:outerShdw blurRad="63500" sx="102000" sy="102000" algn="ctr" rotWithShape="0">
              <a:prstClr val="black">
                <a:alpha val="40000"/>
              </a:prstClr>
            </a:outerShdw>
          </a:effectLst>
        </p:spPr>
      </p:pic>
      <p:sp>
        <p:nvSpPr>
          <p:cNvPr id="8" name="CuadroTexto 12">
            <a:extLst>
              <a:ext uri="{FF2B5EF4-FFF2-40B4-BE49-F238E27FC236}">
                <a16:creationId xmlns:a16="http://schemas.microsoft.com/office/drawing/2014/main" id="{EDDBBF3C-22AC-4618-B0A2-41D8E2CEC528}"/>
              </a:ext>
            </a:extLst>
          </p:cNvPr>
          <p:cNvSpPr txBox="1"/>
          <p:nvPr/>
        </p:nvSpPr>
        <p:spPr>
          <a:xfrm>
            <a:off x="5177228" y="1219499"/>
            <a:ext cx="1675538" cy="400110"/>
          </a:xfrm>
          <a:prstGeom prst="rect">
            <a:avLst/>
          </a:prstGeom>
          <a:solidFill>
            <a:srgbClr val="FFFFCC"/>
          </a:solidFill>
        </p:spPr>
        <p:txBody>
          <a:bodyPr wrap="square" rtlCol="0">
            <a:spAutoFit/>
          </a:bodyPr>
          <a:lstStyle/>
          <a:p>
            <a:r>
              <a:rPr lang="lt-LT" sz="1000" dirty="0"/>
              <a:t>BĖGIŲ ANT GELEŽINKELIO VIADUKO SKERSINIS PJŪVIS</a:t>
            </a:r>
            <a:endParaRPr lang="es-ES" sz="1000" dirty="0"/>
          </a:p>
        </p:txBody>
      </p:sp>
      <p:sp>
        <p:nvSpPr>
          <p:cNvPr id="11" name="CuadroTexto 10">
            <a:extLst>
              <a:ext uri="{FF2B5EF4-FFF2-40B4-BE49-F238E27FC236}">
                <a16:creationId xmlns:a16="http://schemas.microsoft.com/office/drawing/2014/main" id="{001328F0-97A9-473A-844A-AE6AD3881F3B}"/>
              </a:ext>
            </a:extLst>
          </p:cNvPr>
          <p:cNvSpPr txBox="1"/>
          <p:nvPr/>
        </p:nvSpPr>
        <p:spPr>
          <a:xfrm>
            <a:off x="5245734" y="4799633"/>
            <a:ext cx="769263" cy="246221"/>
          </a:xfrm>
          <a:prstGeom prst="rect">
            <a:avLst/>
          </a:prstGeom>
          <a:solidFill>
            <a:srgbClr val="FFFFCC"/>
          </a:solidFill>
        </p:spPr>
        <p:txBody>
          <a:bodyPr wrap="square" rtlCol="0">
            <a:spAutoFit/>
          </a:bodyPr>
          <a:lstStyle/>
          <a:p>
            <a:r>
              <a:rPr lang="lt-LT" sz="1000" dirty="0"/>
              <a:t>FASADAS</a:t>
            </a:r>
            <a:r>
              <a:rPr lang="es-ES" sz="1000" dirty="0"/>
              <a:t> </a:t>
            </a:r>
          </a:p>
        </p:txBody>
      </p:sp>
    </p:spTree>
    <p:extLst>
      <p:ext uri="{BB962C8B-B14F-4D97-AF65-F5344CB8AC3E}">
        <p14:creationId xmlns:p14="http://schemas.microsoft.com/office/powerpoint/2010/main" val="2946953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7">
            <a:extLst>
              <a:ext uri="{FF2B5EF4-FFF2-40B4-BE49-F238E27FC236}">
                <a16:creationId xmlns:a16="http://schemas.microsoft.com/office/drawing/2014/main" id="{55C08AF1-A061-4627-B650-DD0405AD0798}"/>
              </a:ext>
            </a:extLst>
          </p:cNvPr>
          <p:cNvSpPr>
            <a:spLocks noGrp="1"/>
          </p:cNvSpPr>
          <p:nvPr>
            <p:ph type="body" sz="quarter" idx="20"/>
          </p:nvPr>
        </p:nvSpPr>
        <p:spPr>
          <a:xfrm>
            <a:off x="4774423" y="544512"/>
            <a:ext cx="4085797" cy="569913"/>
          </a:xfrm>
        </p:spPr>
        <p:txBody>
          <a:bodyPr/>
          <a:lstStyle/>
          <a:p>
            <a:r>
              <a:rPr lang="lt-LT" sz="2000" dirty="0"/>
              <a:t>KELIO NR.</a:t>
            </a:r>
            <a:r>
              <a:rPr lang="es-ES" sz="2000" dirty="0"/>
              <a:t> </a:t>
            </a:r>
            <a:r>
              <a:rPr lang="lt-LT" sz="2000" dirty="0"/>
              <a:t>209 VIZUALIZACIJA</a:t>
            </a:r>
            <a:endParaRPr lang="lv-LV" sz="2000" dirty="0"/>
          </a:p>
        </p:txBody>
      </p:sp>
      <p:pic>
        <p:nvPicPr>
          <p:cNvPr id="4" name="Obraz 3">
            <a:extLst>
              <a:ext uri="{FF2B5EF4-FFF2-40B4-BE49-F238E27FC236}">
                <a16:creationId xmlns:a16="http://schemas.microsoft.com/office/drawing/2014/main" id="{BA41234A-4BF8-46F7-B8C7-DB440327B7F2}"/>
              </a:ext>
            </a:extLst>
          </p:cNvPr>
          <p:cNvPicPr>
            <a:picLocks noChangeAspect="1"/>
          </p:cNvPicPr>
          <p:nvPr/>
        </p:nvPicPr>
        <p:blipFill>
          <a:blip r:embed="rId2"/>
          <a:stretch>
            <a:fillRect/>
          </a:stretch>
        </p:blipFill>
        <p:spPr>
          <a:xfrm>
            <a:off x="180000" y="1281600"/>
            <a:ext cx="6720000" cy="3780000"/>
          </a:xfrm>
          <a:prstGeom prst="rect">
            <a:avLst/>
          </a:prstGeom>
        </p:spPr>
      </p:pic>
    </p:spTree>
    <p:extLst>
      <p:ext uri="{BB962C8B-B14F-4D97-AF65-F5344CB8AC3E}">
        <p14:creationId xmlns:p14="http://schemas.microsoft.com/office/powerpoint/2010/main" val="37115005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0BAB9D-9E11-446B-8E5A-1C787F3B3F04}"/>
              </a:ext>
            </a:extLst>
          </p:cNvPr>
          <p:cNvSpPr>
            <a:spLocks noGrp="1"/>
          </p:cNvSpPr>
          <p:nvPr>
            <p:ph type="body" sz="quarter" idx="12"/>
          </p:nvPr>
        </p:nvSpPr>
        <p:spPr>
          <a:xfrm>
            <a:off x="5715540" y="1617734"/>
            <a:ext cx="3076354" cy="3077333"/>
          </a:xfrm>
        </p:spPr>
        <p:txBody>
          <a:bodyPr/>
          <a:lstStyle/>
          <a:p>
            <a:pPr marL="171450" indent="-171450" algn="just">
              <a:buFont typeface="Wingdings" panose="05000000000000000000" pitchFamily="2" charset="2"/>
              <a:buChar char="q"/>
            </a:pPr>
            <a:r>
              <a:rPr lang="lt-LT" dirty="0">
                <a:solidFill>
                  <a:srgbClr val="000000"/>
                </a:solidFill>
              </a:rPr>
              <a:t>Geležinkelio linija kertasi su IV kategorijos rajoniniu keliu Nr. 3107 Vaškai-Degėsiai, </a:t>
            </a:r>
            <a:r>
              <a:rPr lang="fi-FI" dirty="0">
                <a:solidFill>
                  <a:srgbClr val="000000"/>
                </a:solidFill>
              </a:rPr>
              <a:t>ruožas </a:t>
            </a:r>
            <a:r>
              <a:rPr lang="lt-LT" dirty="0">
                <a:solidFill>
                  <a:srgbClr val="000000"/>
                </a:solidFill>
              </a:rPr>
              <a:t>nuo 1,396 km iki 1,547 km priklauso Pasvalio rajono savivaldybei</a:t>
            </a:r>
          </a:p>
          <a:p>
            <a:pPr marL="171450" indent="-171450" algn="just">
              <a:buFont typeface="Wingdings" panose="05000000000000000000" pitchFamily="2" charset="2"/>
              <a:buChar char="q"/>
            </a:pPr>
            <a:endParaRPr lang="en-US" dirty="0">
              <a:solidFill>
                <a:srgbClr val="000000"/>
              </a:solidFill>
            </a:endParaRPr>
          </a:p>
          <a:p>
            <a:pPr marL="171450" indent="-171450" algn="just">
              <a:buFont typeface="Wingdings" panose="05000000000000000000" pitchFamily="2" charset="2"/>
              <a:buChar char="q"/>
            </a:pPr>
            <a:r>
              <a:rPr lang="lt-LT" dirty="0">
                <a:solidFill>
                  <a:srgbClr val="000000"/>
                </a:solidFill>
              </a:rPr>
              <a:t>Planuojama įrengti geležinkelio viaduką sankirtoje su keliu. </a:t>
            </a:r>
          </a:p>
          <a:p>
            <a:pPr marL="171450" indent="-171450" algn="just">
              <a:buFont typeface="Wingdings" panose="05000000000000000000" pitchFamily="2" charset="2"/>
              <a:buChar char="q"/>
            </a:pPr>
            <a:endParaRPr lang="lt-LT" dirty="0">
              <a:solidFill>
                <a:srgbClr val="000000"/>
              </a:solidFill>
            </a:endParaRPr>
          </a:p>
          <a:p>
            <a:pPr marL="171450" indent="-171450" algn="just">
              <a:buFont typeface="Wingdings" panose="05000000000000000000" pitchFamily="2" charset="2"/>
              <a:buChar char="q"/>
            </a:pPr>
            <a:r>
              <a:rPr lang="lt-LT" dirty="0">
                <a:solidFill>
                  <a:srgbClr val="000000"/>
                </a:solidFill>
              </a:rPr>
              <a:t>Abiejose geležinkelio linijos pusės planuojama įrengti jungiamuosius kelius tam, kad užtikrinti privažiavimą prie privačių sklypų.</a:t>
            </a:r>
            <a:endParaRPr lang="en-US" dirty="0"/>
          </a:p>
          <a:p>
            <a:pPr algn="just"/>
            <a:endParaRPr lang="en-US" dirty="0">
              <a:solidFill>
                <a:srgbClr val="000000"/>
              </a:solidFill>
            </a:endParaRPr>
          </a:p>
          <a:p>
            <a:pPr marL="171450" indent="-171450" algn="just">
              <a:buFont typeface="Wingdings" panose="05000000000000000000" pitchFamily="2" charset="2"/>
              <a:buChar char="q"/>
            </a:pPr>
            <a:r>
              <a:rPr lang="lt-LT" dirty="0">
                <a:solidFill>
                  <a:srgbClr val="000000"/>
                </a:solidFill>
              </a:rPr>
              <a:t>Įrengiama pėsčiųjų ir dviračių infrastruktūra.</a:t>
            </a:r>
            <a:endParaRPr lang="en-US" dirty="0"/>
          </a:p>
          <a:p>
            <a:endParaRPr lang="en-US" dirty="0"/>
          </a:p>
          <a:p>
            <a:pPr marL="171450" indent="-171450">
              <a:buFont typeface="Wingdings" panose="05000000000000000000" pitchFamily="2" charset="2"/>
              <a:buChar char="q"/>
            </a:pPr>
            <a:endParaRPr lang="en-US" dirty="0"/>
          </a:p>
          <a:p>
            <a:endParaRPr lang="en-US" dirty="0"/>
          </a:p>
          <a:p>
            <a:endParaRPr lang="lv-LV" dirty="0"/>
          </a:p>
        </p:txBody>
      </p:sp>
      <p:sp>
        <p:nvSpPr>
          <p:cNvPr id="8" name="Marcador de texto 7">
            <a:extLst>
              <a:ext uri="{FF2B5EF4-FFF2-40B4-BE49-F238E27FC236}">
                <a16:creationId xmlns:a16="http://schemas.microsoft.com/office/drawing/2014/main" id="{31139D6C-1EBE-4603-A970-7199F5368EC3}"/>
              </a:ext>
            </a:extLst>
          </p:cNvPr>
          <p:cNvSpPr>
            <a:spLocks noGrp="1"/>
          </p:cNvSpPr>
          <p:nvPr>
            <p:ph type="body" sz="quarter" idx="20"/>
          </p:nvPr>
        </p:nvSpPr>
        <p:spPr/>
        <p:txBody>
          <a:bodyPr/>
          <a:lstStyle/>
          <a:p>
            <a:r>
              <a:rPr lang="lt-LT" sz="2000" dirty="0"/>
              <a:t>GELEŽINKELIO - KELIO</a:t>
            </a:r>
            <a:r>
              <a:rPr lang="es-ES" sz="2000" dirty="0"/>
              <a:t> </a:t>
            </a:r>
            <a:r>
              <a:rPr lang="lt-LT" sz="2000" dirty="0"/>
              <a:t>NR. </a:t>
            </a:r>
            <a:r>
              <a:rPr lang="es-ES" sz="2000" dirty="0"/>
              <a:t>3</a:t>
            </a:r>
            <a:r>
              <a:rPr lang="lt-LT" sz="2000" dirty="0"/>
              <a:t>107</a:t>
            </a:r>
            <a:r>
              <a:rPr lang="es-ES" sz="2000" dirty="0"/>
              <a:t> </a:t>
            </a:r>
            <a:r>
              <a:rPr lang="lt-LT" sz="2000" dirty="0"/>
              <a:t>SANKIRTOS VIETOS PLANAS</a:t>
            </a:r>
            <a:endParaRPr lang="es-ES" sz="2000" dirty="0"/>
          </a:p>
        </p:txBody>
      </p:sp>
      <p:pic>
        <p:nvPicPr>
          <p:cNvPr id="4" name="Obraz 3">
            <a:extLst>
              <a:ext uri="{FF2B5EF4-FFF2-40B4-BE49-F238E27FC236}">
                <a16:creationId xmlns:a16="http://schemas.microsoft.com/office/drawing/2014/main" id="{3AA14133-9694-4E4B-A939-BCD7A9140CFD}"/>
              </a:ext>
            </a:extLst>
          </p:cNvPr>
          <p:cNvPicPr>
            <a:picLocks noChangeAspect="1"/>
          </p:cNvPicPr>
          <p:nvPr/>
        </p:nvPicPr>
        <p:blipFill>
          <a:blip r:embed="rId2"/>
          <a:stretch>
            <a:fillRect/>
          </a:stretch>
        </p:blipFill>
        <p:spPr>
          <a:xfrm>
            <a:off x="352106" y="1621667"/>
            <a:ext cx="5046251" cy="3125716"/>
          </a:xfrm>
          <a:prstGeom prst="rect">
            <a:avLst/>
          </a:prstGeom>
        </p:spPr>
      </p:pic>
    </p:spTree>
    <p:extLst>
      <p:ext uri="{BB962C8B-B14F-4D97-AF65-F5344CB8AC3E}">
        <p14:creationId xmlns:p14="http://schemas.microsoft.com/office/powerpoint/2010/main" val="32019419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43B3CC91-1658-4AD8-ABB6-71D6BD7B9AFB}"/>
              </a:ext>
            </a:extLst>
          </p:cNvPr>
          <p:cNvPicPr>
            <a:picLocks noChangeAspect="1"/>
          </p:cNvPicPr>
          <p:nvPr/>
        </p:nvPicPr>
        <p:blipFill>
          <a:blip r:embed="rId2"/>
          <a:stretch>
            <a:fillRect/>
          </a:stretch>
        </p:blipFill>
        <p:spPr>
          <a:xfrm>
            <a:off x="249088" y="1264732"/>
            <a:ext cx="6497050" cy="2448818"/>
          </a:xfrm>
          <a:prstGeom prst="rect">
            <a:avLst/>
          </a:prstGeom>
          <a:ln>
            <a:solidFill>
              <a:schemeClr val="tx1"/>
            </a:solidFill>
          </a:ln>
          <a:effectLst>
            <a:outerShdw blurRad="63500" sx="102000" sy="102000" algn="ctr" rotWithShape="0">
              <a:prstClr val="black">
                <a:alpha val="40000"/>
              </a:prstClr>
            </a:outerShdw>
          </a:effectLst>
        </p:spPr>
      </p:pic>
      <p:sp>
        <p:nvSpPr>
          <p:cNvPr id="17" name="Marcador de texto 16">
            <a:extLst>
              <a:ext uri="{FF2B5EF4-FFF2-40B4-BE49-F238E27FC236}">
                <a16:creationId xmlns:a16="http://schemas.microsoft.com/office/drawing/2014/main" id="{A5599A09-4401-4DD5-BD02-38EED6DE5948}"/>
              </a:ext>
            </a:extLst>
          </p:cNvPr>
          <p:cNvSpPr>
            <a:spLocks noGrp="1"/>
          </p:cNvSpPr>
          <p:nvPr>
            <p:ph type="body" sz="quarter" idx="20"/>
          </p:nvPr>
        </p:nvSpPr>
        <p:spPr/>
        <p:txBody>
          <a:bodyPr/>
          <a:lstStyle/>
          <a:p>
            <a:r>
              <a:rPr lang="lt-LT" sz="2000" dirty="0"/>
              <a:t>GELEŽINKELIO VIADUKO FASADAS IR PLANAS</a:t>
            </a:r>
            <a:endParaRPr lang="lv-LV" sz="2000" dirty="0"/>
          </a:p>
        </p:txBody>
      </p:sp>
      <p:sp>
        <p:nvSpPr>
          <p:cNvPr id="14" name="CuadroTexto 13">
            <a:extLst>
              <a:ext uri="{FF2B5EF4-FFF2-40B4-BE49-F238E27FC236}">
                <a16:creationId xmlns:a16="http://schemas.microsoft.com/office/drawing/2014/main" id="{89B68598-3CC8-4ED9-BB20-BA0A18EE21FF}"/>
              </a:ext>
            </a:extLst>
          </p:cNvPr>
          <p:cNvSpPr txBox="1"/>
          <p:nvPr/>
        </p:nvSpPr>
        <p:spPr>
          <a:xfrm>
            <a:off x="296600" y="1321669"/>
            <a:ext cx="1171982" cy="246221"/>
          </a:xfrm>
          <a:prstGeom prst="rect">
            <a:avLst/>
          </a:prstGeom>
          <a:solidFill>
            <a:srgbClr val="FFFFCC"/>
          </a:solidFill>
        </p:spPr>
        <p:txBody>
          <a:bodyPr wrap="square" rtlCol="0">
            <a:spAutoFit/>
          </a:bodyPr>
          <a:lstStyle/>
          <a:p>
            <a:r>
              <a:rPr lang="lt-LT" sz="1000" dirty="0"/>
              <a:t>KELIO PLANAS</a:t>
            </a:r>
            <a:endParaRPr lang="es-ES" sz="1000" dirty="0"/>
          </a:p>
        </p:txBody>
      </p:sp>
      <p:pic>
        <p:nvPicPr>
          <p:cNvPr id="7" name="Obraz 6">
            <a:extLst>
              <a:ext uri="{FF2B5EF4-FFF2-40B4-BE49-F238E27FC236}">
                <a16:creationId xmlns:a16="http://schemas.microsoft.com/office/drawing/2014/main" id="{CE9204D2-1F7C-44AB-8087-D4AC8A902C90}"/>
              </a:ext>
            </a:extLst>
          </p:cNvPr>
          <p:cNvPicPr>
            <a:picLocks noChangeAspect="1"/>
          </p:cNvPicPr>
          <p:nvPr/>
        </p:nvPicPr>
        <p:blipFill>
          <a:blip r:embed="rId3"/>
          <a:stretch>
            <a:fillRect/>
          </a:stretch>
        </p:blipFill>
        <p:spPr>
          <a:xfrm>
            <a:off x="249088" y="3301440"/>
            <a:ext cx="4937590" cy="1613974"/>
          </a:xfrm>
          <a:prstGeom prst="rect">
            <a:avLst/>
          </a:prstGeom>
          <a:ln>
            <a:solidFill>
              <a:schemeClr val="tx1"/>
            </a:solidFill>
          </a:ln>
          <a:effectLst>
            <a:outerShdw blurRad="63500" sx="102000" sy="102000" algn="ctr" rotWithShape="0">
              <a:prstClr val="black">
                <a:alpha val="40000"/>
              </a:prstClr>
            </a:outerShdw>
          </a:effectLst>
        </p:spPr>
      </p:pic>
      <p:sp>
        <p:nvSpPr>
          <p:cNvPr id="13" name="CuadroTexto 12">
            <a:extLst>
              <a:ext uri="{FF2B5EF4-FFF2-40B4-BE49-F238E27FC236}">
                <a16:creationId xmlns:a16="http://schemas.microsoft.com/office/drawing/2014/main" id="{C6343600-254C-4BEC-BB91-181F2BC5DAF6}"/>
              </a:ext>
            </a:extLst>
          </p:cNvPr>
          <p:cNvSpPr txBox="1"/>
          <p:nvPr/>
        </p:nvSpPr>
        <p:spPr>
          <a:xfrm>
            <a:off x="3879273" y="4793343"/>
            <a:ext cx="1629985" cy="246221"/>
          </a:xfrm>
          <a:prstGeom prst="rect">
            <a:avLst/>
          </a:prstGeom>
          <a:solidFill>
            <a:srgbClr val="FFFFCC"/>
          </a:solidFill>
        </p:spPr>
        <p:txBody>
          <a:bodyPr wrap="square" rtlCol="0">
            <a:spAutoFit/>
          </a:bodyPr>
          <a:lstStyle/>
          <a:p>
            <a:r>
              <a:rPr lang="lt-LT" sz="1000" dirty="0"/>
              <a:t>KELIO SKERSINIS PJŪVIS</a:t>
            </a:r>
            <a:endParaRPr lang="es-ES" sz="1000" dirty="0"/>
          </a:p>
        </p:txBody>
      </p:sp>
      <p:pic>
        <p:nvPicPr>
          <p:cNvPr id="8" name="Obraz 7">
            <a:extLst>
              <a:ext uri="{FF2B5EF4-FFF2-40B4-BE49-F238E27FC236}">
                <a16:creationId xmlns:a16="http://schemas.microsoft.com/office/drawing/2014/main" id="{B6CECCC1-D397-4DF2-A7C8-AF1EFD0F4DB3}"/>
              </a:ext>
            </a:extLst>
          </p:cNvPr>
          <p:cNvPicPr>
            <a:picLocks noChangeAspect="1"/>
          </p:cNvPicPr>
          <p:nvPr/>
        </p:nvPicPr>
        <p:blipFill>
          <a:blip r:embed="rId4"/>
          <a:stretch>
            <a:fillRect/>
          </a:stretch>
        </p:blipFill>
        <p:spPr>
          <a:xfrm>
            <a:off x="6023515" y="3114014"/>
            <a:ext cx="2657846" cy="1801400"/>
          </a:xfrm>
          <a:prstGeom prst="rect">
            <a:avLst/>
          </a:prstGeom>
          <a:ln>
            <a:solidFill>
              <a:schemeClr val="tx1"/>
            </a:solidFill>
          </a:ln>
          <a:effectLst>
            <a:outerShdw blurRad="63500" sx="102000" sy="102000" algn="ctr" rotWithShape="0">
              <a:prstClr val="black">
                <a:alpha val="40000"/>
              </a:prstClr>
            </a:outerShdw>
          </a:effectLst>
        </p:spPr>
      </p:pic>
      <p:sp>
        <p:nvSpPr>
          <p:cNvPr id="12" name="CuadroTexto 11">
            <a:extLst>
              <a:ext uri="{FF2B5EF4-FFF2-40B4-BE49-F238E27FC236}">
                <a16:creationId xmlns:a16="http://schemas.microsoft.com/office/drawing/2014/main" id="{0E2A4B23-F8FF-4586-AD9A-B2ACFF6A3F82}"/>
              </a:ext>
            </a:extLst>
          </p:cNvPr>
          <p:cNvSpPr txBox="1"/>
          <p:nvPr/>
        </p:nvSpPr>
        <p:spPr>
          <a:xfrm>
            <a:off x="6936509" y="4791263"/>
            <a:ext cx="1887643" cy="246221"/>
          </a:xfrm>
          <a:prstGeom prst="rect">
            <a:avLst/>
          </a:prstGeom>
          <a:solidFill>
            <a:srgbClr val="FFFFCC"/>
          </a:solidFill>
        </p:spPr>
        <p:txBody>
          <a:bodyPr wrap="square" rtlCol="0">
            <a:spAutoFit/>
          </a:bodyPr>
          <a:lstStyle/>
          <a:p>
            <a:r>
              <a:rPr lang="lt-LT" sz="1000" dirty="0"/>
              <a:t>GELEŽINKELIO VIADUKO PLANAS</a:t>
            </a:r>
            <a:endParaRPr lang="es-ES" sz="1000" dirty="0"/>
          </a:p>
        </p:txBody>
      </p:sp>
    </p:spTree>
    <p:extLst>
      <p:ext uri="{BB962C8B-B14F-4D97-AF65-F5344CB8AC3E}">
        <p14:creationId xmlns:p14="http://schemas.microsoft.com/office/powerpoint/2010/main" val="27803844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Marcador de texto 15">
            <a:extLst>
              <a:ext uri="{FF2B5EF4-FFF2-40B4-BE49-F238E27FC236}">
                <a16:creationId xmlns:a16="http://schemas.microsoft.com/office/drawing/2014/main" id="{CBD7264B-DF49-41BD-9E39-C1CE5B0117DB}"/>
              </a:ext>
            </a:extLst>
          </p:cNvPr>
          <p:cNvSpPr>
            <a:spLocks noGrp="1"/>
          </p:cNvSpPr>
          <p:nvPr>
            <p:ph type="body" sz="quarter" idx="20"/>
          </p:nvPr>
        </p:nvSpPr>
        <p:spPr/>
        <p:txBody>
          <a:bodyPr/>
          <a:lstStyle/>
          <a:p>
            <a:r>
              <a:rPr lang="lt-LT" sz="2000" dirty="0"/>
              <a:t>GELEŽINKELIO VIADUKO FASADAS IR PLANAS</a:t>
            </a:r>
            <a:endParaRPr lang="lv-LV" sz="2000" dirty="0"/>
          </a:p>
        </p:txBody>
      </p:sp>
      <p:sp>
        <p:nvSpPr>
          <p:cNvPr id="13" name="CuadroTexto 12">
            <a:extLst>
              <a:ext uri="{FF2B5EF4-FFF2-40B4-BE49-F238E27FC236}">
                <a16:creationId xmlns:a16="http://schemas.microsoft.com/office/drawing/2014/main" id="{71DC4BAE-F302-48E7-9728-BD1C35521C7E}"/>
              </a:ext>
            </a:extLst>
          </p:cNvPr>
          <p:cNvSpPr txBox="1"/>
          <p:nvPr/>
        </p:nvSpPr>
        <p:spPr>
          <a:xfrm>
            <a:off x="1179204" y="4166480"/>
            <a:ext cx="1675538" cy="400110"/>
          </a:xfrm>
          <a:prstGeom prst="rect">
            <a:avLst/>
          </a:prstGeom>
          <a:solidFill>
            <a:srgbClr val="FFFFCC"/>
          </a:solidFill>
        </p:spPr>
        <p:txBody>
          <a:bodyPr wrap="square" rtlCol="0">
            <a:spAutoFit/>
          </a:bodyPr>
          <a:lstStyle/>
          <a:p>
            <a:r>
              <a:rPr lang="lt-LT" sz="1000" dirty="0"/>
              <a:t>KELIO PO GELEŽINKELIO VIADUKU SKERSINIS PJŪVIS</a:t>
            </a:r>
            <a:endParaRPr lang="es-ES" sz="1000" dirty="0"/>
          </a:p>
        </p:txBody>
      </p:sp>
      <p:pic>
        <p:nvPicPr>
          <p:cNvPr id="2" name="Obraz 1">
            <a:extLst>
              <a:ext uri="{FF2B5EF4-FFF2-40B4-BE49-F238E27FC236}">
                <a16:creationId xmlns:a16="http://schemas.microsoft.com/office/drawing/2014/main" id="{BB831B35-3BF3-4594-A054-6B09BB810E73}"/>
              </a:ext>
            </a:extLst>
          </p:cNvPr>
          <p:cNvPicPr>
            <a:picLocks noChangeAspect="1"/>
          </p:cNvPicPr>
          <p:nvPr/>
        </p:nvPicPr>
        <p:blipFill>
          <a:blip r:embed="rId2"/>
          <a:stretch>
            <a:fillRect/>
          </a:stretch>
        </p:blipFill>
        <p:spPr>
          <a:xfrm>
            <a:off x="166408" y="2304982"/>
            <a:ext cx="4354446" cy="1650998"/>
          </a:xfrm>
          <a:prstGeom prst="rect">
            <a:avLst/>
          </a:prstGeom>
          <a:ln>
            <a:solidFill>
              <a:schemeClr val="tx1"/>
            </a:solidFill>
          </a:ln>
        </p:spPr>
      </p:pic>
      <p:pic>
        <p:nvPicPr>
          <p:cNvPr id="4" name="Obraz 3">
            <a:extLst>
              <a:ext uri="{FF2B5EF4-FFF2-40B4-BE49-F238E27FC236}">
                <a16:creationId xmlns:a16="http://schemas.microsoft.com/office/drawing/2014/main" id="{645FC3BB-9821-4541-A3CA-5573F8CB85F5}"/>
              </a:ext>
            </a:extLst>
          </p:cNvPr>
          <p:cNvPicPr>
            <a:picLocks noChangeAspect="1"/>
          </p:cNvPicPr>
          <p:nvPr/>
        </p:nvPicPr>
        <p:blipFill>
          <a:blip r:embed="rId3"/>
          <a:stretch>
            <a:fillRect/>
          </a:stretch>
        </p:blipFill>
        <p:spPr>
          <a:xfrm>
            <a:off x="4724048" y="3118017"/>
            <a:ext cx="3429352" cy="1675926"/>
          </a:xfrm>
          <a:prstGeom prst="rect">
            <a:avLst/>
          </a:prstGeom>
          <a:ln>
            <a:solidFill>
              <a:schemeClr val="tx1"/>
            </a:solidFill>
          </a:ln>
        </p:spPr>
      </p:pic>
      <p:pic>
        <p:nvPicPr>
          <p:cNvPr id="5" name="Obraz 4">
            <a:extLst>
              <a:ext uri="{FF2B5EF4-FFF2-40B4-BE49-F238E27FC236}">
                <a16:creationId xmlns:a16="http://schemas.microsoft.com/office/drawing/2014/main" id="{9EBBF22C-C1CC-4F16-BA75-0A1C2EEE05E9}"/>
              </a:ext>
            </a:extLst>
          </p:cNvPr>
          <p:cNvPicPr>
            <a:picLocks noChangeAspect="1"/>
          </p:cNvPicPr>
          <p:nvPr/>
        </p:nvPicPr>
        <p:blipFill>
          <a:blip r:embed="rId4"/>
          <a:stretch>
            <a:fillRect/>
          </a:stretch>
        </p:blipFill>
        <p:spPr>
          <a:xfrm>
            <a:off x="4572000" y="1327150"/>
            <a:ext cx="3853572" cy="1566044"/>
          </a:xfrm>
          <a:prstGeom prst="rect">
            <a:avLst/>
          </a:prstGeom>
          <a:ln>
            <a:solidFill>
              <a:schemeClr val="tx1"/>
            </a:solidFill>
          </a:ln>
        </p:spPr>
      </p:pic>
      <p:sp>
        <p:nvSpPr>
          <p:cNvPr id="11" name="CuadroTexto 10">
            <a:extLst>
              <a:ext uri="{FF2B5EF4-FFF2-40B4-BE49-F238E27FC236}">
                <a16:creationId xmlns:a16="http://schemas.microsoft.com/office/drawing/2014/main" id="{001328F0-97A9-473A-844A-AE6AD3881F3B}"/>
              </a:ext>
            </a:extLst>
          </p:cNvPr>
          <p:cNvSpPr txBox="1"/>
          <p:nvPr/>
        </p:nvSpPr>
        <p:spPr>
          <a:xfrm>
            <a:off x="6237890" y="4702557"/>
            <a:ext cx="883563" cy="246221"/>
          </a:xfrm>
          <a:prstGeom prst="rect">
            <a:avLst/>
          </a:prstGeom>
          <a:solidFill>
            <a:srgbClr val="FFFFCC"/>
          </a:solidFill>
        </p:spPr>
        <p:txBody>
          <a:bodyPr wrap="square" rtlCol="0">
            <a:spAutoFit/>
          </a:bodyPr>
          <a:lstStyle/>
          <a:p>
            <a:pPr algn="ctr"/>
            <a:r>
              <a:rPr lang="lt-LT" sz="1000" dirty="0"/>
              <a:t>FASADAS</a:t>
            </a:r>
            <a:r>
              <a:rPr lang="es-ES" sz="1000" dirty="0"/>
              <a:t> </a:t>
            </a:r>
            <a:r>
              <a:rPr lang="lt-LT" sz="1000" dirty="0"/>
              <a:t>2</a:t>
            </a:r>
            <a:endParaRPr lang="es-ES" sz="1000" dirty="0"/>
          </a:p>
        </p:txBody>
      </p:sp>
      <p:sp>
        <p:nvSpPr>
          <p:cNvPr id="9" name="CuadroTexto 10">
            <a:extLst>
              <a:ext uri="{FF2B5EF4-FFF2-40B4-BE49-F238E27FC236}">
                <a16:creationId xmlns:a16="http://schemas.microsoft.com/office/drawing/2014/main" id="{A83581EF-FE73-412A-83BB-FF8DF403C49D}"/>
              </a:ext>
            </a:extLst>
          </p:cNvPr>
          <p:cNvSpPr txBox="1"/>
          <p:nvPr/>
        </p:nvSpPr>
        <p:spPr>
          <a:xfrm>
            <a:off x="6187090" y="2832008"/>
            <a:ext cx="883563" cy="246221"/>
          </a:xfrm>
          <a:prstGeom prst="rect">
            <a:avLst/>
          </a:prstGeom>
          <a:solidFill>
            <a:srgbClr val="FFFFCC"/>
          </a:solidFill>
        </p:spPr>
        <p:txBody>
          <a:bodyPr wrap="square" rtlCol="0">
            <a:spAutoFit/>
          </a:bodyPr>
          <a:lstStyle/>
          <a:p>
            <a:pPr algn="ctr"/>
            <a:r>
              <a:rPr lang="lt-LT" sz="1000" dirty="0"/>
              <a:t>FASADAS</a:t>
            </a:r>
            <a:r>
              <a:rPr lang="es-ES" sz="1000" dirty="0"/>
              <a:t> 1</a:t>
            </a:r>
          </a:p>
        </p:txBody>
      </p:sp>
    </p:spTree>
    <p:extLst>
      <p:ext uri="{BB962C8B-B14F-4D97-AF65-F5344CB8AC3E}">
        <p14:creationId xmlns:p14="http://schemas.microsoft.com/office/powerpoint/2010/main" val="261155616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7">
            <a:extLst>
              <a:ext uri="{FF2B5EF4-FFF2-40B4-BE49-F238E27FC236}">
                <a16:creationId xmlns:a16="http://schemas.microsoft.com/office/drawing/2014/main" id="{55C08AF1-A061-4627-B650-DD0405AD0798}"/>
              </a:ext>
            </a:extLst>
          </p:cNvPr>
          <p:cNvSpPr>
            <a:spLocks noGrp="1"/>
          </p:cNvSpPr>
          <p:nvPr>
            <p:ph type="body" sz="quarter" idx="20"/>
          </p:nvPr>
        </p:nvSpPr>
        <p:spPr/>
        <p:txBody>
          <a:bodyPr/>
          <a:lstStyle/>
          <a:p>
            <a:r>
              <a:rPr lang="lt-LT" sz="2000" dirty="0"/>
              <a:t>KELIO NR.</a:t>
            </a:r>
            <a:r>
              <a:rPr lang="es-ES" sz="2000" dirty="0"/>
              <a:t> </a:t>
            </a:r>
            <a:r>
              <a:rPr lang="pl-PL" sz="2000" dirty="0"/>
              <a:t>3107</a:t>
            </a:r>
            <a:r>
              <a:rPr lang="lt-LT" sz="2000" dirty="0"/>
              <a:t> VIZUALIZACIJA</a:t>
            </a:r>
            <a:endParaRPr lang="lv-LV" sz="2000" dirty="0"/>
          </a:p>
        </p:txBody>
      </p:sp>
      <p:pic>
        <p:nvPicPr>
          <p:cNvPr id="4" name="Obraz 3">
            <a:extLst>
              <a:ext uri="{FF2B5EF4-FFF2-40B4-BE49-F238E27FC236}">
                <a16:creationId xmlns:a16="http://schemas.microsoft.com/office/drawing/2014/main" id="{E284FD57-80FC-49EC-8CD7-A5AE7B89A750}"/>
              </a:ext>
            </a:extLst>
          </p:cNvPr>
          <p:cNvPicPr>
            <a:picLocks noChangeAspect="1"/>
          </p:cNvPicPr>
          <p:nvPr/>
        </p:nvPicPr>
        <p:blipFill>
          <a:blip r:embed="rId2"/>
          <a:stretch>
            <a:fillRect/>
          </a:stretch>
        </p:blipFill>
        <p:spPr>
          <a:xfrm>
            <a:off x="180000" y="1281600"/>
            <a:ext cx="6720000" cy="3780000"/>
          </a:xfrm>
          <a:prstGeom prst="rect">
            <a:avLst/>
          </a:prstGeom>
        </p:spPr>
      </p:pic>
    </p:spTree>
    <p:extLst>
      <p:ext uri="{BB962C8B-B14F-4D97-AF65-F5344CB8AC3E}">
        <p14:creationId xmlns:p14="http://schemas.microsoft.com/office/powerpoint/2010/main" val="10070284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arcador de texto 13">
            <a:extLst>
              <a:ext uri="{FF2B5EF4-FFF2-40B4-BE49-F238E27FC236}">
                <a16:creationId xmlns:a16="http://schemas.microsoft.com/office/drawing/2014/main" id="{2D18CD96-0F83-409E-9364-956EE0CC044B}"/>
              </a:ext>
            </a:extLst>
          </p:cNvPr>
          <p:cNvSpPr>
            <a:spLocks noGrp="1"/>
          </p:cNvSpPr>
          <p:nvPr>
            <p:ph type="body" sz="quarter" idx="20"/>
          </p:nvPr>
        </p:nvSpPr>
        <p:spPr>
          <a:xfrm>
            <a:off x="3652504" y="611336"/>
            <a:ext cx="5244662" cy="569913"/>
          </a:xfrm>
        </p:spPr>
        <p:txBody>
          <a:bodyPr/>
          <a:lstStyle/>
          <a:p>
            <a:r>
              <a:rPr lang="lt-LT" sz="2000" dirty="0"/>
              <a:t>GELEŽINKELIO - KELIO</a:t>
            </a:r>
            <a:r>
              <a:rPr lang="es-ES" sz="2000" dirty="0"/>
              <a:t> </a:t>
            </a:r>
            <a:r>
              <a:rPr lang="lt-LT" sz="2000" dirty="0"/>
              <a:t>NR. 2925</a:t>
            </a:r>
            <a:r>
              <a:rPr lang="es-ES" sz="2000" dirty="0"/>
              <a:t> </a:t>
            </a:r>
            <a:r>
              <a:rPr lang="lt-LT" sz="2000" dirty="0"/>
              <a:t>SANKIRTOS VIETOS PLANAS</a:t>
            </a:r>
            <a:endParaRPr lang="lv-LV" sz="2000" dirty="0"/>
          </a:p>
        </p:txBody>
      </p:sp>
      <p:sp>
        <p:nvSpPr>
          <p:cNvPr id="6" name="Text Placeholder 1">
            <a:extLst>
              <a:ext uri="{FF2B5EF4-FFF2-40B4-BE49-F238E27FC236}">
                <a16:creationId xmlns:a16="http://schemas.microsoft.com/office/drawing/2014/main" id="{ABA922E5-068F-40B2-9B06-8275FDC9C852}"/>
              </a:ext>
            </a:extLst>
          </p:cNvPr>
          <p:cNvSpPr txBox="1">
            <a:spLocks/>
          </p:cNvSpPr>
          <p:nvPr/>
        </p:nvSpPr>
        <p:spPr>
          <a:xfrm>
            <a:off x="15109" y="4095849"/>
            <a:ext cx="3511862" cy="976894"/>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1pPr>
            <a:lvl2pPr marL="457200" marR="0" indent="0" algn="l" defTabSz="457200" rtl="0" eaLnBrk="1" fontAlgn="auto" latinLnBrk="0" hangingPunct="1">
              <a:lnSpc>
                <a:spcPct val="100000"/>
              </a:lnSpc>
              <a:spcBef>
                <a:spcPct val="20000"/>
              </a:spcBef>
              <a:spcAft>
                <a:spcPts val="0"/>
              </a:spcAft>
              <a:buClrTx/>
              <a:buSzTx/>
              <a:buFont typeface="Arial"/>
              <a:buNone/>
              <a:tabLst/>
              <a:defRPr sz="1000" b="0" i="0" kern="1200">
                <a:solidFill>
                  <a:schemeClr val="tx1">
                    <a:lumMod val="65000"/>
                    <a:lumOff val="35000"/>
                  </a:schemeClr>
                </a:solidFill>
                <a:latin typeface="Myriad Pro" panose="020B0503030403020204" pitchFamily="34" charset="0"/>
                <a:ea typeface="+mn-ea"/>
                <a:cs typeface="+mn-cs"/>
              </a:defRPr>
            </a:lvl2pPr>
            <a:lvl3pPr marL="91440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3pPr>
            <a:lvl4pPr marL="137160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4pPr>
            <a:lvl5pPr marL="182880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a:p>
          <a:p>
            <a:endParaRPr lang="lv-LV"/>
          </a:p>
        </p:txBody>
      </p:sp>
      <p:sp>
        <p:nvSpPr>
          <p:cNvPr id="11" name="Text Placeholder 1">
            <a:extLst>
              <a:ext uri="{FF2B5EF4-FFF2-40B4-BE49-F238E27FC236}">
                <a16:creationId xmlns:a16="http://schemas.microsoft.com/office/drawing/2014/main" id="{7439BE93-8CBF-4155-9B16-5225E4F30366}"/>
              </a:ext>
            </a:extLst>
          </p:cNvPr>
          <p:cNvSpPr txBox="1">
            <a:spLocks/>
          </p:cNvSpPr>
          <p:nvPr/>
        </p:nvSpPr>
        <p:spPr>
          <a:xfrm>
            <a:off x="180364" y="1331679"/>
            <a:ext cx="3472139" cy="3585041"/>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1pPr>
            <a:lvl2pPr marL="457200" marR="0" indent="0" algn="l" defTabSz="457200" rtl="0" eaLnBrk="1" fontAlgn="auto" latinLnBrk="0" hangingPunct="1">
              <a:lnSpc>
                <a:spcPct val="100000"/>
              </a:lnSpc>
              <a:spcBef>
                <a:spcPct val="20000"/>
              </a:spcBef>
              <a:spcAft>
                <a:spcPts val="0"/>
              </a:spcAft>
              <a:buClrTx/>
              <a:buSzTx/>
              <a:buFont typeface="Arial"/>
              <a:buNone/>
              <a:tabLst/>
              <a:defRPr sz="1000" b="0" i="0" kern="1200">
                <a:solidFill>
                  <a:schemeClr val="tx1">
                    <a:lumMod val="65000"/>
                    <a:lumOff val="35000"/>
                  </a:schemeClr>
                </a:solidFill>
                <a:latin typeface="Myriad Pro" panose="020B0503030403020204" pitchFamily="34" charset="0"/>
                <a:ea typeface="+mn-ea"/>
                <a:cs typeface="+mn-cs"/>
              </a:defRPr>
            </a:lvl2pPr>
            <a:lvl3pPr marL="91440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3pPr>
            <a:lvl4pPr marL="137160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4pPr>
            <a:lvl5pPr marL="182880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1450" indent="-171450" algn="just">
              <a:buFont typeface="Wingdings" panose="05000000000000000000" pitchFamily="2" charset="2"/>
              <a:buChar char="q"/>
            </a:pPr>
            <a:r>
              <a:rPr lang="lt-LT" dirty="0">
                <a:solidFill>
                  <a:srgbClr val="000000"/>
                </a:solidFill>
              </a:rPr>
              <a:t>Geležinkelio linija kertasi su IV kategorijos rajoniniu keliu Nr. 2925 </a:t>
            </a:r>
            <a:r>
              <a:rPr lang="lt-LT" dirty="0" err="1">
                <a:solidFill>
                  <a:srgbClr val="000000"/>
                </a:solidFill>
              </a:rPr>
              <a:t>Raudonpamūšis-Vienžindžiai-Vytartai</a:t>
            </a:r>
            <a:r>
              <a:rPr lang="lt-LT" dirty="0">
                <a:solidFill>
                  <a:srgbClr val="000000"/>
                </a:solidFill>
              </a:rPr>
              <a:t>,  ruožas nuo 9,070 km iki 9,439 km ir nuo 9,496 km iki 9,830 km priklauso Pasvalio rajono savivaldybei. </a:t>
            </a:r>
          </a:p>
          <a:p>
            <a:pPr algn="just"/>
            <a:endParaRPr lang="lt-LT" dirty="0">
              <a:solidFill>
                <a:srgbClr val="000000"/>
              </a:solidFill>
            </a:endParaRPr>
          </a:p>
          <a:p>
            <a:pPr marL="171450" indent="-171450" algn="just">
              <a:buFont typeface="Wingdings" panose="05000000000000000000" pitchFamily="2" charset="2"/>
              <a:buChar char="q"/>
            </a:pPr>
            <a:r>
              <a:rPr lang="lt-LT" dirty="0">
                <a:solidFill>
                  <a:srgbClr val="000000"/>
                </a:solidFill>
              </a:rPr>
              <a:t>Sankirtoje su geležinkeliu planuojama įrengti automobilių viaduką. </a:t>
            </a:r>
          </a:p>
          <a:p>
            <a:pPr algn="just"/>
            <a:endParaRPr lang="lt-LT" dirty="0">
              <a:solidFill>
                <a:srgbClr val="000000"/>
              </a:solidFill>
            </a:endParaRPr>
          </a:p>
          <a:p>
            <a:pPr marL="171450" indent="-171450" algn="just">
              <a:buFont typeface="Wingdings" panose="05000000000000000000" pitchFamily="2" charset="2"/>
              <a:buChar char="q"/>
            </a:pPr>
            <a:r>
              <a:rPr lang="lt-LT" dirty="0">
                <a:solidFill>
                  <a:srgbClr val="000000"/>
                </a:solidFill>
              </a:rPr>
              <a:t>Planuojama įrengti jungiamuosius kelius abiejuose geležinkelio linijos pusėse tam, kad užtikrinti privažiavimą prie privačių sklypų. </a:t>
            </a:r>
          </a:p>
          <a:p>
            <a:pPr algn="just"/>
            <a:endParaRPr lang="lt-LT" dirty="0">
              <a:solidFill>
                <a:srgbClr val="000000"/>
              </a:solidFill>
            </a:endParaRPr>
          </a:p>
          <a:p>
            <a:pPr marL="171450" indent="-171450" algn="just">
              <a:buFont typeface="Wingdings" panose="05000000000000000000" pitchFamily="2" charset="2"/>
              <a:buChar char="q"/>
            </a:pPr>
            <a:r>
              <a:rPr lang="lt-LT" dirty="0">
                <a:solidFill>
                  <a:srgbClr val="000000"/>
                </a:solidFill>
              </a:rPr>
              <a:t>Kairėje kelio pusėje projektuojamas 2,40 m pločio dviračių takas su asfalto danga.</a:t>
            </a:r>
          </a:p>
          <a:p>
            <a:pPr marL="171450" indent="-171450" algn="just">
              <a:buFont typeface="Wingdings" panose="05000000000000000000" pitchFamily="2" charset="2"/>
              <a:buChar char="q"/>
            </a:pPr>
            <a:endParaRPr lang="en-US" dirty="0">
              <a:solidFill>
                <a:srgbClr val="000000"/>
              </a:solidFill>
            </a:endParaRPr>
          </a:p>
          <a:p>
            <a:pPr marL="171450" indent="-171450" algn="just">
              <a:buFont typeface="Wingdings" panose="05000000000000000000" pitchFamily="2" charset="2"/>
              <a:buChar char="q"/>
            </a:pPr>
            <a:r>
              <a:rPr lang="lt-LT" dirty="0">
                <a:solidFill>
                  <a:srgbClr val="000000"/>
                </a:solidFill>
              </a:rPr>
              <a:t>Tam, kad užtikrinti saugumą, pėsčiųjų takas atskiriamas nuo rajoninio kelio apsauginiais atitvarais.  </a:t>
            </a:r>
          </a:p>
          <a:p>
            <a:pPr algn="just"/>
            <a:endParaRPr lang="en-US" dirty="0">
              <a:solidFill>
                <a:srgbClr val="000000"/>
              </a:solidFill>
            </a:endParaRPr>
          </a:p>
          <a:p>
            <a:pPr marL="171450" indent="-171450">
              <a:buFont typeface="Wingdings" panose="05000000000000000000" pitchFamily="2" charset="2"/>
              <a:buChar char="q"/>
            </a:pPr>
            <a:r>
              <a:rPr lang="lt-LT" dirty="0">
                <a:solidFill>
                  <a:srgbClr val="000000"/>
                </a:solidFill>
              </a:rPr>
              <a:t>Įrengiama pėsčiųjų ir dviračių infrastruktūra.</a:t>
            </a:r>
            <a:endParaRPr lang="en-US" dirty="0"/>
          </a:p>
          <a:p>
            <a:pPr marL="171450" indent="-171450">
              <a:buFont typeface="Wingdings" panose="05000000000000000000" pitchFamily="2" charset="2"/>
              <a:buChar char="q"/>
            </a:pPr>
            <a:endParaRPr lang="lv-LV" dirty="0"/>
          </a:p>
        </p:txBody>
      </p:sp>
      <p:pic>
        <p:nvPicPr>
          <p:cNvPr id="2" name="Obraz 1">
            <a:extLst>
              <a:ext uri="{FF2B5EF4-FFF2-40B4-BE49-F238E27FC236}">
                <a16:creationId xmlns:a16="http://schemas.microsoft.com/office/drawing/2014/main" id="{DDF23451-0585-4DE1-83A0-EFECD5CD1A1E}"/>
              </a:ext>
            </a:extLst>
          </p:cNvPr>
          <p:cNvPicPr>
            <a:picLocks noChangeAspect="1"/>
          </p:cNvPicPr>
          <p:nvPr/>
        </p:nvPicPr>
        <p:blipFill>
          <a:blip r:embed="rId2"/>
          <a:stretch>
            <a:fillRect/>
          </a:stretch>
        </p:blipFill>
        <p:spPr>
          <a:xfrm>
            <a:off x="4044950" y="1716236"/>
            <a:ext cx="4254500" cy="2815928"/>
          </a:xfrm>
          <a:prstGeom prst="rect">
            <a:avLst/>
          </a:prstGeom>
        </p:spPr>
      </p:pic>
    </p:spTree>
    <p:extLst>
      <p:ext uri="{BB962C8B-B14F-4D97-AF65-F5344CB8AC3E}">
        <p14:creationId xmlns:p14="http://schemas.microsoft.com/office/powerpoint/2010/main" val="301489098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C3CC9800-A4A8-4A93-BF70-D6E5B38FDC9F}"/>
              </a:ext>
            </a:extLst>
          </p:cNvPr>
          <p:cNvPicPr>
            <a:picLocks noChangeAspect="1"/>
          </p:cNvPicPr>
          <p:nvPr/>
        </p:nvPicPr>
        <p:blipFill>
          <a:blip r:embed="rId2"/>
          <a:stretch>
            <a:fillRect/>
          </a:stretch>
        </p:blipFill>
        <p:spPr>
          <a:xfrm>
            <a:off x="5007269" y="1605191"/>
            <a:ext cx="3540284" cy="1078756"/>
          </a:xfrm>
          <a:prstGeom prst="rect">
            <a:avLst/>
          </a:prstGeom>
        </p:spPr>
      </p:pic>
      <p:pic>
        <p:nvPicPr>
          <p:cNvPr id="3" name="Obraz 2">
            <a:extLst>
              <a:ext uri="{FF2B5EF4-FFF2-40B4-BE49-F238E27FC236}">
                <a16:creationId xmlns:a16="http://schemas.microsoft.com/office/drawing/2014/main" id="{28F676F0-485D-4E84-BA55-6AE077162FDD}"/>
              </a:ext>
            </a:extLst>
          </p:cNvPr>
          <p:cNvPicPr>
            <a:picLocks noChangeAspect="1"/>
          </p:cNvPicPr>
          <p:nvPr/>
        </p:nvPicPr>
        <p:blipFill>
          <a:blip r:embed="rId3"/>
          <a:stretch>
            <a:fillRect/>
          </a:stretch>
        </p:blipFill>
        <p:spPr>
          <a:xfrm>
            <a:off x="6310" y="1212080"/>
            <a:ext cx="5809360" cy="1752598"/>
          </a:xfrm>
          <a:prstGeom prst="rect">
            <a:avLst/>
          </a:prstGeom>
        </p:spPr>
      </p:pic>
      <p:sp>
        <p:nvSpPr>
          <p:cNvPr id="16" name="Marcador de texto 15">
            <a:extLst>
              <a:ext uri="{FF2B5EF4-FFF2-40B4-BE49-F238E27FC236}">
                <a16:creationId xmlns:a16="http://schemas.microsoft.com/office/drawing/2014/main" id="{C41CAC43-7392-4051-A68D-B5ACF5479FD0}"/>
              </a:ext>
            </a:extLst>
          </p:cNvPr>
          <p:cNvSpPr>
            <a:spLocks noGrp="1"/>
          </p:cNvSpPr>
          <p:nvPr>
            <p:ph type="body" sz="quarter" idx="20"/>
          </p:nvPr>
        </p:nvSpPr>
        <p:spPr/>
        <p:txBody>
          <a:bodyPr/>
          <a:lstStyle/>
          <a:p>
            <a:r>
              <a:rPr lang="lt-LT" sz="2000" dirty="0"/>
              <a:t>KELIO NR.</a:t>
            </a:r>
            <a:r>
              <a:rPr lang="es-ES" sz="2000" dirty="0"/>
              <a:t> </a:t>
            </a:r>
            <a:r>
              <a:rPr lang="lt-LT" sz="2000" dirty="0"/>
              <a:t>2925</a:t>
            </a:r>
            <a:r>
              <a:rPr lang="es-ES" sz="2000" dirty="0"/>
              <a:t> </a:t>
            </a:r>
            <a:r>
              <a:rPr lang="lt-LT" sz="2000" dirty="0"/>
              <a:t>PLANAS IR SKERSINIS PJŪVIS</a:t>
            </a:r>
            <a:endParaRPr lang="lv-LV" sz="2000" dirty="0"/>
          </a:p>
        </p:txBody>
      </p:sp>
      <p:pic>
        <p:nvPicPr>
          <p:cNvPr id="2" name="Obraz 1">
            <a:extLst>
              <a:ext uri="{FF2B5EF4-FFF2-40B4-BE49-F238E27FC236}">
                <a16:creationId xmlns:a16="http://schemas.microsoft.com/office/drawing/2014/main" id="{60AB8EB5-1439-4A78-AE73-FC8530F12FDC}"/>
              </a:ext>
            </a:extLst>
          </p:cNvPr>
          <p:cNvPicPr>
            <a:picLocks noChangeAspect="1"/>
          </p:cNvPicPr>
          <p:nvPr/>
        </p:nvPicPr>
        <p:blipFill>
          <a:blip r:embed="rId4"/>
          <a:stretch>
            <a:fillRect/>
          </a:stretch>
        </p:blipFill>
        <p:spPr>
          <a:xfrm>
            <a:off x="386954" y="2643636"/>
            <a:ext cx="3540284" cy="2228270"/>
          </a:xfrm>
          <a:prstGeom prst="rect">
            <a:avLst/>
          </a:prstGeom>
        </p:spPr>
      </p:pic>
      <p:sp>
        <p:nvSpPr>
          <p:cNvPr id="12" name="CuadroTexto 11">
            <a:extLst>
              <a:ext uri="{FF2B5EF4-FFF2-40B4-BE49-F238E27FC236}">
                <a16:creationId xmlns:a16="http://schemas.microsoft.com/office/drawing/2014/main" id="{54853A40-4EB3-4602-BE7D-D6D1624EC8D7}"/>
              </a:ext>
            </a:extLst>
          </p:cNvPr>
          <p:cNvSpPr txBox="1"/>
          <p:nvPr/>
        </p:nvSpPr>
        <p:spPr>
          <a:xfrm>
            <a:off x="1095097" y="4711576"/>
            <a:ext cx="1260175" cy="246221"/>
          </a:xfrm>
          <a:prstGeom prst="rect">
            <a:avLst/>
          </a:prstGeom>
          <a:solidFill>
            <a:srgbClr val="FFFFCC"/>
          </a:solidFill>
        </p:spPr>
        <p:txBody>
          <a:bodyPr wrap="square" rtlCol="0">
            <a:spAutoFit/>
          </a:bodyPr>
          <a:lstStyle/>
          <a:p>
            <a:r>
              <a:rPr lang="lt-LT" sz="1000" dirty="0"/>
              <a:t>VIADUKO PLANAS</a:t>
            </a:r>
            <a:endParaRPr lang="es-ES" sz="1000" dirty="0"/>
          </a:p>
        </p:txBody>
      </p:sp>
      <p:sp>
        <p:nvSpPr>
          <p:cNvPr id="11" name="CuadroTexto 10">
            <a:extLst>
              <a:ext uri="{FF2B5EF4-FFF2-40B4-BE49-F238E27FC236}">
                <a16:creationId xmlns:a16="http://schemas.microsoft.com/office/drawing/2014/main" id="{538E9893-6483-454B-ADD6-0C0C57145205}"/>
              </a:ext>
            </a:extLst>
          </p:cNvPr>
          <p:cNvSpPr txBox="1"/>
          <p:nvPr/>
        </p:nvSpPr>
        <p:spPr>
          <a:xfrm>
            <a:off x="5644873" y="1473432"/>
            <a:ext cx="977600" cy="246221"/>
          </a:xfrm>
          <a:prstGeom prst="rect">
            <a:avLst/>
          </a:prstGeom>
          <a:solidFill>
            <a:srgbClr val="FFFFCC"/>
          </a:solidFill>
        </p:spPr>
        <p:txBody>
          <a:bodyPr wrap="square" rtlCol="0">
            <a:spAutoFit/>
          </a:bodyPr>
          <a:lstStyle/>
          <a:p>
            <a:r>
              <a:rPr lang="lt-LT" sz="1000" dirty="0"/>
              <a:t>KELIO PLANAS</a:t>
            </a:r>
            <a:endParaRPr lang="es-ES" sz="1000" dirty="0"/>
          </a:p>
        </p:txBody>
      </p:sp>
      <p:pic>
        <p:nvPicPr>
          <p:cNvPr id="5" name="Obraz 4">
            <a:extLst>
              <a:ext uri="{FF2B5EF4-FFF2-40B4-BE49-F238E27FC236}">
                <a16:creationId xmlns:a16="http://schemas.microsoft.com/office/drawing/2014/main" id="{BFEFC60C-867A-4509-9B17-C7CB8726AD60}"/>
              </a:ext>
            </a:extLst>
          </p:cNvPr>
          <p:cNvPicPr>
            <a:picLocks noChangeAspect="1"/>
          </p:cNvPicPr>
          <p:nvPr/>
        </p:nvPicPr>
        <p:blipFill>
          <a:blip r:embed="rId5"/>
          <a:stretch>
            <a:fillRect/>
          </a:stretch>
        </p:blipFill>
        <p:spPr>
          <a:xfrm>
            <a:off x="4446655" y="3326026"/>
            <a:ext cx="4413566" cy="1501930"/>
          </a:xfrm>
          <a:prstGeom prst="rect">
            <a:avLst/>
          </a:prstGeom>
        </p:spPr>
      </p:pic>
      <p:sp>
        <p:nvSpPr>
          <p:cNvPr id="13" name="CuadroTexto 12">
            <a:extLst>
              <a:ext uri="{FF2B5EF4-FFF2-40B4-BE49-F238E27FC236}">
                <a16:creationId xmlns:a16="http://schemas.microsoft.com/office/drawing/2014/main" id="{F30E15EA-E104-48C5-9FF6-82C706A48B01}"/>
              </a:ext>
            </a:extLst>
          </p:cNvPr>
          <p:cNvSpPr txBox="1"/>
          <p:nvPr/>
        </p:nvSpPr>
        <p:spPr>
          <a:xfrm>
            <a:off x="6237890" y="3202915"/>
            <a:ext cx="1539128" cy="246221"/>
          </a:xfrm>
          <a:prstGeom prst="rect">
            <a:avLst/>
          </a:prstGeom>
          <a:solidFill>
            <a:srgbClr val="FFFFCC"/>
          </a:solidFill>
        </p:spPr>
        <p:txBody>
          <a:bodyPr wrap="square" rtlCol="0">
            <a:spAutoFit/>
          </a:bodyPr>
          <a:lstStyle/>
          <a:p>
            <a:r>
              <a:rPr lang="lt-LT" sz="1000" dirty="0"/>
              <a:t>KELIO SKERSINIS PJŪVIS</a:t>
            </a:r>
            <a:endParaRPr lang="es-ES" sz="1000" dirty="0"/>
          </a:p>
        </p:txBody>
      </p:sp>
    </p:spTree>
    <p:extLst>
      <p:ext uri="{BB962C8B-B14F-4D97-AF65-F5344CB8AC3E}">
        <p14:creationId xmlns:p14="http://schemas.microsoft.com/office/powerpoint/2010/main" val="15353954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Marcador de texto 27">
            <a:extLst>
              <a:ext uri="{FF2B5EF4-FFF2-40B4-BE49-F238E27FC236}">
                <a16:creationId xmlns:a16="http://schemas.microsoft.com/office/drawing/2014/main" id="{56E88CDF-DF73-4DD2-9C24-2EC500B0D534}"/>
              </a:ext>
            </a:extLst>
          </p:cNvPr>
          <p:cNvSpPr>
            <a:spLocks noGrp="1"/>
          </p:cNvSpPr>
          <p:nvPr>
            <p:ph type="body" sz="quarter" idx="20"/>
          </p:nvPr>
        </p:nvSpPr>
        <p:spPr/>
        <p:txBody>
          <a:bodyPr/>
          <a:lstStyle/>
          <a:p>
            <a:r>
              <a:rPr lang="lt-LT" sz="2000" dirty="0"/>
              <a:t>RUOŽO BERČIŪNAI-JONIŠKĖLIS BENDRAS APRAŠYMAS</a:t>
            </a:r>
            <a:endParaRPr lang="es-ES" sz="2000" dirty="0"/>
          </a:p>
        </p:txBody>
      </p:sp>
      <p:sp>
        <p:nvSpPr>
          <p:cNvPr id="9" name="Rectángulo 8">
            <a:extLst>
              <a:ext uri="{FF2B5EF4-FFF2-40B4-BE49-F238E27FC236}">
                <a16:creationId xmlns:a16="http://schemas.microsoft.com/office/drawing/2014/main" id="{89833B1D-FA3C-45D6-AB4F-5327B75428A8}"/>
              </a:ext>
            </a:extLst>
          </p:cNvPr>
          <p:cNvSpPr/>
          <p:nvPr/>
        </p:nvSpPr>
        <p:spPr>
          <a:xfrm>
            <a:off x="283778" y="1413328"/>
            <a:ext cx="3866816" cy="3484224"/>
          </a:xfrm>
          <a:prstGeom prst="rect">
            <a:avLst/>
          </a:prstGeom>
        </p:spPr>
        <p:txBody>
          <a:bodyPr wrap="square">
            <a:spAutoFit/>
          </a:bodyPr>
          <a:lstStyle/>
          <a:p>
            <a:pPr indent="-134993" algn="just" defTabSz="514323">
              <a:lnSpc>
                <a:spcPct val="107000"/>
              </a:lnSpc>
              <a:spcBef>
                <a:spcPts val="750"/>
              </a:spcBef>
              <a:spcAft>
                <a:spcPts val="429"/>
              </a:spcAft>
              <a:buBlip>
                <a:blip r:embed="rId3"/>
              </a:buBlip>
            </a:pPr>
            <a:r>
              <a:rPr lang="lt-LT" sz="1000" dirty="0">
                <a:solidFill>
                  <a:srgbClr val="000000"/>
                </a:solidFill>
                <a:latin typeface="Myriad Pro" charset="0"/>
              </a:rPr>
              <a:t> Šis ruožas </a:t>
            </a:r>
            <a:r>
              <a:rPr lang="lt-LT" sz="1000" b="1" dirty="0">
                <a:solidFill>
                  <a:srgbClr val="000000"/>
                </a:solidFill>
                <a:latin typeface="Myriad Pro" charset="0"/>
              </a:rPr>
              <a:t>jungia</a:t>
            </a:r>
            <a:r>
              <a:rPr lang="lt-LT" sz="1000" dirty="0">
                <a:solidFill>
                  <a:srgbClr val="000000"/>
                </a:solidFill>
                <a:latin typeface="Myriad Pro" charset="0"/>
              </a:rPr>
              <a:t> dvi pagrindines gyvenvietes – </a:t>
            </a:r>
            <a:r>
              <a:rPr lang="lt-LT" sz="1000" b="1" dirty="0">
                <a:solidFill>
                  <a:srgbClr val="000000"/>
                </a:solidFill>
                <a:latin typeface="Myriad Pro" charset="0"/>
              </a:rPr>
              <a:t>Joniškėlį</a:t>
            </a:r>
            <a:r>
              <a:rPr lang="lt-LT" sz="1000" dirty="0">
                <a:solidFill>
                  <a:srgbClr val="000000"/>
                </a:solidFill>
                <a:latin typeface="Myriad Pro" charset="0"/>
              </a:rPr>
              <a:t>, esantį šiaurės rytuose nuo Panevėžio raj. sav., ir </a:t>
            </a:r>
            <a:r>
              <a:rPr lang="lt-LT" sz="1000" b="1" dirty="0">
                <a:solidFill>
                  <a:srgbClr val="000000"/>
                </a:solidFill>
                <a:latin typeface="Myriad Pro" charset="0"/>
              </a:rPr>
              <a:t>Panevėžį</a:t>
            </a:r>
            <a:r>
              <a:rPr lang="lt-LT" sz="1000" dirty="0">
                <a:solidFill>
                  <a:srgbClr val="000000"/>
                </a:solidFill>
                <a:latin typeface="Myriad Pro" charset="0"/>
              </a:rPr>
              <a:t>, Panevėžio raj. </a:t>
            </a:r>
            <a:r>
              <a:rPr lang="lt-LT" sz="1000" dirty="0" err="1">
                <a:solidFill>
                  <a:srgbClr val="000000"/>
                </a:solidFill>
                <a:latin typeface="Myriad Pro" charset="0"/>
              </a:rPr>
              <a:t>sav</a:t>
            </a:r>
            <a:r>
              <a:rPr lang="en-GB" sz="1000" dirty="0">
                <a:solidFill>
                  <a:srgbClr val="000000"/>
                </a:solidFill>
                <a:latin typeface="Myriad Pro" charset="0"/>
              </a:rPr>
              <a:t>.</a:t>
            </a:r>
          </a:p>
          <a:p>
            <a:pPr indent="-134993" algn="just" defTabSz="514323">
              <a:lnSpc>
                <a:spcPct val="107000"/>
              </a:lnSpc>
              <a:spcBef>
                <a:spcPts val="750"/>
              </a:spcBef>
              <a:spcAft>
                <a:spcPts val="429"/>
              </a:spcAft>
              <a:buBlip>
                <a:blip r:embed="rId3"/>
              </a:buBlip>
            </a:pPr>
            <a:r>
              <a:rPr lang="lt-LT" sz="1000" dirty="0">
                <a:solidFill>
                  <a:srgbClr val="000000"/>
                </a:solidFill>
                <a:latin typeface="Myriad Pro" charset="0"/>
              </a:rPr>
              <a:t>Šio ruožo </a:t>
            </a:r>
            <a:r>
              <a:rPr lang="lt-LT" sz="1000" b="1" dirty="0">
                <a:solidFill>
                  <a:srgbClr val="000000"/>
                </a:solidFill>
                <a:latin typeface="Myriad Pro" charset="0"/>
              </a:rPr>
              <a:t>trasa</a:t>
            </a:r>
            <a:r>
              <a:rPr lang="lt-LT" sz="1000" dirty="0">
                <a:solidFill>
                  <a:srgbClr val="000000"/>
                </a:solidFill>
                <a:latin typeface="Myriad Pro" charset="0"/>
              </a:rPr>
              <a:t> buvo projektuojama patvirtinto </a:t>
            </a:r>
            <a:r>
              <a:rPr lang="lt-LT" sz="1000" b="1" dirty="0">
                <a:solidFill>
                  <a:srgbClr val="000000"/>
                </a:solidFill>
                <a:latin typeface="Myriad Pro" charset="0"/>
              </a:rPr>
              <a:t>Specialiojo Plano</a:t>
            </a:r>
            <a:r>
              <a:rPr lang="lt-LT" sz="1000" dirty="0">
                <a:solidFill>
                  <a:srgbClr val="000000"/>
                </a:solidFill>
                <a:latin typeface="Myriad Pro" charset="0"/>
              </a:rPr>
              <a:t> ribose ir eina visai šalia: </a:t>
            </a:r>
            <a:r>
              <a:rPr lang="lt-LT" sz="1000" b="1" dirty="0">
                <a:solidFill>
                  <a:srgbClr val="000000"/>
                </a:solidFill>
                <a:latin typeface="Myriad Pro" charset="0"/>
              </a:rPr>
              <a:t>Joniškėlio</a:t>
            </a:r>
            <a:r>
              <a:rPr lang="lt-LT" sz="1000" dirty="0">
                <a:solidFill>
                  <a:srgbClr val="000000"/>
                </a:solidFill>
                <a:latin typeface="Myriad Pro" charset="0"/>
              </a:rPr>
              <a:t>, </a:t>
            </a:r>
            <a:r>
              <a:rPr lang="lt-LT" sz="1000" b="1" dirty="0">
                <a:solidFill>
                  <a:srgbClr val="000000"/>
                </a:solidFill>
                <a:latin typeface="Myriad Pro" charset="0"/>
              </a:rPr>
              <a:t>Jotainių, Pušaloto </a:t>
            </a:r>
            <a:r>
              <a:rPr lang="lt-LT" sz="1000" dirty="0">
                <a:solidFill>
                  <a:srgbClr val="000000"/>
                </a:solidFill>
                <a:latin typeface="Myriad Pro" charset="0"/>
              </a:rPr>
              <a:t>ir </a:t>
            </a:r>
            <a:r>
              <a:rPr lang="lt-LT" sz="1000" b="1" dirty="0">
                <a:solidFill>
                  <a:srgbClr val="000000"/>
                </a:solidFill>
                <a:latin typeface="Myriad Pro" charset="0"/>
              </a:rPr>
              <a:t>Panevėžio</a:t>
            </a:r>
            <a:r>
              <a:rPr lang="lt-LT" sz="1000" dirty="0">
                <a:solidFill>
                  <a:srgbClr val="000000"/>
                </a:solidFill>
                <a:latin typeface="Myriad Pro" charset="0"/>
              </a:rPr>
              <a:t>.</a:t>
            </a:r>
          </a:p>
          <a:p>
            <a:pPr indent="-134993" algn="just" defTabSz="514323">
              <a:lnSpc>
                <a:spcPct val="107000"/>
              </a:lnSpc>
              <a:spcBef>
                <a:spcPts val="750"/>
              </a:spcBef>
              <a:spcAft>
                <a:spcPts val="429"/>
              </a:spcAft>
              <a:buBlip>
                <a:blip r:embed="rId3"/>
              </a:buBlip>
            </a:pPr>
            <a:r>
              <a:rPr lang="lt-LT" sz="1000" dirty="0">
                <a:solidFill>
                  <a:srgbClr val="000000"/>
                </a:solidFill>
                <a:latin typeface="Myriad Pro" charset="0"/>
              </a:rPr>
              <a:t>Ši atkarpa kerta keletą esamų infrastruktūros statinių, kurioms suprojektuotos </a:t>
            </a:r>
            <a:r>
              <a:rPr lang="lt-LT" sz="1000" b="1" dirty="0">
                <a:solidFill>
                  <a:srgbClr val="000000"/>
                </a:solidFill>
                <a:latin typeface="Myriad Pro" charset="0"/>
              </a:rPr>
              <a:t>naujos atskiros sankryžos</a:t>
            </a:r>
            <a:r>
              <a:rPr lang="lt-LT" sz="1000" dirty="0">
                <a:solidFill>
                  <a:srgbClr val="000000"/>
                </a:solidFill>
                <a:latin typeface="Myriad Pro" charset="0"/>
              </a:rPr>
              <a:t>, </a:t>
            </a:r>
            <a:r>
              <a:rPr lang="lt-LT" sz="1000" b="1" dirty="0">
                <a:solidFill>
                  <a:srgbClr val="000000"/>
                </a:solidFill>
                <a:latin typeface="Myriad Pro" charset="0"/>
              </a:rPr>
              <a:t>išvengiant</a:t>
            </a:r>
            <a:r>
              <a:rPr lang="lt-LT" sz="1000" dirty="0">
                <a:solidFill>
                  <a:srgbClr val="000000"/>
                </a:solidFill>
                <a:latin typeface="Myriad Pro" charset="0"/>
              </a:rPr>
              <a:t> </a:t>
            </a:r>
            <a:r>
              <a:rPr lang="lt-LT" sz="1000" b="1" dirty="0">
                <a:solidFill>
                  <a:srgbClr val="000000"/>
                </a:solidFill>
                <a:latin typeface="Myriad Pro" charset="0"/>
              </a:rPr>
              <a:t>vieno lygio sankirtų</a:t>
            </a:r>
            <a:r>
              <a:rPr lang="lt-LT" sz="1000" dirty="0">
                <a:solidFill>
                  <a:srgbClr val="000000"/>
                </a:solidFill>
                <a:latin typeface="Myriad Pro" charset="0"/>
              </a:rPr>
              <a:t>, kurios kelia vieną iš </a:t>
            </a:r>
            <a:r>
              <a:rPr lang="lt-LT" sz="1000" b="1" dirty="0">
                <a:solidFill>
                  <a:srgbClr val="000000"/>
                </a:solidFill>
                <a:latin typeface="Myriad Pro" charset="0"/>
              </a:rPr>
              <a:t>didžiausių rūpesčių geležinkelių sektoriuje</a:t>
            </a:r>
            <a:r>
              <a:rPr lang="lt-LT" sz="1000" dirty="0">
                <a:solidFill>
                  <a:srgbClr val="000000"/>
                </a:solidFill>
                <a:latin typeface="Myriad Pro" charset="0"/>
              </a:rPr>
              <a:t>. </a:t>
            </a:r>
          </a:p>
          <a:p>
            <a:pPr indent="-134993" algn="just" defTabSz="514323">
              <a:lnSpc>
                <a:spcPct val="107000"/>
              </a:lnSpc>
              <a:spcBef>
                <a:spcPts val="750"/>
              </a:spcBef>
              <a:spcAft>
                <a:spcPts val="429"/>
              </a:spcAft>
              <a:buBlip>
                <a:blip r:embed="rId3"/>
              </a:buBlip>
            </a:pPr>
            <a:r>
              <a:rPr lang="lt-LT" sz="1000" dirty="0">
                <a:solidFill>
                  <a:srgbClr val="000000"/>
                </a:solidFill>
                <a:latin typeface="Myriad Pro" charset="0"/>
              </a:rPr>
              <a:t>Lygiagrečiai geležinkelio linijai </a:t>
            </a:r>
            <a:r>
              <a:rPr lang="lt-LT" sz="1000" b="1" dirty="0">
                <a:solidFill>
                  <a:srgbClr val="000000"/>
                </a:solidFill>
                <a:latin typeface="Myriad Pro" charset="0"/>
              </a:rPr>
              <a:t>projektuojami</a:t>
            </a:r>
            <a:r>
              <a:rPr lang="lt-LT" sz="1000" dirty="0">
                <a:solidFill>
                  <a:srgbClr val="000000"/>
                </a:solidFill>
                <a:latin typeface="Myriad Pro" charset="0"/>
              </a:rPr>
              <a:t> </a:t>
            </a:r>
            <a:r>
              <a:rPr lang="lt-LT" sz="1000" b="1" dirty="0">
                <a:solidFill>
                  <a:srgbClr val="000000"/>
                </a:solidFill>
                <a:latin typeface="Myriad Pro" charset="0"/>
              </a:rPr>
              <a:t>privažiuojamieji keliai, kurie užtikrins susisiekimą </a:t>
            </a:r>
            <a:r>
              <a:rPr lang="lt-LT" sz="1000" dirty="0">
                <a:solidFill>
                  <a:srgbClr val="000000"/>
                </a:solidFill>
                <a:latin typeface="Myriad Pro" charset="0"/>
              </a:rPr>
              <a:t>tarp</a:t>
            </a:r>
            <a:r>
              <a:rPr lang="lt-LT" sz="1000" b="1" dirty="0">
                <a:solidFill>
                  <a:srgbClr val="000000"/>
                </a:solidFill>
                <a:latin typeface="Myriad Pro" charset="0"/>
              </a:rPr>
              <a:t> </a:t>
            </a:r>
            <a:r>
              <a:rPr lang="lt-LT" sz="1000" dirty="0">
                <a:solidFill>
                  <a:srgbClr val="000000"/>
                </a:solidFill>
                <a:latin typeface="Myriad Pro" charset="0"/>
              </a:rPr>
              <a:t>gretimų privačių žemės sklypų savininkų. </a:t>
            </a:r>
          </a:p>
          <a:p>
            <a:pPr algn="just" defTabSz="514323">
              <a:lnSpc>
                <a:spcPct val="107000"/>
              </a:lnSpc>
              <a:spcBef>
                <a:spcPts val="750"/>
              </a:spcBef>
              <a:spcAft>
                <a:spcPts val="429"/>
              </a:spcAft>
            </a:pPr>
            <a:r>
              <a:rPr lang="lt-LT" sz="1000" i="1" dirty="0">
                <a:solidFill>
                  <a:srgbClr val="000000"/>
                </a:solidFill>
                <a:latin typeface="Myriad Pro" charset="0"/>
              </a:rPr>
              <a:t>Pastaba: Šios prezentacijos pristatymo tikslais, pateiksime tik Panevėžio raj. sav. ribose esančią infrastruktūrą. </a:t>
            </a:r>
            <a:endParaRPr lang="es-ES" sz="1000" dirty="0">
              <a:solidFill>
                <a:srgbClr val="000000"/>
              </a:solidFill>
              <a:latin typeface="Myriad Pro" charset="0"/>
            </a:endParaRPr>
          </a:p>
          <a:p>
            <a:pPr defTabSz="514323">
              <a:lnSpc>
                <a:spcPct val="107000"/>
              </a:lnSpc>
              <a:spcBef>
                <a:spcPts val="750"/>
              </a:spcBef>
              <a:spcAft>
                <a:spcPts val="429"/>
              </a:spcAft>
            </a:pPr>
            <a:endParaRPr lang="es-ES" sz="1000" dirty="0">
              <a:solidFill>
                <a:srgbClr val="5D5D5D"/>
              </a:solidFill>
              <a:latin typeface="Myriad Pro" charset="0"/>
            </a:endParaRPr>
          </a:p>
        </p:txBody>
      </p:sp>
      <p:sp>
        <p:nvSpPr>
          <p:cNvPr id="19" name="CuadroTexto 18">
            <a:extLst>
              <a:ext uri="{FF2B5EF4-FFF2-40B4-BE49-F238E27FC236}">
                <a16:creationId xmlns:a16="http://schemas.microsoft.com/office/drawing/2014/main" id="{7297388E-D72E-42B9-8176-384FC808548D}"/>
              </a:ext>
            </a:extLst>
          </p:cNvPr>
          <p:cNvSpPr txBox="1"/>
          <p:nvPr/>
        </p:nvSpPr>
        <p:spPr>
          <a:xfrm>
            <a:off x="2212900" y="4744884"/>
            <a:ext cx="749734" cy="398616"/>
          </a:xfrm>
          <a:prstGeom prst="rect">
            <a:avLst/>
          </a:prstGeom>
          <a:noFill/>
        </p:spPr>
        <p:txBody>
          <a:bodyPr wrap="square" rtlCol="0">
            <a:spAutoFit/>
          </a:bodyPr>
          <a:lstStyle/>
          <a:p>
            <a:r>
              <a:rPr lang="en-GB" sz="1000" dirty="0">
                <a:solidFill>
                  <a:schemeClr val="accent6"/>
                </a:solidFill>
              </a:rPr>
              <a:t>ROAD NR. 3022</a:t>
            </a:r>
            <a:endParaRPr lang="es-ES" sz="1000" dirty="0">
              <a:solidFill>
                <a:schemeClr val="accent6"/>
              </a:solidFill>
            </a:endParaRPr>
          </a:p>
        </p:txBody>
      </p:sp>
      <p:sp>
        <p:nvSpPr>
          <p:cNvPr id="20" name="CuadroTexto 19">
            <a:extLst>
              <a:ext uri="{FF2B5EF4-FFF2-40B4-BE49-F238E27FC236}">
                <a16:creationId xmlns:a16="http://schemas.microsoft.com/office/drawing/2014/main" id="{FCE7C8C6-6157-4423-B132-31DA4E2A9AF6}"/>
              </a:ext>
            </a:extLst>
          </p:cNvPr>
          <p:cNvSpPr txBox="1"/>
          <p:nvPr/>
        </p:nvSpPr>
        <p:spPr>
          <a:xfrm>
            <a:off x="7869698" y="1872864"/>
            <a:ext cx="870897" cy="400110"/>
          </a:xfrm>
          <a:prstGeom prst="rect">
            <a:avLst/>
          </a:prstGeom>
          <a:noFill/>
        </p:spPr>
        <p:txBody>
          <a:bodyPr wrap="square" rtlCol="0">
            <a:spAutoFit/>
          </a:bodyPr>
          <a:lstStyle/>
          <a:p>
            <a:r>
              <a:rPr lang="en-GB" sz="1000" dirty="0">
                <a:solidFill>
                  <a:schemeClr val="accent6"/>
                </a:solidFill>
              </a:rPr>
              <a:t>ROAD NR. 1204</a:t>
            </a:r>
            <a:endParaRPr lang="es-ES" sz="1000" dirty="0">
              <a:solidFill>
                <a:schemeClr val="accent6"/>
              </a:solidFill>
            </a:endParaRPr>
          </a:p>
        </p:txBody>
      </p:sp>
      <p:sp>
        <p:nvSpPr>
          <p:cNvPr id="21" name="CuadroTexto 20">
            <a:extLst>
              <a:ext uri="{FF2B5EF4-FFF2-40B4-BE49-F238E27FC236}">
                <a16:creationId xmlns:a16="http://schemas.microsoft.com/office/drawing/2014/main" id="{07044857-DAA8-4275-99EE-83723F03F3B1}"/>
              </a:ext>
            </a:extLst>
          </p:cNvPr>
          <p:cNvSpPr txBox="1"/>
          <p:nvPr/>
        </p:nvSpPr>
        <p:spPr>
          <a:xfrm>
            <a:off x="2367978" y="3842127"/>
            <a:ext cx="901759" cy="400110"/>
          </a:xfrm>
          <a:prstGeom prst="rect">
            <a:avLst/>
          </a:prstGeom>
          <a:noFill/>
        </p:spPr>
        <p:txBody>
          <a:bodyPr wrap="square" rtlCol="0">
            <a:spAutoFit/>
          </a:bodyPr>
          <a:lstStyle>
            <a:defPPr>
              <a:defRPr lang="en-US"/>
            </a:defPPr>
            <a:lvl1pPr>
              <a:defRPr sz="1000">
                <a:solidFill>
                  <a:schemeClr val="accent6"/>
                </a:solidFill>
              </a:defRPr>
            </a:lvl1pPr>
          </a:lstStyle>
          <a:p>
            <a:r>
              <a:rPr lang="es-ES" dirty="0"/>
              <a:t>ROAD NR. 3023</a:t>
            </a:r>
          </a:p>
        </p:txBody>
      </p:sp>
      <p:pic>
        <p:nvPicPr>
          <p:cNvPr id="3" name="Obraz 2">
            <a:extLst>
              <a:ext uri="{FF2B5EF4-FFF2-40B4-BE49-F238E27FC236}">
                <a16:creationId xmlns:a16="http://schemas.microsoft.com/office/drawing/2014/main" id="{8FCAE47F-6AAE-429C-9ECB-8CB6D147397E}"/>
              </a:ext>
            </a:extLst>
          </p:cNvPr>
          <p:cNvPicPr>
            <a:picLocks noChangeAspect="1"/>
          </p:cNvPicPr>
          <p:nvPr/>
        </p:nvPicPr>
        <p:blipFill>
          <a:blip r:embed="rId4"/>
          <a:stretch>
            <a:fillRect/>
          </a:stretch>
        </p:blipFill>
        <p:spPr>
          <a:xfrm>
            <a:off x="4826932" y="1326399"/>
            <a:ext cx="2505567" cy="3571153"/>
          </a:xfrm>
          <a:prstGeom prst="rect">
            <a:avLst/>
          </a:prstGeom>
        </p:spPr>
      </p:pic>
      <p:sp>
        <p:nvSpPr>
          <p:cNvPr id="12" name="Elipse 11">
            <a:extLst>
              <a:ext uri="{FF2B5EF4-FFF2-40B4-BE49-F238E27FC236}">
                <a16:creationId xmlns:a16="http://schemas.microsoft.com/office/drawing/2014/main" id="{543BDF9E-DFBD-4800-869A-57374714CF3A}"/>
              </a:ext>
            </a:extLst>
          </p:cNvPr>
          <p:cNvSpPr/>
          <p:nvPr/>
        </p:nvSpPr>
        <p:spPr>
          <a:xfrm rot="21397148">
            <a:off x="5236565" y="2676292"/>
            <a:ext cx="628979" cy="114828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81358951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Marcador de texto 15">
            <a:extLst>
              <a:ext uri="{FF2B5EF4-FFF2-40B4-BE49-F238E27FC236}">
                <a16:creationId xmlns:a16="http://schemas.microsoft.com/office/drawing/2014/main" id="{B766AE2D-B6EB-4C24-AC52-CF6DADF3F66C}"/>
              </a:ext>
            </a:extLst>
          </p:cNvPr>
          <p:cNvSpPr>
            <a:spLocks noGrp="1"/>
          </p:cNvSpPr>
          <p:nvPr>
            <p:ph type="body" sz="quarter" idx="20"/>
          </p:nvPr>
        </p:nvSpPr>
        <p:spPr/>
        <p:txBody>
          <a:bodyPr/>
          <a:lstStyle/>
          <a:p>
            <a:r>
              <a:rPr lang="lt-LT" sz="2000" dirty="0"/>
              <a:t>KELIO NR.</a:t>
            </a:r>
            <a:r>
              <a:rPr lang="es-ES" sz="2000" dirty="0"/>
              <a:t> </a:t>
            </a:r>
            <a:r>
              <a:rPr lang="lt-LT" sz="2000" dirty="0"/>
              <a:t>2925</a:t>
            </a:r>
            <a:r>
              <a:rPr lang="es-ES" sz="2000" dirty="0"/>
              <a:t> – </a:t>
            </a:r>
            <a:r>
              <a:rPr lang="lt-LT" sz="2000" dirty="0"/>
              <a:t>VIADUKO FASADAS IR SKERSINIS PJŪVIS</a:t>
            </a:r>
            <a:endParaRPr lang="lv-LV" sz="2000" dirty="0"/>
          </a:p>
          <a:p>
            <a:endParaRPr lang="es-ES" sz="2000" dirty="0"/>
          </a:p>
        </p:txBody>
      </p:sp>
      <p:sp>
        <p:nvSpPr>
          <p:cNvPr id="12" name="CuadroTexto 11">
            <a:extLst>
              <a:ext uri="{FF2B5EF4-FFF2-40B4-BE49-F238E27FC236}">
                <a16:creationId xmlns:a16="http://schemas.microsoft.com/office/drawing/2014/main" id="{D0AC6BDF-DD5D-4C32-B3A1-BC2B4EA64921}"/>
              </a:ext>
            </a:extLst>
          </p:cNvPr>
          <p:cNvSpPr txBox="1"/>
          <p:nvPr/>
        </p:nvSpPr>
        <p:spPr>
          <a:xfrm>
            <a:off x="6420902" y="3289974"/>
            <a:ext cx="1336637" cy="400110"/>
          </a:xfrm>
          <a:prstGeom prst="rect">
            <a:avLst/>
          </a:prstGeom>
          <a:solidFill>
            <a:srgbClr val="FFFFCC"/>
          </a:solidFill>
        </p:spPr>
        <p:txBody>
          <a:bodyPr wrap="square" rtlCol="0">
            <a:spAutoFit/>
          </a:bodyPr>
          <a:lstStyle/>
          <a:p>
            <a:r>
              <a:rPr lang="lt-LT" sz="1000" dirty="0"/>
              <a:t>KELIO ANT VIADUKO SKERSINIS PJŪVIS</a:t>
            </a:r>
            <a:endParaRPr lang="es-ES" sz="1000" dirty="0"/>
          </a:p>
        </p:txBody>
      </p:sp>
      <p:sp>
        <p:nvSpPr>
          <p:cNvPr id="13" name="CuadroTexto 12">
            <a:extLst>
              <a:ext uri="{FF2B5EF4-FFF2-40B4-BE49-F238E27FC236}">
                <a16:creationId xmlns:a16="http://schemas.microsoft.com/office/drawing/2014/main" id="{290CA8AD-A63E-412A-8335-0C2CC991DE3D}"/>
              </a:ext>
            </a:extLst>
          </p:cNvPr>
          <p:cNvSpPr txBox="1"/>
          <p:nvPr/>
        </p:nvSpPr>
        <p:spPr>
          <a:xfrm>
            <a:off x="1456147" y="4708533"/>
            <a:ext cx="1336637" cy="400110"/>
          </a:xfrm>
          <a:prstGeom prst="rect">
            <a:avLst/>
          </a:prstGeom>
          <a:solidFill>
            <a:srgbClr val="FFFFCC"/>
          </a:solidFill>
        </p:spPr>
        <p:txBody>
          <a:bodyPr wrap="square" rtlCol="0">
            <a:spAutoFit/>
          </a:bodyPr>
          <a:lstStyle/>
          <a:p>
            <a:r>
              <a:rPr lang="lt-LT" sz="1000" dirty="0"/>
              <a:t>KELIO ANT SANKASOS SKERSINIS PJŪVIS</a:t>
            </a:r>
            <a:endParaRPr lang="es-ES" sz="1000" dirty="0"/>
          </a:p>
        </p:txBody>
      </p:sp>
      <p:pic>
        <p:nvPicPr>
          <p:cNvPr id="2" name="Obraz 1">
            <a:extLst>
              <a:ext uri="{FF2B5EF4-FFF2-40B4-BE49-F238E27FC236}">
                <a16:creationId xmlns:a16="http://schemas.microsoft.com/office/drawing/2014/main" id="{978D65F1-32BE-43FF-8C28-0AFE0A0E9BBE}"/>
              </a:ext>
            </a:extLst>
          </p:cNvPr>
          <p:cNvPicPr>
            <a:picLocks noChangeAspect="1"/>
          </p:cNvPicPr>
          <p:nvPr/>
        </p:nvPicPr>
        <p:blipFill>
          <a:blip r:embed="rId2"/>
          <a:stretch>
            <a:fillRect/>
          </a:stretch>
        </p:blipFill>
        <p:spPr>
          <a:xfrm>
            <a:off x="326625" y="1387999"/>
            <a:ext cx="5076360" cy="1740010"/>
          </a:xfrm>
          <a:prstGeom prst="rect">
            <a:avLst/>
          </a:prstGeom>
        </p:spPr>
      </p:pic>
      <p:sp>
        <p:nvSpPr>
          <p:cNvPr id="11" name="CuadroTexto 10">
            <a:extLst>
              <a:ext uri="{FF2B5EF4-FFF2-40B4-BE49-F238E27FC236}">
                <a16:creationId xmlns:a16="http://schemas.microsoft.com/office/drawing/2014/main" id="{FA66A47A-5CB4-438F-A03C-B82A619882AF}"/>
              </a:ext>
            </a:extLst>
          </p:cNvPr>
          <p:cNvSpPr txBox="1"/>
          <p:nvPr/>
        </p:nvSpPr>
        <p:spPr>
          <a:xfrm>
            <a:off x="487968" y="2918175"/>
            <a:ext cx="1340832" cy="246221"/>
          </a:xfrm>
          <a:prstGeom prst="rect">
            <a:avLst/>
          </a:prstGeom>
          <a:solidFill>
            <a:srgbClr val="FFFFCC"/>
          </a:solidFill>
        </p:spPr>
        <p:txBody>
          <a:bodyPr wrap="square" rtlCol="0">
            <a:spAutoFit/>
          </a:bodyPr>
          <a:lstStyle/>
          <a:p>
            <a:r>
              <a:rPr lang="lt-LT" sz="1000" dirty="0"/>
              <a:t>VIADUKO FASADAS</a:t>
            </a:r>
            <a:endParaRPr lang="es-ES" sz="1000" dirty="0"/>
          </a:p>
        </p:txBody>
      </p:sp>
      <p:pic>
        <p:nvPicPr>
          <p:cNvPr id="4" name="Obraz 3">
            <a:extLst>
              <a:ext uri="{FF2B5EF4-FFF2-40B4-BE49-F238E27FC236}">
                <a16:creationId xmlns:a16="http://schemas.microsoft.com/office/drawing/2014/main" id="{A4B83860-E1A0-4630-BA3E-4B1D86F7AEC2}"/>
              </a:ext>
            </a:extLst>
          </p:cNvPr>
          <p:cNvPicPr>
            <a:picLocks noChangeAspect="1"/>
          </p:cNvPicPr>
          <p:nvPr/>
        </p:nvPicPr>
        <p:blipFill>
          <a:blip r:embed="rId3"/>
          <a:stretch>
            <a:fillRect/>
          </a:stretch>
        </p:blipFill>
        <p:spPr>
          <a:xfrm>
            <a:off x="5305463" y="1835285"/>
            <a:ext cx="3743064" cy="1472930"/>
          </a:xfrm>
          <a:prstGeom prst="rect">
            <a:avLst/>
          </a:prstGeom>
        </p:spPr>
      </p:pic>
      <p:pic>
        <p:nvPicPr>
          <p:cNvPr id="5" name="Obraz 4">
            <a:extLst>
              <a:ext uri="{FF2B5EF4-FFF2-40B4-BE49-F238E27FC236}">
                <a16:creationId xmlns:a16="http://schemas.microsoft.com/office/drawing/2014/main" id="{99A07664-12A1-4D22-8466-71EC28A1EF64}"/>
              </a:ext>
            </a:extLst>
          </p:cNvPr>
          <p:cNvPicPr>
            <a:picLocks noChangeAspect="1"/>
          </p:cNvPicPr>
          <p:nvPr/>
        </p:nvPicPr>
        <p:blipFill>
          <a:blip r:embed="rId4"/>
          <a:stretch>
            <a:fillRect/>
          </a:stretch>
        </p:blipFill>
        <p:spPr>
          <a:xfrm>
            <a:off x="334383" y="3308215"/>
            <a:ext cx="3680092" cy="1309346"/>
          </a:xfrm>
          <a:prstGeom prst="rect">
            <a:avLst/>
          </a:prstGeom>
        </p:spPr>
      </p:pic>
    </p:spTree>
    <p:extLst>
      <p:ext uri="{BB962C8B-B14F-4D97-AF65-F5344CB8AC3E}">
        <p14:creationId xmlns:p14="http://schemas.microsoft.com/office/powerpoint/2010/main" val="158763651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7">
            <a:extLst>
              <a:ext uri="{FF2B5EF4-FFF2-40B4-BE49-F238E27FC236}">
                <a16:creationId xmlns:a16="http://schemas.microsoft.com/office/drawing/2014/main" id="{F55DD0D3-9FD9-4C78-9558-14E951F8F967}"/>
              </a:ext>
            </a:extLst>
          </p:cNvPr>
          <p:cNvSpPr>
            <a:spLocks noGrp="1"/>
          </p:cNvSpPr>
          <p:nvPr>
            <p:ph type="body" sz="quarter" idx="20"/>
          </p:nvPr>
        </p:nvSpPr>
        <p:spPr/>
        <p:txBody>
          <a:bodyPr/>
          <a:lstStyle/>
          <a:p>
            <a:r>
              <a:rPr lang="lt-LT" sz="2000" dirty="0"/>
              <a:t>KELIO NR.</a:t>
            </a:r>
            <a:r>
              <a:rPr lang="es-ES" sz="2000" dirty="0"/>
              <a:t> </a:t>
            </a:r>
            <a:r>
              <a:rPr lang="lt-LT" sz="2000" dirty="0"/>
              <a:t>2925 VIZUALIZACIJOS</a:t>
            </a:r>
            <a:endParaRPr lang="lv-LV" sz="2000" dirty="0"/>
          </a:p>
        </p:txBody>
      </p:sp>
      <p:pic>
        <p:nvPicPr>
          <p:cNvPr id="4" name="Obraz 3">
            <a:extLst>
              <a:ext uri="{FF2B5EF4-FFF2-40B4-BE49-F238E27FC236}">
                <a16:creationId xmlns:a16="http://schemas.microsoft.com/office/drawing/2014/main" id="{465C9CA1-B951-4F56-A954-9A4A5404DEBF}"/>
              </a:ext>
            </a:extLst>
          </p:cNvPr>
          <p:cNvPicPr>
            <a:picLocks noChangeAspect="1"/>
          </p:cNvPicPr>
          <p:nvPr/>
        </p:nvPicPr>
        <p:blipFill>
          <a:blip r:embed="rId2"/>
          <a:stretch>
            <a:fillRect/>
          </a:stretch>
        </p:blipFill>
        <p:spPr>
          <a:xfrm>
            <a:off x="180000" y="1281600"/>
            <a:ext cx="6720000" cy="3780000"/>
          </a:xfrm>
          <a:prstGeom prst="rect">
            <a:avLst/>
          </a:prstGeom>
        </p:spPr>
      </p:pic>
    </p:spTree>
    <p:extLst>
      <p:ext uri="{BB962C8B-B14F-4D97-AF65-F5344CB8AC3E}">
        <p14:creationId xmlns:p14="http://schemas.microsoft.com/office/powerpoint/2010/main" val="42549555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arcador de texto 13">
            <a:extLst>
              <a:ext uri="{FF2B5EF4-FFF2-40B4-BE49-F238E27FC236}">
                <a16:creationId xmlns:a16="http://schemas.microsoft.com/office/drawing/2014/main" id="{2D18CD96-0F83-409E-9364-956EE0CC044B}"/>
              </a:ext>
            </a:extLst>
          </p:cNvPr>
          <p:cNvSpPr>
            <a:spLocks noGrp="1"/>
          </p:cNvSpPr>
          <p:nvPr>
            <p:ph type="body" sz="quarter" idx="20"/>
          </p:nvPr>
        </p:nvSpPr>
        <p:spPr/>
        <p:txBody>
          <a:bodyPr/>
          <a:lstStyle/>
          <a:p>
            <a:r>
              <a:rPr lang="lt-LT" sz="2000" dirty="0"/>
              <a:t>GELEŽINKELIO - KELIO</a:t>
            </a:r>
            <a:r>
              <a:rPr lang="es-ES" sz="2000" dirty="0"/>
              <a:t> </a:t>
            </a:r>
            <a:r>
              <a:rPr lang="lt-LT" sz="2000" dirty="0"/>
              <a:t>NR. 3109</a:t>
            </a:r>
            <a:r>
              <a:rPr lang="es-ES" sz="2000" dirty="0"/>
              <a:t> </a:t>
            </a:r>
            <a:r>
              <a:rPr lang="lt-LT" sz="2000" dirty="0"/>
              <a:t>SANKIRTOS VIETOS PLANAS</a:t>
            </a:r>
            <a:endParaRPr lang="es-ES" sz="2000" dirty="0"/>
          </a:p>
        </p:txBody>
      </p:sp>
      <p:sp>
        <p:nvSpPr>
          <p:cNvPr id="6" name="Text Placeholder 1">
            <a:extLst>
              <a:ext uri="{FF2B5EF4-FFF2-40B4-BE49-F238E27FC236}">
                <a16:creationId xmlns:a16="http://schemas.microsoft.com/office/drawing/2014/main" id="{ABA922E5-068F-40B2-9B06-8275FDC9C852}"/>
              </a:ext>
            </a:extLst>
          </p:cNvPr>
          <p:cNvSpPr txBox="1">
            <a:spLocks/>
          </p:cNvSpPr>
          <p:nvPr/>
        </p:nvSpPr>
        <p:spPr>
          <a:xfrm>
            <a:off x="15109" y="4095849"/>
            <a:ext cx="3511862" cy="976894"/>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1pPr>
            <a:lvl2pPr marL="457200" marR="0" indent="0" algn="l" defTabSz="457200" rtl="0" eaLnBrk="1" fontAlgn="auto" latinLnBrk="0" hangingPunct="1">
              <a:lnSpc>
                <a:spcPct val="100000"/>
              </a:lnSpc>
              <a:spcBef>
                <a:spcPct val="20000"/>
              </a:spcBef>
              <a:spcAft>
                <a:spcPts val="0"/>
              </a:spcAft>
              <a:buClrTx/>
              <a:buSzTx/>
              <a:buFont typeface="Arial"/>
              <a:buNone/>
              <a:tabLst/>
              <a:defRPr sz="1000" b="0" i="0" kern="1200">
                <a:solidFill>
                  <a:schemeClr val="tx1">
                    <a:lumMod val="65000"/>
                    <a:lumOff val="35000"/>
                  </a:schemeClr>
                </a:solidFill>
                <a:latin typeface="Myriad Pro" panose="020B0503030403020204" pitchFamily="34" charset="0"/>
                <a:ea typeface="+mn-ea"/>
                <a:cs typeface="+mn-cs"/>
              </a:defRPr>
            </a:lvl2pPr>
            <a:lvl3pPr marL="91440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3pPr>
            <a:lvl4pPr marL="137160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4pPr>
            <a:lvl5pPr marL="182880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a:p>
          <a:p>
            <a:endParaRPr lang="lv-LV"/>
          </a:p>
        </p:txBody>
      </p:sp>
      <p:sp>
        <p:nvSpPr>
          <p:cNvPr id="11" name="Text Placeholder 1">
            <a:extLst>
              <a:ext uri="{FF2B5EF4-FFF2-40B4-BE49-F238E27FC236}">
                <a16:creationId xmlns:a16="http://schemas.microsoft.com/office/drawing/2014/main" id="{7439BE93-8CBF-4155-9B16-5225E4F30366}"/>
              </a:ext>
            </a:extLst>
          </p:cNvPr>
          <p:cNvSpPr txBox="1">
            <a:spLocks/>
          </p:cNvSpPr>
          <p:nvPr/>
        </p:nvSpPr>
        <p:spPr>
          <a:xfrm>
            <a:off x="180365" y="1270295"/>
            <a:ext cx="3181350" cy="3802448"/>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1pPr>
            <a:lvl2pPr marL="457200" marR="0" indent="0" algn="l" defTabSz="457200" rtl="0" eaLnBrk="1" fontAlgn="auto" latinLnBrk="0" hangingPunct="1">
              <a:lnSpc>
                <a:spcPct val="100000"/>
              </a:lnSpc>
              <a:spcBef>
                <a:spcPct val="20000"/>
              </a:spcBef>
              <a:spcAft>
                <a:spcPts val="0"/>
              </a:spcAft>
              <a:buClrTx/>
              <a:buSzTx/>
              <a:buFont typeface="Arial"/>
              <a:buNone/>
              <a:tabLst/>
              <a:defRPr sz="1000" b="0" i="0" kern="1200">
                <a:solidFill>
                  <a:schemeClr val="tx1">
                    <a:lumMod val="65000"/>
                    <a:lumOff val="35000"/>
                  </a:schemeClr>
                </a:solidFill>
                <a:latin typeface="Myriad Pro" panose="020B0503030403020204" pitchFamily="34" charset="0"/>
                <a:ea typeface="+mn-ea"/>
                <a:cs typeface="+mn-cs"/>
              </a:defRPr>
            </a:lvl2pPr>
            <a:lvl3pPr marL="91440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3pPr>
            <a:lvl4pPr marL="137160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4pPr>
            <a:lvl5pPr marL="182880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1450" indent="-171450" algn="just">
              <a:buFont typeface="Wingdings" panose="05000000000000000000" pitchFamily="2" charset="2"/>
              <a:buChar char="q"/>
            </a:pPr>
            <a:r>
              <a:rPr lang="lt-LT" dirty="0">
                <a:solidFill>
                  <a:srgbClr val="000000"/>
                </a:solidFill>
              </a:rPr>
              <a:t>Geležinkelio linija kertasi su IV kategorijos rajoniniu keliu Nr. 3109 </a:t>
            </a:r>
            <a:r>
              <a:rPr lang="lt-LT" dirty="0" err="1">
                <a:solidFill>
                  <a:srgbClr val="000000"/>
                </a:solidFill>
              </a:rPr>
              <a:t>Ustukiai</a:t>
            </a:r>
            <a:r>
              <a:rPr lang="lt-LT" dirty="0">
                <a:solidFill>
                  <a:srgbClr val="000000"/>
                </a:solidFill>
              </a:rPr>
              <a:t>-</a:t>
            </a:r>
            <a:r>
              <a:rPr lang="lt-LT" dirty="0" err="1">
                <a:solidFill>
                  <a:srgbClr val="000000"/>
                </a:solidFill>
              </a:rPr>
              <a:t>Šimoniai</a:t>
            </a:r>
            <a:r>
              <a:rPr lang="lt-LT" dirty="0">
                <a:solidFill>
                  <a:srgbClr val="000000"/>
                </a:solidFill>
              </a:rPr>
              <a:t>-Stipinai,  ruožas nuo 13,232 km iki 13,463 km ir nuo 13,520 km iki 13,980 km priklauso Pasvalio rajono savivaldybei. </a:t>
            </a:r>
          </a:p>
          <a:p>
            <a:pPr algn="just"/>
            <a:endParaRPr lang="lt-LT" dirty="0">
              <a:solidFill>
                <a:srgbClr val="000000"/>
              </a:solidFill>
            </a:endParaRPr>
          </a:p>
          <a:p>
            <a:pPr marL="171450" indent="-171450" algn="just">
              <a:buFont typeface="Wingdings" panose="05000000000000000000" pitchFamily="2" charset="2"/>
              <a:buChar char="q"/>
            </a:pPr>
            <a:r>
              <a:rPr lang="lt-LT" dirty="0">
                <a:solidFill>
                  <a:srgbClr val="000000"/>
                </a:solidFill>
              </a:rPr>
              <a:t>Sankirtoje su geležinkeliu planuojama įrengti automobilių viaduką. </a:t>
            </a:r>
          </a:p>
          <a:p>
            <a:pPr algn="just"/>
            <a:endParaRPr lang="lt-LT" dirty="0">
              <a:solidFill>
                <a:srgbClr val="000000"/>
              </a:solidFill>
            </a:endParaRPr>
          </a:p>
          <a:p>
            <a:pPr marL="171450" indent="-171450" algn="just">
              <a:buFont typeface="Wingdings" panose="05000000000000000000" pitchFamily="2" charset="2"/>
              <a:buChar char="q"/>
            </a:pPr>
            <a:r>
              <a:rPr lang="lt-LT" dirty="0">
                <a:solidFill>
                  <a:srgbClr val="000000"/>
                </a:solidFill>
              </a:rPr>
              <a:t>Planuojama įrengti jungiamuosius kelius abiejuose geležinkelio linijos pusėse tam, kad užtikrinti privažiavimą prie privačių sklypų. </a:t>
            </a:r>
          </a:p>
          <a:p>
            <a:pPr algn="just"/>
            <a:endParaRPr lang="lt-LT" dirty="0">
              <a:solidFill>
                <a:srgbClr val="000000"/>
              </a:solidFill>
            </a:endParaRPr>
          </a:p>
          <a:p>
            <a:pPr marL="171450" indent="-171450" algn="just">
              <a:buFont typeface="Wingdings" panose="05000000000000000000" pitchFamily="2" charset="2"/>
              <a:buChar char="q"/>
            </a:pPr>
            <a:r>
              <a:rPr lang="lt-LT" dirty="0">
                <a:solidFill>
                  <a:srgbClr val="000000"/>
                </a:solidFill>
              </a:rPr>
              <a:t>Kairėje kelio pusėje projektuojamas 2,40 m pločio dviračių takas su asfalto danga.</a:t>
            </a:r>
          </a:p>
          <a:p>
            <a:pPr marL="171450" indent="-171450" algn="just">
              <a:buFont typeface="Wingdings" panose="05000000000000000000" pitchFamily="2" charset="2"/>
              <a:buChar char="q"/>
            </a:pPr>
            <a:endParaRPr lang="en-US" dirty="0">
              <a:solidFill>
                <a:srgbClr val="000000"/>
              </a:solidFill>
            </a:endParaRPr>
          </a:p>
          <a:p>
            <a:pPr marL="171450" indent="-171450" algn="just">
              <a:buFont typeface="Wingdings" panose="05000000000000000000" pitchFamily="2" charset="2"/>
              <a:buChar char="q"/>
            </a:pPr>
            <a:r>
              <a:rPr lang="lt-LT" dirty="0">
                <a:solidFill>
                  <a:srgbClr val="000000"/>
                </a:solidFill>
              </a:rPr>
              <a:t>Tam, kad užtikrinti saugumą, pėsčiųjų takas atskiriamas nuo rajoninio kelio apsauginiais atitvarais.  </a:t>
            </a:r>
          </a:p>
          <a:p>
            <a:pPr algn="just"/>
            <a:endParaRPr lang="en-US" dirty="0">
              <a:solidFill>
                <a:srgbClr val="000000"/>
              </a:solidFill>
            </a:endParaRPr>
          </a:p>
          <a:p>
            <a:pPr marL="171450" indent="-171450">
              <a:buFont typeface="Wingdings" panose="05000000000000000000" pitchFamily="2" charset="2"/>
              <a:buChar char="q"/>
            </a:pPr>
            <a:r>
              <a:rPr lang="lt-LT" dirty="0">
                <a:solidFill>
                  <a:srgbClr val="000000"/>
                </a:solidFill>
              </a:rPr>
              <a:t>Įrengiama pėsčiųjų ir dviračių infrastruktūra.</a:t>
            </a:r>
            <a:endParaRPr lang="en-US" dirty="0"/>
          </a:p>
          <a:p>
            <a:pPr marL="171450" indent="-171450">
              <a:buFont typeface="Wingdings" panose="05000000000000000000" pitchFamily="2" charset="2"/>
              <a:buChar char="q"/>
            </a:pPr>
            <a:endParaRPr lang="lt-LT" dirty="0"/>
          </a:p>
          <a:p>
            <a:endParaRPr lang="en-US" dirty="0"/>
          </a:p>
          <a:p>
            <a:endParaRPr lang="en-US" dirty="0"/>
          </a:p>
          <a:p>
            <a:endParaRPr lang="pl-PL" dirty="0"/>
          </a:p>
        </p:txBody>
      </p:sp>
      <p:pic>
        <p:nvPicPr>
          <p:cNvPr id="3" name="Obraz 2">
            <a:extLst>
              <a:ext uri="{FF2B5EF4-FFF2-40B4-BE49-F238E27FC236}">
                <a16:creationId xmlns:a16="http://schemas.microsoft.com/office/drawing/2014/main" id="{4900A5B0-DFBE-400A-B930-9D5A4983F578}"/>
              </a:ext>
            </a:extLst>
          </p:cNvPr>
          <p:cNvPicPr>
            <a:picLocks noChangeAspect="1"/>
          </p:cNvPicPr>
          <p:nvPr/>
        </p:nvPicPr>
        <p:blipFill>
          <a:blip r:embed="rId2"/>
          <a:stretch>
            <a:fillRect/>
          </a:stretch>
        </p:blipFill>
        <p:spPr>
          <a:xfrm>
            <a:off x="3665027" y="1409296"/>
            <a:ext cx="4760346" cy="3175000"/>
          </a:xfrm>
          <a:prstGeom prst="rect">
            <a:avLst/>
          </a:prstGeom>
        </p:spPr>
      </p:pic>
    </p:spTree>
    <p:extLst>
      <p:ext uri="{BB962C8B-B14F-4D97-AF65-F5344CB8AC3E}">
        <p14:creationId xmlns:p14="http://schemas.microsoft.com/office/powerpoint/2010/main" val="417111169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raz 9">
            <a:extLst>
              <a:ext uri="{FF2B5EF4-FFF2-40B4-BE49-F238E27FC236}">
                <a16:creationId xmlns:a16="http://schemas.microsoft.com/office/drawing/2014/main" id="{40A56698-4F08-40AE-9B2F-217CE5F4260C}"/>
              </a:ext>
            </a:extLst>
          </p:cNvPr>
          <p:cNvPicPr>
            <a:picLocks noChangeAspect="1"/>
          </p:cNvPicPr>
          <p:nvPr/>
        </p:nvPicPr>
        <p:blipFill>
          <a:blip r:embed="rId2"/>
          <a:stretch>
            <a:fillRect/>
          </a:stretch>
        </p:blipFill>
        <p:spPr>
          <a:xfrm>
            <a:off x="917298" y="1458187"/>
            <a:ext cx="2740301" cy="1635593"/>
          </a:xfrm>
          <a:prstGeom prst="rect">
            <a:avLst/>
          </a:prstGeom>
        </p:spPr>
      </p:pic>
      <p:pic>
        <p:nvPicPr>
          <p:cNvPr id="8" name="Obraz 7">
            <a:extLst>
              <a:ext uri="{FF2B5EF4-FFF2-40B4-BE49-F238E27FC236}">
                <a16:creationId xmlns:a16="http://schemas.microsoft.com/office/drawing/2014/main" id="{27451DA8-2176-4E7A-B88E-D638F8FC93B3}"/>
              </a:ext>
            </a:extLst>
          </p:cNvPr>
          <p:cNvPicPr>
            <a:picLocks noChangeAspect="1"/>
          </p:cNvPicPr>
          <p:nvPr/>
        </p:nvPicPr>
        <p:blipFill>
          <a:blip r:embed="rId3"/>
          <a:stretch>
            <a:fillRect/>
          </a:stretch>
        </p:blipFill>
        <p:spPr>
          <a:xfrm>
            <a:off x="3151790" y="1581297"/>
            <a:ext cx="5410200" cy="1572822"/>
          </a:xfrm>
          <a:prstGeom prst="rect">
            <a:avLst/>
          </a:prstGeom>
        </p:spPr>
      </p:pic>
      <p:sp>
        <p:nvSpPr>
          <p:cNvPr id="16" name="Marcador de texto 15">
            <a:extLst>
              <a:ext uri="{FF2B5EF4-FFF2-40B4-BE49-F238E27FC236}">
                <a16:creationId xmlns:a16="http://schemas.microsoft.com/office/drawing/2014/main" id="{C41CAC43-7392-4051-A68D-B5ACF5479FD0}"/>
              </a:ext>
            </a:extLst>
          </p:cNvPr>
          <p:cNvSpPr>
            <a:spLocks noGrp="1"/>
          </p:cNvSpPr>
          <p:nvPr>
            <p:ph type="body" sz="quarter" idx="20"/>
          </p:nvPr>
        </p:nvSpPr>
        <p:spPr/>
        <p:txBody>
          <a:bodyPr/>
          <a:lstStyle/>
          <a:p>
            <a:r>
              <a:rPr lang="lt-LT" sz="2000" dirty="0"/>
              <a:t>KELIO NR. 3109 PLANAS IR SKERSINIS PJŪVIS</a:t>
            </a:r>
            <a:endParaRPr lang="es-ES" sz="2000" dirty="0"/>
          </a:p>
        </p:txBody>
      </p:sp>
      <p:sp>
        <p:nvSpPr>
          <p:cNvPr id="11" name="CuadroTexto 10">
            <a:extLst>
              <a:ext uri="{FF2B5EF4-FFF2-40B4-BE49-F238E27FC236}">
                <a16:creationId xmlns:a16="http://schemas.microsoft.com/office/drawing/2014/main" id="{538E9893-6483-454B-ADD6-0C0C57145205}"/>
              </a:ext>
            </a:extLst>
          </p:cNvPr>
          <p:cNvSpPr txBox="1"/>
          <p:nvPr/>
        </p:nvSpPr>
        <p:spPr>
          <a:xfrm>
            <a:off x="6271830" y="1674410"/>
            <a:ext cx="1015661" cy="246221"/>
          </a:xfrm>
          <a:prstGeom prst="rect">
            <a:avLst/>
          </a:prstGeom>
          <a:solidFill>
            <a:srgbClr val="FFFFCC"/>
          </a:solidFill>
        </p:spPr>
        <p:txBody>
          <a:bodyPr wrap="square" rtlCol="0">
            <a:spAutoFit/>
          </a:bodyPr>
          <a:lstStyle/>
          <a:p>
            <a:r>
              <a:rPr lang="lt-LT" sz="1000" dirty="0"/>
              <a:t>KELIO PLANAS</a:t>
            </a:r>
            <a:endParaRPr lang="es-ES" sz="1000" dirty="0"/>
          </a:p>
        </p:txBody>
      </p:sp>
      <p:pic>
        <p:nvPicPr>
          <p:cNvPr id="6" name="Obraz 5">
            <a:extLst>
              <a:ext uri="{FF2B5EF4-FFF2-40B4-BE49-F238E27FC236}">
                <a16:creationId xmlns:a16="http://schemas.microsoft.com/office/drawing/2014/main" id="{49D63A95-8145-4EF5-B3B7-A7ECE17BD6A7}"/>
              </a:ext>
            </a:extLst>
          </p:cNvPr>
          <p:cNvPicPr>
            <a:picLocks noChangeAspect="1"/>
          </p:cNvPicPr>
          <p:nvPr/>
        </p:nvPicPr>
        <p:blipFill>
          <a:blip r:embed="rId4"/>
          <a:stretch>
            <a:fillRect/>
          </a:stretch>
        </p:blipFill>
        <p:spPr>
          <a:xfrm>
            <a:off x="973287" y="2813723"/>
            <a:ext cx="2990329" cy="2033274"/>
          </a:xfrm>
          <a:prstGeom prst="rect">
            <a:avLst/>
          </a:prstGeom>
          <a:ln>
            <a:solidFill>
              <a:schemeClr val="tx1"/>
            </a:solidFill>
          </a:ln>
          <a:effectLst>
            <a:outerShdw blurRad="63500" sx="102000" sy="102000" algn="ctr" rotWithShape="0">
              <a:prstClr val="black">
                <a:alpha val="40000"/>
              </a:prstClr>
            </a:outerShdw>
          </a:effectLst>
        </p:spPr>
      </p:pic>
      <p:sp>
        <p:nvSpPr>
          <p:cNvPr id="12" name="CuadroTexto 11">
            <a:extLst>
              <a:ext uri="{FF2B5EF4-FFF2-40B4-BE49-F238E27FC236}">
                <a16:creationId xmlns:a16="http://schemas.microsoft.com/office/drawing/2014/main" id="{54853A40-4EB3-4602-BE7D-D6D1624EC8D7}"/>
              </a:ext>
            </a:extLst>
          </p:cNvPr>
          <p:cNvSpPr txBox="1"/>
          <p:nvPr/>
        </p:nvSpPr>
        <p:spPr>
          <a:xfrm>
            <a:off x="1050647" y="4519683"/>
            <a:ext cx="1304625" cy="246221"/>
          </a:xfrm>
          <a:prstGeom prst="rect">
            <a:avLst/>
          </a:prstGeom>
          <a:solidFill>
            <a:srgbClr val="FFFFCC"/>
          </a:solidFill>
        </p:spPr>
        <p:txBody>
          <a:bodyPr wrap="square" rtlCol="0">
            <a:spAutoFit/>
          </a:bodyPr>
          <a:lstStyle/>
          <a:p>
            <a:r>
              <a:rPr lang="lt-LT" sz="1000" dirty="0"/>
              <a:t>VIADUKO PLANAS</a:t>
            </a:r>
            <a:endParaRPr lang="es-ES" sz="1000" dirty="0"/>
          </a:p>
        </p:txBody>
      </p:sp>
      <p:pic>
        <p:nvPicPr>
          <p:cNvPr id="14" name="Obraz 13">
            <a:extLst>
              <a:ext uri="{FF2B5EF4-FFF2-40B4-BE49-F238E27FC236}">
                <a16:creationId xmlns:a16="http://schemas.microsoft.com/office/drawing/2014/main" id="{53764A79-1C00-4709-AF55-F274BE68A595}"/>
              </a:ext>
            </a:extLst>
          </p:cNvPr>
          <p:cNvPicPr>
            <a:picLocks noChangeAspect="1"/>
          </p:cNvPicPr>
          <p:nvPr/>
        </p:nvPicPr>
        <p:blipFill>
          <a:blip r:embed="rId5"/>
          <a:stretch>
            <a:fillRect/>
          </a:stretch>
        </p:blipFill>
        <p:spPr>
          <a:xfrm>
            <a:off x="4405706" y="3380715"/>
            <a:ext cx="4012859" cy="1337619"/>
          </a:xfrm>
          <a:prstGeom prst="rect">
            <a:avLst/>
          </a:prstGeom>
          <a:ln>
            <a:solidFill>
              <a:schemeClr val="tx1"/>
            </a:solidFill>
          </a:ln>
          <a:effectLst>
            <a:outerShdw blurRad="63500" sx="102000" sy="102000" algn="ctr" rotWithShape="0">
              <a:prstClr val="black">
                <a:alpha val="40000"/>
              </a:prstClr>
            </a:outerShdw>
          </a:effectLst>
        </p:spPr>
      </p:pic>
      <p:sp>
        <p:nvSpPr>
          <p:cNvPr id="13" name="CuadroTexto 12">
            <a:extLst>
              <a:ext uri="{FF2B5EF4-FFF2-40B4-BE49-F238E27FC236}">
                <a16:creationId xmlns:a16="http://schemas.microsoft.com/office/drawing/2014/main" id="{F30E15EA-E104-48C5-9FF6-82C706A48B01}"/>
              </a:ext>
            </a:extLst>
          </p:cNvPr>
          <p:cNvSpPr txBox="1"/>
          <p:nvPr/>
        </p:nvSpPr>
        <p:spPr>
          <a:xfrm>
            <a:off x="6871855" y="4766533"/>
            <a:ext cx="1546710" cy="246221"/>
          </a:xfrm>
          <a:prstGeom prst="rect">
            <a:avLst/>
          </a:prstGeom>
          <a:solidFill>
            <a:srgbClr val="FFFFCC"/>
          </a:solidFill>
        </p:spPr>
        <p:txBody>
          <a:bodyPr wrap="square" rtlCol="0">
            <a:spAutoFit/>
          </a:bodyPr>
          <a:lstStyle/>
          <a:p>
            <a:r>
              <a:rPr lang="lt-LT" sz="1000" dirty="0"/>
              <a:t>KELIO SKERSINIS PJŪVIS</a:t>
            </a:r>
            <a:endParaRPr lang="es-ES" sz="1000" dirty="0"/>
          </a:p>
        </p:txBody>
      </p:sp>
    </p:spTree>
    <p:extLst>
      <p:ext uri="{BB962C8B-B14F-4D97-AF65-F5344CB8AC3E}">
        <p14:creationId xmlns:p14="http://schemas.microsoft.com/office/powerpoint/2010/main" val="253049662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3DD4ACFE-3B6D-4C87-9C1D-F21E348B7A6E}"/>
              </a:ext>
            </a:extLst>
          </p:cNvPr>
          <p:cNvPicPr>
            <a:picLocks noChangeAspect="1"/>
          </p:cNvPicPr>
          <p:nvPr/>
        </p:nvPicPr>
        <p:blipFill>
          <a:blip r:embed="rId2"/>
          <a:stretch>
            <a:fillRect/>
          </a:stretch>
        </p:blipFill>
        <p:spPr>
          <a:xfrm>
            <a:off x="378833" y="1490002"/>
            <a:ext cx="4719960" cy="1762516"/>
          </a:xfrm>
          <a:prstGeom prst="rect">
            <a:avLst/>
          </a:prstGeom>
          <a:ln>
            <a:solidFill>
              <a:schemeClr val="tx1"/>
            </a:solidFill>
          </a:ln>
          <a:effectLst>
            <a:outerShdw blurRad="63500" sx="102000" sy="102000" algn="ctr" rotWithShape="0">
              <a:prstClr val="black">
                <a:alpha val="40000"/>
              </a:prstClr>
            </a:outerShdw>
          </a:effectLst>
        </p:spPr>
      </p:pic>
      <p:sp>
        <p:nvSpPr>
          <p:cNvPr id="16" name="Marcador de texto 15">
            <a:extLst>
              <a:ext uri="{FF2B5EF4-FFF2-40B4-BE49-F238E27FC236}">
                <a16:creationId xmlns:a16="http://schemas.microsoft.com/office/drawing/2014/main" id="{B766AE2D-B6EB-4C24-AC52-CF6DADF3F66C}"/>
              </a:ext>
            </a:extLst>
          </p:cNvPr>
          <p:cNvSpPr>
            <a:spLocks noGrp="1"/>
          </p:cNvSpPr>
          <p:nvPr>
            <p:ph type="body" sz="quarter" idx="20"/>
          </p:nvPr>
        </p:nvSpPr>
        <p:spPr/>
        <p:txBody>
          <a:bodyPr/>
          <a:lstStyle/>
          <a:p>
            <a:r>
              <a:rPr lang="lt-LT" sz="2000" dirty="0"/>
              <a:t>KELIO NR.</a:t>
            </a:r>
            <a:r>
              <a:rPr lang="es-ES" sz="2000" dirty="0"/>
              <a:t> </a:t>
            </a:r>
            <a:r>
              <a:rPr lang="lt-LT" sz="2000" dirty="0"/>
              <a:t>3109</a:t>
            </a:r>
            <a:r>
              <a:rPr lang="es-ES" sz="2000" dirty="0"/>
              <a:t> – </a:t>
            </a:r>
            <a:r>
              <a:rPr lang="lt-LT" sz="2000" dirty="0"/>
              <a:t>VIADUKO FASADAS IR SKERSINIS PJŪVIS</a:t>
            </a:r>
            <a:endParaRPr lang="lv-LV" sz="2000" dirty="0"/>
          </a:p>
        </p:txBody>
      </p:sp>
      <p:sp>
        <p:nvSpPr>
          <p:cNvPr id="11" name="CuadroTexto 10">
            <a:extLst>
              <a:ext uri="{FF2B5EF4-FFF2-40B4-BE49-F238E27FC236}">
                <a16:creationId xmlns:a16="http://schemas.microsoft.com/office/drawing/2014/main" id="{FA66A47A-5CB4-438F-A03C-B82A619882AF}"/>
              </a:ext>
            </a:extLst>
          </p:cNvPr>
          <p:cNvSpPr txBox="1"/>
          <p:nvPr/>
        </p:nvSpPr>
        <p:spPr>
          <a:xfrm>
            <a:off x="487968" y="2918175"/>
            <a:ext cx="1340832" cy="246221"/>
          </a:xfrm>
          <a:prstGeom prst="rect">
            <a:avLst/>
          </a:prstGeom>
          <a:solidFill>
            <a:srgbClr val="FFFFCC"/>
          </a:solidFill>
        </p:spPr>
        <p:txBody>
          <a:bodyPr wrap="square" rtlCol="0">
            <a:spAutoFit/>
          </a:bodyPr>
          <a:lstStyle/>
          <a:p>
            <a:r>
              <a:rPr lang="lt-LT" sz="1000" dirty="0"/>
              <a:t>VIADUKO FASADAS</a:t>
            </a:r>
            <a:endParaRPr lang="es-ES" sz="1000" dirty="0"/>
          </a:p>
        </p:txBody>
      </p:sp>
      <p:pic>
        <p:nvPicPr>
          <p:cNvPr id="3" name="Obraz 2">
            <a:extLst>
              <a:ext uri="{FF2B5EF4-FFF2-40B4-BE49-F238E27FC236}">
                <a16:creationId xmlns:a16="http://schemas.microsoft.com/office/drawing/2014/main" id="{A25B5A6D-A313-4588-B4F5-673AE81BD2CB}"/>
              </a:ext>
            </a:extLst>
          </p:cNvPr>
          <p:cNvPicPr>
            <a:picLocks noChangeAspect="1"/>
          </p:cNvPicPr>
          <p:nvPr/>
        </p:nvPicPr>
        <p:blipFill>
          <a:blip r:embed="rId3"/>
          <a:stretch>
            <a:fillRect/>
          </a:stretch>
        </p:blipFill>
        <p:spPr>
          <a:xfrm>
            <a:off x="4593351" y="2506420"/>
            <a:ext cx="4062681" cy="1603589"/>
          </a:xfrm>
          <a:prstGeom prst="rect">
            <a:avLst/>
          </a:prstGeom>
          <a:ln>
            <a:solidFill>
              <a:schemeClr val="tx1"/>
            </a:solidFill>
          </a:ln>
          <a:effectLst>
            <a:outerShdw blurRad="63500" sx="102000" sy="102000" algn="ctr" rotWithShape="0">
              <a:prstClr val="black">
                <a:alpha val="40000"/>
              </a:prstClr>
            </a:outerShdw>
          </a:effectLst>
        </p:spPr>
      </p:pic>
      <p:sp>
        <p:nvSpPr>
          <p:cNvPr id="12" name="CuadroTexto 11">
            <a:extLst>
              <a:ext uri="{FF2B5EF4-FFF2-40B4-BE49-F238E27FC236}">
                <a16:creationId xmlns:a16="http://schemas.microsoft.com/office/drawing/2014/main" id="{D0AC6BDF-DD5D-4C32-B3A1-BC2B4EA64921}"/>
              </a:ext>
            </a:extLst>
          </p:cNvPr>
          <p:cNvSpPr txBox="1"/>
          <p:nvPr/>
        </p:nvSpPr>
        <p:spPr>
          <a:xfrm>
            <a:off x="6237890" y="4110009"/>
            <a:ext cx="1336637" cy="400110"/>
          </a:xfrm>
          <a:prstGeom prst="rect">
            <a:avLst/>
          </a:prstGeom>
          <a:solidFill>
            <a:srgbClr val="FFFFCC"/>
          </a:solidFill>
        </p:spPr>
        <p:txBody>
          <a:bodyPr wrap="square" rtlCol="0">
            <a:spAutoFit/>
          </a:bodyPr>
          <a:lstStyle/>
          <a:p>
            <a:r>
              <a:rPr lang="lt-LT" sz="1000" dirty="0"/>
              <a:t>KELIO ANT VIADUKO SKERSINIS PJŪVIS</a:t>
            </a:r>
            <a:endParaRPr lang="es-ES" sz="1000" dirty="0"/>
          </a:p>
        </p:txBody>
      </p:sp>
      <p:pic>
        <p:nvPicPr>
          <p:cNvPr id="5" name="Obraz 4">
            <a:extLst>
              <a:ext uri="{FF2B5EF4-FFF2-40B4-BE49-F238E27FC236}">
                <a16:creationId xmlns:a16="http://schemas.microsoft.com/office/drawing/2014/main" id="{99A07664-12A1-4D22-8466-71EC28A1EF64}"/>
              </a:ext>
            </a:extLst>
          </p:cNvPr>
          <p:cNvPicPr>
            <a:picLocks noChangeAspect="1"/>
          </p:cNvPicPr>
          <p:nvPr/>
        </p:nvPicPr>
        <p:blipFill>
          <a:blip r:embed="rId4"/>
          <a:stretch>
            <a:fillRect/>
          </a:stretch>
        </p:blipFill>
        <p:spPr>
          <a:xfrm>
            <a:off x="1066065" y="3368812"/>
            <a:ext cx="3680092" cy="1309346"/>
          </a:xfrm>
          <a:prstGeom prst="rect">
            <a:avLst/>
          </a:prstGeom>
          <a:ln>
            <a:solidFill>
              <a:schemeClr val="tx1"/>
            </a:solidFill>
          </a:ln>
          <a:effectLst>
            <a:outerShdw blurRad="63500" sx="102000" sy="102000" algn="ctr" rotWithShape="0">
              <a:prstClr val="black">
                <a:alpha val="40000"/>
              </a:prstClr>
            </a:outerShdw>
          </a:effectLst>
        </p:spPr>
      </p:pic>
      <p:sp>
        <p:nvSpPr>
          <p:cNvPr id="13" name="CuadroTexto 12">
            <a:extLst>
              <a:ext uri="{FF2B5EF4-FFF2-40B4-BE49-F238E27FC236}">
                <a16:creationId xmlns:a16="http://schemas.microsoft.com/office/drawing/2014/main" id="{290CA8AD-A63E-412A-8335-0C2CC991DE3D}"/>
              </a:ext>
            </a:extLst>
          </p:cNvPr>
          <p:cNvSpPr txBox="1"/>
          <p:nvPr/>
        </p:nvSpPr>
        <p:spPr>
          <a:xfrm>
            <a:off x="1601360" y="4586960"/>
            <a:ext cx="1336637" cy="400110"/>
          </a:xfrm>
          <a:prstGeom prst="rect">
            <a:avLst/>
          </a:prstGeom>
          <a:solidFill>
            <a:srgbClr val="FFFFCC"/>
          </a:solidFill>
        </p:spPr>
        <p:txBody>
          <a:bodyPr wrap="square" rtlCol="0">
            <a:spAutoFit/>
          </a:bodyPr>
          <a:lstStyle/>
          <a:p>
            <a:r>
              <a:rPr lang="lt-LT" sz="1000" dirty="0"/>
              <a:t>KELIO ANT SANKASOS SKERSINIS PJŪVIS</a:t>
            </a:r>
            <a:endParaRPr lang="es-ES" sz="1000" dirty="0"/>
          </a:p>
        </p:txBody>
      </p:sp>
    </p:spTree>
    <p:extLst>
      <p:ext uri="{BB962C8B-B14F-4D97-AF65-F5344CB8AC3E}">
        <p14:creationId xmlns:p14="http://schemas.microsoft.com/office/powerpoint/2010/main" val="212280572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7">
            <a:extLst>
              <a:ext uri="{FF2B5EF4-FFF2-40B4-BE49-F238E27FC236}">
                <a16:creationId xmlns:a16="http://schemas.microsoft.com/office/drawing/2014/main" id="{F55DD0D3-9FD9-4C78-9558-14E951F8F967}"/>
              </a:ext>
            </a:extLst>
          </p:cNvPr>
          <p:cNvSpPr>
            <a:spLocks noGrp="1"/>
          </p:cNvSpPr>
          <p:nvPr>
            <p:ph type="body" sz="quarter" idx="20"/>
          </p:nvPr>
        </p:nvSpPr>
        <p:spPr/>
        <p:txBody>
          <a:bodyPr/>
          <a:lstStyle/>
          <a:p>
            <a:r>
              <a:rPr lang="lt-LT" sz="2000" dirty="0"/>
              <a:t>KELIO NR.</a:t>
            </a:r>
            <a:r>
              <a:rPr lang="es-ES" sz="2000" dirty="0"/>
              <a:t> </a:t>
            </a:r>
            <a:r>
              <a:rPr lang="pl-PL" sz="2000" dirty="0"/>
              <a:t>3109</a:t>
            </a:r>
            <a:r>
              <a:rPr lang="lt-LT" sz="2000" dirty="0"/>
              <a:t> VIZUALIZACIJA</a:t>
            </a:r>
            <a:endParaRPr lang="lv-LV" sz="2000" dirty="0"/>
          </a:p>
        </p:txBody>
      </p:sp>
      <p:pic>
        <p:nvPicPr>
          <p:cNvPr id="4" name="Obraz 3">
            <a:extLst>
              <a:ext uri="{FF2B5EF4-FFF2-40B4-BE49-F238E27FC236}">
                <a16:creationId xmlns:a16="http://schemas.microsoft.com/office/drawing/2014/main" id="{28E27172-E2CD-4CCD-8786-434CCD3D67CF}"/>
              </a:ext>
            </a:extLst>
          </p:cNvPr>
          <p:cNvPicPr>
            <a:picLocks noChangeAspect="1"/>
          </p:cNvPicPr>
          <p:nvPr/>
        </p:nvPicPr>
        <p:blipFill>
          <a:blip r:embed="rId2"/>
          <a:stretch>
            <a:fillRect/>
          </a:stretch>
        </p:blipFill>
        <p:spPr>
          <a:xfrm>
            <a:off x="180000" y="1281600"/>
            <a:ext cx="6720000" cy="3780000"/>
          </a:xfrm>
          <a:prstGeom prst="rect">
            <a:avLst/>
          </a:prstGeom>
        </p:spPr>
      </p:pic>
    </p:spTree>
    <p:extLst>
      <p:ext uri="{BB962C8B-B14F-4D97-AF65-F5344CB8AC3E}">
        <p14:creationId xmlns:p14="http://schemas.microsoft.com/office/powerpoint/2010/main" val="281260896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0BAB9D-9E11-446B-8E5A-1C787F3B3F04}"/>
              </a:ext>
            </a:extLst>
          </p:cNvPr>
          <p:cNvSpPr>
            <a:spLocks noGrp="1"/>
          </p:cNvSpPr>
          <p:nvPr>
            <p:ph type="body" sz="quarter" idx="12"/>
          </p:nvPr>
        </p:nvSpPr>
        <p:spPr>
          <a:xfrm>
            <a:off x="660400" y="1621667"/>
            <a:ext cx="7435850" cy="1881075"/>
          </a:xfrm>
        </p:spPr>
        <p:txBody>
          <a:bodyPr/>
          <a:lstStyle/>
          <a:p>
            <a:pPr marL="171450" indent="-171450" algn="just">
              <a:buFont typeface="Wingdings" panose="05000000000000000000" pitchFamily="2" charset="2"/>
              <a:buChar char="q"/>
            </a:pPr>
            <a:r>
              <a:rPr lang="lt-LT" sz="1400" dirty="0">
                <a:solidFill>
                  <a:srgbClr val="000000"/>
                </a:solidFill>
              </a:rPr>
              <a:t>Natūra 2000“ teritorijų šiame ruože nebuvo nustatyta.</a:t>
            </a:r>
          </a:p>
          <a:p>
            <a:pPr algn="just"/>
            <a:endParaRPr lang="lt-LT" sz="1400" dirty="0">
              <a:solidFill>
                <a:srgbClr val="000000"/>
              </a:solidFill>
            </a:endParaRPr>
          </a:p>
          <a:p>
            <a:pPr marL="171450" indent="-171450" algn="just">
              <a:buFont typeface="Wingdings" panose="05000000000000000000" pitchFamily="2" charset="2"/>
              <a:buChar char="q"/>
            </a:pPr>
            <a:r>
              <a:rPr lang="lt-LT" sz="1400" dirty="0">
                <a:solidFill>
                  <a:srgbClr val="000000"/>
                </a:solidFill>
              </a:rPr>
              <a:t>Tyrinėjimų etape buvo atlikti gyvūnų migracijos tyrimai. Remiantis gautais rezultatais, siūloma įrengti 2 praginas gyvūnams bei 1 žaliąjį tiltą. </a:t>
            </a:r>
          </a:p>
          <a:p>
            <a:pPr marL="171450" indent="-171450" algn="just">
              <a:buFont typeface="Wingdings" panose="05000000000000000000" pitchFamily="2" charset="2"/>
              <a:buChar char="q"/>
            </a:pPr>
            <a:endParaRPr lang="lt-LT" sz="1400" dirty="0">
              <a:solidFill>
                <a:srgbClr val="000000"/>
              </a:solidFill>
            </a:endParaRPr>
          </a:p>
          <a:p>
            <a:pPr marL="171450" indent="-171450" algn="just">
              <a:buFont typeface="Wingdings" panose="05000000000000000000" pitchFamily="2" charset="2"/>
              <a:buChar char="q"/>
            </a:pPr>
            <a:r>
              <a:rPr lang="lt-LT" sz="1400" dirty="0">
                <a:solidFill>
                  <a:srgbClr val="000000"/>
                </a:solidFill>
              </a:rPr>
              <a:t>Numatomos triukšmo mažinimo priemonės: 5 triukšmo mažinimo užtvarai. </a:t>
            </a:r>
          </a:p>
          <a:p>
            <a:pPr algn="just"/>
            <a:endParaRPr lang="lt-LT" sz="1400" dirty="0">
              <a:solidFill>
                <a:schemeClr val="tx1"/>
              </a:solidFill>
            </a:endParaRPr>
          </a:p>
        </p:txBody>
      </p:sp>
      <p:sp>
        <p:nvSpPr>
          <p:cNvPr id="7" name="Marcador de texto 6">
            <a:extLst>
              <a:ext uri="{FF2B5EF4-FFF2-40B4-BE49-F238E27FC236}">
                <a16:creationId xmlns:a16="http://schemas.microsoft.com/office/drawing/2014/main" id="{F2606F3E-60E3-4406-899A-BCFA50C686A5}"/>
              </a:ext>
            </a:extLst>
          </p:cNvPr>
          <p:cNvSpPr>
            <a:spLocks noGrp="1"/>
          </p:cNvSpPr>
          <p:nvPr>
            <p:ph type="body" sz="quarter" idx="20"/>
          </p:nvPr>
        </p:nvSpPr>
        <p:spPr>
          <a:xfrm>
            <a:off x="2899144" y="544512"/>
            <a:ext cx="5961077" cy="569913"/>
          </a:xfrm>
        </p:spPr>
        <p:txBody>
          <a:bodyPr/>
          <a:lstStyle/>
          <a:p>
            <a:r>
              <a:rPr lang="lt-LT" sz="2000" dirty="0"/>
              <a:t>APLINKOS APSAUGOS PRIEMONĖS</a:t>
            </a:r>
            <a:endParaRPr lang="lv-LV" sz="2000" dirty="0"/>
          </a:p>
        </p:txBody>
      </p:sp>
    </p:spTree>
    <p:extLst>
      <p:ext uri="{BB962C8B-B14F-4D97-AF65-F5344CB8AC3E}">
        <p14:creationId xmlns:p14="http://schemas.microsoft.com/office/powerpoint/2010/main" val="416964572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arcador de texto 13">
            <a:extLst>
              <a:ext uri="{FF2B5EF4-FFF2-40B4-BE49-F238E27FC236}">
                <a16:creationId xmlns:a16="http://schemas.microsoft.com/office/drawing/2014/main" id="{DEE4CD4E-442F-46B8-A47A-37E6D946EEBA}"/>
              </a:ext>
            </a:extLst>
          </p:cNvPr>
          <p:cNvSpPr>
            <a:spLocks noGrp="1"/>
          </p:cNvSpPr>
          <p:nvPr>
            <p:ph type="body" sz="quarter" idx="20"/>
          </p:nvPr>
        </p:nvSpPr>
        <p:spPr>
          <a:xfrm>
            <a:off x="3121891" y="544512"/>
            <a:ext cx="5738330" cy="569913"/>
          </a:xfrm>
        </p:spPr>
        <p:txBody>
          <a:bodyPr/>
          <a:lstStyle/>
          <a:p>
            <a:r>
              <a:rPr lang="lt-LT" dirty="0"/>
              <a:t>TRIUKŠMO MAŽINIMO PRIEMONĖS</a:t>
            </a:r>
            <a:endParaRPr lang="es-ES" dirty="0"/>
          </a:p>
        </p:txBody>
      </p:sp>
      <p:graphicFrame>
        <p:nvGraphicFramePr>
          <p:cNvPr id="6" name="Tabla 7">
            <a:extLst>
              <a:ext uri="{FF2B5EF4-FFF2-40B4-BE49-F238E27FC236}">
                <a16:creationId xmlns:a16="http://schemas.microsoft.com/office/drawing/2014/main" id="{EFBA86DD-5E4B-468D-A96F-AB13D54C60AC}"/>
              </a:ext>
            </a:extLst>
          </p:cNvPr>
          <p:cNvGraphicFramePr>
            <a:graphicFrameLocks noGrp="1"/>
          </p:cNvGraphicFramePr>
          <p:nvPr>
            <p:extLst>
              <p:ext uri="{D42A27DB-BD31-4B8C-83A1-F6EECF244321}">
                <p14:modId xmlns:p14="http://schemas.microsoft.com/office/powerpoint/2010/main" val="306042080"/>
              </p:ext>
            </p:extLst>
          </p:nvPr>
        </p:nvGraphicFramePr>
        <p:xfrm>
          <a:off x="1522926" y="1282790"/>
          <a:ext cx="6271836" cy="2094626"/>
        </p:xfrm>
        <a:graphic>
          <a:graphicData uri="http://schemas.openxmlformats.org/drawingml/2006/table">
            <a:tbl>
              <a:tblPr firstRow="1" bandRow="1">
                <a:tableStyleId>{2D5ABB26-0587-4C30-8999-92F81FD0307C}</a:tableStyleId>
              </a:tblPr>
              <a:tblGrid>
                <a:gridCol w="3048635">
                  <a:extLst>
                    <a:ext uri="{9D8B030D-6E8A-4147-A177-3AD203B41FA5}">
                      <a16:colId xmlns:a16="http://schemas.microsoft.com/office/drawing/2014/main" val="330455346"/>
                    </a:ext>
                  </a:extLst>
                </a:gridCol>
                <a:gridCol w="1550344">
                  <a:extLst>
                    <a:ext uri="{9D8B030D-6E8A-4147-A177-3AD203B41FA5}">
                      <a16:colId xmlns:a16="http://schemas.microsoft.com/office/drawing/2014/main" val="226541417"/>
                    </a:ext>
                  </a:extLst>
                </a:gridCol>
                <a:gridCol w="1672857">
                  <a:extLst>
                    <a:ext uri="{9D8B030D-6E8A-4147-A177-3AD203B41FA5}">
                      <a16:colId xmlns:a16="http://schemas.microsoft.com/office/drawing/2014/main" val="2157032572"/>
                    </a:ext>
                  </a:extLst>
                </a:gridCol>
              </a:tblGrid>
              <a:tr h="447188">
                <a:tc>
                  <a:txBody>
                    <a:bodyPr/>
                    <a:lstStyle/>
                    <a:p>
                      <a:pPr algn="ctr"/>
                      <a:r>
                        <a:rPr lang="lt-LT" sz="1100" b="1" dirty="0">
                          <a:solidFill>
                            <a:schemeClr val="bg1"/>
                          </a:solidFill>
                          <a:latin typeface="Myriad Pro"/>
                        </a:rPr>
                        <a:t>Gyvenvietė</a:t>
                      </a:r>
                      <a:endParaRPr lang="es-ES" sz="1100" b="1" dirty="0">
                        <a:solidFill>
                          <a:schemeClr val="bg1"/>
                        </a:solidFill>
                        <a:latin typeface="Myriad Pro"/>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lt-LT" sz="1100" b="1" dirty="0">
                          <a:solidFill>
                            <a:schemeClr val="bg1"/>
                          </a:solidFill>
                          <a:latin typeface="Myriad Pro"/>
                        </a:rPr>
                        <a:t>Vieta</a:t>
                      </a:r>
                      <a:endParaRPr lang="es-ES" sz="1100" b="1" dirty="0">
                        <a:solidFill>
                          <a:schemeClr val="bg1"/>
                        </a:solidFill>
                        <a:latin typeface="Myriad Pro"/>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lt-LT" sz="1100" b="1" dirty="0">
                          <a:solidFill>
                            <a:schemeClr val="bg1"/>
                          </a:solidFill>
                          <a:latin typeface="Myriad Pro"/>
                        </a:rPr>
                        <a:t>Triukšmo mažinimo priemonė</a:t>
                      </a:r>
                      <a:endParaRPr lang="es-ES" sz="1100" b="1" dirty="0">
                        <a:solidFill>
                          <a:schemeClr val="bg1"/>
                        </a:solidFill>
                        <a:latin typeface="Myriad Pro"/>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2216638890"/>
                  </a:ext>
                </a:extLst>
              </a:tr>
              <a:tr h="4198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1100" kern="1200" dirty="0">
                          <a:solidFill>
                            <a:schemeClr val="tx1"/>
                          </a:solidFill>
                          <a:effectLst/>
                          <a:latin typeface="Myriad Pro"/>
                          <a:ea typeface="+mn-ea"/>
                          <a:cs typeface="+mn-cs"/>
                        </a:rPr>
                        <a:t>Pasvalio raj. sav.</a:t>
                      </a:r>
                      <a:r>
                        <a:rPr lang="en-GB" sz="1100" kern="1200" dirty="0">
                          <a:solidFill>
                            <a:schemeClr val="tx1"/>
                          </a:solidFill>
                          <a:effectLst/>
                          <a:latin typeface="Myriad Pro"/>
                          <a:ea typeface="+mn-ea"/>
                          <a:cs typeface="+mn-cs"/>
                        </a:rPr>
                        <a:t>, </a:t>
                      </a:r>
                      <a:r>
                        <a:rPr lang="pl-PL" sz="1100" kern="1200" dirty="0" err="1">
                          <a:solidFill>
                            <a:schemeClr val="tx1"/>
                          </a:solidFill>
                          <a:effectLst/>
                          <a:latin typeface="Myriad Pro"/>
                          <a:ea typeface="+mn-ea"/>
                          <a:cs typeface="+mn-cs"/>
                        </a:rPr>
                        <a:t>Zvangl</a:t>
                      </a:r>
                      <a:r>
                        <a:rPr lang="lt-LT" sz="1100" kern="1200" dirty="0" err="1">
                          <a:solidFill>
                            <a:schemeClr val="tx1"/>
                          </a:solidFill>
                          <a:effectLst/>
                          <a:latin typeface="Myriad Pro"/>
                          <a:ea typeface="+mn-ea"/>
                          <a:cs typeface="+mn-cs"/>
                        </a:rPr>
                        <a:t>os</a:t>
                      </a:r>
                      <a:r>
                        <a:rPr lang="lt-LT" sz="1100" kern="1200" dirty="0">
                          <a:solidFill>
                            <a:schemeClr val="tx1"/>
                          </a:solidFill>
                          <a:effectLst/>
                          <a:latin typeface="Myriad Pro"/>
                          <a:ea typeface="+mn-ea"/>
                          <a:cs typeface="+mn-cs"/>
                        </a:rPr>
                        <a:t> k.</a:t>
                      </a:r>
                      <a:endParaRPr kumimoji="0" lang="es-ES" sz="1100" b="0" i="0" u="none" strike="noStrike" kern="1200" cap="none" spc="0" normalizeH="0" baseline="0" dirty="0">
                        <a:ln>
                          <a:noFill/>
                        </a:ln>
                        <a:solidFill>
                          <a:prstClr val="black"/>
                        </a:solidFill>
                        <a:effectLst/>
                        <a:uLnTx/>
                        <a:uFillTx/>
                        <a:latin typeface="Myriad Pro"/>
                        <a:ea typeface="+mn-ea"/>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1100" kern="1200">
                          <a:solidFill>
                            <a:schemeClr val="tx1"/>
                          </a:solidFill>
                          <a:effectLst/>
                          <a:latin typeface="Myriad Pro"/>
                          <a:ea typeface="+mn-ea"/>
                          <a:cs typeface="+mn-cs"/>
                        </a:rPr>
                        <a:t>2+828 – 2+935</a:t>
                      </a:r>
                      <a:endParaRPr kumimoji="0" lang="es-ES" sz="1100" b="0" i="0" u="none" strike="noStrike" kern="1200" cap="none" spc="0" normalizeH="0" baseline="0">
                        <a:ln>
                          <a:noFill/>
                        </a:ln>
                        <a:solidFill>
                          <a:prstClr val="black"/>
                        </a:solidFill>
                        <a:effectLst/>
                        <a:uLnTx/>
                        <a:uFillTx/>
                        <a:latin typeface="Myriad Pro"/>
                        <a:ea typeface="+mn-ea"/>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lt-LT" sz="1100" b="0" i="0" u="none" strike="noStrike" kern="1200" cap="none" spc="0" normalizeH="0" baseline="0" noProof="0" dirty="0">
                          <a:ln>
                            <a:noFill/>
                          </a:ln>
                          <a:solidFill>
                            <a:prstClr val="black"/>
                          </a:solidFill>
                          <a:effectLst/>
                          <a:uLnTx/>
                          <a:uFillTx/>
                          <a:latin typeface="Myriad Pro"/>
                          <a:ea typeface="+mn-ea"/>
                          <a:cs typeface="+mn-cs"/>
                        </a:rPr>
                        <a:t>Triukšmo mažinimo užtvaras</a:t>
                      </a:r>
                      <a:endParaRPr kumimoji="0" lang="es-ES" sz="1100" b="0" i="0" u="none" strike="noStrike" kern="1200" cap="none" spc="0" normalizeH="0" baseline="0" noProof="0" dirty="0">
                        <a:ln>
                          <a:noFill/>
                        </a:ln>
                        <a:solidFill>
                          <a:prstClr val="black"/>
                        </a:solidFill>
                        <a:effectLst/>
                        <a:uLnTx/>
                        <a:uFillTx/>
                        <a:latin typeface="Myriad Pro"/>
                        <a:ea typeface="+mn-ea"/>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5387679"/>
                  </a:ext>
                </a:extLst>
              </a:tr>
              <a:tr h="38092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1100" kern="1200" dirty="0">
                          <a:solidFill>
                            <a:schemeClr val="tx1"/>
                          </a:solidFill>
                          <a:effectLst/>
                          <a:latin typeface="Myriad Pro"/>
                          <a:ea typeface="+mn-ea"/>
                          <a:cs typeface="+mn-cs"/>
                        </a:rPr>
                        <a:t>Pasvalio raj. sav.</a:t>
                      </a:r>
                      <a:r>
                        <a:rPr lang="en-GB" sz="1100" kern="1200" dirty="0">
                          <a:solidFill>
                            <a:schemeClr val="tx1"/>
                          </a:solidFill>
                          <a:effectLst/>
                          <a:latin typeface="Myriad Pro"/>
                          <a:ea typeface="+mn-ea"/>
                          <a:cs typeface="+mn-cs"/>
                        </a:rPr>
                        <a:t>, </a:t>
                      </a:r>
                      <a:r>
                        <a:rPr lang="lt-LT" sz="1100" kern="1200" dirty="0">
                          <a:solidFill>
                            <a:schemeClr val="tx1"/>
                          </a:solidFill>
                          <a:effectLst/>
                          <a:latin typeface="Myriad Pro"/>
                          <a:ea typeface="+mn-ea"/>
                          <a:cs typeface="+mn-cs"/>
                        </a:rPr>
                        <a:t>Paliepių k.</a:t>
                      </a:r>
                      <a:endParaRPr kumimoji="0" lang="es-ES" sz="1100" b="0" i="0" u="none" strike="noStrike" kern="1200" cap="none" spc="0" normalizeH="0" baseline="0" dirty="0">
                        <a:ln>
                          <a:noFill/>
                        </a:ln>
                        <a:solidFill>
                          <a:prstClr val="black"/>
                        </a:solidFill>
                        <a:effectLst/>
                        <a:uLnTx/>
                        <a:uFillTx/>
                        <a:latin typeface="Myriad Pro"/>
                        <a:ea typeface="+mn-ea"/>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100" b="0" i="0" u="none" strike="noStrike" kern="1200" cap="none" spc="0" normalizeH="0" baseline="0">
                          <a:ln>
                            <a:noFill/>
                          </a:ln>
                          <a:solidFill>
                            <a:prstClr val="black"/>
                          </a:solidFill>
                          <a:effectLst/>
                          <a:uLnTx/>
                          <a:uFillTx/>
                          <a:latin typeface="Myriad Pro"/>
                          <a:ea typeface="+mn-ea"/>
                          <a:cs typeface="+mn-cs"/>
                        </a:rPr>
                        <a:t>7+841 – 7+960</a:t>
                      </a:r>
                      <a:endParaRPr kumimoji="0" lang="es-ES" sz="1100" b="0" i="0" u="none" strike="noStrike" kern="1200" cap="none" spc="0" normalizeH="0" baseline="0">
                        <a:ln>
                          <a:noFill/>
                        </a:ln>
                        <a:solidFill>
                          <a:prstClr val="black"/>
                        </a:solidFill>
                        <a:effectLst/>
                        <a:uLnTx/>
                        <a:uFillTx/>
                        <a:latin typeface="Myriad Pro"/>
                        <a:ea typeface="+mn-ea"/>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lt-LT" sz="1100" b="0" i="0" u="none" strike="noStrike" kern="1200" cap="none" spc="0" normalizeH="0" baseline="0" noProof="0" dirty="0">
                          <a:ln>
                            <a:noFill/>
                          </a:ln>
                          <a:solidFill>
                            <a:prstClr val="black"/>
                          </a:solidFill>
                          <a:effectLst/>
                          <a:uLnTx/>
                          <a:uFillTx/>
                          <a:latin typeface="Myriad Pro"/>
                          <a:ea typeface="+mn-ea"/>
                          <a:cs typeface="+mn-cs"/>
                        </a:rPr>
                        <a:t>Triukšmo mažinimo užtvaras</a:t>
                      </a:r>
                      <a:endParaRPr kumimoji="0" lang="es-ES" sz="1100" b="0" i="0" u="none" strike="noStrike" kern="1200" cap="none" spc="0" normalizeH="0" baseline="0" noProof="0" dirty="0">
                        <a:ln>
                          <a:noFill/>
                        </a:ln>
                        <a:solidFill>
                          <a:prstClr val="black"/>
                        </a:solidFill>
                        <a:effectLst/>
                        <a:uLnTx/>
                        <a:uFillTx/>
                        <a:latin typeface="Myriad Pro"/>
                        <a:ea typeface="+mn-ea"/>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36577632"/>
                  </a:ext>
                </a:extLst>
              </a:tr>
              <a:tr h="36499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1100" kern="1200" dirty="0">
                          <a:solidFill>
                            <a:schemeClr val="tx1"/>
                          </a:solidFill>
                          <a:effectLst/>
                          <a:latin typeface="Myriad Pro"/>
                          <a:ea typeface="+mn-ea"/>
                          <a:cs typeface="+mn-cs"/>
                        </a:rPr>
                        <a:t>Pasvalio raj. sav.</a:t>
                      </a:r>
                      <a:r>
                        <a:rPr lang="en-GB" sz="1100" kern="1200" dirty="0">
                          <a:solidFill>
                            <a:schemeClr val="tx1"/>
                          </a:solidFill>
                          <a:effectLst/>
                          <a:latin typeface="Myriad Pro"/>
                          <a:ea typeface="+mn-ea"/>
                          <a:cs typeface="+mn-cs"/>
                        </a:rPr>
                        <a:t>, </a:t>
                      </a:r>
                      <a:r>
                        <a:rPr lang="lt-LT" sz="1100" kern="1200" dirty="0">
                          <a:solidFill>
                            <a:schemeClr val="tx1"/>
                          </a:solidFill>
                          <a:effectLst/>
                          <a:latin typeface="Myriad Pro"/>
                          <a:ea typeface="+mn-ea"/>
                          <a:cs typeface="+mn-cs"/>
                        </a:rPr>
                        <a:t>Kelmučių k.</a:t>
                      </a:r>
                      <a:endParaRPr kumimoji="0" lang="es-ES" sz="1100" b="0" i="0" u="none" strike="noStrike" kern="1200" cap="none" spc="0" normalizeH="0" baseline="0" dirty="0">
                        <a:ln>
                          <a:noFill/>
                        </a:ln>
                        <a:solidFill>
                          <a:prstClr val="black"/>
                        </a:solidFill>
                        <a:effectLst/>
                        <a:uLnTx/>
                        <a:uFillTx/>
                        <a:latin typeface="Myriad Pro"/>
                        <a:ea typeface="+mn-ea"/>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1100" kern="1200" dirty="0">
                          <a:solidFill>
                            <a:schemeClr val="tx1"/>
                          </a:solidFill>
                          <a:effectLst/>
                          <a:latin typeface="Myriad Pro"/>
                          <a:ea typeface="+mn-ea"/>
                          <a:cs typeface="+mn-cs"/>
                        </a:rPr>
                        <a:t>11+586 – 11+715</a:t>
                      </a:r>
                      <a:endParaRPr lang="es-ES" sz="1100" kern="1200" dirty="0">
                        <a:solidFill>
                          <a:schemeClr val="tx1"/>
                        </a:solidFill>
                        <a:effectLst/>
                        <a:latin typeface="Myriad Pro"/>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lt-LT" sz="1100" b="0" i="0" u="none" strike="noStrike" kern="1200" cap="none" spc="0" normalizeH="0" baseline="0" noProof="0" dirty="0">
                          <a:ln>
                            <a:noFill/>
                          </a:ln>
                          <a:solidFill>
                            <a:prstClr val="black"/>
                          </a:solidFill>
                          <a:effectLst/>
                          <a:uLnTx/>
                          <a:uFillTx/>
                          <a:latin typeface="Myriad Pro"/>
                          <a:ea typeface="+mn-ea"/>
                          <a:cs typeface="+mn-cs"/>
                        </a:rPr>
                        <a:t>Triukšmo mažinimo užtvaras</a:t>
                      </a:r>
                      <a:endParaRPr kumimoji="0" lang="es-ES" sz="1100" b="0" i="0" u="none" strike="noStrike" kern="1200" cap="none" spc="0" normalizeH="0" baseline="0" noProof="0" dirty="0">
                        <a:ln>
                          <a:noFill/>
                        </a:ln>
                        <a:solidFill>
                          <a:prstClr val="black"/>
                        </a:solidFill>
                        <a:effectLst/>
                        <a:uLnTx/>
                        <a:uFillTx/>
                        <a:latin typeface="Myriad Pro"/>
                        <a:ea typeface="+mn-ea"/>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65576464"/>
                  </a:ext>
                </a:extLst>
              </a:tr>
              <a:tr h="4198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1100" kern="1200" dirty="0">
                          <a:solidFill>
                            <a:schemeClr val="tx1"/>
                          </a:solidFill>
                          <a:effectLst/>
                          <a:latin typeface="Myriad Pro"/>
                          <a:ea typeface="+mn-ea"/>
                          <a:cs typeface="+mn-cs"/>
                        </a:rPr>
                        <a:t>Pasvalio raj. sav.</a:t>
                      </a:r>
                      <a:r>
                        <a:rPr lang="en-GB" sz="1100" kern="1200" dirty="0">
                          <a:solidFill>
                            <a:schemeClr val="tx1"/>
                          </a:solidFill>
                          <a:effectLst/>
                          <a:latin typeface="Myriad Pro"/>
                          <a:ea typeface="+mn-ea"/>
                          <a:cs typeface="+mn-cs"/>
                        </a:rPr>
                        <a:t>, </a:t>
                      </a:r>
                      <a:r>
                        <a:rPr lang="lt-LT" sz="1100" kern="1200" dirty="0">
                          <a:solidFill>
                            <a:schemeClr val="tx1"/>
                          </a:solidFill>
                          <a:effectLst/>
                          <a:latin typeface="Myriad Pro"/>
                          <a:ea typeface="+mn-ea"/>
                          <a:cs typeface="+mn-cs"/>
                        </a:rPr>
                        <a:t>Narteikių k.</a:t>
                      </a:r>
                      <a:endParaRPr kumimoji="0" lang="es-ES" sz="1100" b="0" i="0" u="none" strike="noStrike" kern="1200" cap="none" spc="0" normalizeH="0" baseline="0" dirty="0">
                        <a:ln>
                          <a:noFill/>
                        </a:ln>
                        <a:solidFill>
                          <a:prstClr val="black"/>
                        </a:solidFill>
                        <a:effectLst/>
                        <a:uLnTx/>
                        <a:uFillTx/>
                        <a:latin typeface="Myriad Pro"/>
                        <a:ea typeface="+mn-ea"/>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1100" kern="1200">
                          <a:solidFill>
                            <a:schemeClr val="tx1"/>
                          </a:solidFill>
                          <a:effectLst/>
                          <a:latin typeface="Myriad Pro"/>
                          <a:ea typeface="+mn-ea"/>
                          <a:cs typeface="+mn-cs"/>
                        </a:rPr>
                        <a:t>15+842 – 15+980</a:t>
                      </a:r>
                      <a:endParaRPr lang="es-ES" sz="1100" kern="1200">
                        <a:solidFill>
                          <a:schemeClr val="tx1"/>
                        </a:solidFill>
                        <a:effectLst/>
                        <a:latin typeface="Myriad Pro"/>
                        <a:ea typeface="+mn-ea"/>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lt-LT" sz="1100" b="0" i="0" u="none" strike="noStrike" kern="1200" cap="none" spc="0" normalizeH="0" baseline="0" noProof="0" dirty="0">
                          <a:ln>
                            <a:noFill/>
                          </a:ln>
                          <a:solidFill>
                            <a:prstClr val="black"/>
                          </a:solidFill>
                          <a:effectLst/>
                          <a:uLnTx/>
                          <a:uFillTx/>
                          <a:latin typeface="Myriad Pro"/>
                          <a:ea typeface="+mn-ea"/>
                          <a:cs typeface="+mn-cs"/>
                        </a:rPr>
                        <a:t>Triukšmo mažinimo užtvaras</a:t>
                      </a:r>
                      <a:endParaRPr kumimoji="0" lang="es-ES" sz="1100" b="0" i="0" u="none" strike="noStrike" kern="1200" cap="none" spc="0" normalizeH="0" baseline="0" noProof="0" dirty="0">
                        <a:ln>
                          <a:noFill/>
                        </a:ln>
                        <a:solidFill>
                          <a:prstClr val="black"/>
                        </a:solidFill>
                        <a:effectLst/>
                        <a:uLnTx/>
                        <a:uFillTx/>
                        <a:latin typeface="Myriad Pro"/>
                        <a:ea typeface="+mn-ea"/>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00155546"/>
                  </a:ext>
                </a:extLst>
              </a:tr>
            </a:tbl>
          </a:graphicData>
        </a:graphic>
      </p:graphicFrame>
      <p:pic>
        <p:nvPicPr>
          <p:cNvPr id="7" name="Imagen 6">
            <a:extLst>
              <a:ext uri="{FF2B5EF4-FFF2-40B4-BE49-F238E27FC236}">
                <a16:creationId xmlns:a16="http://schemas.microsoft.com/office/drawing/2014/main" id="{DC777A9D-AECF-415C-8E95-F00F43A745D6}"/>
              </a:ext>
            </a:extLst>
          </p:cNvPr>
          <p:cNvPicPr>
            <a:picLocks noChangeAspect="1"/>
          </p:cNvPicPr>
          <p:nvPr/>
        </p:nvPicPr>
        <p:blipFill rotWithShape="1">
          <a:blip r:embed="rId2"/>
          <a:srcRect r="11037" b="15983"/>
          <a:stretch/>
        </p:blipFill>
        <p:spPr>
          <a:xfrm>
            <a:off x="1733569" y="3565261"/>
            <a:ext cx="2993675" cy="1096861"/>
          </a:xfrm>
          <a:prstGeom prst="rect">
            <a:avLst/>
          </a:prstGeom>
        </p:spPr>
      </p:pic>
      <p:pic>
        <p:nvPicPr>
          <p:cNvPr id="8" name="Imagen 7">
            <a:extLst>
              <a:ext uri="{FF2B5EF4-FFF2-40B4-BE49-F238E27FC236}">
                <a16:creationId xmlns:a16="http://schemas.microsoft.com/office/drawing/2014/main" id="{5ED537F5-1148-4A59-BB6F-8C9237D2D53D}"/>
              </a:ext>
            </a:extLst>
          </p:cNvPr>
          <p:cNvPicPr>
            <a:picLocks noChangeAspect="1"/>
          </p:cNvPicPr>
          <p:nvPr/>
        </p:nvPicPr>
        <p:blipFill rotWithShape="1">
          <a:blip r:embed="rId3"/>
          <a:srcRect t="5452" r="13860"/>
          <a:stretch/>
        </p:blipFill>
        <p:spPr>
          <a:xfrm>
            <a:off x="5267520" y="3565261"/>
            <a:ext cx="2142911" cy="1099275"/>
          </a:xfrm>
          <a:prstGeom prst="rect">
            <a:avLst/>
          </a:prstGeom>
        </p:spPr>
      </p:pic>
      <p:sp>
        <p:nvSpPr>
          <p:cNvPr id="9" name="CuadroTexto 8">
            <a:extLst>
              <a:ext uri="{FF2B5EF4-FFF2-40B4-BE49-F238E27FC236}">
                <a16:creationId xmlns:a16="http://schemas.microsoft.com/office/drawing/2014/main" id="{53F70C9B-800A-4385-8704-4558CB4F49F0}"/>
              </a:ext>
            </a:extLst>
          </p:cNvPr>
          <p:cNvSpPr txBox="1"/>
          <p:nvPr/>
        </p:nvSpPr>
        <p:spPr>
          <a:xfrm>
            <a:off x="5122061" y="4732183"/>
            <a:ext cx="2433827" cy="253916"/>
          </a:xfrm>
          <a:prstGeom prst="rect">
            <a:avLst/>
          </a:prstGeom>
          <a:noFill/>
        </p:spPr>
        <p:txBody>
          <a:bodyPr wrap="square" rtlCol="0">
            <a:spAutoFit/>
          </a:bodyPr>
          <a:lstStyle/>
          <a:p>
            <a:pPr algn="ctr"/>
            <a:r>
              <a:rPr lang="lt-LT" sz="1050" i="1" dirty="0"/>
              <a:t>Triukšmo mažinimo užtvaro pavyzdys</a:t>
            </a:r>
            <a:endParaRPr lang="es-ES" sz="1050" i="1" dirty="0"/>
          </a:p>
        </p:txBody>
      </p:sp>
      <p:sp>
        <p:nvSpPr>
          <p:cNvPr id="10" name="CuadroTexto 9">
            <a:extLst>
              <a:ext uri="{FF2B5EF4-FFF2-40B4-BE49-F238E27FC236}">
                <a16:creationId xmlns:a16="http://schemas.microsoft.com/office/drawing/2014/main" id="{6AFB134E-A588-41E9-A3C1-55B2AF2A3969}"/>
              </a:ext>
            </a:extLst>
          </p:cNvPr>
          <p:cNvSpPr txBox="1"/>
          <p:nvPr/>
        </p:nvSpPr>
        <p:spPr>
          <a:xfrm>
            <a:off x="2024611" y="4721364"/>
            <a:ext cx="2194560" cy="253916"/>
          </a:xfrm>
          <a:prstGeom prst="rect">
            <a:avLst/>
          </a:prstGeom>
          <a:noFill/>
        </p:spPr>
        <p:txBody>
          <a:bodyPr wrap="square" rtlCol="0">
            <a:spAutoFit/>
          </a:bodyPr>
          <a:lstStyle/>
          <a:p>
            <a:pPr algn="ctr"/>
            <a:r>
              <a:rPr lang="lt-LT" sz="1050" i="1" dirty="0"/>
              <a:t>Triukšmo mažinimo užtvaro pavyzdys</a:t>
            </a:r>
            <a:endParaRPr lang="es-ES" sz="1050" i="1" dirty="0"/>
          </a:p>
        </p:txBody>
      </p:sp>
    </p:spTree>
    <p:extLst>
      <p:ext uri="{BB962C8B-B14F-4D97-AF65-F5344CB8AC3E}">
        <p14:creationId xmlns:p14="http://schemas.microsoft.com/office/powerpoint/2010/main" val="196534808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8A98E0-EA45-49C7-8306-8FA441BD6038}"/>
              </a:ext>
            </a:extLst>
          </p:cNvPr>
          <p:cNvSpPr>
            <a:spLocks noGrp="1"/>
          </p:cNvSpPr>
          <p:nvPr>
            <p:ph type="body" sz="quarter" idx="10"/>
          </p:nvPr>
        </p:nvSpPr>
        <p:spPr/>
        <p:txBody>
          <a:bodyPr>
            <a:normAutofit/>
          </a:bodyPr>
          <a:lstStyle/>
          <a:p>
            <a:r>
              <a:rPr lang="lt-LT" sz="2800" dirty="0"/>
              <a:t>KLAUSIMAI</a:t>
            </a:r>
            <a:r>
              <a:rPr lang="es-ES" sz="2800" dirty="0"/>
              <a:t>?</a:t>
            </a:r>
            <a:endParaRPr lang="lv-LV" sz="2800" dirty="0"/>
          </a:p>
        </p:txBody>
      </p:sp>
    </p:spTree>
    <p:extLst>
      <p:ext uri="{BB962C8B-B14F-4D97-AF65-F5344CB8AC3E}">
        <p14:creationId xmlns:p14="http://schemas.microsoft.com/office/powerpoint/2010/main" val="203600287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8A98E0-EA45-49C7-8306-8FA441BD6038}"/>
              </a:ext>
            </a:extLst>
          </p:cNvPr>
          <p:cNvSpPr>
            <a:spLocks noGrp="1"/>
          </p:cNvSpPr>
          <p:nvPr>
            <p:ph type="body" sz="quarter" idx="10"/>
          </p:nvPr>
        </p:nvSpPr>
        <p:spPr>
          <a:xfrm>
            <a:off x="3075150" y="2077418"/>
            <a:ext cx="2689395" cy="988664"/>
          </a:xfrm>
        </p:spPr>
        <p:txBody>
          <a:bodyPr>
            <a:normAutofit/>
          </a:bodyPr>
          <a:lstStyle/>
          <a:p>
            <a:pPr algn="ctr"/>
            <a:r>
              <a:rPr lang="lt-LT" sz="2800" dirty="0"/>
              <a:t>AČIŪ</a:t>
            </a:r>
            <a:endParaRPr lang="lv-LV" sz="2800" dirty="0"/>
          </a:p>
        </p:txBody>
      </p:sp>
    </p:spTree>
    <p:extLst>
      <p:ext uri="{BB962C8B-B14F-4D97-AF65-F5344CB8AC3E}">
        <p14:creationId xmlns:p14="http://schemas.microsoft.com/office/powerpoint/2010/main" val="33377243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Obraz 58">
            <a:extLst>
              <a:ext uri="{FF2B5EF4-FFF2-40B4-BE49-F238E27FC236}">
                <a16:creationId xmlns:a16="http://schemas.microsoft.com/office/drawing/2014/main" id="{EA263E46-7DFD-42CC-9C8F-3CCAE6E56902}"/>
              </a:ext>
            </a:extLst>
          </p:cNvPr>
          <p:cNvPicPr>
            <a:picLocks noChangeAspect="1"/>
          </p:cNvPicPr>
          <p:nvPr/>
        </p:nvPicPr>
        <p:blipFill>
          <a:blip r:embed="rId3"/>
          <a:stretch>
            <a:fillRect/>
          </a:stretch>
        </p:blipFill>
        <p:spPr>
          <a:xfrm>
            <a:off x="3474222" y="1391372"/>
            <a:ext cx="5527336" cy="1788793"/>
          </a:xfrm>
          <a:prstGeom prst="rect">
            <a:avLst/>
          </a:prstGeom>
        </p:spPr>
      </p:pic>
      <p:sp>
        <p:nvSpPr>
          <p:cNvPr id="19" name="CuadroTexto 18">
            <a:extLst>
              <a:ext uri="{FF2B5EF4-FFF2-40B4-BE49-F238E27FC236}">
                <a16:creationId xmlns:a16="http://schemas.microsoft.com/office/drawing/2014/main" id="{7297388E-D72E-42B9-8176-384FC808548D}"/>
              </a:ext>
            </a:extLst>
          </p:cNvPr>
          <p:cNvSpPr txBox="1"/>
          <p:nvPr/>
        </p:nvSpPr>
        <p:spPr>
          <a:xfrm>
            <a:off x="2212900" y="4744884"/>
            <a:ext cx="749734" cy="398616"/>
          </a:xfrm>
          <a:prstGeom prst="rect">
            <a:avLst/>
          </a:prstGeom>
          <a:noFill/>
        </p:spPr>
        <p:txBody>
          <a:bodyPr wrap="square" rtlCol="0">
            <a:spAutoFit/>
          </a:bodyPr>
          <a:lstStyle/>
          <a:p>
            <a:r>
              <a:rPr lang="en-GB" sz="1000" dirty="0">
                <a:solidFill>
                  <a:schemeClr val="accent6"/>
                </a:solidFill>
              </a:rPr>
              <a:t>ROAD NR. 3022</a:t>
            </a:r>
            <a:endParaRPr lang="es-ES" sz="1000" dirty="0">
              <a:solidFill>
                <a:schemeClr val="accent6"/>
              </a:solidFill>
            </a:endParaRPr>
          </a:p>
        </p:txBody>
      </p:sp>
      <p:sp>
        <p:nvSpPr>
          <p:cNvPr id="21" name="CuadroTexto 20">
            <a:extLst>
              <a:ext uri="{FF2B5EF4-FFF2-40B4-BE49-F238E27FC236}">
                <a16:creationId xmlns:a16="http://schemas.microsoft.com/office/drawing/2014/main" id="{07044857-DAA8-4275-99EE-83723F03F3B1}"/>
              </a:ext>
            </a:extLst>
          </p:cNvPr>
          <p:cNvSpPr txBox="1"/>
          <p:nvPr/>
        </p:nvSpPr>
        <p:spPr>
          <a:xfrm>
            <a:off x="2367978" y="3842127"/>
            <a:ext cx="901759" cy="400110"/>
          </a:xfrm>
          <a:prstGeom prst="rect">
            <a:avLst/>
          </a:prstGeom>
          <a:noFill/>
        </p:spPr>
        <p:txBody>
          <a:bodyPr wrap="square" rtlCol="0">
            <a:spAutoFit/>
          </a:bodyPr>
          <a:lstStyle>
            <a:defPPr>
              <a:defRPr lang="en-US"/>
            </a:defPPr>
            <a:lvl1pPr>
              <a:defRPr sz="1000">
                <a:solidFill>
                  <a:schemeClr val="accent6"/>
                </a:solidFill>
              </a:defRPr>
            </a:lvl1pPr>
          </a:lstStyle>
          <a:p>
            <a:r>
              <a:rPr lang="es-ES" dirty="0"/>
              <a:t>ROAD NR. 3023</a:t>
            </a:r>
          </a:p>
        </p:txBody>
      </p:sp>
      <p:sp>
        <p:nvSpPr>
          <p:cNvPr id="22" name="CuadroTexto 21">
            <a:extLst>
              <a:ext uri="{FF2B5EF4-FFF2-40B4-BE49-F238E27FC236}">
                <a16:creationId xmlns:a16="http://schemas.microsoft.com/office/drawing/2014/main" id="{C364FEEC-CAF6-42D1-921C-0E0B1BB61F7C}"/>
              </a:ext>
            </a:extLst>
          </p:cNvPr>
          <p:cNvSpPr txBox="1"/>
          <p:nvPr/>
        </p:nvSpPr>
        <p:spPr>
          <a:xfrm>
            <a:off x="8065939" y="2578380"/>
            <a:ext cx="923378" cy="369332"/>
          </a:xfrm>
          <a:prstGeom prst="rect">
            <a:avLst/>
          </a:prstGeom>
          <a:noFill/>
        </p:spPr>
        <p:txBody>
          <a:bodyPr wrap="square" rtlCol="0">
            <a:spAutoFit/>
          </a:bodyPr>
          <a:lstStyle/>
          <a:p>
            <a:r>
              <a:rPr lang="lt-LT" sz="900" b="1" dirty="0">
                <a:solidFill>
                  <a:srgbClr val="AE88CE"/>
                </a:solidFill>
              </a:rPr>
              <a:t>SAVIVALDYBĖS RIBA</a:t>
            </a:r>
            <a:endParaRPr lang="es-ES" sz="900" b="1" dirty="0">
              <a:solidFill>
                <a:srgbClr val="AE88CE"/>
              </a:solidFill>
            </a:endParaRPr>
          </a:p>
        </p:txBody>
      </p:sp>
      <p:sp>
        <p:nvSpPr>
          <p:cNvPr id="23" name="CuadroTexto 22">
            <a:extLst>
              <a:ext uri="{FF2B5EF4-FFF2-40B4-BE49-F238E27FC236}">
                <a16:creationId xmlns:a16="http://schemas.microsoft.com/office/drawing/2014/main" id="{1FA32342-5D86-4671-A295-04B505BDCA02}"/>
              </a:ext>
            </a:extLst>
          </p:cNvPr>
          <p:cNvSpPr txBox="1"/>
          <p:nvPr/>
        </p:nvSpPr>
        <p:spPr>
          <a:xfrm>
            <a:off x="3602226" y="2801131"/>
            <a:ext cx="747823" cy="246221"/>
          </a:xfrm>
          <a:prstGeom prst="rect">
            <a:avLst/>
          </a:prstGeom>
          <a:noFill/>
          <a:ln>
            <a:solidFill>
              <a:srgbClr val="00B0F0"/>
            </a:solidFill>
          </a:ln>
        </p:spPr>
        <p:txBody>
          <a:bodyPr wrap="square" rtlCol="0">
            <a:spAutoFit/>
          </a:bodyPr>
          <a:lstStyle/>
          <a:p>
            <a:r>
              <a:rPr lang="en-GB" sz="1000" dirty="0">
                <a:solidFill>
                  <a:srgbClr val="00B0F0"/>
                </a:solidFill>
              </a:rPr>
              <a:t>P</a:t>
            </a:r>
            <a:r>
              <a:rPr lang="pl-PL" sz="1000" dirty="0">
                <a:solidFill>
                  <a:srgbClr val="00B0F0"/>
                </a:solidFill>
              </a:rPr>
              <a:t>A</a:t>
            </a:r>
            <a:r>
              <a:rPr lang="lt-LT" sz="1000" dirty="0">
                <a:solidFill>
                  <a:srgbClr val="00B0F0"/>
                </a:solidFill>
              </a:rPr>
              <a:t>S</a:t>
            </a:r>
            <a:r>
              <a:rPr lang="pl-PL" sz="1000" dirty="0">
                <a:solidFill>
                  <a:srgbClr val="00B0F0"/>
                </a:solidFill>
              </a:rPr>
              <a:t>VALYS</a:t>
            </a:r>
            <a:endParaRPr lang="es-ES" sz="1000" dirty="0">
              <a:solidFill>
                <a:srgbClr val="00B0F0"/>
              </a:solidFill>
            </a:endParaRPr>
          </a:p>
        </p:txBody>
      </p:sp>
      <p:cxnSp>
        <p:nvCxnSpPr>
          <p:cNvPr id="26" name="Conector recto de flecha 25">
            <a:extLst>
              <a:ext uri="{FF2B5EF4-FFF2-40B4-BE49-F238E27FC236}">
                <a16:creationId xmlns:a16="http://schemas.microsoft.com/office/drawing/2014/main" id="{B3D6BDA9-4045-4BB5-BC86-4573D3A471C7}"/>
              </a:ext>
            </a:extLst>
          </p:cNvPr>
          <p:cNvCxnSpPr>
            <a:cxnSpLocks/>
            <a:stCxn id="56" idx="2"/>
          </p:cNvCxnSpPr>
          <p:nvPr/>
        </p:nvCxnSpPr>
        <p:spPr>
          <a:xfrm>
            <a:off x="3752080" y="1812938"/>
            <a:ext cx="311920" cy="33336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Łącznik prosty 13">
            <a:extLst>
              <a:ext uri="{FF2B5EF4-FFF2-40B4-BE49-F238E27FC236}">
                <a16:creationId xmlns:a16="http://schemas.microsoft.com/office/drawing/2014/main" id="{395BAC10-4620-4C86-BCAA-67CF208B9307}"/>
              </a:ext>
            </a:extLst>
          </p:cNvPr>
          <p:cNvCxnSpPr>
            <a:cxnSpLocks/>
          </p:cNvCxnSpPr>
          <p:nvPr/>
        </p:nvCxnSpPr>
        <p:spPr>
          <a:xfrm flipH="1" flipV="1">
            <a:off x="7303509" y="1391372"/>
            <a:ext cx="337923" cy="63572"/>
          </a:xfrm>
          <a:prstGeom prst="line">
            <a:avLst/>
          </a:prstGeom>
          <a:ln>
            <a:solidFill>
              <a:srgbClr val="CC99FF"/>
            </a:solidFill>
          </a:ln>
        </p:spPr>
        <p:style>
          <a:lnRef idx="2">
            <a:schemeClr val="accent1"/>
          </a:lnRef>
          <a:fillRef idx="0">
            <a:schemeClr val="accent1"/>
          </a:fillRef>
          <a:effectRef idx="1">
            <a:schemeClr val="accent1"/>
          </a:effectRef>
          <a:fontRef idx="minor">
            <a:schemeClr val="tx1"/>
          </a:fontRef>
        </p:style>
      </p:cxnSp>
      <p:cxnSp>
        <p:nvCxnSpPr>
          <p:cNvPr id="29" name="Łącznik prosty 28">
            <a:extLst>
              <a:ext uri="{FF2B5EF4-FFF2-40B4-BE49-F238E27FC236}">
                <a16:creationId xmlns:a16="http://schemas.microsoft.com/office/drawing/2014/main" id="{19A1060F-2823-453B-A6D4-34B614EAD346}"/>
              </a:ext>
            </a:extLst>
          </p:cNvPr>
          <p:cNvCxnSpPr>
            <a:cxnSpLocks/>
          </p:cNvCxnSpPr>
          <p:nvPr/>
        </p:nvCxnSpPr>
        <p:spPr>
          <a:xfrm flipH="1">
            <a:off x="8201026" y="2205038"/>
            <a:ext cx="354911" cy="24298"/>
          </a:xfrm>
          <a:prstGeom prst="line">
            <a:avLst/>
          </a:prstGeom>
          <a:ln>
            <a:solidFill>
              <a:srgbClr val="CC99FF"/>
            </a:solidFill>
          </a:ln>
        </p:spPr>
        <p:style>
          <a:lnRef idx="2">
            <a:schemeClr val="accent1"/>
          </a:lnRef>
          <a:fillRef idx="0">
            <a:schemeClr val="accent1"/>
          </a:fillRef>
          <a:effectRef idx="1">
            <a:schemeClr val="accent1"/>
          </a:effectRef>
          <a:fontRef idx="minor">
            <a:schemeClr val="tx1"/>
          </a:fontRef>
        </p:style>
      </p:cxnSp>
      <p:cxnSp>
        <p:nvCxnSpPr>
          <p:cNvPr id="30" name="Łącznik prosty 29">
            <a:extLst>
              <a:ext uri="{FF2B5EF4-FFF2-40B4-BE49-F238E27FC236}">
                <a16:creationId xmlns:a16="http://schemas.microsoft.com/office/drawing/2014/main" id="{1CABE277-3CA6-42BA-9B60-94102976F27E}"/>
              </a:ext>
            </a:extLst>
          </p:cNvPr>
          <p:cNvCxnSpPr>
            <a:cxnSpLocks/>
          </p:cNvCxnSpPr>
          <p:nvPr/>
        </p:nvCxnSpPr>
        <p:spPr>
          <a:xfrm flipH="1">
            <a:off x="8614103" y="2470897"/>
            <a:ext cx="337016" cy="0"/>
          </a:xfrm>
          <a:prstGeom prst="line">
            <a:avLst/>
          </a:prstGeom>
          <a:ln>
            <a:solidFill>
              <a:srgbClr val="CC99FF"/>
            </a:solidFill>
          </a:ln>
        </p:spPr>
        <p:style>
          <a:lnRef idx="2">
            <a:schemeClr val="accent1"/>
          </a:lnRef>
          <a:fillRef idx="0">
            <a:schemeClr val="accent1"/>
          </a:fillRef>
          <a:effectRef idx="1">
            <a:schemeClr val="accent1"/>
          </a:effectRef>
          <a:fontRef idx="minor">
            <a:schemeClr val="tx1"/>
          </a:fontRef>
        </p:style>
      </p:cxnSp>
      <p:cxnSp>
        <p:nvCxnSpPr>
          <p:cNvPr id="31" name="Łącznik prosty 30">
            <a:extLst>
              <a:ext uri="{FF2B5EF4-FFF2-40B4-BE49-F238E27FC236}">
                <a16:creationId xmlns:a16="http://schemas.microsoft.com/office/drawing/2014/main" id="{4A7495DF-4787-4EEF-8DAB-BBA0A52D580E}"/>
              </a:ext>
            </a:extLst>
          </p:cNvPr>
          <p:cNvCxnSpPr>
            <a:cxnSpLocks/>
          </p:cNvCxnSpPr>
          <p:nvPr/>
        </p:nvCxnSpPr>
        <p:spPr>
          <a:xfrm flipH="1" flipV="1">
            <a:off x="8751095" y="3141474"/>
            <a:ext cx="178754" cy="21230"/>
          </a:xfrm>
          <a:prstGeom prst="line">
            <a:avLst/>
          </a:prstGeom>
          <a:ln>
            <a:solidFill>
              <a:srgbClr val="CC99FF"/>
            </a:solidFill>
          </a:ln>
        </p:spPr>
        <p:style>
          <a:lnRef idx="2">
            <a:schemeClr val="accent1"/>
          </a:lnRef>
          <a:fillRef idx="0">
            <a:schemeClr val="accent1"/>
          </a:fillRef>
          <a:effectRef idx="1">
            <a:schemeClr val="accent1"/>
          </a:effectRef>
          <a:fontRef idx="minor">
            <a:schemeClr val="tx1"/>
          </a:fontRef>
        </p:style>
      </p:cxnSp>
      <p:cxnSp>
        <p:nvCxnSpPr>
          <p:cNvPr id="32" name="Łącznik prosty 31">
            <a:extLst>
              <a:ext uri="{FF2B5EF4-FFF2-40B4-BE49-F238E27FC236}">
                <a16:creationId xmlns:a16="http://schemas.microsoft.com/office/drawing/2014/main" id="{09DF43AA-CB8B-4D09-83CD-4AC576DC5339}"/>
              </a:ext>
            </a:extLst>
          </p:cNvPr>
          <p:cNvCxnSpPr>
            <a:cxnSpLocks/>
          </p:cNvCxnSpPr>
          <p:nvPr/>
        </p:nvCxnSpPr>
        <p:spPr>
          <a:xfrm flipH="1" flipV="1">
            <a:off x="8798829" y="2924242"/>
            <a:ext cx="142759" cy="34924"/>
          </a:xfrm>
          <a:prstGeom prst="line">
            <a:avLst/>
          </a:prstGeom>
          <a:ln>
            <a:solidFill>
              <a:srgbClr val="CC99FF"/>
            </a:solidFill>
          </a:ln>
        </p:spPr>
        <p:style>
          <a:lnRef idx="2">
            <a:schemeClr val="accent1"/>
          </a:lnRef>
          <a:fillRef idx="0">
            <a:schemeClr val="accent1"/>
          </a:fillRef>
          <a:effectRef idx="1">
            <a:schemeClr val="accent1"/>
          </a:effectRef>
          <a:fontRef idx="minor">
            <a:schemeClr val="tx1"/>
          </a:fontRef>
        </p:style>
      </p:cxnSp>
      <p:cxnSp>
        <p:nvCxnSpPr>
          <p:cNvPr id="37" name="Łącznik prosty 36">
            <a:extLst>
              <a:ext uri="{FF2B5EF4-FFF2-40B4-BE49-F238E27FC236}">
                <a16:creationId xmlns:a16="http://schemas.microsoft.com/office/drawing/2014/main" id="{7C47B222-8337-4B6C-8AFD-576F2DAF38FB}"/>
              </a:ext>
            </a:extLst>
          </p:cNvPr>
          <p:cNvCxnSpPr>
            <a:cxnSpLocks/>
          </p:cNvCxnSpPr>
          <p:nvPr/>
        </p:nvCxnSpPr>
        <p:spPr>
          <a:xfrm flipV="1">
            <a:off x="8751094" y="2924243"/>
            <a:ext cx="56466" cy="228532"/>
          </a:xfrm>
          <a:prstGeom prst="line">
            <a:avLst/>
          </a:prstGeom>
          <a:ln>
            <a:solidFill>
              <a:srgbClr val="CC99FF"/>
            </a:solidFill>
          </a:ln>
        </p:spPr>
        <p:style>
          <a:lnRef idx="2">
            <a:schemeClr val="accent1"/>
          </a:lnRef>
          <a:fillRef idx="0">
            <a:schemeClr val="accent1"/>
          </a:fillRef>
          <a:effectRef idx="1">
            <a:schemeClr val="accent1"/>
          </a:effectRef>
          <a:fontRef idx="minor">
            <a:schemeClr val="tx1"/>
          </a:fontRef>
        </p:style>
      </p:cxnSp>
      <p:cxnSp>
        <p:nvCxnSpPr>
          <p:cNvPr id="40" name="Łącznik prosty 39">
            <a:extLst>
              <a:ext uri="{FF2B5EF4-FFF2-40B4-BE49-F238E27FC236}">
                <a16:creationId xmlns:a16="http://schemas.microsoft.com/office/drawing/2014/main" id="{C1909E35-2E57-46EE-8F98-3965A9A88FA2}"/>
              </a:ext>
            </a:extLst>
          </p:cNvPr>
          <p:cNvCxnSpPr>
            <a:cxnSpLocks/>
          </p:cNvCxnSpPr>
          <p:nvPr/>
        </p:nvCxnSpPr>
        <p:spPr>
          <a:xfrm flipV="1">
            <a:off x="8929849" y="2462100"/>
            <a:ext cx="21270" cy="488269"/>
          </a:xfrm>
          <a:prstGeom prst="line">
            <a:avLst/>
          </a:prstGeom>
          <a:ln>
            <a:solidFill>
              <a:srgbClr val="CC99FF"/>
            </a:solidFill>
          </a:ln>
        </p:spPr>
        <p:style>
          <a:lnRef idx="2">
            <a:schemeClr val="accent1"/>
          </a:lnRef>
          <a:fillRef idx="0">
            <a:schemeClr val="accent1"/>
          </a:fillRef>
          <a:effectRef idx="1">
            <a:schemeClr val="accent1"/>
          </a:effectRef>
          <a:fontRef idx="minor">
            <a:schemeClr val="tx1"/>
          </a:fontRef>
        </p:style>
      </p:cxnSp>
      <p:cxnSp>
        <p:nvCxnSpPr>
          <p:cNvPr id="42" name="Łącznik prosty 41">
            <a:extLst>
              <a:ext uri="{FF2B5EF4-FFF2-40B4-BE49-F238E27FC236}">
                <a16:creationId xmlns:a16="http://schemas.microsoft.com/office/drawing/2014/main" id="{98806F47-80E0-4206-96E1-541357DB03F2}"/>
              </a:ext>
            </a:extLst>
          </p:cNvPr>
          <p:cNvCxnSpPr>
            <a:cxnSpLocks/>
          </p:cNvCxnSpPr>
          <p:nvPr/>
        </p:nvCxnSpPr>
        <p:spPr>
          <a:xfrm flipV="1">
            <a:off x="8632031" y="2219576"/>
            <a:ext cx="69056" cy="256924"/>
          </a:xfrm>
          <a:prstGeom prst="line">
            <a:avLst/>
          </a:prstGeom>
          <a:ln>
            <a:solidFill>
              <a:srgbClr val="CC99FF"/>
            </a:solidFill>
          </a:ln>
        </p:spPr>
        <p:style>
          <a:lnRef idx="2">
            <a:schemeClr val="accent1"/>
          </a:lnRef>
          <a:fillRef idx="0">
            <a:schemeClr val="accent1"/>
          </a:fillRef>
          <a:effectRef idx="1">
            <a:schemeClr val="accent1"/>
          </a:effectRef>
          <a:fontRef idx="minor">
            <a:schemeClr val="tx1"/>
          </a:fontRef>
        </p:style>
      </p:cxnSp>
      <p:cxnSp>
        <p:nvCxnSpPr>
          <p:cNvPr id="50" name="Łącznik prosty 49">
            <a:extLst>
              <a:ext uri="{FF2B5EF4-FFF2-40B4-BE49-F238E27FC236}">
                <a16:creationId xmlns:a16="http://schemas.microsoft.com/office/drawing/2014/main" id="{3E89F57A-4D52-4ACA-83CA-C8B5E9A5E2CB}"/>
              </a:ext>
            </a:extLst>
          </p:cNvPr>
          <p:cNvCxnSpPr>
            <a:cxnSpLocks/>
          </p:cNvCxnSpPr>
          <p:nvPr/>
        </p:nvCxnSpPr>
        <p:spPr>
          <a:xfrm flipV="1">
            <a:off x="8201025" y="1951060"/>
            <a:ext cx="64294" cy="291608"/>
          </a:xfrm>
          <a:prstGeom prst="line">
            <a:avLst/>
          </a:prstGeom>
          <a:ln>
            <a:solidFill>
              <a:srgbClr val="CC99FF"/>
            </a:solidFill>
          </a:ln>
        </p:spPr>
        <p:style>
          <a:lnRef idx="2">
            <a:schemeClr val="accent1"/>
          </a:lnRef>
          <a:fillRef idx="0">
            <a:schemeClr val="accent1"/>
          </a:fillRef>
          <a:effectRef idx="1">
            <a:schemeClr val="accent1"/>
          </a:effectRef>
          <a:fontRef idx="minor">
            <a:schemeClr val="tx1"/>
          </a:fontRef>
        </p:style>
      </p:cxnSp>
      <p:sp>
        <p:nvSpPr>
          <p:cNvPr id="53" name="CuadroTexto 22">
            <a:extLst>
              <a:ext uri="{FF2B5EF4-FFF2-40B4-BE49-F238E27FC236}">
                <a16:creationId xmlns:a16="http://schemas.microsoft.com/office/drawing/2014/main" id="{98BEB73C-4502-4E55-88D3-C2B3B2CE53AD}"/>
              </a:ext>
            </a:extLst>
          </p:cNvPr>
          <p:cNvSpPr txBox="1"/>
          <p:nvPr/>
        </p:nvSpPr>
        <p:spPr>
          <a:xfrm>
            <a:off x="8180368" y="1437991"/>
            <a:ext cx="785793" cy="246221"/>
          </a:xfrm>
          <a:prstGeom prst="rect">
            <a:avLst/>
          </a:prstGeom>
          <a:noFill/>
          <a:ln>
            <a:solidFill>
              <a:srgbClr val="00B0F0"/>
            </a:solidFill>
          </a:ln>
        </p:spPr>
        <p:txBody>
          <a:bodyPr wrap="none" rtlCol="0">
            <a:spAutoFit/>
          </a:bodyPr>
          <a:lstStyle/>
          <a:p>
            <a:r>
              <a:rPr lang="en-GB" sz="1000" dirty="0">
                <a:solidFill>
                  <a:srgbClr val="00B0F0"/>
                </a:solidFill>
              </a:rPr>
              <a:t>PANEVĖŽYS</a:t>
            </a:r>
            <a:endParaRPr lang="es-ES" sz="1000" dirty="0">
              <a:solidFill>
                <a:srgbClr val="00B0F0"/>
              </a:solidFill>
            </a:endParaRPr>
          </a:p>
        </p:txBody>
      </p:sp>
      <p:sp>
        <p:nvSpPr>
          <p:cNvPr id="56" name="CuadroTexto 22">
            <a:extLst>
              <a:ext uri="{FF2B5EF4-FFF2-40B4-BE49-F238E27FC236}">
                <a16:creationId xmlns:a16="http://schemas.microsoft.com/office/drawing/2014/main" id="{858BB48F-839C-440A-A753-4F0FFC92402E}"/>
              </a:ext>
            </a:extLst>
          </p:cNvPr>
          <p:cNvSpPr txBox="1"/>
          <p:nvPr/>
        </p:nvSpPr>
        <p:spPr>
          <a:xfrm>
            <a:off x="3315472" y="1474384"/>
            <a:ext cx="873216" cy="338554"/>
          </a:xfrm>
          <a:prstGeom prst="rect">
            <a:avLst/>
          </a:prstGeom>
          <a:ln w="3175"/>
        </p:spPr>
        <p:style>
          <a:lnRef idx="2">
            <a:schemeClr val="dk1"/>
          </a:lnRef>
          <a:fillRef idx="1">
            <a:schemeClr val="lt1"/>
          </a:fillRef>
          <a:effectRef idx="0">
            <a:schemeClr val="dk1"/>
          </a:effectRef>
          <a:fontRef idx="minor">
            <a:schemeClr val="dk1"/>
          </a:fontRef>
        </p:style>
        <p:txBody>
          <a:bodyPr wrap="square" rtlCol="0">
            <a:spAutoFit/>
          </a:bodyPr>
          <a:lstStyle/>
          <a:p>
            <a:r>
              <a:rPr lang="lt-LT" sz="800" dirty="0">
                <a:ln w="0"/>
                <a:solidFill>
                  <a:schemeClr val="tx1"/>
                </a:solidFill>
                <a:effectLst>
                  <a:outerShdw blurRad="38100" dist="19050" dir="2700000" algn="tl" rotWithShape="0">
                    <a:schemeClr val="dk1">
                      <a:alpha val="40000"/>
                    </a:schemeClr>
                  </a:outerShdw>
                </a:effectLst>
              </a:rPr>
              <a:t>KELIAS NR. 150 / </a:t>
            </a:r>
            <a:r>
              <a:rPr lang="pl-PL" sz="800" dirty="0">
                <a:ln w="0"/>
                <a:solidFill>
                  <a:schemeClr val="tx1"/>
                </a:solidFill>
                <a:effectLst>
                  <a:outerShdw blurRad="38100" dist="19050" dir="2700000" algn="tl" rotWithShape="0">
                    <a:schemeClr val="dk1">
                      <a:alpha val="40000"/>
                    </a:schemeClr>
                  </a:outerShdw>
                </a:effectLst>
              </a:rPr>
              <a:t>ROAD NO. 150</a:t>
            </a:r>
            <a:endParaRPr lang="es-ES" sz="800" dirty="0">
              <a:ln w="0"/>
              <a:solidFill>
                <a:schemeClr val="tx1"/>
              </a:solidFill>
              <a:effectLst>
                <a:outerShdw blurRad="38100" dist="19050" dir="2700000" algn="tl" rotWithShape="0">
                  <a:schemeClr val="dk1">
                    <a:alpha val="40000"/>
                  </a:schemeClr>
                </a:outerShdw>
              </a:effectLst>
            </a:endParaRPr>
          </a:p>
        </p:txBody>
      </p:sp>
      <p:cxnSp>
        <p:nvCxnSpPr>
          <p:cNvPr id="35" name="Łącznik prosty 34">
            <a:extLst>
              <a:ext uri="{FF2B5EF4-FFF2-40B4-BE49-F238E27FC236}">
                <a16:creationId xmlns:a16="http://schemas.microsoft.com/office/drawing/2014/main" id="{5D3F244B-F3BB-4E7D-8AA4-EBBA1E7CCE54}"/>
              </a:ext>
            </a:extLst>
          </p:cNvPr>
          <p:cNvCxnSpPr>
            <a:cxnSpLocks/>
          </p:cNvCxnSpPr>
          <p:nvPr/>
        </p:nvCxnSpPr>
        <p:spPr>
          <a:xfrm flipH="1">
            <a:off x="7623176" y="1936400"/>
            <a:ext cx="334962" cy="29321"/>
          </a:xfrm>
          <a:prstGeom prst="line">
            <a:avLst/>
          </a:prstGeom>
          <a:ln>
            <a:solidFill>
              <a:srgbClr val="CC99FF"/>
            </a:solidFill>
          </a:ln>
        </p:spPr>
        <p:style>
          <a:lnRef idx="2">
            <a:schemeClr val="accent1"/>
          </a:lnRef>
          <a:fillRef idx="0">
            <a:schemeClr val="accent1"/>
          </a:fillRef>
          <a:effectRef idx="1">
            <a:schemeClr val="accent1"/>
          </a:effectRef>
          <a:fontRef idx="minor">
            <a:schemeClr val="tx1"/>
          </a:fontRef>
        </p:style>
      </p:cxnSp>
      <p:cxnSp>
        <p:nvCxnSpPr>
          <p:cNvPr id="38" name="Łącznik prosty 37">
            <a:extLst>
              <a:ext uri="{FF2B5EF4-FFF2-40B4-BE49-F238E27FC236}">
                <a16:creationId xmlns:a16="http://schemas.microsoft.com/office/drawing/2014/main" id="{FB73E0C5-574C-4C7A-AE54-30D6D0704F08}"/>
              </a:ext>
            </a:extLst>
          </p:cNvPr>
          <p:cNvCxnSpPr>
            <a:cxnSpLocks/>
          </p:cNvCxnSpPr>
          <p:nvPr/>
        </p:nvCxnSpPr>
        <p:spPr>
          <a:xfrm flipH="1" flipV="1">
            <a:off x="7958138" y="1936400"/>
            <a:ext cx="307181" cy="29321"/>
          </a:xfrm>
          <a:prstGeom prst="line">
            <a:avLst/>
          </a:prstGeom>
          <a:ln>
            <a:solidFill>
              <a:srgbClr val="CC99FF"/>
            </a:solidFill>
          </a:ln>
        </p:spPr>
        <p:style>
          <a:lnRef idx="2">
            <a:schemeClr val="accent1"/>
          </a:lnRef>
          <a:fillRef idx="0">
            <a:schemeClr val="accent1"/>
          </a:fillRef>
          <a:effectRef idx="1">
            <a:schemeClr val="accent1"/>
          </a:effectRef>
          <a:fontRef idx="minor">
            <a:schemeClr val="tx1"/>
          </a:fontRef>
        </p:style>
      </p:cxnSp>
      <p:cxnSp>
        <p:nvCxnSpPr>
          <p:cNvPr id="41" name="Łącznik prosty 40">
            <a:extLst>
              <a:ext uri="{FF2B5EF4-FFF2-40B4-BE49-F238E27FC236}">
                <a16:creationId xmlns:a16="http://schemas.microsoft.com/office/drawing/2014/main" id="{67DEFA51-65CB-4904-83FE-AB38595DDF7F}"/>
              </a:ext>
            </a:extLst>
          </p:cNvPr>
          <p:cNvCxnSpPr>
            <a:cxnSpLocks/>
          </p:cNvCxnSpPr>
          <p:nvPr/>
        </p:nvCxnSpPr>
        <p:spPr>
          <a:xfrm flipV="1">
            <a:off x="7546975" y="1454945"/>
            <a:ext cx="103711" cy="416803"/>
          </a:xfrm>
          <a:prstGeom prst="line">
            <a:avLst/>
          </a:prstGeom>
          <a:ln>
            <a:solidFill>
              <a:srgbClr val="CC99FF"/>
            </a:solidFill>
          </a:ln>
        </p:spPr>
        <p:style>
          <a:lnRef idx="2">
            <a:schemeClr val="accent1"/>
          </a:lnRef>
          <a:fillRef idx="0">
            <a:schemeClr val="accent1"/>
          </a:fillRef>
          <a:effectRef idx="1">
            <a:schemeClr val="accent1"/>
          </a:effectRef>
          <a:fontRef idx="minor">
            <a:schemeClr val="tx1"/>
          </a:fontRef>
        </p:style>
      </p:cxnSp>
      <p:cxnSp>
        <p:nvCxnSpPr>
          <p:cNvPr id="43" name="Łącznik prosty 42">
            <a:extLst>
              <a:ext uri="{FF2B5EF4-FFF2-40B4-BE49-F238E27FC236}">
                <a16:creationId xmlns:a16="http://schemas.microsoft.com/office/drawing/2014/main" id="{9F3838F1-81A1-4229-9849-486055527A54}"/>
              </a:ext>
            </a:extLst>
          </p:cNvPr>
          <p:cNvCxnSpPr>
            <a:cxnSpLocks/>
          </p:cNvCxnSpPr>
          <p:nvPr/>
        </p:nvCxnSpPr>
        <p:spPr>
          <a:xfrm flipH="1" flipV="1">
            <a:off x="7560488" y="1878719"/>
            <a:ext cx="62689" cy="93973"/>
          </a:xfrm>
          <a:prstGeom prst="line">
            <a:avLst/>
          </a:prstGeom>
          <a:ln>
            <a:solidFill>
              <a:srgbClr val="CC99FF"/>
            </a:solidFill>
          </a:ln>
        </p:spPr>
        <p:style>
          <a:lnRef idx="2">
            <a:schemeClr val="accent1"/>
          </a:lnRef>
          <a:fillRef idx="0">
            <a:schemeClr val="accent1"/>
          </a:fillRef>
          <a:effectRef idx="1">
            <a:schemeClr val="accent1"/>
          </a:effectRef>
          <a:fontRef idx="minor">
            <a:schemeClr val="tx1"/>
          </a:fontRef>
        </p:style>
      </p:cxnSp>
      <p:cxnSp>
        <p:nvCxnSpPr>
          <p:cNvPr id="54" name="Łącznik prosty 53">
            <a:extLst>
              <a:ext uri="{FF2B5EF4-FFF2-40B4-BE49-F238E27FC236}">
                <a16:creationId xmlns:a16="http://schemas.microsoft.com/office/drawing/2014/main" id="{AA343D96-4E1A-4FE6-9F2F-A66BE5C2C387}"/>
              </a:ext>
            </a:extLst>
          </p:cNvPr>
          <p:cNvCxnSpPr>
            <a:cxnSpLocks/>
          </p:cNvCxnSpPr>
          <p:nvPr/>
        </p:nvCxnSpPr>
        <p:spPr>
          <a:xfrm>
            <a:off x="8555937" y="2205038"/>
            <a:ext cx="145150" cy="14538"/>
          </a:xfrm>
          <a:prstGeom prst="line">
            <a:avLst/>
          </a:prstGeom>
          <a:ln>
            <a:solidFill>
              <a:srgbClr val="CC99FF"/>
            </a:solidFill>
          </a:ln>
        </p:spPr>
        <p:style>
          <a:lnRef idx="2">
            <a:schemeClr val="accent1"/>
          </a:lnRef>
          <a:fillRef idx="0">
            <a:schemeClr val="accent1"/>
          </a:fillRef>
          <a:effectRef idx="1">
            <a:schemeClr val="accent1"/>
          </a:effectRef>
          <a:fontRef idx="minor">
            <a:schemeClr val="tx1"/>
          </a:fontRef>
        </p:style>
      </p:cxnSp>
      <p:cxnSp>
        <p:nvCxnSpPr>
          <p:cNvPr id="62" name="Conector recto de flecha 25">
            <a:extLst>
              <a:ext uri="{FF2B5EF4-FFF2-40B4-BE49-F238E27FC236}">
                <a16:creationId xmlns:a16="http://schemas.microsoft.com/office/drawing/2014/main" id="{BDB9F8F0-3E0A-45F4-A826-D1D9AD1591E7}"/>
              </a:ext>
            </a:extLst>
          </p:cNvPr>
          <p:cNvCxnSpPr>
            <a:cxnSpLocks/>
            <a:stCxn id="63" idx="1"/>
          </p:cNvCxnSpPr>
          <p:nvPr/>
        </p:nvCxnSpPr>
        <p:spPr>
          <a:xfrm flipV="1">
            <a:off x="6093915" y="1765303"/>
            <a:ext cx="2257" cy="55027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3" name="CuadroTexto 22">
            <a:extLst>
              <a:ext uri="{FF2B5EF4-FFF2-40B4-BE49-F238E27FC236}">
                <a16:creationId xmlns:a16="http://schemas.microsoft.com/office/drawing/2014/main" id="{B13D52DB-5E18-44BE-9503-D3C168532785}"/>
              </a:ext>
            </a:extLst>
          </p:cNvPr>
          <p:cNvSpPr txBox="1"/>
          <p:nvPr/>
        </p:nvSpPr>
        <p:spPr>
          <a:xfrm>
            <a:off x="6093915" y="2146300"/>
            <a:ext cx="949511" cy="338554"/>
          </a:xfrm>
          <a:prstGeom prst="rect">
            <a:avLst/>
          </a:prstGeom>
          <a:ln w="3175"/>
        </p:spPr>
        <p:style>
          <a:lnRef idx="2">
            <a:schemeClr val="dk1"/>
          </a:lnRef>
          <a:fillRef idx="1">
            <a:schemeClr val="lt1"/>
          </a:fillRef>
          <a:effectRef idx="0">
            <a:schemeClr val="dk1"/>
          </a:effectRef>
          <a:fontRef idx="minor">
            <a:schemeClr val="dk1"/>
          </a:fontRef>
        </p:style>
        <p:txBody>
          <a:bodyPr wrap="square" rtlCol="0">
            <a:spAutoFit/>
          </a:bodyPr>
          <a:lstStyle/>
          <a:p>
            <a:r>
              <a:rPr lang="lt-LT" sz="800" dirty="0">
                <a:ln w="0"/>
                <a:solidFill>
                  <a:schemeClr val="tx1"/>
                </a:solidFill>
                <a:effectLst>
                  <a:outerShdw blurRad="38100" dist="19050" dir="2700000" algn="tl" rotWithShape="0">
                    <a:schemeClr val="dk1">
                      <a:alpha val="40000"/>
                    </a:schemeClr>
                  </a:outerShdw>
                </a:effectLst>
              </a:rPr>
              <a:t>KELIAS NR. 2904 / </a:t>
            </a:r>
            <a:r>
              <a:rPr lang="pl-PL" sz="800" dirty="0">
                <a:ln w="0"/>
                <a:solidFill>
                  <a:schemeClr val="tx1"/>
                </a:solidFill>
                <a:effectLst>
                  <a:outerShdw blurRad="38100" dist="19050" dir="2700000" algn="tl" rotWithShape="0">
                    <a:schemeClr val="dk1">
                      <a:alpha val="40000"/>
                    </a:schemeClr>
                  </a:outerShdw>
                </a:effectLst>
              </a:rPr>
              <a:t>ROAD NO. 2904</a:t>
            </a:r>
            <a:endParaRPr lang="es-ES" sz="800" dirty="0">
              <a:ln w="0"/>
              <a:solidFill>
                <a:schemeClr val="tx1"/>
              </a:solidFill>
              <a:effectLst>
                <a:outerShdw blurRad="38100" dist="19050" dir="2700000" algn="tl" rotWithShape="0">
                  <a:schemeClr val="dk1">
                    <a:alpha val="40000"/>
                  </a:schemeClr>
                </a:outerShdw>
              </a:effectLst>
            </a:endParaRPr>
          </a:p>
        </p:txBody>
      </p:sp>
      <p:cxnSp>
        <p:nvCxnSpPr>
          <p:cNvPr id="66" name="Conector recto de flecha 25">
            <a:extLst>
              <a:ext uri="{FF2B5EF4-FFF2-40B4-BE49-F238E27FC236}">
                <a16:creationId xmlns:a16="http://schemas.microsoft.com/office/drawing/2014/main" id="{3381739A-938B-47CB-94F3-835C8EF3CA2D}"/>
              </a:ext>
            </a:extLst>
          </p:cNvPr>
          <p:cNvCxnSpPr>
            <a:cxnSpLocks/>
          </p:cNvCxnSpPr>
          <p:nvPr/>
        </p:nvCxnSpPr>
        <p:spPr>
          <a:xfrm flipH="1" flipV="1">
            <a:off x="5557634" y="1734440"/>
            <a:ext cx="176867" cy="41186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7" name="CuadroTexto 22">
            <a:extLst>
              <a:ext uri="{FF2B5EF4-FFF2-40B4-BE49-F238E27FC236}">
                <a16:creationId xmlns:a16="http://schemas.microsoft.com/office/drawing/2014/main" id="{6A8CA754-FAB3-4048-B019-96E7FC32C1E5}"/>
              </a:ext>
            </a:extLst>
          </p:cNvPr>
          <p:cNvSpPr txBox="1"/>
          <p:nvPr/>
        </p:nvSpPr>
        <p:spPr>
          <a:xfrm>
            <a:off x="4607456" y="2144072"/>
            <a:ext cx="1405854" cy="584775"/>
          </a:xfrm>
          <a:prstGeom prst="rect">
            <a:avLst/>
          </a:prstGeom>
          <a:ln w="3175"/>
        </p:spPr>
        <p:style>
          <a:lnRef idx="2">
            <a:schemeClr val="dk1"/>
          </a:lnRef>
          <a:fillRef idx="1">
            <a:schemeClr val="lt1"/>
          </a:fillRef>
          <a:effectRef idx="0">
            <a:schemeClr val="dk1"/>
          </a:effectRef>
          <a:fontRef idx="minor">
            <a:schemeClr val="dk1"/>
          </a:fontRef>
        </p:style>
        <p:txBody>
          <a:bodyPr wrap="square" rtlCol="0">
            <a:spAutoFit/>
          </a:bodyPr>
          <a:lstStyle/>
          <a:p>
            <a:r>
              <a:rPr lang="lt-LT" sz="800" dirty="0">
                <a:ln w="0"/>
                <a:solidFill>
                  <a:schemeClr val="tx1"/>
                </a:solidFill>
                <a:effectLst>
                  <a:outerShdw blurRad="38100" dist="19050" dir="2700000" algn="tl" rotWithShape="0">
                    <a:schemeClr val="dk1">
                      <a:alpha val="40000"/>
                    </a:schemeClr>
                  </a:outerShdw>
                </a:effectLst>
              </a:rPr>
              <a:t>SANKIRTA SU SIAURUOJU GELEŽINKELIU /  </a:t>
            </a:r>
            <a:r>
              <a:rPr lang="pl-PL" sz="800" dirty="0" err="1">
                <a:ln w="0"/>
                <a:solidFill>
                  <a:schemeClr val="tx1"/>
                </a:solidFill>
                <a:effectLst>
                  <a:outerShdw blurRad="38100" dist="19050" dir="2700000" algn="tl" rotWithShape="0">
                    <a:schemeClr val="dk1">
                      <a:alpha val="40000"/>
                    </a:schemeClr>
                  </a:outerShdw>
                </a:effectLst>
              </a:rPr>
              <a:t>INTERSECTION</a:t>
            </a:r>
            <a:r>
              <a:rPr lang="pl-PL" sz="800" dirty="0">
                <a:ln w="0"/>
                <a:solidFill>
                  <a:schemeClr val="tx1"/>
                </a:solidFill>
                <a:effectLst>
                  <a:outerShdw blurRad="38100" dist="19050" dir="2700000" algn="tl" rotWithShape="0">
                    <a:schemeClr val="dk1">
                      <a:alpha val="40000"/>
                    </a:schemeClr>
                  </a:outerShdw>
                </a:effectLst>
              </a:rPr>
              <a:t> WITH </a:t>
            </a:r>
          </a:p>
          <a:p>
            <a:r>
              <a:rPr lang="pl-PL" sz="800" dirty="0">
                <a:ln w="0"/>
                <a:solidFill>
                  <a:schemeClr val="tx1"/>
                </a:solidFill>
                <a:effectLst>
                  <a:outerShdw blurRad="38100" dist="19050" dir="2700000" algn="tl" rotWithShape="0">
                    <a:schemeClr val="dk1">
                      <a:alpha val="40000"/>
                    </a:schemeClr>
                  </a:outerShdw>
                </a:effectLst>
              </a:rPr>
              <a:t>NARROW GAUGE</a:t>
            </a:r>
            <a:endParaRPr lang="es-ES" sz="800" dirty="0">
              <a:ln w="0"/>
              <a:solidFill>
                <a:schemeClr val="tx1"/>
              </a:solidFill>
              <a:effectLst>
                <a:outerShdw blurRad="38100" dist="19050" dir="2700000" algn="tl" rotWithShape="0">
                  <a:schemeClr val="dk1">
                    <a:alpha val="40000"/>
                  </a:schemeClr>
                </a:outerShdw>
              </a:effectLst>
            </a:endParaRPr>
          </a:p>
        </p:txBody>
      </p:sp>
      <p:cxnSp>
        <p:nvCxnSpPr>
          <p:cNvPr id="69" name="Conector recto de flecha 25">
            <a:extLst>
              <a:ext uri="{FF2B5EF4-FFF2-40B4-BE49-F238E27FC236}">
                <a16:creationId xmlns:a16="http://schemas.microsoft.com/office/drawing/2014/main" id="{3737C7EB-50C7-4CF2-9CC0-506C6DDFF016}"/>
              </a:ext>
            </a:extLst>
          </p:cNvPr>
          <p:cNvCxnSpPr>
            <a:cxnSpLocks/>
            <a:stCxn id="70" idx="3"/>
          </p:cNvCxnSpPr>
          <p:nvPr/>
        </p:nvCxnSpPr>
        <p:spPr>
          <a:xfrm flipV="1">
            <a:off x="8218693" y="2023403"/>
            <a:ext cx="209871" cy="40435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0" name="CuadroTexto 22">
            <a:extLst>
              <a:ext uri="{FF2B5EF4-FFF2-40B4-BE49-F238E27FC236}">
                <a16:creationId xmlns:a16="http://schemas.microsoft.com/office/drawing/2014/main" id="{2A009D95-5E47-4D52-90EA-4B9A0FE255F6}"/>
              </a:ext>
            </a:extLst>
          </p:cNvPr>
          <p:cNvSpPr txBox="1"/>
          <p:nvPr/>
        </p:nvSpPr>
        <p:spPr>
          <a:xfrm>
            <a:off x="7295315" y="2258482"/>
            <a:ext cx="923378" cy="338554"/>
          </a:xfrm>
          <a:prstGeom prst="rect">
            <a:avLst/>
          </a:prstGeom>
          <a:ln w="3175"/>
        </p:spPr>
        <p:style>
          <a:lnRef idx="2">
            <a:schemeClr val="dk1"/>
          </a:lnRef>
          <a:fillRef idx="1">
            <a:schemeClr val="lt1"/>
          </a:fillRef>
          <a:effectRef idx="0">
            <a:schemeClr val="dk1"/>
          </a:effectRef>
          <a:fontRef idx="minor">
            <a:schemeClr val="dk1"/>
          </a:fontRef>
        </p:style>
        <p:txBody>
          <a:bodyPr wrap="square" rtlCol="0">
            <a:spAutoFit/>
          </a:bodyPr>
          <a:lstStyle/>
          <a:p>
            <a:r>
              <a:rPr lang="lt-LT" sz="800" dirty="0">
                <a:ln w="0"/>
                <a:solidFill>
                  <a:schemeClr val="tx1"/>
                </a:solidFill>
                <a:effectLst>
                  <a:outerShdw blurRad="38100" dist="19050" dir="2700000" algn="tl" rotWithShape="0">
                    <a:schemeClr val="dk1">
                      <a:alpha val="40000"/>
                    </a:schemeClr>
                  </a:outerShdw>
                </a:effectLst>
              </a:rPr>
              <a:t>KELIAS NR. 3013 / </a:t>
            </a:r>
            <a:r>
              <a:rPr lang="pl-PL" sz="800" dirty="0">
                <a:ln w="0"/>
                <a:solidFill>
                  <a:schemeClr val="tx1"/>
                </a:solidFill>
                <a:effectLst>
                  <a:outerShdw blurRad="38100" dist="19050" dir="2700000" algn="tl" rotWithShape="0">
                    <a:schemeClr val="dk1">
                      <a:alpha val="40000"/>
                    </a:schemeClr>
                  </a:outerShdw>
                </a:effectLst>
              </a:rPr>
              <a:t>ROAD NO. 3013</a:t>
            </a:r>
            <a:endParaRPr lang="es-ES" sz="800" dirty="0">
              <a:ln w="0"/>
              <a:solidFill>
                <a:schemeClr val="tx1"/>
              </a:solidFill>
              <a:effectLst>
                <a:outerShdw blurRad="38100" dist="19050" dir="2700000" algn="tl" rotWithShape="0">
                  <a:schemeClr val="dk1">
                    <a:alpha val="40000"/>
                  </a:schemeClr>
                </a:outerShdw>
              </a:effectLst>
            </a:endParaRPr>
          </a:p>
        </p:txBody>
      </p:sp>
      <p:pic>
        <p:nvPicPr>
          <p:cNvPr id="74" name="Obraz 73">
            <a:extLst>
              <a:ext uri="{FF2B5EF4-FFF2-40B4-BE49-F238E27FC236}">
                <a16:creationId xmlns:a16="http://schemas.microsoft.com/office/drawing/2014/main" id="{253F1ABC-C690-4015-9C1A-549A1CFD7D7F}"/>
              </a:ext>
            </a:extLst>
          </p:cNvPr>
          <p:cNvPicPr>
            <a:picLocks noChangeAspect="1"/>
          </p:cNvPicPr>
          <p:nvPr/>
        </p:nvPicPr>
        <p:blipFill>
          <a:blip r:embed="rId4"/>
          <a:stretch>
            <a:fillRect/>
          </a:stretch>
        </p:blipFill>
        <p:spPr>
          <a:xfrm>
            <a:off x="351465" y="1304604"/>
            <a:ext cx="2505567" cy="3571153"/>
          </a:xfrm>
          <a:prstGeom prst="rect">
            <a:avLst/>
          </a:prstGeom>
        </p:spPr>
      </p:pic>
      <p:sp>
        <p:nvSpPr>
          <p:cNvPr id="75" name="Elipse 11">
            <a:extLst>
              <a:ext uri="{FF2B5EF4-FFF2-40B4-BE49-F238E27FC236}">
                <a16:creationId xmlns:a16="http://schemas.microsoft.com/office/drawing/2014/main" id="{A7BEFF66-F9B4-4385-8373-CEC4DB6276CB}"/>
              </a:ext>
            </a:extLst>
          </p:cNvPr>
          <p:cNvSpPr/>
          <p:nvPr/>
        </p:nvSpPr>
        <p:spPr>
          <a:xfrm rot="272843">
            <a:off x="804170" y="2609112"/>
            <a:ext cx="628979" cy="1237856"/>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77" name="Łącznik prosty ze strzałką 76">
            <a:extLst>
              <a:ext uri="{FF2B5EF4-FFF2-40B4-BE49-F238E27FC236}">
                <a16:creationId xmlns:a16="http://schemas.microsoft.com/office/drawing/2014/main" id="{49014ADF-A3F1-4E7D-B8B0-7F96E4F254D4}"/>
              </a:ext>
            </a:extLst>
          </p:cNvPr>
          <p:cNvCxnSpPr>
            <a:cxnSpLocks/>
          </p:cNvCxnSpPr>
          <p:nvPr/>
        </p:nvCxnSpPr>
        <p:spPr>
          <a:xfrm>
            <a:off x="1424814" y="3144705"/>
            <a:ext cx="1959976"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85" name="Obraz 84">
            <a:extLst>
              <a:ext uri="{FF2B5EF4-FFF2-40B4-BE49-F238E27FC236}">
                <a16:creationId xmlns:a16="http://schemas.microsoft.com/office/drawing/2014/main" id="{DB04841A-B866-4270-95C3-57A8D0AEC157}"/>
              </a:ext>
            </a:extLst>
          </p:cNvPr>
          <p:cNvPicPr>
            <a:picLocks noChangeAspect="1"/>
          </p:cNvPicPr>
          <p:nvPr/>
        </p:nvPicPr>
        <p:blipFill>
          <a:blip r:embed="rId5"/>
          <a:stretch>
            <a:fillRect/>
          </a:stretch>
        </p:blipFill>
        <p:spPr>
          <a:xfrm>
            <a:off x="3497743" y="3431486"/>
            <a:ext cx="5527336" cy="1529923"/>
          </a:xfrm>
          <a:prstGeom prst="rect">
            <a:avLst/>
          </a:prstGeom>
        </p:spPr>
      </p:pic>
      <p:cxnSp>
        <p:nvCxnSpPr>
          <p:cNvPr id="86" name="Łącznik prosty 85">
            <a:extLst>
              <a:ext uri="{FF2B5EF4-FFF2-40B4-BE49-F238E27FC236}">
                <a16:creationId xmlns:a16="http://schemas.microsoft.com/office/drawing/2014/main" id="{F24C8947-D5EA-4651-917C-9BC82CA955D9}"/>
              </a:ext>
            </a:extLst>
          </p:cNvPr>
          <p:cNvCxnSpPr>
            <a:cxnSpLocks/>
          </p:cNvCxnSpPr>
          <p:nvPr/>
        </p:nvCxnSpPr>
        <p:spPr>
          <a:xfrm flipH="1">
            <a:off x="5443715" y="4619670"/>
            <a:ext cx="290787" cy="44561"/>
          </a:xfrm>
          <a:prstGeom prst="line">
            <a:avLst/>
          </a:prstGeom>
          <a:ln>
            <a:solidFill>
              <a:srgbClr val="CC99FF"/>
            </a:solidFill>
          </a:ln>
        </p:spPr>
        <p:style>
          <a:lnRef idx="2">
            <a:schemeClr val="accent1"/>
          </a:lnRef>
          <a:fillRef idx="0">
            <a:schemeClr val="accent1"/>
          </a:fillRef>
          <a:effectRef idx="1">
            <a:schemeClr val="accent1"/>
          </a:effectRef>
          <a:fontRef idx="minor">
            <a:schemeClr val="tx1"/>
          </a:fontRef>
        </p:style>
      </p:cxnSp>
      <p:cxnSp>
        <p:nvCxnSpPr>
          <p:cNvPr id="87" name="Łącznik prosty 86">
            <a:extLst>
              <a:ext uri="{FF2B5EF4-FFF2-40B4-BE49-F238E27FC236}">
                <a16:creationId xmlns:a16="http://schemas.microsoft.com/office/drawing/2014/main" id="{EBC8EEC1-2880-4F57-B4FE-116F724601E7}"/>
              </a:ext>
            </a:extLst>
          </p:cNvPr>
          <p:cNvCxnSpPr>
            <a:cxnSpLocks/>
          </p:cNvCxnSpPr>
          <p:nvPr/>
        </p:nvCxnSpPr>
        <p:spPr>
          <a:xfrm flipV="1">
            <a:off x="5409188" y="4387286"/>
            <a:ext cx="0" cy="287061"/>
          </a:xfrm>
          <a:prstGeom prst="line">
            <a:avLst/>
          </a:prstGeom>
          <a:ln>
            <a:solidFill>
              <a:srgbClr val="CC99FF"/>
            </a:solidFill>
          </a:ln>
        </p:spPr>
        <p:style>
          <a:lnRef idx="2">
            <a:schemeClr val="accent1"/>
          </a:lnRef>
          <a:fillRef idx="0">
            <a:schemeClr val="accent1"/>
          </a:fillRef>
          <a:effectRef idx="1">
            <a:schemeClr val="accent1"/>
          </a:effectRef>
          <a:fontRef idx="minor">
            <a:schemeClr val="tx1"/>
          </a:fontRef>
        </p:style>
      </p:cxnSp>
      <p:cxnSp>
        <p:nvCxnSpPr>
          <p:cNvPr id="88" name="Łącznik prosty 87">
            <a:extLst>
              <a:ext uri="{FF2B5EF4-FFF2-40B4-BE49-F238E27FC236}">
                <a16:creationId xmlns:a16="http://schemas.microsoft.com/office/drawing/2014/main" id="{521E72D8-E669-4993-B951-06623E1AA592}"/>
              </a:ext>
            </a:extLst>
          </p:cNvPr>
          <p:cNvCxnSpPr>
            <a:cxnSpLocks/>
          </p:cNvCxnSpPr>
          <p:nvPr/>
        </p:nvCxnSpPr>
        <p:spPr>
          <a:xfrm flipV="1">
            <a:off x="4873545" y="4154510"/>
            <a:ext cx="35061" cy="291608"/>
          </a:xfrm>
          <a:prstGeom prst="line">
            <a:avLst/>
          </a:prstGeom>
          <a:ln>
            <a:solidFill>
              <a:srgbClr val="CC99FF"/>
            </a:solidFill>
          </a:ln>
        </p:spPr>
        <p:style>
          <a:lnRef idx="2">
            <a:schemeClr val="accent1"/>
          </a:lnRef>
          <a:fillRef idx="0">
            <a:schemeClr val="accent1"/>
          </a:fillRef>
          <a:effectRef idx="1">
            <a:schemeClr val="accent1"/>
          </a:effectRef>
          <a:fontRef idx="minor">
            <a:schemeClr val="tx1"/>
          </a:fontRef>
        </p:style>
      </p:cxnSp>
      <p:cxnSp>
        <p:nvCxnSpPr>
          <p:cNvPr id="89" name="Łącznik prosty 88">
            <a:extLst>
              <a:ext uri="{FF2B5EF4-FFF2-40B4-BE49-F238E27FC236}">
                <a16:creationId xmlns:a16="http://schemas.microsoft.com/office/drawing/2014/main" id="{19EB2E30-187D-441B-B3F8-178262621C5E}"/>
              </a:ext>
            </a:extLst>
          </p:cNvPr>
          <p:cNvCxnSpPr>
            <a:cxnSpLocks/>
          </p:cNvCxnSpPr>
          <p:nvPr/>
        </p:nvCxnSpPr>
        <p:spPr>
          <a:xfrm flipH="1">
            <a:off x="4266463" y="4169172"/>
            <a:ext cx="334962" cy="73065"/>
          </a:xfrm>
          <a:prstGeom prst="line">
            <a:avLst/>
          </a:prstGeom>
          <a:ln>
            <a:solidFill>
              <a:srgbClr val="CC99FF"/>
            </a:solidFill>
          </a:ln>
        </p:spPr>
        <p:style>
          <a:lnRef idx="2">
            <a:schemeClr val="accent1"/>
          </a:lnRef>
          <a:fillRef idx="0">
            <a:schemeClr val="accent1"/>
          </a:fillRef>
          <a:effectRef idx="1">
            <a:schemeClr val="accent1"/>
          </a:effectRef>
          <a:fontRef idx="minor">
            <a:schemeClr val="tx1"/>
          </a:fontRef>
        </p:style>
      </p:cxnSp>
      <p:cxnSp>
        <p:nvCxnSpPr>
          <p:cNvPr id="90" name="Łącznik prosty 89">
            <a:extLst>
              <a:ext uri="{FF2B5EF4-FFF2-40B4-BE49-F238E27FC236}">
                <a16:creationId xmlns:a16="http://schemas.microsoft.com/office/drawing/2014/main" id="{11391237-76CF-4881-A1E9-B042F387253E}"/>
              </a:ext>
            </a:extLst>
          </p:cNvPr>
          <p:cNvCxnSpPr>
            <a:cxnSpLocks/>
          </p:cNvCxnSpPr>
          <p:nvPr/>
        </p:nvCxnSpPr>
        <p:spPr>
          <a:xfrm flipH="1">
            <a:off x="4607457" y="4169172"/>
            <a:ext cx="301150" cy="0"/>
          </a:xfrm>
          <a:prstGeom prst="line">
            <a:avLst/>
          </a:prstGeom>
          <a:ln>
            <a:solidFill>
              <a:srgbClr val="CC99FF"/>
            </a:solidFill>
          </a:ln>
        </p:spPr>
        <p:style>
          <a:lnRef idx="2">
            <a:schemeClr val="accent1"/>
          </a:lnRef>
          <a:fillRef idx="0">
            <a:schemeClr val="accent1"/>
          </a:fillRef>
          <a:effectRef idx="1">
            <a:schemeClr val="accent1"/>
          </a:effectRef>
          <a:fontRef idx="minor">
            <a:schemeClr val="tx1"/>
          </a:fontRef>
        </p:style>
      </p:cxnSp>
      <p:cxnSp>
        <p:nvCxnSpPr>
          <p:cNvPr id="91" name="Łącznik prosty 90">
            <a:extLst>
              <a:ext uri="{FF2B5EF4-FFF2-40B4-BE49-F238E27FC236}">
                <a16:creationId xmlns:a16="http://schemas.microsoft.com/office/drawing/2014/main" id="{F5C9F58D-A39D-4FA7-BF3F-C6B268153BBF}"/>
              </a:ext>
            </a:extLst>
          </p:cNvPr>
          <p:cNvCxnSpPr>
            <a:cxnSpLocks/>
          </p:cNvCxnSpPr>
          <p:nvPr/>
        </p:nvCxnSpPr>
        <p:spPr>
          <a:xfrm flipV="1">
            <a:off x="4151636" y="3691963"/>
            <a:ext cx="37052" cy="462547"/>
          </a:xfrm>
          <a:prstGeom prst="line">
            <a:avLst/>
          </a:prstGeom>
          <a:ln>
            <a:solidFill>
              <a:srgbClr val="CC99FF"/>
            </a:solidFill>
          </a:ln>
        </p:spPr>
        <p:style>
          <a:lnRef idx="2">
            <a:schemeClr val="accent1"/>
          </a:lnRef>
          <a:fillRef idx="0">
            <a:schemeClr val="accent1"/>
          </a:fillRef>
          <a:effectRef idx="1">
            <a:schemeClr val="accent1"/>
          </a:effectRef>
          <a:fontRef idx="minor">
            <a:schemeClr val="tx1"/>
          </a:fontRef>
        </p:style>
      </p:cxnSp>
      <p:cxnSp>
        <p:nvCxnSpPr>
          <p:cNvPr id="92" name="Łącznik prosty 91">
            <a:extLst>
              <a:ext uri="{FF2B5EF4-FFF2-40B4-BE49-F238E27FC236}">
                <a16:creationId xmlns:a16="http://schemas.microsoft.com/office/drawing/2014/main" id="{F44CE5BE-2127-4476-99CD-4FC3B0E99922}"/>
              </a:ext>
            </a:extLst>
          </p:cNvPr>
          <p:cNvCxnSpPr>
            <a:cxnSpLocks/>
          </p:cNvCxnSpPr>
          <p:nvPr/>
        </p:nvCxnSpPr>
        <p:spPr>
          <a:xfrm flipV="1">
            <a:off x="4873544" y="4387286"/>
            <a:ext cx="570171" cy="58832"/>
          </a:xfrm>
          <a:prstGeom prst="line">
            <a:avLst/>
          </a:prstGeom>
          <a:ln>
            <a:solidFill>
              <a:srgbClr val="CC99FF"/>
            </a:solidFill>
          </a:ln>
        </p:spPr>
        <p:style>
          <a:lnRef idx="2">
            <a:schemeClr val="accent1"/>
          </a:lnRef>
          <a:fillRef idx="0">
            <a:schemeClr val="accent1"/>
          </a:fillRef>
          <a:effectRef idx="1">
            <a:schemeClr val="accent1"/>
          </a:effectRef>
          <a:fontRef idx="minor">
            <a:schemeClr val="tx1"/>
          </a:fontRef>
        </p:style>
      </p:cxnSp>
      <p:cxnSp>
        <p:nvCxnSpPr>
          <p:cNvPr id="122" name="Łącznik prosty 121">
            <a:extLst>
              <a:ext uri="{FF2B5EF4-FFF2-40B4-BE49-F238E27FC236}">
                <a16:creationId xmlns:a16="http://schemas.microsoft.com/office/drawing/2014/main" id="{56778748-EA88-486D-972D-5A65B832A92A}"/>
              </a:ext>
            </a:extLst>
          </p:cNvPr>
          <p:cNvCxnSpPr>
            <a:cxnSpLocks/>
          </p:cNvCxnSpPr>
          <p:nvPr/>
        </p:nvCxnSpPr>
        <p:spPr>
          <a:xfrm flipH="1" flipV="1">
            <a:off x="4140307" y="4154510"/>
            <a:ext cx="96762" cy="104422"/>
          </a:xfrm>
          <a:prstGeom prst="line">
            <a:avLst/>
          </a:prstGeom>
          <a:ln>
            <a:solidFill>
              <a:srgbClr val="CC99FF"/>
            </a:solidFill>
          </a:ln>
        </p:spPr>
        <p:style>
          <a:lnRef idx="2">
            <a:schemeClr val="accent1"/>
          </a:lnRef>
          <a:fillRef idx="0">
            <a:schemeClr val="accent1"/>
          </a:fillRef>
          <a:effectRef idx="1">
            <a:schemeClr val="accent1"/>
          </a:effectRef>
          <a:fontRef idx="minor">
            <a:schemeClr val="tx1"/>
          </a:fontRef>
        </p:style>
      </p:cxnSp>
      <p:cxnSp>
        <p:nvCxnSpPr>
          <p:cNvPr id="125" name="Łącznik prosty 124">
            <a:extLst>
              <a:ext uri="{FF2B5EF4-FFF2-40B4-BE49-F238E27FC236}">
                <a16:creationId xmlns:a16="http://schemas.microsoft.com/office/drawing/2014/main" id="{00B69DCE-DB66-4508-9339-FB16F81FCB9A}"/>
              </a:ext>
            </a:extLst>
          </p:cNvPr>
          <p:cNvCxnSpPr>
            <a:cxnSpLocks/>
          </p:cNvCxnSpPr>
          <p:nvPr/>
        </p:nvCxnSpPr>
        <p:spPr>
          <a:xfrm flipH="1" flipV="1">
            <a:off x="3657600" y="3667407"/>
            <a:ext cx="535329" cy="16311"/>
          </a:xfrm>
          <a:prstGeom prst="line">
            <a:avLst/>
          </a:prstGeom>
          <a:ln>
            <a:solidFill>
              <a:srgbClr val="CC99FF"/>
            </a:solidFill>
          </a:ln>
        </p:spPr>
        <p:style>
          <a:lnRef idx="2">
            <a:schemeClr val="accent1"/>
          </a:lnRef>
          <a:fillRef idx="0">
            <a:schemeClr val="accent1"/>
          </a:fillRef>
          <a:effectRef idx="1">
            <a:schemeClr val="accent1"/>
          </a:effectRef>
          <a:fontRef idx="minor">
            <a:schemeClr val="tx1"/>
          </a:fontRef>
        </p:style>
      </p:cxnSp>
      <p:cxnSp>
        <p:nvCxnSpPr>
          <p:cNvPr id="127" name="Łącznik prosty 126">
            <a:extLst>
              <a:ext uri="{FF2B5EF4-FFF2-40B4-BE49-F238E27FC236}">
                <a16:creationId xmlns:a16="http://schemas.microsoft.com/office/drawing/2014/main" id="{3721D4C6-332E-4FC0-AEF2-544566FF75FC}"/>
              </a:ext>
            </a:extLst>
          </p:cNvPr>
          <p:cNvCxnSpPr>
            <a:cxnSpLocks/>
          </p:cNvCxnSpPr>
          <p:nvPr/>
        </p:nvCxnSpPr>
        <p:spPr>
          <a:xfrm flipV="1">
            <a:off x="3657600" y="3420118"/>
            <a:ext cx="17530" cy="271845"/>
          </a:xfrm>
          <a:prstGeom prst="line">
            <a:avLst/>
          </a:prstGeom>
          <a:ln>
            <a:solidFill>
              <a:srgbClr val="CC99FF"/>
            </a:solidFill>
          </a:ln>
        </p:spPr>
        <p:style>
          <a:lnRef idx="2">
            <a:schemeClr val="accent1"/>
          </a:lnRef>
          <a:fillRef idx="0">
            <a:schemeClr val="accent1"/>
          </a:fillRef>
          <a:effectRef idx="1">
            <a:schemeClr val="accent1"/>
          </a:effectRef>
          <a:fontRef idx="minor">
            <a:schemeClr val="tx1"/>
          </a:fontRef>
        </p:style>
      </p:cxnSp>
      <p:cxnSp>
        <p:nvCxnSpPr>
          <p:cNvPr id="129" name="Łącznik prosty 128">
            <a:extLst>
              <a:ext uri="{FF2B5EF4-FFF2-40B4-BE49-F238E27FC236}">
                <a16:creationId xmlns:a16="http://schemas.microsoft.com/office/drawing/2014/main" id="{D80CD792-8E3E-400A-80EA-621FBABFF158}"/>
              </a:ext>
            </a:extLst>
          </p:cNvPr>
          <p:cNvCxnSpPr>
            <a:cxnSpLocks/>
          </p:cNvCxnSpPr>
          <p:nvPr/>
        </p:nvCxnSpPr>
        <p:spPr>
          <a:xfrm flipH="1" flipV="1">
            <a:off x="5703082" y="4619670"/>
            <a:ext cx="48487" cy="324523"/>
          </a:xfrm>
          <a:prstGeom prst="line">
            <a:avLst/>
          </a:prstGeom>
          <a:ln>
            <a:solidFill>
              <a:srgbClr val="CC99FF"/>
            </a:solidFill>
          </a:ln>
        </p:spPr>
        <p:style>
          <a:lnRef idx="2">
            <a:schemeClr val="accent1"/>
          </a:lnRef>
          <a:fillRef idx="0">
            <a:schemeClr val="accent1"/>
          </a:fillRef>
          <a:effectRef idx="1">
            <a:schemeClr val="accent1"/>
          </a:effectRef>
          <a:fontRef idx="minor">
            <a:schemeClr val="tx1"/>
          </a:fontRef>
        </p:style>
      </p:cxnSp>
      <p:sp>
        <p:nvSpPr>
          <p:cNvPr id="132" name="CuadroTexto 21">
            <a:extLst>
              <a:ext uri="{FF2B5EF4-FFF2-40B4-BE49-F238E27FC236}">
                <a16:creationId xmlns:a16="http://schemas.microsoft.com/office/drawing/2014/main" id="{D7F40316-38AD-4F80-91B3-ECE956BF92F0}"/>
              </a:ext>
            </a:extLst>
          </p:cNvPr>
          <p:cNvSpPr txBox="1"/>
          <p:nvPr/>
        </p:nvSpPr>
        <p:spPr>
          <a:xfrm>
            <a:off x="5795300" y="4560218"/>
            <a:ext cx="1159292" cy="230832"/>
          </a:xfrm>
          <a:prstGeom prst="rect">
            <a:avLst/>
          </a:prstGeom>
          <a:noFill/>
        </p:spPr>
        <p:txBody>
          <a:bodyPr wrap="none" rtlCol="0">
            <a:spAutoFit/>
          </a:bodyPr>
          <a:lstStyle/>
          <a:p>
            <a:r>
              <a:rPr lang="lt-LT" sz="900" b="1" dirty="0">
                <a:solidFill>
                  <a:srgbClr val="AE88CE"/>
                </a:solidFill>
              </a:rPr>
              <a:t>SAVIVALDYBĖS RIBA</a:t>
            </a:r>
            <a:endParaRPr lang="es-ES" sz="900" b="1" dirty="0">
              <a:solidFill>
                <a:srgbClr val="AE88CE"/>
              </a:solidFill>
            </a:endParaRPr>
          </a:p>
        </p:txBody>
      </p:sp>
      <p:sp>
        <p:nvSpPr>
          <p:cNvPr id="133" name="CuadroTexto 22">
            <a:extLst>
              <a:ext uri="{FF2B5EF4-FFF2-40B4-BE49-F238E27FC236}">
                <a16:creationId xmlns:a16="http://schemas.microsoft.com/office/drawing/2014/main" id="{D89B5FB1-F26A-45A0-9415-F60094D7DD2E}"/>
              </a:ext>
            </a:extLst>
          </p:cNvPr>
          <p:cNvSpPr txBox="1"/>
          <p:nvPr/>
        </p:nvSpPr>
        <p:spPr>
          <a:xfrm>
            <a:off x="4294477" y="3474063"/>
            <a:ext cx="785793" cy="246221"/>
          </a:xfrm>
          <a:prstGeom prst="rect">
            <a:avLst/>
          </a:prstGeom>
          <a:noFill/>
          <a:ln>
            <a:solidFill>
              <a:srgbClr val="00B0F0"/>
            </a:solidFill>
          </a:ln>
        </p:spPr>
        <p:txBody>
          <a:bodyPr wrap="none" rtlCol="0">
            <a:spAutoFit/>
          </a:bodyPr>
          <a:lstStyle/>
          <a:p>
            <a:r>
              <a:rPr lang="en-GB" sz="1000" dirty="0">
                <a:solidFill>
                  <a:srgbClr val="00B0F0"/>
                </a:solidFill>
              </a:rPr>
              <a:t>PANEVĖŽYS</a:t>
            </a:r>
            <a:endParaRPr lang="es-ES" sz="1000" dirty="0">
              <a:solidFill>
                <a:srgbClr val="00B0F0"/>
              </a:solidFill>
            </a:endParaRPr>
          </a:p>
        </p:txBody>
      </p:sp>
      <p:sp>
        <p:nvSpPr>
          <p:cNvPr id="134" name="CuadroTexto 22">
            <a:extLst>
              <a:ext uri="{FF2B5EF4-FFF2-40B4-BE49-F238E27FC236}">
                <a16:creationId xmlns:a16="http://schemas.microsoft.com/office/drawing/2014/main" id="{E985A215-6161-4820-AA74-19E91D57AB6E}"/>
              </a:ext>
            </a:extLst>
          </p:cNvPr>
          <p:cNvSpPr txBox="1"/>
          <p:nvPr/>
        </p:nvSpPr>
        <p:spPr>
          <a:xfrm>
            <a:off x="3593222" y="4606613"/>
            <a:ext cx="747823" cy="246221"/>
          </a:xfrm>
          <a:prstGeom prst="rect">
            <a:avLst/>
          </a:prstGeom>
          <a:noFill/>
          <a:ln>
            <a:solidFill>
              <a:srgbClr val="00B0F0"/>
            </a:solidFill>
          </a:ln>
        </p:spPr>
        <p:txBody>
          <a:bodyPr wrap="square" rtlCol="0">
            <a:spAutoFit/>
          </a:bodyPr>
          <a:lstStyle/>
          <a:p>
            <a:r>
              <a:rPr lang="en-GB" sz="1000" dirty="0">
                <a:solidFill>
                  <a:srgbClr val="00B0F0"/>
                </a:solidFill>
              </a:rPr>
              <a:t>P</a:t>
            </a:r>
            <a:r>
              <a:rPr lang="pl-PL" sz="1000" dirty="0">
                <a:solidFill>
                  <a:srgbClr val="00B0F0"/>
                </a:solidFill>
              </a:rPr>
              <a:t>A</a:t>
            </a:r>
            <a:r>
              <a:rPr lang="lt-LT" sz="1000" dirty="0">
                <a:solidFill>
                  <a:srgbClr val="00B0F0"/>
                </a:solidFill>
              </a:rPr>
              <a:t>S</a:t>
            </a:r>
            <a:r>
              <a:rPr lang="pl-PL" sz="1000" dirty="0">
                <a:solidFill>
                  <a:srgbClr val="00B0F0"/>
                </a:solidFill>
              </a:rPr>
              <a:t>VALYS</a:t>
            </a:r>
            <a:endParaRPr lang="es-ES" sz="1000" dirty="0">
              <a:solidFill>
                <a:srgbClr val="00B0F0"/>
              </a:solidFill>
            </a:endParaRPr>
          </a:p>
        </p:txBody>
      </p:sp>
      <p:sp>
        <p:nvSpPr>
          <p:cNvPr id="135" name="CuadroTexto 22">
            <a:extLst>
              <a:ext uri="{FF2B5EF4-FFF2-40B4-BE49-F238E27FC236}">
                <a16:creationId xmlns:a16="http://schemas.microsoft.com/office/drawing/2014/main" id="{C1125841-431A-4689-966D-44AB93A33285}"/>
              </a:ext>
            </a:extLst>
          </p:cNvPr>
          <p:cNvSpPr txBox="1"/>
          <p:nvPr/>
        </p:nvSpPr>
        <p:spPr>
          <a:xfrm>
            <a:off x="7792283" y="4348901"/>
            <a:ext cx="749792" cy="338554"/>
          </a:xfrm>
          <a:prstGeom prst="rect">
            <a:avLst/>
          </a:prstGeom>
          <a:ln w="3175"/>
        </p:spPr>
        <p:style>
          <a:lnRef idx="2">
            <a:schemeClr val="dk1"/>
          </a:lnRef>
          <a:fillRef idx="1">
            <a:schemeClr val="lt1"/>
          </a:fillRef>
          <a:effectRef idx="0">
            <a:schemeClr val="dk1"/>
          </a:effectRef>
          <a:fontRef idx="minor">
            <a:schemeClr val="dk1"/>
          </a:fontRef>
        </p:style>
        <p:txBody>
          <a:bodyPr wrap="square" rtlCol="0">
            <a:spAutoFit/>
          </a:bodyPr>
          <a:lstStyle/>
          <a:p>
            <a:r>
              <a:rPr lang="lt-LT" sz="800" dirty="0">
                <a:ln w="0"/>
                <a:solidFill>
                  <a:schemeClr val="tx1"/>
                </a:solidFill>
                <a:effectLst>
                  <a:outerShdw blurRad="38100" dist="19050" dir="2700000" algn="tl" rotWithShape="0">
                    <a:schemeClr val="dk1">
                      <a:alpha val="40000"/>
                    </a:schemeClr>
                  </a:outerShdw>
                </a:effectLst>
              </a:rPr>
              <a:t>KELIAS </a:t>
            </a:r>
            <a:r>
              <a:rPr lang="lt-LT" sz="800" dirty="0" err="1">
                <a:ln w="0"/>
                <a:solidFill>
                  <a:schemeClr val="tx1"/>
                </a:solidFill>
                <a:effectLst>
                  <a:outerShdw blurRad="38100" dist="19050" dir="2700000" algn="tl" rotWithShape="0">
                    <a:schemeClr val="dk1">
                      <a:alpha val="40000"/>
                    </a:schemeClr>
                  </a:outerShdw>
                </a:effectLst>
              </a:rPr>
              <a:t>A9</a:t>
            </a:r>
            <a:r>
              <a:rPr lang="lt-LT" sz="800" dirty="0">
                <a:ln w="0"/>
                <a:solidFill>
                  <a:schemeClr val="tx1"/>
                </a:solidFill>
                <a:effectLst>
                  <a:outerShdw blurRad="38100" dist="19050" dir="2700000" algn="tl" rotWithShape="0">
                    <a:schemeClr val="dk1">
                      <a:alpha val="40000"/>
                    </a:schemeClr>
                  </a:outerShdw>
                </a:effectLst>
              </a:rPr>
              <a:t> / </a:t>
            </a:r>
            <a:r>
              <a:rPr lang="pl-PL" sz="800" dirty="0">
                <a:ln w="0"/>
                <a:solidFill>
                  <a:schemeClr val="tx1"/>
                </a:solidFill>
                <a:effectLst>
                  <a:outerShdw blurRad="38100" dist="19050" dir="2700000" algn="tl" rotWithShape="0">
                    <a:schemeClr val="dk1">
                      <a:alpha val="40000"/>
                    </a:schemeClr>
                  </a:outerShdw>
                </a:effectLst>
              </a:rPr>
              <a:t>ROAD </a:t>
            </a:r>
            <a:r>
              <a:rPr lang="pl-PL" sz="800" dirty="0" err="1">
                <a:ln w="0"/>
                <a:solidFill>
                  <a:schemeClr val="tx1"/>
                </a:solidFill>
                <a:effectLst>
                  <a:outerShdw blurRad="38100" dist="19050" dir="2700000" algn="tl" rotWithShape="0">
                    <a:schemeClr val="dk1">
                      <a:alpha val="40000"/>
                    </a:schemeClr>
                  </a:outerShdw>
                </a:effectLst>
              </a:rPr>
              <a:t>A9</a:t>
            </a:r>
            <a:endParaRPr lang="es-ES" sz="800" dirty="0">
              <a:ln w="0"/>
              <a:solidFill>
                <a:schemeClr val="tx1"/>
              </a:solidFill>
              <a:effectLst>
                <a:outerShdw blurRad="38100" dist="19050" dir="2700000" algn="tl" rotWithShape="0">
                  <a:schemeClr val="dk1">
                    <a:alpha val="40000"/>
                  </a:schemeClr>
                </a:outerShdw>
              </a:effectLst>
            </a:endParaRPr>
          </a:p>
        </p:txBody>
      </p:sp>
      <p:cxnSp>
        <p:nvCxnSpPr>
          <p:cNvPr id="136" name="Conector recto de flecha 25">
            <a:extLst>
              <a:ext uri="{FF2B5EF4-FFF2-40B4-BE49-F238E27FC236}">
                <a16:creationId xmlns:a16="http://schemas.microsoft.com/office/drawing/2014/main" id="{7C5AF2C1-CA25-4B20-B72B-3B3995E72B3C}"/>
              </a:ext>
            </a:extLst>
          </p:cNvPr>
          <p:cNvCxnSpPr>
            <a:cxnSpLocks/>
            <a:stCxn id="135" idx="3"/>
          </p:cNvCxnSpPr>
          <p:nvPr/>
        </p:nvCxnSpPr>
        <p:spPr>
          <a:xfrm flipV="1">
            <a:off x="8542075" y="3951120"/>
            <a:ext cx="168561" cy="56705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Conector recto de flecha 25">
            <a:extLst>
              <a:ext uri="{FF2B5EF4-FFF2-40B4-BE49-F238E27FC236}">
                <a16:creationId xmlns:a16="http://schemas.microsoft.com/office/drawing/2014/main" id="{04718830-2ED6-4230-90F3-DA8D7D0CB879}"/>
              </a:ext>
            </a:extLst>
          </p:cNvPr>
          <p:cNvCxnSpPr>
            <a:cxnSpLocks/>
            <a:stCxn id="142" idx="2"/>
          </p:cNvCxnSpPr>
          <p:nvPr/>
        </p:nvCxnSpPr>
        <p:spPr>
          <a:xfrm flipH="1">
            <a:off x="5138354" y="4068903"/>
            <a:ext cx="167226" cy="14483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2" name="CuadroTexto 22">
            <a:extLst>
              <a:ext uri="{FF2B5EF4-FFF2-40B4-BE49-F238E27FC236}">
                <a16:creationId xmlns:a16="http://schemas.microsoft.com/office/drawing/2014/main" id="{D5F66C95-9B0A-4489-AC88-E01A23A76911}"/>
              </a:ext>
            </a:extLst>
          </p:cNvPr>
          <p:cNvSpPr txBox="1"/>
          <p:nvPr/>
        </p:nvSpPr>
        <p:spPr>
          <a:xfrm>
            <a:off x="4815863" y="3781842"/>
            <a:ext cx="979433" cy="338554"/>
          </a:xfrm>
          <a:prstGeom prst="rect">
            <a:avLst/>
          </a:prstGeom>
          <a:ln w="3175"/>
        </p:spPr>
        <p:style>
          <a:lnRef idx="2">
            <a:schemeClr val="dk1"/>
          </a:lnRef>
          <a:fillRef idx="1">
            <a:schemeClr val="lt1"/>
          </a:fillRef>
          <a:effectRef idx="0">
            <a:schemeClr val="dk1"/>
          </a:effectRef>
          <a:fontRef idx="minor">
            <a:schemeClr val="dk1"/>
          </a:fontRef>
        </p:style>
        <p:txBody>
          <a:bodyPr wrap="square" rtlCol="0">
            <a:spAutoFit/>
          </a:bodyPr>
          <a:lstStyle/>
          <a:p>
            <a:r>
              <a:rPr lang="lt-LT" sz="800" dirty="0">
                <a:ln w="0"/>
                <a:solidFill>
                  <a:schemeClr val="tx1"/>
                </a:solidFill>
                <a:effectLst>
                  <a:outerShdw blurRad="38100" dist="19050" dir="2700000" algn="tl" rotWithShape="0">
                    <a:schemeClr val="dk1">
                      <a:alpha val="40000"/>
                    </a:schemeClr>
                  </a:outerShdw>
                </a:effectLst>
              </a:rPr>
              <a:t>KELIAS NR. 3013 / </a:t>
            </a:r>
            <a:r>
              <a:rPr lang="pl-PL" sz="800" dirty="0">
                <a:ln w="0"/>
                <a:solidFill>
                  <a:schemeClr val="tx1"/>
                </a:solidFill>
                <a:effectLst>
                  <a:outerShdw blurRad="38100" dist="19050" dir="2700000" algn="tl" rotWithShape="0">
                    <a:schemeClr val="dk1">
                      <a:alpha val="40000"/>
                    </a:schemeClr>
                  </a:outerShdw>
                </a:effectLst>
              </a:rPr>
              <a:t>ROAD NO. 3013</a:t>
            </a:r>
            <a:endParaRPr lang="es-ES" sz="800" dirty="0">
              <a:ln w="0"/>
              <a:solidFill>
                <a:schemeClr val="tx1"/>
              </a:solidFill>
              <a:effectLst>
                <a:outerShdw blurRad="38100" dist="19050" dir="2700000" algn="tl" rotWithShape="0">
                  <a:schemeClr val="dk1">
                    <a:alpha val="40000"/>
                  </a:schemeClr>
                </a:outerShdw>
              </a:effectLst>
            </a:endParaRPr>
          </a:p>
        </p:txBody>
      </p:sp>
      <p:cxnSp>
        <p:nvCxnSpPr>
          <p:cNvPr id="145" name="Conector recto de flecha 25">
            <a:extLst>
              <a:ext uri="{FF2B5EF4-FFF2-40B4-BE49-F238E27FC236}">
                <a16:creationId xmlns:a16="http://schemas.microsoft.com/office/drawing/2014/main" id="{E7FD5412-F774-44E9-A404-6519060F24EC}"/>
              </a:ext>
            </a:extLst>
          </p:cNvPr>
          <p:cNvCxnSpPr>
            <a:cxnSpLocks/>
            <a:stCxn id="146" idx="2"/>
          </p:cNvCxnSpPr>
          <p:nvPr/>
        </p:nvCxnSpPr>
        <p:spPr>
          <a:xfrm>
            <a:off x="6510941" y="4011404"/>
            <a:ext cx="167318" cy="15776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6" name="CuadroTexto 22">
            <a:extLst>
              <a:ext uri="{FF2B5EF4-FFF2-40B4-BE49-F238E27FC236}">
                <a16:creationId xmlns:a16="http://schemas.microsoft.com/office/drawing/2014/main" id="{B03D15D5-DFC7-4172-9DD6-F7C1BA6BB829}"/>
              </a:ext>
            </a:extLst>
          </p:cNvPr>
          <p:cNvSpPr txBox="1"/>
          <p:nvPr/>
        </p:nvSpPr>
        <p:spPr>
          <a:xfrm>
            <a:off x="6074333" y="3672850"/>
            <a:ext cx="873216" cy="338554"/>
          </a:xfrm>
          <a:prstGeom prst="rect">
            <a:avLst/>
          </a:prstGeom>
          <a:ln w="3175"/>
        </p:spPr>
        <p:style>
          <a:lnRef idx="2">
            <a:schemeClr val="dk1"/>
          </a:lnRef>
          <a:fillRef idx="1">
            <a:schemeClr val="lt1"/>
          </a:fillRef>
          <a:effectRef idx="0">
            <a:schemeClr val="dk1"/>
          </a:effectRef>
          <a:fontRef idx="minor">
            <a:schemeClr val="dk1"/>
          </a:fontRef>
        </p:style>
        <p:txBody>
          <a:bodyPr wrap="square" rtlCol="0">
            <a:spAutoFit/>
          </a:bodyPr>
          <a:lstStyle/>
          <a:p>
            <a:r>
              <a:rPr lang="lt-LT" sz="800" dirty="0">
                <a:ln w="0"/>
                <a:solidFill>
                  <a:schemeClr val="tx1"/>
                </a:solidFill>
                <a:effectLst>
                  <a:outerShdw blurRad="38100" dist="19050" dir="2700000" algn="tl" rotWithShape="0">
                    <a:schemeClr val="dk1">
                      <a:alpha val="40000"/>
                    </a:schemeClr>
                  </a:outerShdw>
                </a:effectLst>
              </a:rPr>
              <a:t>KELIAS NR. 3013 </a:t>
            </a:r>
            <a:r>
              <a:rPr lang="pl-PL" sz="800" dirty="0">
                <a:ln w="0"/>
                <a:solidFill>
                  <a:schemeClr val="tx1"/>
                </a:solidFill>
                <a:effectLst>
                  <a:outerShdw blurRad="38100" dist="19050" dir="2700000" algn="tl" rotWithShape="0">
                    <a:schemeClr val="dk1">
                      <a:alpha val="40000"/>
                    </a:schemeClr>
                  </a:outerShdw>
                </a:effectLst>
              </a:rPr>
              <a:t>ROAD NO. 3013</a:t>
            </a:r>
            <a:endParaRPr lang="es-ES" sz="800" dirty="0">
              <a:ln w="0"/>
              <a:solidFill>
                <a:schemeClr val="tx1"/>
              </a:solidFill>
              <a:effectLst>
                <a:outerShdw blurRad="38100" dist="19050" dir="2700000" algn="tl" rotWithShape="0">
                  <a:schemeClr val="dk1">
                    <a:alpha val="40000"/>
                  </a:schemeClr>
                </a:outerShdw>
              </a:effectLst>
            </a:endParaRPr>
          </a:p>
        </p:txBody>
      </p:sp>
      <p:sp>
        <p:nvSpPr>
          <p:cNvPr id="147" name="CuadroTexto 22">
            <a:extLst>
              <a:ext uri="{FF2B5EF4-FFF2-40B4-BE49-F238E27FC236}">
                <a16:creationId xmlns:a16="http://schemas.microsoft.com/office/drawing/2014/main" id="{8EFA68E5-4193-44ED-AB19-5BDF1BDEB0F1}"/>
              </a:ext>
            </a:extLst>
          </p:cNvPr>
          <p:cNvSpPr txBox="1"/>
          <p:nvPr/>
        </p:nvSpPr>
        <p:spPr>
          <a:xfrm>
            <a:off x="6965915" y="3538969"/>
            <a:ext cx="1576159" cy="415498"/>
          </a:xfrm>
          <a:prstGeom prst="rect">
            <a:avLst/>
          </a:prstGeom>
          <a:ln w="3175"/>
        </p:spPr>
        <p:style>
          <a:lnRef idx="2">
            <a:schemeClr val="dk1"/>
          </a:lnRef>
          <a:fillRef idx="1">
            <a:schemeClr val="lt1"/>
          </a:fillRef>
          <a:effectRef idx="0">
            <a:schemeClr val="dk1"/>
          </a:effectRef>
          <a:fontRef idx="minor">
            <a:schemeClr val="dk1"/>
          </a:fontRef>
        </p:style>
        <p:txBody>
          <a:bodyPr wrap="square" rtlCol="0">
            <a:spAutoFit/>
          </a:bodyPr>
          <a:lstStyle/>
          <a:p>
            <a:r>
              <a:rPr lang="lt-LT" sz="700" dirty="0">
                <a:ln w="0"/>
                <a:solidFill>
                  <a:schemeClr val="tx1"/>
                </a:solidFill>
                <a:effectLst>
                  <a:outerShdw blurRad="38100" dist="19050" dir="2700000" algn="tl" rotWithShape="0">
                    <a:schemeClr val="dk1">
                      <a:alpha val="40000"/>
                    </a:schemeClr>
                  </a:outerShdw>
                </a:effectLst>
              </a:rPr>
              <a:t>SANKIRTA SU 1520 mm GELEŽINKELIO LINIJA / </a:t>
            </a:r>
            <a:r>
              <a:rPr lang="pl-PL" sz="700" dirty="0" err="1">
                <a:ln w="0"/>
                <a:solidFill>
                  <a:schemeClr val="tx1"/>
                </a:solidFill>
                <a:effectLst>
                  <a:outerShdw blurRad="38100" dist="19050" dir="2700000" algn="tl" rotWithShape="0">
                    <a:schemeClr val="dk1">
                      <a:alpha val="40000"/>
                    </a:schemeClr>
                  </a:outerShdw>
                </a:effectLst>
              </a:rPr>
              <a:t>INTERSECTION</a:t>
            </a:r>
            <a:r>
              <a:rPr lang="pl-PL" sz="700" dirty="0">
                <a:ln w="0"/>
                <a:solidFill>
                  <a:schemeClr val="tx1"/>
                </a:solidFill>
                <a:effectLst>
                  <a:outerShdw blurRad="38100" dist="19050" dir="2700000" algn="tl" rotWithShape="0">
                    <a:schemeClr val="dk1">
                      <a:alpha val="40000"/>
                    </a:schemeClr>
                  </a:outerShdw>
                </a:effectLst>
              </a:rPr>
              <a:t> WITH </a:t>
            </a:r>
          </a:p>
          <a:p>
            <a:r>
              <a:rPr lang="pl-PL" sz="700" dirty="0" err="1">
                <a:ln w="0"/>
                <a:solidFill>
                  <a:schemeClr val="tx1"/>
                </a:solidFill>
                <a:effectLst>
                  <a:outerShdw blurRad="38100" dist="19050" dir="2700000" algn="tl" rotWithShape="0">
                    <a:schemeClr val="dk1">
                      <a:alpha val="40000"/>
                    </a:schemeClr>
                  </a:outerShdw>
                </a:effectLst>
              </a:rPr>
              <a:t>1520mm</a:t>
            </a:r>
            <a:r>
              <a:rPr lang="pl-PL" sz="700" dirty="0">
                <a:ln w="0"/>
                <a:solidFill>
                  <a:schemeClr val="tx1"/>
                </a:solidFill>
                <a:effectLst>
                  <a:outerShdw blurRad="38100" dist="19050" dir="2700000" algn="tl" rotWithShape="0">
                    <a:schemeClr val="dk1">
                      <a:alpha val="40000"/>
                    </a:schemeClr>
                  </a:outerShdw>
                </a:effectLst>
              </a:rPr>
              <a:t> </a:t>
            </a:r>
            <a:r>
              <a:rPr lang="lt-LT" sz="700" dirty="0" err="1">
                <a:ln w="0"/>
                <a:solidFill>
                  <a:schemeClr val="tx1"/>
                </a:solidFill>
                <a:effectLst>
                  <a:outerShdw blurRad="38100" dist="19050" dir="2700000" algn="tl" rotWithShape="0">
                    <a:schemeClr val="dk1">
                      <a:alpha val="40000"/>
                    </a:schemeClr>
                  </a:outerShdw>
                </a:effectLst>
              </a:rPr>
              <a:t>RAILWAY</a:t>
            </a:r>
            <a:endParaRPr lang="es-ES" sz="700" dirty="0">
              <a:ln w="0"/>
              <a:solidFill>
                <a:schemeClr val="tx1"/>
              </a:solidFill>
              <a:effectLst>
                <a:outerShdw blurRad="38100" dist="19050" dir="2700000" algn="tl" rotWithShape="0">
                  <a:schemeClr val="dk1">
                    <a:alpha val="40000"/>
                  </a:schemeClr>
                </a:outerShdw>
              </a:effectLst>
            </a:endParaRPr>
          </a:p>
        </p:txBody>
      </p:sp>
      <p:cxnSp>
        <p:nvCxnSpPr>
          <p:cNvPr id="149" name="Conector recto de flecha 25">
            <a:extLst>
              <a:ext uri="{FF2B5EF4-FFF2-40B4-BE49-F238E27FC236}">
                <a16:creationId xmlns:a16="http://schemas.microsoft.com/office/drawing/2014/main" id="{CBF762CC-ED70-42EF-806C-57A138E46D3A}"/>
              </a:ext>
            </a:extLst>
          </p:cNvPr>
          <p:cNvCxnSpPr>
            <a:cxnSpLocks/>
            <a:stCxn id="147" idx="3"/>
          </p:cNvCxnSpPr>
          <p:nvPr/>
        </p:nvCxnSpPr>
        <p:spPr>
          <a:xfrm>
            <a:off x="8542074" y="3746718"/>
            <a:ext cx="72029" cy="25056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5" name="CuadroTexto 22">
            <a:extLst>
              <a:ext uri="{FF2B5EF4-FFF2-40B4-BE49-F238E27FC236}">
                <a16:creationId xmlns:a16="http://schemas.microsoft.com/office/drawing/2014/main" id="{FEBB1127-BB07-4724-8A20-A5CC3827DA0C}"/>
              </a:ext>
            </a:extLst>
          </p:cNvPr>
          <p:cNvSpPr txBox="1"/>
          <p:nvPr/>
        </p:nvSpPr>
        <p:spPr>
          <a:xfrm>
            <a:off x="6329056" y="2522972"/>
            <a:ext cx="923378" cy="338554"/>
          </a:xfrm>
          <a:prstGeom prst="rect">
            <a:avLst/>
          </a:prstGeom>
          <a:ln w="3175"/>
        </p:spPr>
        <p:style>
          <a:lnRef idx="2">
            <a:schemeClr val="dk1"/>
          </a:lnRef>
          <a:fillRef idx="1">
            <a:schemeClr val="lt1"/>
          </a:fillRef>
          <a:effectRef idx="0">
            <a:schemeClr val="dk1"/>
          </a:effectRef>
          <a:fontRef idx="minor">
            <a:schemeClr val="dk1"/>
          </a:fontRef>
        </p:style>
        <p:txBody>
          <a:bodyPr wrap="square" rtlCol="0">
            <a:spAutoFit/>
          </a:bodyPr>
          <a:lstStyle/>
          <a:p>
            <a:r>
              <a:rPr lang="lt-LT" sz="800" dirty="0">
                <a:ln w="0"/>
                <a:solidFill>
                  <a:schemeClr val="tx1"/>
                </a:solidFill>
                <a:effectLst>
                  <a:outerShdw blurRad="38100" dist="19050" dir="2700000" algn="tl" rotWithShape="0">
                    <a:schemeClr val="dk1">
                      <a:alpha val="40000"/>
                    </a:schemeClr>
                  </a:outerShdw>
                </a:effectLst>
              </a:rPr>
              <a:t>ŽALIASIS TILTAS / </a:t>
            </a:r>
            <a:r>
              <a:rPr lang="pl-PL" sz="800" dirty="0" err="1">
                <a:ln w="0"/>
                <a:solidFill>
                  <a:schemeClr val="tx1"/>
                </a:solidFill>
                <a:effectLst>
                  <a:outerShdw blurRad="38100" dist="19050" dir="2700000" algn="tl" rotWithShape="0">
                    <a:schemeClr val="dk1">
                      <a:alpha val="40000"/>
                    </a:schemeClr>
                  </a:outerShdw>
                </a:effectLst>
              </a:rPr>
              <a:t>ECODUCT</a:t>
            </a:r>
            <a:endParaRPr lang="es-ES" sz="800" dirty="0">
              <a:ln w="0"/>
              <a:solidFill>
                <a:schemeClr val="tx1"/>
              </a:solidFill>
              <a:effectLst>
                <a:outerShdw blurRad="38100" dist="19050" dir="2700000" algn="tl" rotWithShape="0">
                  <a:schemeClr val="dk1">
                    <a:alpha val="40000"/>
                  </a:schemeClr>
                </a:outerShdw>
              </a:effectLst>
            </a:endParaRPr>
          </a:p>
        </p:txBody>
      </p:sp>
      <p:cxnSp>
        <p:nvCxnSpPr>
          <p:cNvPr id="156" name="Conector recto de flecha 25">
            <a:extLst>
              <a:ext uri="{FF2B5EF4-FFF2-40B4-BE49-F238E27FC236}">
                <a16:creationId xmlns:a16="http://schemas.microsoft.com/office/drawing/2014/main" id="{303B6ED7-856B-454B-A0AD-8807AB09BE04}"/>
              </a:ext>
            </a:extLst>
          </p:cNvPr>
          <p:cNvCxnSpPr>
            <a:cxnSpLocks/>
            <a:stCxn id="155" idx="3"/>
          </p:cNvCxnSpPr>
          <p:nvPr/>
        </p:nvCxnSpPr>
        <p:spPr>
          <a:xfrm flipH="1" flipV="1">
            <a:off x="7234862" y="1906367"/>
            <a:ext cx="17572" cy="78588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0" name="Marcador de texto 27">
            <a:extLst>
              <a:ext uri="{FF2B5EF4-FFF2-40B4-BE49-F238E27FC236}">
                <a16:creationId xmlns:a16="http://schemas.microsoft.com/office/drawing/2014/main" id="{50908F0F-7C94-4BC2-8BA7-12647F75840D}"/>
              </a:ext>
            </a:extLst>
          </p:cNvPr>
          <p:cNvSpPr txBox="1">
            <a:spLocks/>
          </p:cNvSpPr>
          <p:nvPr/>
        </p:nvSpPr>
        <p:spPr>
          <a:xfrm>
            <a:off x="3615558" y="552871"/>
            <a:ext cx="5244662" cy="569913"/>
          </a:xfrm>
          <a:prstGeom prst="rect">
            <a:avLst/>
          </a:prstGeom>
        </p:spPr>
        <p:txBody>
          <a:bodyPr vert="horz" lIns="91440" tIns="45720" rIns="91440" bIns="45720" rtlCol="0" anchor="ctr" anchorCtr="0">
            <a:noAutofit/>
          </a:bodyPr>
          <a:lstStyle>
            <a:lvl1pPr marL="0" indent="0" algn="r" defTabSz="457200" rtl="0" eaLnBrk="1" latinLnBrk="0" hangingPunct="1">
              <a:spcBef>
                <a:spcPct val="20000"/>
              </a:spcBef>
              <a:buFont typeface="Arial"/>
              <a:buNone/>
              <a:defRPr sz="2500" b="1" i="0" kern="1200">
                <a:solidFill>
                  <a:schemeClr val="bg1"/>
                </a:solidFill>
                <a:latin typeface="Myriad Pro Semibold" panose="020B0503030403020204" pitchFamily="34" charset="0"/>
                <a:ea typeface="+mn-ea"/>
                <a:cs typeface="+mn-cs"/>
              </a:defRPr>
            </a:lvl1pPr>
            <a:lvl2pPr marL="457200" marR="0" indent="0" algn="l" defTabSz="457200" rtl="0" eaLnBrk="1" fontAlgn="auto" latinLnBrk="0" hangingPunct="1">
              <a:lnSpc>
                <a:spcPct val="100000"/>
              </a:lnSpc>
              <a:spcBef>
                <a:spcPct val="20000"/>
              </a:spcBef>
              <a:spcAft>
                <a:spcPts val="0"/>
              </a:spcAft>
              <a:buClrTx/>
              <a:buSzTx/>
              <a:buFont typeface="Arial"/>
              <a:buNone/>
              <a:tabLst/>
              <a:defRPr sz="25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lt-LT" sz="2000" dirty="0"/>
              <a:t>RUOŽO BERČIŪNAI-JONIŠKĖLIS BENDRAS APRAŠYMAS</a:t>
            </a:r>
            <a:endParaRPr lang="es-ES" sz="2000" dirty="0"/>
          </a:p>
        </p:txBody>
      </p:sp>
    </p:spTree>
    <p:extLst>
      <p:ext uri="{BB962C8B-B14F-4D97-AF65-F5344CB8AC3E}">
        <p14:creationId xmlns:p14="http://schemas.microsoft.com/office/powerpoint/2010/main" val="241697723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10526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texto 9">
            <a:extLst>
              <a:ext uri="{FF2B5EF4-FFF2-40B4-BE49-F238E27FC236}">
                <a16:creationId xmlns:a16="http://schemas.microsoft.com/office/drawing/2014/main" id="{943898F3-CE3E-48E1-B430-9501E2DF85AC}"/>
              </a:ext>
            </a:extLst>
          </p:cNvPr>
          <p:cNvSpPr>
            <a:spLocks noGrp="1"/>
          </p:cNvSpPr>
          <p:nvPr>
            <p:ph type="body" sz="quarter" idx="20"/>
          </p:nvPr>
        </p:nvSpPr>
        <p:spPr/>
        <p:txBody>
          <a:bodyPr/>
          <a:lstStyle/>
          <a:p>
            <a:r>
              <a:rPr lang="lt-LT" sz="2000" dirty="0"/>
              <a:t>GELEŽINKELIO SITUACIJOS PLANAS, PASVALYS</a:t>
            </a:r>
            <a:endParaRPr lang="es-ES" sz="2000" dirty="0"/>
          </a:p>
        </p:txBody>
      </p:sp>
      <p:pic>
        <p:nvPicPr>
          <p:cNvPr id="3" name="Obraz 2">
            <a:extLst>
              <a:ext uri="{FF2B5EF4-FFF2-40B4-BE49-F238E27FC236}">
                <a16:creationId xmlns:a16="http://schemas.microsoft.com/office/drawing/2014/main" id="{12014940-7FC0-434A-88C9-D0EA60C64C5F}"/>
              </a:ext>
            </a:extLst>
          </p:cNvPr>
          <p:cNvPicPr>
            <a:picLocks noChangeAspect="1"/>
          </p:cNvPicPr>
          <p:nvPr/>
        </p:nvPicPr>
        <p:blipFill>
          <a:blip r:embed="rId3"/>
          <a:stretch>
            <a:fillRect/>
          </a:stretch>
        </p:blipFill>
        <p:spPr>
          <a:xfrm>
            <a:off x="123372" y="3253500"/>
            <a:ext cx="4928712" cy="1890000"/>
          </a:xfrm>
          <a:prstGeom prst="rect">
            <a:avLst/>
          </a:prstGeom>
        </p:spPr>
      </p:pic>
      <p:pic>
        <p:nvPicPr>
          <p:cNvPr id="5" name="Obraz 4">
            <a:extLst>
              <a:ext uri="{FF2B5EF4-FFF2-40B4-BE49-F238E27FC236}">
                <a16:creationId xmlns:a16="http://schemas.microsoft.com/office/drawing/2014/main" id="{925BA5E4-ECBE-487B-9CAF-2B9A67B5F766}"/>
              </a:ext>
            </a:extLst>
          </p:cNvPr>
          <p:cNvPicPr>
            <a:picLocks noChangeAspect="1"/>
          </p:cNvPicPr>
          <p:nvPr/>
        </p:nvPicPr>
        <p:blipFill>
          <a:blip r:embed="rId4"/>
          <a:stretch>
            <a:fillRect/>
          </a:stretch>
        </p:blipFill>
        <p:spPr>
          <a:xfrm>
            <a:off x="123372" y="1296512"/>
            <a:ext cx="4990515" cy="1890000"/>
          </a:xfrm>
          <a:prstGeom prst="rect">
            <a:avLst/>
          </a:prstGeom>
        </p:spPr>
      </p:pic>
      <p:pic>
        <p:nvPicPr>
          <p:cNvPr id="6" name="Obraz 5">
            <a:extLst>
              <a:ext uri="{FF2B5EF4-FFF2-40B4-BE49-F238E27FC236}">
                <a16:creationId xmlns:a16="http://schemas.microsoft.com/office/drawing/2014/main" id="{A286C638-F00D-4D6F-AAD3-447F4D74F263}"/>
              </a:ext>
            </a:extLst>
          </p:cNvPr>
          <p:cNvPicPr>
            <a:picLocks noChangeAspect="1"/>
          </p:cNvPicPr>
          <p:nvPr/>
        </p:nvPicPr>
        <p:blipFill>
          <a:blip r:embed="rId5"/>
          <a:stretch>
            <a:fillRect/>
          </a:stretch>
        </p:blipFill>
        <p:spPr>
          <a:xfrm>
            <a:off x="5521286" y="1296512"/>
            <a:ext cx="3499342" cy="1890000"/>
          </a:xfrm>
          <a:prstGeom prst="rect">
            <a:avLst/>
          </a:prstGeom>
        </p:spPr>
      </p:pic>
    </p:spTree>
    <p:extLst>
      <p:ext uri="{BB962C8B-B14F-4D97-AF65-F5344CB8AC3E}">
        <p14:creationId xmlns:p14="http://schemas.microsoft.com/office/powerpoint/2010/main" val="937989647"/>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003787"/>
      </a:dk2>
      <a:lt2>
        <a:srgbClr val="E5E5E5"/>
      </a:lt2>
      <a:accent1>
        <a:srgbClr val="3398DB"/>
      </a:accent1>
      <a:accent2>
        <a:srgbClr val="FFC101"/>
      </a:accent2>
      <a:accent3>
        <a:srgbClr val="039E86"/>
      </a:accent3>
      <a:accent4>
        <a:srgbClr val="FEFFFF"/>
      </a:accent4>
      <a:accent5>
        <a:srgbClr val="FEFFFF"/>
      </a:accent5>
      <a:accent6>
        <a:srgbClr val="FEFFFF"/>
      </a:accent6>
      <a:hlink>
        <a:srgbClr val="FEFFFF"/>
      </a:hlink>
      <a:folHlink>
        <a:srgbClr val="FFC10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RB_Presentation" id="{E5BBE1F6-F33C-3B4E-A394-AE6268D68375}" vid="{F413ECCE-7207-BD48-B73C-2BC8B3E0309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F28815C0EBA4524D83E916CFFDF988FB" ma:contentTypeVersion="12" ma:contentTypeDescription="Utwórz nowy dokument." ma:contentTypeScope="" ma:versionID="5ecc651e2d2a251fca91e9054a45e789">
  <xsd:schema xmlns:xsd="http://www.w3.org/2001/XMLSchema" xmlns:xs="http://www.w3.org/2001/XMLSchema" xmlns:p="http://schemas.microsoft.com/office/2006/metadata/properties" xmlns:ns2="f79720cf-13ba-4126-af1a-0d56e961389a" xmlns:ns3="8c24dcf7-46b6-495e-aaa9-ad6e888dda50" targetNamespace="http://schemas.microsoft.com/office/2006/metadata/properties" ma:root="true" ma:fieldsID="c87a995c76cca8bfd839e7778aa73bfd" ns2:_="" ns3:_="">
    <xsd:import namespace="f79720cf-13ba-4126-af1a-0d56e961389a"/>
    <xsd:import namespace="8c24dcf7-46b6-495e-aaa9-ad6e888dda5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9720cf-13ba-4126-af1a-0d56e961389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c24dcf7-46b6-495e-aaa9-ad6e888dda50" elementFormDefault="qualified">
    <xsd:import namespace="http://schemas.microsoft.com/office/2006/documentManagement/types"/>
    <xsd:import namespace="http://schemas.microsoft.com/office/infopath/2007/PartnerControls"/>
    <xsd:element name="SharedWithUsers" ma:index="10" nillable="true" ma:displayName="Udostępniani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Udostępnione dla — szczegóły"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zawartości"/>
        <xsd:element ref="dc:title" minOccurs="0" maxOccurs="1" ma:index="4" ma:displayName="Tytuł"/>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6BB9293-D2E7-4CE9-8CBD-AFBBC224681A}">
  <ds:schemaRefs>
    <ds:schemaRef ds:uri="http://schemas.microsoft.com/sharepoint/v3/contenttype/forms"/>
  </ds:schemaRefs>
</ds:datastoreItem>
</file>

<file path=customXml/itemProps2.xml><?xml version="1.0" encoding="utf-8"?>
<ds:datastoreItem xmlns:ds="http://schemas.openxmlformats.org/officeDocument/2006/customXml" ds:itemID="{E32BA7F3-344C-4A6A-B90B-94112AB3A473}">
  <ds:schemaRefs>
    <ds:schemaRef ds:uri="http://schemas.microsoft.com/office/infopath/2007/PartnerControls"/>
    <ds:schemaRef ds:uri="http://purl.org/dc/elements/1.1/"/>
    <ds:schemaRef ds:uri="http://schemas.microsoft.com/office/2006/metadata/properties"/>
    <ds:schemaRef ds:uri="f79720cf-13ba-4126-af1a-0d56e961389a"/>
    <ds:schemaRef ds:uri="8c24dcf7-46b6-495e-aaa9-ad6e888dda50"/>
    <ds:schemaRef ds:uri="http://purl.org/dc/terms/"/>
    <ds:schemaRef ds:uri="http://schemas.openxmlformats.org/package/2006/metadata/core-properties"/>
    <ds:schemaRef ds:uri="http://schemas.microsoft.com/office/2006/documentManagement/types"/>
    <ds:schemaRef ds:uri="http://www.w3.org/XML/1998/namespace"/>
    <ds:schemaRef ds:uri="http://purl.org/dc/dcmitype/"/>
  </ds:schemaRefs>
</ds:datastoreItem>
</file>

<file path=customXml/itemProps3.xml><?xml version="1.0" encoding="utf-8"?>
<ds:datastoreItem xmlns:ds="http://schemas.openxmlformats.org/officeDocument/2006/customXml" ds:itemID="{F9C5CE72-414A-41A5-8A6C-69A1344DF11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79720cf-13ba-4126-af1a-0d56e961389a"/>
    <ds:schemaRef ds:uri="8c24dcf7-46b6-495e-aaa9-ad6e888dda5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144</TotalTime>
  <Words>2876</Words>
  <Application>Microsoft Office PowerPoint</Application>
  <PresentationFormat>On-screen Show (16:9)</PresentationFormat>
  <Paragraphs>329</Paragraphs>
  <Slides>80</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80</vt:i4>
      </vt:variant>
    </vt:vector>
  </HeadingPairs>
  <TitlesOfParts>
    <vt:vector size="87" baseType="lpstr">
      <vt:lpstr>Arial</vt:lpstr>
      <vt:lpstr>Calibri</vt:lpstr>
      <vt:lpstr>Myriad Pro</vt:lpstr>
      <vt:lpstr>Myriad Pro Semibold</vt:lpstr>
      <vt:lpstr>Times New Roman</vt:lpstr>
      <vt:lpstr>Wingdings</vt:lpstr>
      <vt:lpstr>Office Theme</vt:lpstr>
      <vt:lpstr> „Rail Baltica“ ruožo Berčiūnai – Joniškėlis (DPS2) ir Joniškėlis – Vaškai (DPS3), Pasvalio raj. sav.   VIEŠASIS SVARSTYMAS</vt:lpstr>
      <vt:lpstr>„Naujo geležinkelio ruožo nuo Ramygalos iki Lietuvos/Latvijos valstybinės sienos statinio projektavimo ir projekto vykdymo priežiūros paslaugos“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MccannRiga2</dc:creator>
  <cp:lastModifiedBy>Jakub Sokolinski</cp:lastModifiedBy>
  <cp:revision>11</cp:revision>
  <dcterms:created xsi:type="dcterms:W3CDTF">2019-07-30T13:23:13Z</dcterms:created>
  <dcterms:modified xsi:type="dcterms:W3CDTF">2021-07-14T12:55:56Z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0x010100F28815C0EBA4524D83E916CFFDF988FB</vt:lpwstr>
  </property>
</Properties>
</file>