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4" r:id="rId5"/>
  </p:sldMasterIdLst>
  <p:notesMasterIdLst>
    <p:notesMasterId r:id="rId14"/>
  </p:notesMasterIdLst>
  <p:sldIdLst>
    <p:sldId id="692" r:id="rId6"/>
    <p:sldId id="1232" r:id="rId7"/>
    <p:sldId id="1220" r:id="rId8"/>
    <p:sldId id="1221" r:id="rId9"/>
    <p:sldId id="413" r:id="rId10"/>
    <p:sldId id="1215" r:id="rId11"/>
    <p:sldId id="1222" r:id="rId12"/>
    <p:sldId id="119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991"/>
    <a:srgbClr val="FFC101"/>
    <a:srgbClr val="2BA894"/>
    <a:srgbClr val="FFFF00"/>
    <a:srgbClr val="FFFF99"/>
    <a:srgbClr val="E7CC07"/>
    <a:srgbClr val="003787"/>
    <a:srgbClr val="022574"/>
    <a:srgbClr val="039E86"/>
    <a:srgbClr val="33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50F0B-33C5-4802-8360-6493A6F960D2}" v="127" dt="2020-04-14T18:41:42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7823" autoAdjust="0"/>
  </p:normalViewPr>
  <p:slideViewPr>
    <p:cSldViewPr snapToGrid="0" snapToObjects="1">
      <p:cViewPr varScale="1">
        <p:scale>
          <a:sx n="69" d="100"/>
          <a:sy n="69" d="100"/>
        </p:scale>
        <p:origin x="1232" y="40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3FC84-B2C0-405F-B57B-1713B69E010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08D6E1-C1B9-4385-BBA6-3E8062A43E5C}">
      <dgm:prSet phldrT="[Text]" custT="1"/>
      <dgm:spPr>
        <a:xfrm>
          <a:off x="720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/>
              </a:solidFill>
              <a:latin typeface="Myriad Pro"/>
              <a:ea typeface="+mn-ea"/>
              <a:cs typeface="+mn-cs"/>
            </a:rPr>
            <a:t>2019</a:t>
          </a:r>
        </a:p>
      </dgm:t>
    </dgm:pt>
    <dgm:pt modelId="{DCCA3FE2-9599-4D06-9BE3-D0B4F2B2CCC3}" type="parTrans" cxnId="{1954335A-A33C-4050-B719-2AD6D5EE2E7B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89D92AFA-16C7-45BD-83CB-EBF408C9DE8F}" type="sibTrans" cxnId="{1954335A-A33C-4050-B719-2AD6D5EE2E7B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EB7BFB74-2190-4B9D-99EA-DB00946E3642}">
      <dgm:prSet phldrT="[Text]" custT="1"/>
      <dgm:spPr>
        <a:xfrm>
          <a:off x="1039721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2020</a:t>
          </a:r>
        </a:p>
      </dgm:t>
    </dgm:pt>
    <dgm:pt modelId="{F87C7B2D-EC3C-47A1-9FFC-6683E47D2E93}" type="parTrans" cxnId="{F0784309-3EE6-4191-8319-7D19E45D3DED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39DFCEA4-3B1B-4C9B-981F-0D2B61D3FDCC}" type="sibTrans" cxnId="{F0784309-3EE6-4191-8319-7D19E45D3DED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44D79827-CE34-43E7-871A-098824977DC9}">
      <dgm:prSet phldrT="[Text]" custT="1"/>
      <dgm:spPr>
        <a:xfrm>
          <a:off x="2078721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2021</a:t>
          </a:r>
        </a:p>
      </dgm:t>
    </dgm:pt>
    <dgm:pt modelId="{4E22B875-56F1-475E-A04F-046A3DF5C527}" type="parTrans" cxnId="{4A60A1C0-8ADD-4FAE-B796-EE3121181C78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5D505F0A-3027-4C64-ADF2-AD94D4275D8B}" type="sibTrans" cxnId="{4A60A1C0-8ADD-4FAE-B796-EE3121181C78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02EEBFC7-7E26-41F2-97E0-95F214734517}">
      <dgm:prSet phldrT="[Text]" custT="1"/>
      <dgm:spPr>
        <a:xfrm>
          <a:off x="3117722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2022</a:t>
          </a:r>
        </a:p>
      </dgm:t>
    </dgm:pt>
    <dgm:pt modelId="{7B45E8BE-0395-471C-B1CD-787F37309027}" type="parTrans" cxnId="{85F763B9-645A-4022-AF20-184CC954DA4D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0116F94A-D3F7-4DB4-9276-ECAB57E2B0D4}" type="sibTrans" cxnId="{85F763B9-645A-4022-AF20-184CC954DA4D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DC53BEAD-73DF-44BC-B01C-8BF162681BC2}">
      <dgm:prSet phldrT="[Text]" custT="1"/>
      <dgm:spPr>
        <a:xfrm>
          <a:off x="4156723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2023</a:t>
          </a:r>
        </a:p>
      </dgm:t>
    </dgm:pt>
    <dgm:pt modelId="{6F7B8107-7DFE-45AE-B6FB-7B61B60005BB}" type="parTrans" cxnId="{6E1F94C0-A3F0-487D-955C-0BAD7053EBDF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7079D655-8E13-4D91-BE53-AA5DD5A3C035}" type="sibTrans" cxnId="{6E1F94C0-A3F0-487D-955C-0BAD7053EBDF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369FDD53-D5AF-49AA-9875-77715CCF3F23}">
      <dgm:prSet phldrT="[Text]" custT="1"/>
      <dgm:spPr>
        <a:xfrm>
          <a:off x="5195724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2024</a:t>
          </a:r>
        </a:p>
      </dgm:t>
    </dgm:pt>
    <dgm:pt modelId="{96C2028A-E84B-473B-B96A-889E0507C42E}" type="parTrans" cxnId="{8CA8FA26-9753-458F-AA2A-4B72E8203817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81B15B74-27AD-4901-B3B6-18CE99F334A1}" type="sibTrans" cxnId="{8CA8FA26-9753-458F-AA2A-4B72E8203817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AA70584F-32FD-491B-9B79-20E94277AD1A}">
      <dgm:prSet phldrT="[Text]" custT="1"/>
      <dgm:spPr>
        <a:xfrm>
          <a:off x="6234725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2025</a:t>
          </a:r>
        </a:p>
      </dgm:t>
    </dgm:pt>
    <dgm:pt modelId="{F9E0C580-A6C0-4737-AF66-32D889C1ED73}" type="parTrans" cxnId="{ABDC3BEC-0D76-452E-9940-21EA1D1CE082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D3BAB3F0-1332-447D-A45F-EF8E7ABBC432}" type="sibTrans" cxnId="{ABDC3BEC-0D76-452E-9940-21EA1D1CE082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E5913AA4-3955-49B6-8E04-1BF1859718AE}">
      <dgm:prSet phldrT="[Text]" custT="1"/>
      <dgm:spPr>
        <a:xfrm>
          <a:off x="7274446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rgbClr val="FFFFFF">
                  <a:lumMod val="65000"/>
                </a:srgbClr>
              </a:solidFill>
              <a:latin typeface="Myriad Pro"/>
              <a:ea typeface="+mn-ea"/>
              <a:cs typeface="+mn-cs"/>
            </a:rPr>
            <a:t>2026</a:t>
          </a:r>
        </a:p>
      </dgm:t>
    </dgm:pt>
    <dgm:pt modelId="{ABCD62FF-56D1-4EF0-A991-3DDA3766C4E3}" type="parTrans" cxnId="{0EE8C0EE-8CF4-4092-890D-7C863F27115D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18623188-4042-49D1-B1FA-11ACE216A311}" type="sibTrans" cxnId="{0EE8C0EE-8CF4-4092-890D-7C863F27115D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C8F8DC08-5E0E-4102-A60F-0ACC1B33B1A9}" type="pres">
      <dgm:prSet presAssocID="{7A53FC84-B2C0-405F-B57B-1713B69E0105}" presName="Name0" presStyleCnt="0">
        <dgm:presLayoutVars>
          <dgm:dir/>
          <dgm:animLvl val="lvl"/>
          <dgm:resizeHandles val="exact"/>
        </dgm:presLayoutVars>
      </dgm:prSet>
      <dgm:spPr/>
    </dgm:pt>
    <dgm:pt modelId="{2E0E52B3-0F69-40FF-8FF5-AE729EEE8899}" type="pres">
      <dgm:prSet presAssocID="{D908D6E1-C1B9-4385-BBA6-3E8062A43E5C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D8785254-E7DD-4B66-B222-6DBA46DB5F5C}" type="pres">
      <dgm:prSet presAssocID="{89D92AFA-16C7-45BD-83CB-EBF408C9DE8F}" presName="parTxOnlySpace" presStyleCnt="0"/>
      <dgm:spPr/>
    </dgm:pt>
    <dgm:pt modelId="{EF91D57D-80D7-40A6-A310-A0E408FF2D92}" type="pres">
      <dgm:prSet presAssocID="{EB7BFB74-2190-4B9D-99EA-DB00946E3642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9B0CD216-30EB-4AD2-8A95-6A9F3C3E57EB}" type="pres">
      <dgm:prSet presAssocID="{39DFCEA4-3B1B-4C9B-981F-0D2B61D3FDCC}" presName="parTxOnlySpace" presStyleCnt="0"/>
      <dgm:spPr/>
    </dgm:pt>
    <dgm:pt modelId="{44645847-8732-492D-95E8-EB5D57A8C11F}" type="pres">
      <dgm:prSet presAssocID="{44D79827-CE34-43E7-871A-098824977DC9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14B07991-6144-4B52-AF45-96F633E80A35}" type="pres">
      <dgm:prSet presAssocID="{5D505F0A-3027-4C64-ADF2-AD94D4275D8B}" presName="parTxOnlySpace" presStyleCnt="0"/>
      <dgm:spPr/>
    </dgm:pt>
    <dgm:pt modelId="{5694985E-FD3F-43FD-B566-1D2F505DCE52}" type="pres">
      <dgm:prSet presAssocID="{02EEBFC7-7E26-41F2-97E0-95F21473451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6C2E1E96-8D2E-4602-9404-158B122F2793}" type="pres">
      <dgm:prSet presAssocID="{0116F94A-D3F7-4DB4-9276-ECAB57E2B0D4}" presName="parTxOnlySpace" presStyleCnt="0"/>
      <dgm:spPr/>
    </dgm:pt>
    <dgm:pt modelId="{E56B436E-8B54-4B26-9FAB-33F9AEFFBC8A}" type="pres">
      <dgm:prSet presAssocID="{DC53BEAD-73DF-44BC-B01C-8BF162681BC2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0A6A417-0910-43D9-8AE1-498292CC14EE}" type="pres">
      <dgm:prSet presAssocID="{7079D655-8E13-4D91-BE53-AA5DD5A3C035}" presName="parTxOnlySpace" presStyleCnt="0"/>
      <dgm:spPr/>
    </dgm:pt>
    <dgm:pt modelId="{4D975C73-4DFB-4274-8FEF-628148BDD41D}" type="pres">
      <dgm:prSet presAssocID="{369FDD53-D5AF-49AA-9875-77715CCF3F23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D3BC4B31-FE11-4C35-B0C7-2A97F4F00325}" type="pres">
      <dgm:prSet presAssocID="{81B15B74-27AD-4901-B3B6-18CE99F334A1}" presName="parTxOnlySpace" presStyleCnt="0"/>
      <dgm:spPr/>
    </dgm:pt>
    <dgm:pt modelId="{8738B7EE-955B-4EDC-ACFF-47329F4854A9}" type="pres">
      <dgm:prSet presAssocID="{AA70584F-32FD-491B-9B79-20E94277AD1A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B5417E1A-228C-413E-A922-8356B6DDC549}" type="pres">
      <dgm:prSet presAssocID="{D3BAB3F0-1332-447D-A45F-EF8E7ABBC432}" presName="parTxOnlySpace" presStyleCnt="0"/>
      <dgm:spPr/>
    </dgm:pt>
    <dgm:pt modelId="{0415B24C-485D-4777-9EA1-CB25B7B68472}" type="pres">
      <dgm:prSet presAssocID="{E5913AA4-3955-49B6-8E04-1BF1859718AE}" presName="parTxOnly" presStyleLbl="node1" presStyleIdx="7" presStyleCnt="8" custLinFactNeighborX="5745">
        <dgm:presLayoutVars>
          <dgm:chMax val="0"/>
          <dgm:chPref val="0"/>
          <dgm:bulletEnabled val="1"/>
        </dgm:presLayoutVars>
      </dgm:prSet>
      <dgm:spPr/>
    </dgm:pt>
  </dgm:ptLst>
  <dgm:cxnLst>
    <dgm:cxn modelId="{C9401E03-1794-4633-8901-C69FB9F5DB6E}" type="presOf" srcId="{E5913AA4-3955-49B6-8E04-1BF1859718AE}" destId="{0415B24C-485D-4777-9EA1-CB25B7B68472}" srcOrd="0" destOrd="0" presId="urn:microsoft.com/office/officeart/2005/8/layout/chevron1"/>
    <dgm:cxn modelId="{F0784309-3EE6-4191-8319-7D19E45D3DED}" srcId="{7A53FC84-B2C0-405F-B57B-1713B69E0105}" destId="{EB7BFB74-2190-4B9D-99EA-DB00946E3642}" srcOrd="1" destOrd="0" parTransId="{F87C7B2D-EC3C-47A1-9FFC-6683E47D2E93}" sibTransId="{39DFCEA4-3B1B-4C9B-981F-0D2B61D3FDCC}"/>
    <dgm:cxn modelId="{ECFC261A-F702-4E2F-8443-DEB1A073A583}" type="presOf" srcId="{7A53FC84-B2C0-405F-B57B-1713B69E0105}" destId="{C8F8DC08-5E0E-4102-A60F-0ACC1B33B1A9}" srcOrd="0" destOrd="0" presId="urn:microsoft.com/office/officeart/2005/8/layout/chevron1"/>
    <dgm:cxn modelId="{8CA8FA26-9753-458F-AA2A-4B72E8203817}" srcId="{7A53FC84-B2C0-405F-B57B-1713B69E0105}" destId="{369FDD53-D5AF-49AA-9875-77715CCF3F23}" srcOrd="5" destOrd="0" parTransId="{96C2028A-E84B-473B-B96A-889E0507C42E}" sibTransId="{81B15B74-27AD-4901-B3B6-18CE99F334A1}"/>
    <dgm:cxn modelId="{8ECD5935-4F8D-4CC1-B97D-C20D29C04610}" type="presOf" srcId="{369FDD53-D5AF-49AA-9875-77715CCF3F23}" destId="{4D975C73-4DFB-4274-8FEF-628148BDD41D}" srcOrd="0" destOrd="0" presId="urn:microsoft.com/office/officeart/2005/8/layout/chevron1"/>
    <dgm:cxn modelId="{D97AB365-07D0-47C0-9B20-B8C14C88C57C}" type="presOf" srcId="{EB7BFB74-2190-4B9D-99EA-DB00946E3642}" destId="{EF91D57D-80D7-40A6-A310-A0E408FF2D92}" srcOrd="0" destOrd="0" presId="urn:microsoft.com/office/officeart/2005/8/layout/chevron1"/>
    <dgm:cxn modelId="{6C952F5A-EA78-4E2C-AEAC-3487D9E95294}" type="presOf" srcId="{DC53BEAD-73DF-44BC-B01C-8BF162681BC2}" destId="{E56B436E-8B54-4B26-9FAB-33F9AEFFBC8A}" srcOrd="0" destOrd="0" presId="urn:microsoft.com/office/officeart/2005/8/layout/chevron1"/>
    <dgm:cxn modelId="{1954335A-A33C-4050-B719-2AD6D5EE2E7B}" srcId="{7A53FC84-B2C0-405F-B57B-1713B69E0105}" destId="{D908D6E1-C1B9-4385-BBA6-3E8062A43E5C}" srcOrd="0" destOrd="0" parTransId="{DCCA3FE2-9599-4D06-9BE3-D0B4F2B2CCC3}" sibTransId="{89D92AFA-16C7-45BD-83CB-EBF408C9DE8F}"/>
    <dgm:cxn modelId="{F6CDAB9A-623B-4818-BD3B-CA391049F7AD}" type="presOf" srcId="{D908D6E1-C1B9-4385-BBA6-3E8062A43E5C}" destId="{2E0E52B3-0F69-40FF-8FF5-AE729EEE8899}" srcOrd="0" destOrd="0" presId="urn:microsoft.com/office/officeart/2005/8/layout/chevron1"/>
    <dgm:cxn modelId="{5D6D029F-BB4D-4AC0-BB5C-C7B15D0EC2E4}" type="presOf" srcId="{AA70584F-32FD-491B-9B79-20E94277AD1A}" destId="{8738B7EE-955B-4EDC-ACFF-47329F4854A9}" srcOrd="0" destOrd="0" presId="urn:microsoft.com/office/officeart/2005/8/layout/chevron1"/>
    <dgm:cxn modelId="{85F763B9-645A-4022-AF20-184CC954DA4D}" srcId="{7A53FC84-B2C0-405F-B57B-1713B69E0105}" destId="{02EEBFC7-7E26-41F2-97E0-95F214734517}" srcOrd="3" destOrd="0" parTransId="{7B45E8BE-0395-471C-B1CD-787F37309027}" sibTransId="{0116F94A-D3F7-4DB4-9276-ECAB57E2B0D4}"/>
    <dgm:cxn modelId="{6E1F94C0-A3F0-487D-955C-0BAD7053EBDF}" srcId="{7A53FC84-B2C0-405F-B57B-1713B69E0105}" destId="{DC53BEAD-73DF-44BC-B01C-8BF162681BC2}" srcOrd="4" destOrd="0" parTransId="{6F7B8107-7DFE-45AE-B6FB-7B61B60005BB}" sibTransId="{7079D655-8E13-4D91-BE53-AA5DD5A3C035}"/>
    <dgm:cxn modelId="{4A60A1C0-8ADD-4FAE-B796-EE3121181C78}" srcId="{7A53FC84-B2C0-405F-B57B-1713B69E0105}" destId="{44D79827-CE34-43E7-871A-098824977DC9}" srcOrd="2" destOrd="0" parTransId="{4E22B875-56F1-475E-A04F-046A3DF5C527}" sibTransId="{5D505F0A-3027-4C64-ADF2-AD94D4275D8B}"/>
    <dgm:cxn modelId="{DFCF09C8-98B5-47F8-8138-A06F260F948E}" type="presOf" srcId="{02EEBFC7-7E26-41F2-97E0-95F214734517}" destId="{5694985E-FD3F-43FD-B566-1D2F505DCE52}" srcOrd="0" destOrd="0" presId="urn:microsoft.com/office/officeart/2005/8/layout/chevron1"/>
    <dgm:cxn modelId="{ABDC3BEC-0D76-452E-9940-21EA1D1CE082}" srcId="{7A53FC84-B2C0-405F-B57B-1713B69E0105}" destId="{AA70584F-32FD-491B-9B79-20E94277AD1A}" srcOrd="6" destOrd="0" parTransId="{F9E0C580-A6C0-4737-AF66-32D889C1ED73}" sibTransId="{D3BAB3F0-1332-447D-A45F-EF8E7ABBC432}"/>
    <dgm:cxn modelId="{0EE8C0EE-8CF4-4092-890D-7C863F27115D}" srcId="{7A53FC84-B2C0-405F-B57B-1713B69E0105}" destId="{E5913AA4-3955-49B6-8E04-1BF1859718AE}" srcOrd="7" destOrd="0" parTransId="{ABCD62FF-56D1-4EF0-A991-3DDA3766C4E3}" sibTransId="{18623188-4042-49D1-B1FA-11ACE216A311}"/>
    <dgm:cxn modelId="{50CF76FA-F116-4285-8A67-25829CC6AD7F}" type="presOf" srcId="{44D79827-CE34-43E7-871A-098824977DC9}" destId="{44645847-8732-492D-95E8-EB5D57A8C11F}" srcOrd="0" destOrd="0" presId="urn:microsoft.com/office/officeart/2005/8/layout/chevron1"/>
    <dgm:cxn modelId="{171C9894-5B0E-475F-A530-A16056C07387}" type="presParOf" srcId="{C8F8DC08-5E0E-4102-A60F-0ACC1B33B1A9}" destId="{2E0E52B3-0F69-40FF-8FF5-AE729EEE8899}" srcOrd="0" destOrd="0" presId="urn:microsoft.com/office/officeart/2005/8/layout/chevron1"/>
    <dgm:cxn modelId="{750D44EA-0BEE-4057-ADD2-FC9E301CF5D9}" type="presParOf" srcId="{C8F8DC08-5E0E-4102-A60F-0ACC1B33B1A9}" destId="{D8785254-E7DD-4B66-B222-6DBA46DB5F5C}" srcOrd="1" destOrd="0" presId="urn:microsoft.com/office/officeart/2005/8/layout/chevron1"/>
    <dgm:cxn modelId="{DB39A198-F1CA-40DE-AAEE-6F481AEB9115}" type="presParOf" srcId="{C8F8DC08-5E0E-4102-A60F-0ACC1B33B1A9}" destId="{EF91D57D-80D7-40A6-A310-A0E408FF2D92}" srcOrd="2" destOrd="0" presId="urn:microsoft.com/office/officeart/2005/8/layout/chevron1"/>
    <dgm:cxn modelId="{D4B6AC7B-3036-4B62-AA25-379426844F30}" type="presParOf" srcId="{C8F8DC08-5E0E-4102-A60F-0ACC1B33B1A9}" destId="{9B0CD216-30EB-4AD2-8A95-6A9F3C3E57EB}" srcOrd="3" destOrd="0" presId="urn:microsoft.com/office/officeart/2005/8/layout/chevron1"/>
    <dgm:cxn modelId="{C6CA683A-22C0-47CA-A251-F233AA18AD4F}" type="presParOf" srcId="{C8F8DC08-5E0E-4102-A60F-0ACC1B33B1A9}" destId="{44645847-8732-492D-95E8-EB5D57A8C11F}" srcOrd="4" destOrd="0" presId="urn:microsoft.com/office/officeart/2005/8/layout/chevron1"/>
    <dgm:cxn modelId="{49CF11D8-7DCE-4947-AF2A-0638DB02C70B}" type="presParOf" srcId="{C8F8DC08-5E0E-4102-A60F-0ACC1B33B1A9}" destId="{14B07991-6144-4B52-AF45-96F633E80A35}" srcOrd="5" destOrd="0" presId="urn:microsoft.com/office/officeart/2005/8/layout/chevron1"/>
    <dgm:cxn modelId="{DC3CE287-51E4-4C31-8B22-66036D2B0599}" type="presParOf" srcId="{C8F8DC08-5E0E-4102-A60F-0ACC1B33B1A9}" destId="{5694985E-FD3F-43FD-B566-1D2F505DCE52}" srcOrd="6" destOrd="0" presId="urn:microsoft.com/office/officeart/2005/8/layout/chevron1"/>
    <dgm:cxn modelId="{05F2F896-3263-4247-9E0D-4738720AA6A7}" type="presParOf" srcId="{C8F8DC08-5E0E-4102-A60F-0ACC1B33B1A9}" destId="{6C2E1E96-8D2E-4602-9404-158B122F2793}" srcOrd="7" destOrd="0" presId="urn:microsoft.com/office/officeart/2005/8/layout/chevron1"/>
    <dgm:cxn modelId="{B5F46BE0-0E99-48DC-9593-3158A30A5FAD}" type="presParOf" srcId="{C8F8DC08-5E0E-4102-A60F-0ACC1B33B1A9}" destId="{E56B436E-8B54-4B26-9FAB-33F9AEFFBC8A}" srcOrd="8" destOrd="0" presId="urn:microsoft.com/office/officeart/2005/8/layout/chevron1"/>
    <dgm:cxn modelId="{24AA1290-75D8-4082-BB13-602DEDF55B68}" type="presParOf" srcId="{C8F8DC08-5E0E-4102-A60F-0ACC1B33B1A9}" destId="{70A6A417-0910-43D9-8AE1-498292CC14EE}" srcOrd="9" destOrd="0" presId="urn:microsoft.com/office/officeart/2005/8/layout/chevron1"/>
    <dgm:cxn modelId="{F00AEBE7-F492-4D54-A34B-6FD57E217ED8}" type="presParOf" srcId="{C8F8DC08-5E0E-4102-A60F-0ACC1B33B1A9}" destId="{4D975C73-4DFB-4274-8FEF-628148BDD41D}" srcOrd="10" destOrd="0" presId="urn:microsoft.com/office/officeart/2005/8/layout/chevron1"/>
    <dgm:cxn modelId="{20368D50-DC92-4CD9-BECC-DDFD03A16F96}" type="presParOf" srcId="{C8F8DC08-5E0E-4102-A60F-0ACC1B33B1A9}" destId="{D3BC4B31-FE11-4C35-B0C7-2A97F4F00325}" srcOrd="11" destOrd="0" presId="urn:microsoft.com/office/officeart/2005/8/layout/chevron1"/>
    <dgm:cxn modelId="{8B64B2D6-CC51-4169-8EA1-0F8AEA067476}" type="presParOf" srcId="{C8F8DC08-5E0E-4102-A60F-0ACC1B33B1A9}" destId="{8738B7EE-955B-4EDC-ACFF-47329F4854A9}" srcOrd="12" destOrd="0" presId="urn:microsoft.com/office/officeart/2005/8/layout/chevron1"/>
    <dgm:cxn modelId="{2ED06BA6-D5A3-4E19-9790-8D55ACD1EF2C}" type="presParOf" srcId="{C8F8DC08-5E0E-4102-A60F-0ACC1B33B1A9}" destId="{B5417E1A-228C-413E-A922-8356B6DDC549}" srcOrd="13" destOrd="0" presId="urn:microsoft.com/office/officeart/2005/8/layout/chevron1"/>
    <dgm:cxn modelId="{465C1842-8E3D-49F7-BBBC-7705362684DB}" type="presParOf" srcId="{C8F8DC08-5E0E-4102-A60F-0ACC1B33B1A9}" destId="{0415B24C-485D-4777-9EA1-CB25B7B68472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E52B3-0F69-40FF-8FF5-AE729EEE8899}">
      <dsp:nvSpPr>
        <dsp:cNvPr id="0" name=""/>
        <dsp:cNvSpPr/>
      </dsp:nvSpPr>
      <dsp:spPr>
        <a:xfrm>
          <a:off x="720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/>
              </a:solidFill>
              <a:latin typeface="Myriad Pro"/>
              <a:ea typeface="+mn-ea"/>
              <a:cs typeface="+mn-cs"/>
            </a:rPr>
            <a:t>2019</a:t>
          </a:r>
        </a:p>
      </dsp:txBody>
      <dsp:txXfrm>
        <a:off x="153120" y="0"/>
        <a:ext cx="849646" cy="304799"/>
      </dsp:txXfrm>
    </dsp:sp>
    <dsp:sp modelId="{EF91D57D-80D7-40A6-A310-A0E408FF2D92}">
      <dsp:nvSpPr>
        <dsp:cNvPr id="0" name=""/>
        <dsp:cNvSpPr/>
      </dsp:nvSpPr>
      <dsp:spPr>
        <a:xfrm>
          <a:off x="1039721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2020</a:t>
          </a:r>
        </a:p>
      </dsp:txBody>
      <dsp:txXfrm>
        <a:off x="1192121" y="0"/>
        <a:ext cx="849646" cy="304799"/>
      </dsp:txXfrm>
    </dsp:sp>
    <dsp:sp modelId="{44645847-8732-492D-95E8-EB5D57A8C11F}">
      <dsp:nvSpPr>
        <dsp:cNvPr id="0" name=""/>
        <dsp:cNvSpPr/>
      </dsp:nvSpPr>
      <dsp:spPr>
        <a:xfrm>
          <a:off x="2078721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2021</a:t>
          </a:r>
        </a:p>
      </dsp:txBody>
      <dsp:txXfrm>
        <a:off x="2231121" y="0"/>
        <a:ext cx="849646" cy="304799"/>
      </dsp:txXfrm>
    </dsp:sp>
    <dsp:sp modelId="{5694985E-FD3F-43FD-B566-1D2F505DCE52}">
      <dsp:nvSpPr>
        <dsp:cNvPr id="0" name=""/>
        <dsp:cNvSpPr/>
      </dsp:nvSpPr>
      <dsp:spPr>
        <a:xfrm>
          <a:off x="3117722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2022</a:t>
          </a:r>
        </a:p>
      </dsp:txBody>
      <dsp:txXfrm>
        <a:off x="3270122" y="0"/>
        <a:ext cx="849646" cy="304799"/>
      </dsp:txXfrm>
    </dsp:sp>
    <dsp:sp modelId="{E56B436E-8B54-4B26-9FAB-33F9AEFFBC8A}">
      <dsp:nvSpPr>
        <dsp:cNvPr id="0" name=""/>
        <dsp:cNvSpPr/>
      </dsp:nvSpPr>
      <dsp:spPr>
        <a:xfrm>
          <a:off x="4156723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2023</a:t>
          </a:r>
        </a:p>
      </dsp:txBody>
      <dsp:txXfrm>
        <a:off x="4309123" y="0"/>
        <a:ext cx="849646" cy="304799"/>
      </dsp:txXfrm>
    </dsp:sp>
    <dsp:sp modelId="{4D975C73-4DFB-4274-8FEF-628148BDD41D}">
      <dsp:nvSpPr>
        <dsp:cNvPr id="0" name=""/>
        <dsp:cNvSpPr/>
      </dsp:nvSpPr>
      <dsp:spPr>
        <a:xfrm>
          <a:off x="5195724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2024</a:t>
          </a:r>
        </a:p>
      </dsp:txBody>
      <dsp:txXfrm>
        <a:off x="5348124" y="0"/>
        <a:ext cx="849646" cy="304799"/>
      </dsp:txXfrm>
    </dsp:sp>
    <dsp:sp modelId="{8738B7EE-955B-4EDC-ACFF-47329F4854A9}">
      <dsp:nvSpPr>
        <dsp:cNvPr id="0" name=""/>
        <dsp:cNvSpPr/>
      </dsp:nvSpPr>
      <dsp:spPr>
        <a:xfrm>
          <a:off x="6234725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/>
              </a:solidFill>
              <a:latin typeface="Myriad Pro"/>
              <a:ea typeface="+mn-ea"/>
              <a:cs typeface="+mn-cs"/>
            </a:rPr>
            <a:t>2025</a:t>
          </a:r>
        </a:p>
      </dsp:txBody>
      <dsp:txXfrm>
        <a:off x="6387125" y="0"/>
        <a:ext cx="849646" cy="304799"/>
      </dsp:txXfrm>
    </dsp:sp>
    <dsp:sp modelId="{0415B24C-485D-4777-9EA1-CB25B7B68472}">
      <dsp:nvSpPr>
        <dsp:cNvPr id="0" name=""/>
        <dsp:cNvSpPr/>
      </dsp:nvSpPr>
      <dsp:spPr>
        <a:xfrm>
          <a:off x="7274446" y="0"/>
          <a:ext cx="1154445" cy="304799"/>
        </a:xfrm>
        <a:prstGeom prst="chevron">
          <a:avLst/>
        </a:prstGeom>
        <a:solidFill>
          <a:srgbClr val="3398D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5E5E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FFFF">
                  <a:lumMod val="65000"/>
                </a:srgbClr>
              </a:solidFill>
              <a:latin typeface="Myriad Pro"/>
              <a:ea typeface="+mn-ea"/>
              <a:cs typeface="+mn-cs"/>
            </a:rPr>
            <a:t>2026</a:t>
          </a:r>
        </a:p>
      </dsp:txBody>
      <dsp:txXfrm>
        <a:off x="7426846" y="0"/>
        <a:ext cx="849646" cy="30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27670-0038-47DF-9BAB-224E506F69A1}" type="datetimeFigureOut">
              <a:rPr lang="lv-LV" smtClean="0"/>
              <a:t>11.06.2021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86752-3218-496A-B1ED-F5B04CB345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544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86752-3218-496A-B1ED-F5B04CB3454C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338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86752-3218-496A-B1ED-F5B04CB3454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753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86752-3218-496A-B1ED-F5B04CB3454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281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Considerable efforts have been invested to create lasting partnerships with key railway actors in Europe: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/>
              <a:t>European associations and agencies,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/>
              <a:t>trade and investment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/>
              <a:t>Industry clusters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/>
              <a:t>Ŗailway interest representation groups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dirty="0"/>
              <a:t>AND national railway associations, including the French railway industry association FIF. With the help of the French embassy and in cooperation with the FIF a supplier seminar was organised in France in 2017 and a representative of FIF took part at the Rail Baltica Global Forum 2019 panel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"Developing Business Partnerships with the Railway Industry in Europe - Rail Baltica experience, lessons learnt and next steps«</a:t>
            </a:r>
            <a:r>
              <a:rPr lang="lv-LV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C1F08-4263-724F-A9B2-27CD6B7D7C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3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* Moved into design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/>
              <a:t>DTD contracts have been signed 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design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are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ongoing 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majority of the RB sections</a:t>
            </a:r>
            <a:r>
              <a:rPr lang="lv-LV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dirty="0"/>
              <a:t>Construcion works to be commenced shortly (Riga Station end this year), prior to that land aquisiton for the whole line has to take place, least progess in particular in Latvia. </a:t>
            </a:r>
          </a:p>
          <a:p>
            <a:r>
              <a:rPr lang="lv-LV" dirty="0"/>
              <a:t>Potential delays in the schedule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86752-3218-496A-B1ED-F5B04CB3454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452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! Volumes shall be checked and agreed when experts  will be  available</a:t>
            </a:r>
          </a:p>
          <a:p>
            <a:r>
              <a:rPr lang="lv-LV" dirty="0"/>
              <a:t>Anete’s/Kaupo calculations?!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86752-3218-496A-B1ED-F5B04CB3454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578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404E3-FED7-A34D-8F71-0C9F557DB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0" y="0"/>
            <a:ext cx="9144000" cy="4470400"/>
          </a:xfrm>
          <a:prstGeom prst="rect">
            <a:avLst/>
          </a:prstGeom>
        </p:spPr>
      </p:pic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0652C6AF-2160-B043-A7DC-AA7DAF254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6081"/>
            <a:ext cx="2004255" cy="511464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C3833-F1C3-984B-BCF8-3772A7648067}"/>
              </a:ext>
            </a:extLst>
          </p:cNvPr>
          <p:cNvSpPr txBox="1">
            <a:spLocks/>
          </p:cNvSpPr>
          <p:nvPr userDrawn="1"/>
        </p:nvSpPr>
        <p:spPr>
          <a:xfrm>
            <a:off x="3071080" y="4647589"/>
            <a:ext cx="1026886" cy="36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4" name="Picture 13" descr="EU-13.png">
            <a:extLst>
              <a:ext uri="{FF2B5EF4-FFF2-40B4-BE49-F238E27FC236}">
                <a16:creationId xmlns:a16="http://schemas.microsoft.com/office/drawing/2014/main" id="{BFB183C0-DE22-9F43-8B7B-20A6DB3D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605849"/>
            <a:ext cx="2379133" cy="50378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8C25C4-9292-F048-B148-85D104BCB4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84892" y="4647589"/>
            <a:ext cx="697138" cy="36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0CD044-0047-204F-B11E-F3EF0E59E1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90144" y="4647587"/>
            <a:ext cx="697138" cy="36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8859DFE-F625-1D42-84F0-361F0EFFFC0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95396" y="4647587"/>
            <a:ext cx="697138" cy="36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C019A72-87D0-3142-84A9-24E7351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543626"/>
            <a:ext cx="3527386" cy="2009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52629-C276-F64E-8D0E-8EAAB8AFD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430" y="4694458"/>
            <a:ext cx="1837183" cy="233141"/>
          </a:xfrm>
        </p:spPr>
        <p:txBody>
          <a:bodyPr>
            <a:noAutofit/>
          </a:bodyPr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Name, Surname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B6D86-2E33-7845-B6A2-AE8054105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9275" y="4694238"/>
            <a:ext cx="787400" cy="233362"/>
          </a:xfrm>
        </p:spPr>
        <p:txBody>
          <a:bodyPr>
            <a:normAutofit/>
          </a:bodyPr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900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5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50DC0-2C60-FF48-A645-5484CB495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974864"/>
            <a:ext cx="7435850" cy="867895"/>
          </a:xfrm>
        </p:spPr>
        <p:txBody>
          <a:bodyPr>
            <a:no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A60367-2A78-1947-B3BA-854BE3E7D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3004260"/>
            <a:ext cx="7435850" cy="329914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2F8044-1204-4743-904C-99CBF868E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3495675"/>
            <a:ext cx="7435850" cy="938213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08027-7543-A842-8DEA-EE5E1CAC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1462088"/>
            <a:ext cx="7435850" cy="401637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CE461-5270-6045-864F-D5E2DFB7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BC18E1-A098-874E-A921-33B538955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47" y="1540475"/>
            <a:ext cx="3645211" cy="3108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4845810" y="2078865"/>
            <a:ext cx="3645211" cy="13105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050" y="2079625"/>
            <a:ext cx="3663950" cy="2190750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181BF-77B4-C64D-82F1-EEA8FC74D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5050" y="1539875"/>
            <a:ext cx="3663950" cy="393700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53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5933B4-4517-694D-AC6D-608AB61FA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A2CB383-C779-324D-AA56-DBC817DD5166}"/>
              </a:ext>
            </a:extLst>
          </p:cNvPr>
          <p:cNvSpPr txBox="1">
            <a:spLocks/>
          </p:cNvSpPr>
          <p:nvPr userDrawn="1"/>
        </p:nvSpPr>
        <p:spPr>
          <a:xfrm>
            <a:off x="564847" y="2039407"/>
            <a:ext cx="3662438" cy="293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latin typeface="Myriad Pro"/>
              <a:cs typeface="Myriad Pro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EBCA30-2885-7344-9198-10157CB986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2963" y="2228850"/>
            <a:ext cx="3819525" cy="368300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 b="0" i="0">
                <a:latin typeface="Myriad Pro" panose="020B0503030403020204" pitchFamily="34" charset="0"/>
              </a:defRPr>
            </a:lvl2pPr>
            <a:lvl3pPr>
              <a:defRPr b="0" i="0">
                <a:latin typeface="Myriad Pro" panose="020B0503030403020204" pitchFamily="34" charset="0"/>
              </a:defRPr>
            </a:lvl3pPr>
            <a:lvl4pPr>
              <a:defRPr b="0" i="0">
                <a:latin typeface="Myriad Pro" panose="020B0503030403020204" pitchFamily="34" charset="0"/>
              </a:defRPr>
            </a:lvl4pPr>
            <a:lvl5pPr>
              <a:defRPr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ED2D08-6C64-C549-9A9B-19DD7E4802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2963" y="2787650"/>
            <a:ext cx="3819525" cy="1646238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314DD5-2970-8D44-A941-8652A587D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150" y="2228850"/>
            <a:ext cx="3662363" cy="342900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2BFF24-61A9-2C49-AFE4-61F0F762AC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5150" y="2787650"/>
            <a:ext cx="3662363" cy="1646238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193C292-7264-6946-9F1D-8221BE540D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5150" y="1470025"/>
            <a:ext cx="3662363" cy="569913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03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50DC0-2C60-FF48-A645-5484CB495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974864"/>
            <a:ext cx="7435850" cy="867895"/>
          </a:xfrm>
        </p:spPr>
        <p:txBody>
          <a:bodyPr>
            <a:no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A60367-2A78-1947-B3BA-854BE3E7D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3004260"/>
            <a:ext cx="7435850" cy="329914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2F8044-1204-4743-904C-99CBF868E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3495675"/>
            <a:ext cx="7435850" cy="938213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08027-7543-A842-8DEA-EE5E1CAC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1462088"/>
            <a:ext cx="7435850" cy="401637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8CF93-0735-824B-917B-9A2915E4F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9AC45E-C745-9542-815C-8D010AE5E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47" y="1540475"/>
            <a:ext cx="3645211" cy="3108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4845810" y="2078865"/>
            <a:ext cx="3645211" cy="13105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050" y="2079625"/>
            <a:ext cx="3663950" cy="2190750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181BF-77B4-C64D-82F1-EEA8FC74D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5050" y="1539875"/>
            <a:ext cx="3663950" cy="393700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99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4845810" y="2078865"/>
            <a:ext cx="3645211" cy="13105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4BB66-98C4-9240-A3C1-EB6695415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F603C-7CDF-2E42-A8BD-14887BD86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728" y="2077418"/>
            <a:ext cx="2689395" cy="988664"/>
          </a:xfrm>
        </p:spPr>
        <p:txBody>
          <a:bodyPr anchor="ctr">
            <a:normAutofit/>
          </a:bodyPr>
          <a:lstStyle>
            <a:lvl1pPr algn="l">
              <a:defRPr sz="1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94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4845810" y="2078865"/>
            <a:ext cx="3645211" cy="13105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33281-27D7-254B-A346-EBF875F5D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AE3CC-1582-DC4A-AC92-FC7C0868D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50DC0-2C60-FF48-A645-5484CB495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621667"/>
            <a:ext cx="7435850" cy="1058471"/>
          </a:xfrm>
        </p:spPr>
        <p:txBody>
          <a:bodyPr>
            <a:no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A60367-2A78-1947-B3BA-854BE3E7D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3004260"/>
            <a:ext cx="7435850" cy="329914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2F8044-1204-4743-904C-99CBF868E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3495675"/>
            <a:ext cx="7435850" cy="938213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ED537B2C-BB98-2242-8AC9-74C529CE8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15559" y="544512"/>
            <a:ext cx="5244662" cy="569913"/>
          </a:xfrm>
        </p:spPr>
        <p:txBody>
          <a:bodyPr anchor="ctr" anchorCtr="0">
            <a:noAutofit/>
          </a:bodyPr>
          <a:lstStyle>
            <a:lvl1pPr algn="r">
              <a:defRPr sz="2500" b="1" i="0">
                <a:solidFill>
                  <a:schemeClr val="bg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70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1934" y="495948"/>
            <a:ext cx="7418474" cy="528914"/>
          </a:xfrm>
        </p:spPr>
        <p:txBody>
          <a:bodyPr anchor="t">
            <a:normAutofit/>
          </a:bodyPr>
          <a:lstStyle>
            <a:lvl1pPr>
              <a:defRPr sz="2500" b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lv-LV" err="1"/>
              <a:t>Title</a:t>
            </a:r>
            <a:r>
              <a:rPr lang="lv-LV"/>
              <a:t>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1934" y="1033320"/>
            <a:ext cx="7418474" cy="2361804"/>
          </a:xfrm>
        </p:spPr>
        <p:txBody>
          <a:bodyPr>
            <a:normAutofit/>
          </a:bodyPr>
          <a:lstStyle>
            <a:lvl1pPr marL="0" indent="-180000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5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008" y="4482056"/>
            <a:ext cx="2057400" cy="248949"/>
          </a:xfrm>
        </p:spPr>
        <p:txBody>
          <a:bodyPr/>
          <a:lstStyle>
            <a:lvl1pPr>
              <a:defRPr sz="1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B46EC70-82E4-6749-B503-D86A1E036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8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E0340-48DF-4DA3-9487-01065812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8A40-B899-43A3-8552-3DB58843F58F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D9ACB-272F-40C3-ACFC-1DEF8DE4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C341A-C0B4-4A2A-909F-9158D1CA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5537-D5E3-45C0-A4C4-3BF0616A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0652C6AF-2160-B043-A7DC-AA7DAF254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6081"/>
            <a:ext cx="2004255" cy="511464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C3833-F1C3-984B-BCF8-3772A7648067}"/>
              </a:ext>
            </a:extLst>
          </p:cNvPr>
          <p:cNvSpPr txBox="1">
            <a:spLocks/>
          </p:cNvSpPr>
          <p:nvPr userDrawn="1"/>
        </p:nvSpPr>
        <p:spPr>
          <a:xfrm>
            <a:off x="3071080" y="4647589"/>
            <a:ext cx="1026886" cy="36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14F63-D0CA-A74F-AC66-5E36FCFC68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ids2-01.png">
            <a:extLst>
              <a:ext uri="{FF2B5EF4-FFF2-40B4-BE49-F238E27FC236}">
                <a16:creationId xmlns:a16="http://schemas.microsoft.com/office/drawing/2014/main" id="{B8DC4F55-9672-A842-9965-6131DEF39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11.png">
            <a:extLst>
              <a:ext uri="{FF2B5EF4-FFF2-40B4-BE49-F238E27FC236}">
                <a16:creationId xmlns:a16="http://schemas.microsoft.com/office/drawing/2014/main" id="{0EC7A19A-1F7B-914C-AD96-54132D89DD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6081"/>
            <a:ext cx="2004255" cy="5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ids3-01.png">
            <a:extLst>
              <a:ext uri="{FF2B5EF4-FFF2-40B4-BE49-F238E27FC236}">
                <a16:creationId xmlns:a16="http://schemas.microsoft.com/office/drawing/2014/main" id="{8BE69C64-F314-3C42-89FF-3F3DF990C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A11D8171-CD98-FA44-82E0-463480DCF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6081"/>
            <a:ext cx="2004255" cy="511464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16F8709-C4F9-7240-AF7B-74F64AB2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4296"/>
            <a:ext cx="4624086" cy="209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A11D8171-CD98-FA44-82E0-463480DCF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6081"/>
            <a:ext cx="2004255" cy="511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AA6694-17E9-0A47-9D8B-3BC0797AE3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00186-DF1A-F445-BFF3-D02FACAD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A2CB383-C779-324D-AA56-DBC817DD5166}"/>
              </a:ext>
            </a:extLst>
          </p:cNvPr>
          <p:cNvSpPr txBox="1">
            <a:spLocks/>
          </p:cNvSpPr>
          <p:nvPr userDrawn="1"/>
        </p:nvSpPr>
        <p:spPr>
          <a:xfrm>
            <a:off x="564847" y="2039407"/>
            <a:ext cx="3662438" cy="293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latin typeface="Myriad Pro"/>
              <a:cs typeface="Myriad Pro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EBCA30-2885-7344-9198-10157CB986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2963" y="2228850"/>
            <a:ext cx="3819525" cy="368300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 b="0" i="0">
                <a:latin typeface="Myriad Pro" panose="020B0503030403020204" pitchFamily="34" charset="0"/>
              </a:defRPr>
            </a:lvl2pPr>
            <a:lvl3pPr>
              <a:defRPr b="0" i="0">
                <a:latin typeface="Myriad Pro" panose="020B0503030403020204" pitchFamily="34" charset="0"/>
              </a:defRPr>
            </a:lvl3pPr>
            <a:lvl4pPr>
              <a:defRPr b="0" i="0">
                <a:latin typeface="Myriad Pro" panose="020B0503030403020204" pitchFamily="34" charset="0"/>
              </a:defRPr>
            </a:lvl4pPr>
            <a:lvl5pPr>
              <a:defRPr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ED2D08-6C64-C549-9A9B-19DD7E4802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2963" y="2787650"/>
            <a:ext cx="3819525" cy="1646238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314DD5-2970-8D44-A941-8652A587D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150" y="2228850"/>
            <a:ext cx="3662363" cy="342900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2BFF24-61A9-2C49-AFE4-61F0F762AC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5150" y="2787650"/>
            <a:ext cx="3662363" cy="1646238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193C292-7264-6946-9F1D-8221BE540D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5150" y="1470025"/>
            <a:ext cx="3662363" cy="569913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05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AE3CC-1582-DC4A-AC92-FC7C0868D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50DC0-2C60-FF48-A645-5484CB495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974864"/>
            <a:ext cx="7435850" cy="867895"/>
          </a:xfrm>
        </p:spPr>
        <p:txBody>
          <a:bodyPr>
            <a:no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A60367-2A78-1947-B3BA-854BE3E7D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3004260"/>
            <a:ext cx="7435850" cy="329914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2F8044-1204-4743-904C-99CBF868E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3495675"/>
            <a:ext cx="7435850" cy="938213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08027-7543-A842-8DEA-EE5E1CAC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1462088"/>
            <a:ext cx="7435850" cy="401637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5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67470D-9A40-6D40-A9C2-C8D270B51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47" y="1540475"/>
            <a:ext cx="3645211" cy="3108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4845810" y="2078865"/>
            <a:ext cx="3645211" cy="13105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050" y="2079625"/>
            <a:ext cx="3663950" cy="2190750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181BF-77B4-C64D-82F1-EEA8FC74D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5050" y="1539875"/>
            <a:ext cx="3663950" cy="393700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75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DE2FE4-06AF-6A48-9AAF-8711962D5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A2CB383-C779-324D-AA56-DBC817DD5166}"/>
              </a:ext>
            </a:extLst>
          </p:cNvPr>
          <p:cNvSpPr txBox="1">
            <a:spLocks/>
          </p:cNvSpPr>
          <p:nvPr userDrawn="1"/>
        </p:nvSpPr>
        <p:spPr>
          <a:xfrm>
            <a:off x="564847" y="2039407"/>
            <a:ext cx="3662438" cy="293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latin typeface="Myriad Pro"/>
              <a:cs typeface="Myriad Pro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EBCA30-2885-7344-9198-10157CB986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2963" y="2228850"/>
            <a:ext cx="3819525" cy="368300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 b="0" i="0">
                <a:latin typeface="Myriad Pro" panose="020B0503030403020204" pitchFamily="34" charset="0"/>
              </a:defRPr>
            </a:lvl2pPr>
            <a:lvl3pPr>
              <a:defRPr b="0" i="0">
                <a:latin typeface="Myriad Pro" panose="020B0503030403020204" pitchFamily="34" charset="0"/>
              </a:defRPr>
            </a:lvl3pPr>
            <a:lvl4pPr>
              <a:defRPr b="0" i="0">
                <a:latin typeface="Myriad Pro" panose="020B0503030403020204" pitchFamily="34" charset="0"/>
              </a:defRPr>
            </a:lvl4pPr>
            <a:lvl5pPr>
              <a:defRPr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ED2D08-6C64-C549-9A9B-19DD7E4802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2963" y="2787650"/>
            <a:ext cx="3819525" cy="1646238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314DD5-2970-8D44-A941-8652A587D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150" y="2228850"/>
            <a:ext cx="3662363" cy="342900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2BFF24-61A9-2C49-AFE4-61F0F762AC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5150" y="2787650"/>
            <a:ext cx="3662363" cy="1646238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193C292-7264-6946-9F1D-8221BE540D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5150" y="1470025"/>
            <a:ext cx="3662363" cy="569913"/>
          </a:xfrm>
        </p:spPr>
        <p:txBody>
          <a:bodyPr>
            <a:noAutofit/>
          </a:bodyPr>
          <a:lstStyle>
            <a:lvl1pPr>
              <a:defRPr sz="25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18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Rail </a:t>
            </a:r>
            <a:r>
              <a:rPr lang="en-GB" dirty="0" err="1"/>
              <a:t>Baltica</a:t>
            </a:r>
            <a:r>
              <a:rPr lang="en-GB" dirty="0"/>
              <a:t> presentation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35DA1-5AC5-634A-8321-3CAA768C5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Headlines – Myriad Pro Bold – 40 pts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Second level – Myriad Pro </a:t>
            </a:r>
            <a:r>
              <a:rPr lang="en-GB" dirty="0" err="1"/>
              <a:t>Semibold</a:t>
            </a:r>
            <a:r>
              <a:rPr lang="en-GB" dirty="0"/>
              <a:t> – 25 pts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Third level – Myriad Pro Regular – 20 pts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Fourth level – Myriad Pro Regular – 14 pts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Fifth level – Myriad Pro Regular – 10 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1" r:id="rId4"/>
    <p:sldLayoutId id="2147483677" r:id="rId5"/>
    <p:sldLayoutId id="2147483656" r:id="rId6"/>
    <p:sldLayoutId id="2147483657" r:id="rId7"/>
    <p:sldLayoutId id="2147483658" r:id="rId8"/>
    <p:sldLayoutId id="2147483670" r:id="rId9"/>
    <p:sldLayoutId id="2147483679" r:id="rId10"/>
    <p:sldLayoutId id="2147483672" r:id="rId11"/>
    <p:sldLayoutId id="2147483673" r:id="rId12"/>
    <p:sldLayoutId id="2147483680" r:id="rId13"/>
    <p:sldLayoutId id="2147483675" r:id="rId14"/>
    <p:sldLayoutId id="2147483669" r:id="rId15"/>
    <p:sldLayoutId id="2147483678" r:id="rId16"/>
    <p:sldLayoutId id="2147483687" r:id="rId17"/>
    <p:sldLayoutId id="214748370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333AA1-7172-44E0-AA5F-57C09B38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76AD4-6C36-4F5D-8160-9EEBD7D5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639C0-4EF8-4261-8608-D6048F1D5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8A40-B899-43A3-8552-3DB58843F58F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EDD6F-15E1-4FED-9EB8-CDEC7100F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5BB7-955B-4196-B61F-9ED0CF5BA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5537-D5E3-45C0-A4C4-3BF0616A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jpeg"/><Relationship Id="rId39" Type="http://schemas.openxmlformats.org/officeDocument/2006/relationships/image" Target="../media/image55.jpe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jpeg"/><Relationship Id="rId32" Type="http://schemas.openxmlformats.org/officeDocument/2006/relationships/image" Target="../media/image48.png"/><Relationship Id="rId37" Type="http://schemas.openxmlformats.org/officeDocument/2006/relationships/image" Target="../media/image53.jpeg"/><Relationship Id="rId40" Type="http://schemas.openxmlformats.org/officeDocument/2006/relationships/image" Target="../media/image56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jpe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26" Type="http://schemas.openxmlformats.org/officeDocument/2006/relationships/image" Target="../media/image82.png"/><Relationship Id="rId3" Type="http://schemas.openxmlformats.org/officeDocument/2006/relationships/image" Target="../media/image61.jpeg"/><Relationship Id="rId21" Type="http://schemas.openxmlformats.org/officeDocument/2006/relationships/image" Target="../media/image78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5" Type="http://schemas.openxmlformats.org/officeDocument/2006/relationships/hyperlink" Target="http://www.google.lv/url?sa=i&amp;rct=j&amp;q=&amp;esrc=s&amp;source=images&amp;cd=&amp;cad=rja&amp;uact=8&amp;ved=2ahUKEwiE9sGa5_fhAhUJDuwKHWeUAwMQjRx6BAgBEAU&amp;url=http://jarnvagsklustret.se/&amp;psig=AOvVaw37VwabgD5YmC38yfWYdHt8&amp;ust=1556713327853766" TargetMode="External"/><Relationship Id="rId33" Type="http://schemas.openxmlformats.org/officeDocument/2006/relationships/image" Target="../media/image8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3.jpeg"/><Relationship Id="rId20" Type="http://schemas.openxmlformats.org/officeDocument/2006/relationships/image" Target="../media/image77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hift2rail.org/call-for-prop-2/" TargetMode="External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cid:image003.jpg@01D51BCB.F9096070" TargetMode="External"/><Relationship Id="rId5" Type="http://schemas.openxmlformats.org/officeDocument/2006/relationships/image" Target="../media/image63.jpeg"/><Relationship Id="rId15" Type="http://schemas.openxmlformats.org/officeDocument/2006/relationships/image" Target="../media/image72.png"/><Relationship Id="rId23" Type="http://schemas.openxmlformats.org/officeDocument/2006/relationships/image" Target="../media/image80.jpeg"/><Relationship Id="rId28" Type="http://schemas.openxmlformats.org/officeDocument/2006/relationships/image" Target="../media/image84.png"/><Relationship Id="rId10" Type="http://schemas.openxmlformats.org/officeDocument/2006/relationships/image" Target="../media/image67.jpeg"/><Relationship Id="rId19" Type="http://schemas.openxmlformats.org/officeDocument/2006/relationships/image" Target="../media/image76.png"/><Relationship Id="rId31" Type="http://schemas.openxmlformats.org/officeDocument/2006/relationships/image" Target="../media/image87.jpe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3.png"/><Relationship Id="rId30" Type="http://schemas.openxmlformats.org/officeDocument/2006/relationships/image" Target="../media/image86.jpg"/><Relationship Id="rId8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06813-46E3-4FA1-A0A3-3F540339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2" y="1157081"/>
            <a:ext cx="7562446" cy="2009802"/>
          </a:xfrm>
        </p:spPr>
        <p:txBody>
          <a:bodyPr/>
          <a:lstStyle/>
          <a:p>
            <a:r>
              <a:rPr lang="lv-LV" dirty="0"/>
              <a:t>A</a:t>
            </a:r>
            <a:r>
              <a:rPr lang="en-US" dirty="0"/>
              <a:t> Cross-Border Greenfield Megaproject: an opportunity  </a:t>
            </a:r>
            <a:br>
              <a:rPr lang="lv-LV" dirty="0"/>
            </a:br>
            <a:r>
              <a:rPr lang="en-US" dirty="0"/>
              <a:t>for </a:t>
            </a:r>
            <a:r>
              <a:rPr lang="lv-LV" dirty="0"/>
              <a:t>s</a:t>
            </a:r>
            <a:r>
              <a:rPr lang="en-US" dirty="0" err="1"/>
              <a:t>uppliers</a:t>
            </a:r>
            <a:endParaRPr lang="lv-LV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B0B263-328E-4323-8F5E-1EC475ADB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775" y="4690142"/>
            <a:ext cx="6136537" cy="233141"/>
          </a:xfrm>
        </p:spPr>
        <p:txBody>
          <a:bodyPr/>
          <a:lstStyle/>
          <a:p>
            <a:r>
              <a:rPr lang="lv-LV" sz="1200" b="1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0A263-8AE2-4253-84F6-34ED73EE5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6872" y="4906679"/>
            <a:ext cx="5840230" cy="233141"/>
          </a:xfrm>
        </p:spPr>
        <p:txBody>
          <a:bodyPr>
            <a:noAutofit/>
          </a:bodyPr>
          <a:lstStyle/>
          <a:p>
            <a:r>
              <a:rPr lang="lv-LV" sz="1050" dirty="0"/>
              <a:t> 14-17 April 2020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6065D1-1C55-4FDF-AB79-C4EA97FC4447}"/>
              </a:ext>
            </a:extLst>
          </p:cNvPr>
          <p:cNvCxnSpPr>
            <a:cxnSpLocks/>
          </p:cNvCxnSpPr>
          <p:nvPr/>
        </p:nvCxnSpPr>
        <p:spPr>
          <a:xfrm flipV="1">
            <a:off x="8092589" y="2510876"/>
            <a:ext cx="166796" cy="506346"/>
          </a:xfrm>
          <a:prstGeom prst="line">
            <a:avLst/>
          </a:prstGeom>
          <a:ln w="12700">
            <a:solidFill>
              <a:srgbClr val="3A99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206BD3-D613-4D7D-901E-85F518721552}"/>
              </a:ext>
            </a:extLst>
          </p:cNvPr>
          <p:cNvSpPr txBox="1">
            <a:spLocks/>
          </p:cNvSpPr>
          <p:nvPr/>
        </p:nvSpPr>
        <p:spPr>
          <a:xfrm>
            <a:off x="2991774" y="4474989"/>
            <a:ext cx="6136537" cy="233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b="1" dirty="0"/>
              <a:t>Online meetings with suppliers, RB Rail AS, Rail Baltica Joint Venture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F41C3-1D43-48D4-A0C6-432F4D7AE8D6}"/>
              </a:ext>
            </a:extLst>
          </p:cNvPr>
          <p:cNvGrpSpPr/>
          <p:nvPr/>
        </p:nvGrpSpPr>
        <p:grpSpPr>
          <a:xfrm>
            <a:off x="8201361" y="1552933"/>
            <a:ext cx="1039607" cy="458120"/>
            <a:chOff x="6117001" y="3882748"/>
            <a:chExt cx="1039607" cy="458120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6A51A8C9-0C0E-4195-A210-5317543D2ED4}"/>
                </a:ext>
              </a:extLst>
            </p:cNvPr>
            <p:cNvSpPr txBox="1"/>
            <p:nvPr/>
          </p:nvSpPr>
          <p:spPr>
            <a:xfrm>
              <a:off x="6226987" y="4063869"/>
              <a:ext cx="929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Graphic 10" descr="Marker">
              <a:extLst>
                <a:ext uri="{FF2B5EF4-FFF2-40B4-BE49-F238E27FC236}">
                  <a16:creationId xmlns:a16="http://schemas.microsoft.com/office/drawing/2014/main" id="{04BCE73F-36B3-4E7D-90F4-833D4266C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17001" y="3882748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24870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35B7-B043-4C03-A210-DA2C9E626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1647825"/>
            <a:ext cx="7435850" cy="1686349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AU" sz="1800" dirty="0"/>
              <a:t>Introduction to the Rail </a:t>
            </a:r>
            <a:r>
              <a:rPr lang="en-AU" sz="1800" dirty="0" err="1"/>
              <a:t>Baltica</a:t>
            </a:r>
            <a:r>
              <a:rPr lang="en-AU" sz="1800" dirty="0"/>
              <a:t> project</a:t>
            </a:r>
            <a:r>
              <a:rPr lang="lv-LV" sz="1800" dirty="0"/>
              <a:t>;</a:t>
            </a:r>
            <a:r>
              <a:rPr lang="en-AU" sz="1800" dirty="0"/>
              <a:t> status update</a:t>
            </a:r>
          </a:p>
          <a:p>
            <a:pPr marL="342900" indent="-342900">
              <a:buAutoNum type="arabicPeriod"/>
            </a:pPr>
            <a:endParaRPr lang="en-AU" sz="1800" dirty="0"/>
          </a:p>
          <a:p>
            <a:pPr marL="342900" indent="-342900">
              <a:buAutoNum type="arabicPeriod"/>
            </a:pPr>
            <a:r>
              <a:rPr lang="en-AU" sz="1800" dirty="0"/>
              <a:t>Supplier presentation</a:t>
            </a:r>
            <a:r>
              <a:rPr lang="lv-LV" sz="1800" dirty="0"/>
              <a:t>s</a:t>
            </a:r>
            <a:r>
              <a:rPr lang="en-AU" sz="1800" dirty="0"/>
              <a:t> (products, experience/references, logistics, contractual issues</a:t>
            </a:r>
            <a:r>
              <a:rPr lang="lv-LV" sz="1800" dirty="0"/>
              <a:t>, etc.</a:t>
            </a:r>
            <a:r>
              <a:rPr lang="en-AU" sz="1800" dirty="0"/>
              <a:t>)</a:t>
            </a:r>
          </a:p>
          <a:p>
            <a:pPr marL="342900" indent="-342900">
              <a:buAutoNum type="arabicPeriod"/>
            </a:pPr>
            <a:endParaRPr lang="en-AU" sz="1800" dirty="0"/>
          </a:p>
          <a:p>
            <a:pPr marL="342900" indent="-342900">
              <a:buAutoNum type="arabicPeriod"/>
            </a:pPr>
            <a:r>
              <a:rPr lang="en-AU" sz="1800" dirty="0"/>
              <a:t> Q&amp;A session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5942B-CFB8-43C2-9811-7D96EDA256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lv-LV" dirty="0"/>
              <a:t>Meeting agenda</a:t>
            </a:r>
          </a:p>
        </p:txBody>
      </p:sp>
    </p:spTree>
    <p:extLst>
      <p:ext uri="{BB962C8B-B14F-4D97-AF65-F5344CB8AC3E}">
        <p14:creationId xmlns:p14="http://schemas.microsoft.com/office/powerpoint/2010/main" val="254078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ea26ee7-cd1f-4012-b3c1-d9f1a9607302@eurprd08">
            <a:extLst>
              <a:ext uri="{FF2B5EF4-FFF2-40B4-BE49-F238E27FC236}">
                <a16:creationId xmlns:a16="http://schemas.microsoft.com/office/drawing/2014/main" id="{F73DE924-ABC5-4ED5-94B7-2D9F2C900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8627" b="3741"/>
          <a:stretch/>
        </p:blipFill>
        <p:spPr bwMode="auto">
          <a:xfrm>
            <a:off x="13658" y="0"/>
            <a:ext cx="5131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AD9295-8C5E-48AE-AEA2-60C80B7FA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613" y="-595707"/>
            <a:ext cx="3016623" cy="22624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251C4C-B03C-43D0-AB36-627F2292C369}"/>
              </a:ext>
            </a:extLst>
          </p:cNvPr>
          <p:cNvGrpSpPr/>
          <p:nvPr/>
        </p:nvGrpSpPr>
        <p:grpSpPr>
          <a:xfrm>
            <a:off x="6461554" y="761994"/>
            <a:ext cx="2382678" cy="3688006"/>
            <a:chOff x="8446963" y="1623764"/>
            <a:chExt cx="3176904" cy="49173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D91C72-92FC-46EB-853D-7FFB5356EDA7}"/>
                </a:ext>
              </a:extLst>
            </p:cNvPr>
            <p:cNvGrpSpPr/>
            <p:nvPr/>
          </p:nvGrpSpPr>
          <p:grpSpPr>
            <a:xfrm>
              <a:off x="8569205" y="1623764"/>
              <a:ext cx="2629313" cy="533480"/>
              <a:chOff x="2112690" y="-1609422"/>
              <a:chExt cx="3598397" cy="750142"/>
            </a:xfrm>
          </p:grpSpPr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id="{A56CEF2E-90CB-4541-BC6F-35C624F51ED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112690" y="-1522514"/>
                <a:ext cx="567316" cy="540001"/>
              </a:xfrm>
              <a:custGeom>
                <a:avLst/>
                <a:gdLst>
                  <a:gd name="T0" fmla="*/ 704 w 706"/>
                  <a:gd name="T1" fmla="*/ 161 h 672"/>
                  <a:gd name="T2" fmla="*/ 634 w 706"/>
                  <a:gd name="T3" fmla="*/ 72 h 672"/>
                  <a:gd name="T4" fmla="*/ 629 w 706"/>
                  <a:gd name="T5" fmla="*/ 70 h 672"/>
                  <a:gd name="T6" fmla="*/ 360 w 706"/>
                  <a:gd name="T7" fmla="*/ 70 h 672"/>
                  <a:gd name="T8" fmla="*/ 360 w 706"/>
                  <a:gd name="T9" fmla="*/ 7 h 672"/>
                  <a:gd name="T10" fmla="*/ 353 w 706"/>
                  <a:gd name="T11" fmla="*/ 0 h 672"/>
                  <a:gd name="T12" fmla="*/ 346 w 706"/>
                  <a:gd name="T13" fmla="*/ 7 h 672"/>
                  <a:gd name="T14" fmla="*/ 346 w 706"/>
                  <a:gd name="T15" fmla="*/ 70 h 672"/>
                  <a:gd name="T16" fmla="*/ 129 w 706"/>
                  <a:gd name="T17" fmla="*/ 70 h 672"/>
                  <a:gd name="T18" fmla="*/ 122 w 706"/>
                  <a:gd name="T19" fmla="*/ 77 h 672"/>
                  <a:gd name="T20" fmla="*/ 122 w 706"/>
                  <a:gd name="T21" fmla="*/ 253 h 672"/>
                  <a:gd name="T22" fmla="*/ 129 w 706"/>
                  <a:gd name="T23" fmla="*/ 260 h 672"/>
                  <a:gd name="T24" fmla="*/ 346 w 706"/>
                  <a:gd name="T25" fmla="*/ 260 h 672"/>
                  <a:gd name="T26" fmla="*/ 346 w 706"/>
                  <a:gd name="T27" fmla="*/ 329 h 672"/>
                  <a:gd name="T28" fmla="*/ 77 w 706"/>
                  <a:gd name="T29" fmla="*/ 329 h 672"/>
                  <a:gd name="T30" fmla="*/ 72 w 706"/>
                  <a:gd name="T31" fmla="*/ 332 h 672"/>
                  <a:gd name="T32" fmla="*/ 2 w 706"/>
                  <a:gd name="T33" fmla="*/ 420 h 672"/>
                  <a:gd name="T34" fmla="*/ 2 w 706"/>
                  <a:gd name="T35" fmla="*/ 429 h 672"/>
                  <a:gd name="T36" fmla="*/ 72 w 706"/>
                  <a:gd name="T37" fmla="*/ 517 h 672"/>
                  <a:gd name="T38" fmla="*/ 77 w 706"/>
                  <a:gd name="T39" fmla="*/ 519 h 672"/>
                  <a:gd name="T40" fmla="*/ 346 w 706"/>
                  <a:gd name="T41" fmla="*/ 519 h 672"/>
                  <a:gd name="T42" fmla="*/ 346 w 706"/>
                  <a:gd name="T43" fmla="*/ 665 h 672"/>
                  <a:gd name="T44" fmla="*/ 353 w 706"/>
                  <a:gd name="T45" fmla="*/ 672 h 672"/>
                  <a:gd name="T46" fmla="*/ 360 w 706"/>
                  <a:gd name="T47" fmla="*/ 665 h 672"/>
                  <a:gd name="T48" fmla="*/ 360 w 706"/>
                  <a:gd name="T49" fmla="*/ 519 h 672"/>
                  <a:gd name="T50" fmla="*/ 577 w 706"/>
                  <a:gd name="T51" fmla="*/ 519 h 672"/>
                  <a:gd name="T52" fmla="*/ 584 w 706"/>
                  <a:gd name="T53" fmla="*/ 512 h 672"/>
                  <a:gd name="T54" fmla="*/ 584 w 706"/>
                  <a:gd name="T55" fmla="*/ 336 h 672"/>
                  <a:gd name="T56" fmla="*/ 577 w 706"/>
                  <a:gd name="T57" fmla="*/ 329 h 672"/>
                  <a:gd name="T58" fmla="*/ 360 w 706"/>
                  <a:gd name="T59" fmla="*/ 329 h 672"/>
                  <a:gd name="T60" fmla="*/ 360 w 706"/>
                  <a:gd name="T61" fmla="*/ 260 h 672"/>
                  <a:gd name="T62" fmla="*/ 629 w 706"/>
                  <a:gd name="T63" fmla="*/ 260 h 672"/>
                  <a:gd name="T64" fmla="*/ 634 w 706"/>
                  <a:gd name="T65" fmla="*/ 257 h 672"/>
                  <a:gd name="T66" fmla="*/ 704 w 706"/>
                  <a:gd name="T67" fmla="*/ 169 h 672"/>
                  <a:gd name="T68" fmla="*/ 704 w 706"/>
                  <a:gd name="T69" fmla="*/ 161 h 672"/>
                  <a:gd name="T70" fmla="*/ 570 w 706"/>
                  <a:gd name="T71" fmla="*/ 505 h 672"/>
                  <a:gd name="T72" fmla="*/ 80 w 706"/>
                  <a:gd name="T73" fmla="*/ 505 h 672"/>
                  <a:gd name="T74" fmla="*/ 16 w 706"/>
                  <a:gd name="T75" fmla="*/ 424 h 672"/>
                  <a:gd name="T76" fmla="*/ 80 w 706"/>
                  <a:gd name="T77" fmla="*/ 343 h 672"/>
                  <a:gd name="T78" fmla="*/ 353 w 706"/>
                  <a:gd name="T79" fmla="*/ 343 h 672"/>
                  <a:gd name="T80" fmla="*/ 353 w 706"/>
                  <a:gd name="T81" fmla="*/ 343 h 672"/>
                  <a:gd name="T82" fmla="*/ 353 w 706"/>
                  <a:gd name="T83" fmla="*/ 343 h 672"/>
                  <a:gd name="T84" fmla="*/ 570 w 706"/>
                  <a:gd name="T85" fmla="*/ 343 h 672"/>
                  <a:gd name="T86" fmla="*/ 570 w 706"/>
                  <a:gd name="T87" fmla="*/ 505 h 672"/>
                  <a:gd name="T88" fmla="*/ 626 w 706"/>
                  <a:gd name="T89" fmla="*/ 246 h 672"/>
                  <a:gd name="T90" fmla="*/ 136 w 706"/>
                  <a:gd name="T91" fmla="*/ 246 h 672"/>
                  <a:gd name="T92" fmla="*/ 136 w 706"/>
                  <a:gd name="T93" fmla="*/ 84 h 672"/>
                  <a:gd name="T94" fmla="*/ 626 w 706"/>
                  <a:gd name="T95" fmla="*/ 84 h 672"/>
                  <a:gd name="T96" fmla="*/ 690 w 706"/>
                  <a:gd name="T97" fmla="*/ 165 h 672"/>
                  <a:gd name="T98" fmla="*/ 626 w 706"/>
                  <a:gd name="T99" fmla="*/ 24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06" h="672">
                    <a:moveTo>
                      <a:pt x="704" y="161"/>
                    </a:moveTo>
                    <a:cubicBezTo>
                      <a:pt x="634" y="72"/>
                      <a:pt x="634" y="72"/>
                      <a:pt x="634" y="72"/>
                    </a:cubicBezTo>
                    <a:cubicBezTo>
                      <a:pt x="633" y="71"/>
                      <a:pt x="631" y="70"/>
                      <a:pt x="629" y="70"/>
                    </a:cubicBezTo>
                    <a:cubicBezTo>
                      <a:pt x="360" y="70"/>
                      <a:pt x="360" y="70"/>
                      <a:pt x="360" y="70"/>
                    </a:cubicBezTo>
                    <a:cubicBezTo>
                      <a:pt x="360" y="7"/>
                      <a:pt x="360" y="7"/>
                      <a:pt x="360" y="7"/>
                    </a:cubicBezTo>
                    <a:cubicBezTo>
                      <a:pt x="360" y="3"/>
                      <a:pt x="357" y="0"/>
                      <a:pt x="353" y="0"/>
                    </a:cubicBezTo>
                    <a:cubicBezTo>
                      <a:pt x="349" y="0"/>
                      <a:pt x="346" y="3"/>
                      <a:pt x="346" y="7"/>
                    </a:cubicBezTo>
                    <a:cubicBezTo>
                      <a:pt x="346" y="70"/>
                      <a:pt x="346" y="70"/>
                      <a:pt x="346" y="70"/>
                    </a:cubicBezTo>
                    <a:cubicBezTo>
                      <a:pt x="129" y="70"/>
                      <a:pt x="129" y="70"/>
                      <a:pt x="129" y="70"/>
                    </a:cubicBezTo>
                    <a:cubicBezTo>
                      <a:pt x="126" y="70"/>
                      <a:pt x="122" y="73"/>
                      <a:pt x="122" y="77"/>
                    </a:cubicBezTo>
                    <a:cubicBezTo>
                      <a:pt x="122" y="253"/>
                      <a:pt x="122" y="253"/>
                      <a:pt x="122" y="253"/>
                    </a:cubicBezTo>
                    <a:cubicBezTo>
                      <a:pt x="122" y="257"/>
                      <a:pt x="126" y="260"/>
                      <a:pt x="129" y="260"/>
                    </a:cubicBezTo>
                    <a:cubicBezTo>
                      <a:pt x="346" y="260"/>
                      <a:pt x="346" y="260"/>
                      <a:pt x="346" y="260"/>
                    </a:cubicBezTo>
                    <a:cubicBezTo>
                      <a:pt x="346" y="329"/>
                      <a:pt x="346" y="329"/>
                      <a:pt x="346" y="329"/>
                    </a:cubicBezTo>
                    <a:cubicBezTo>
                      <a:pt x="77" y="329"/>
                      <a:pt x="77" y="329"/>
                      <a:pt x="77" y="329"/>
                    </a:cubicBezTo>
                    <a:cubicBezTo>
                      <a:pt x="75" y="329"/>
                      <a:pt x="73" y="330"/>
                      <a:pt x="72" y="332"/>
                    </a:cubicBezTo>
                    <a:cubicBezTo>
                      <a:pt x="2" y="420"/>
                      <a:pt x="2" y="420"/>
                      <a:pt x="2" y="420"/>
                    </a:cubicBezTo>
                    <a:cubicBezTo>
                      <a:pt x="0" y="423"/>
                      <a:pt x="0" y="426"/>
                      <a:pt x="2" y="429"/>
                    </a:cubicBezTo>
                    <a:cubicBezTo>
                      <a:pt x="72" y="517"/>
                      <a:pt x="72" y="517"/>
                      <a:pt x="72" y="517"/>
                    </a:cubicBezTo>
                    <a:cubicBezTo>
                      <a:pt x="73" y="519"/>
                      <a:pt x="75" y="519"/>
                      <a:pt x="77" y="519"/>
                    </a:cubicBezTo>
                    <a:cubicBezTo>
                      <a:pt x="346" y="519"/>
                      <a:pt x="346" y="519"/>
                      <a:pt x="346" y="519"/>
                    </a:cubicBezTo>
                    <a:cubicBezTo>
                      <a:pt x="346" y="665"/>
                      <a:pt x="346" y="665"/>
                      <a:pt x="346" y="665"/>
                    </a:cubicBezTo>
                    <a:cubicBezTo>
                      <a:pt x="346" y="669"/>
                      <a:pt x="349" y="672"/>
                      <a:pt x="353" y="672"/>
                    </a:cubicBezTo>
                    <a:cubicBezTo>
                      <a:pt x="357" y="672"/>
                      <a:pt x="360" y="669"/>
                      <a:pt x="360" y="665"/>
                    </a:cubicBezTo>
                    <a:cubicBezTo>
                      <a:pt x="360" y="519"/>
                      <a:pt x="360" y="519"/>
                      <a:pt x="360" y="519"/>
                    </a:cubicBezTo>
                    <a:cubicBezTo>
                      <a:pt x="577" y="519"/>
                      <a:pt x="577" y="519"/>
                      <a:pt x="577" y="519"/>
                    </a:cubicBezTo>
                    <a:cubicBezTo>
                      <a:pt x="580" y="519"/>
                      <a:pt x="584" y="516"/>
                      <a:pt x="584" y="512"/>
                    </a:cubicBezTo>
                    <a:cubicBezTo>
                      <a:pt x="584" y="336"/>
                      <a:pt x="584" y="336"/>
                      <a:pt x="584" y="336"/>
                    </a:cubicBezTo>
                    <a:cubicBezTo>
                      <a:pt x="584" y="332"/>
                      <a:pt x="580" y="329"/>
                      <a:pt x="577" y="329"/>
                    </a:cubicBezTo>
                    <a:cubicBezTo>
                      <a:pt x="360" y="329"/>
                      <a:pt x="360" y="329"/>
                      <a:pt x="360" y="329"/>
                    </a:cubicBezTo>
                    <a:cubicBezTo>
                      <a:pt x="360" y="260"/>
                      <a:pt x="360" y="260"/>
                      <a:pt x="360" y="260"/>
                    </a:cubicBezTo>
                    <a:cubicBezTo>
                      <a:pt x="629" y="260"/>
                      <a:pt x="629" y="260"/>
                      <a:pt x="629" y="260"/>
                    </a:cubicBezTo>
                    <a:cubicBezTo>
                      <a:pt x="631" y="260"/>
                      <a:pt x="633" y="259"/>
                      <a:pt x="634" y="257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6" y="167"/>
                      <a:pt x="706" y="163"/>
                      <a:pt x="704" y="161"/>
                    </a:cubicBezTo>
                    <a:close/>
                    <a:moveTo>
                      <a:pt x="570" y="505"/>
                    </a:moveTo>
                    <a:cubicBezTo>
                      <a:pt x="80" y="505"/>
                      <a:pt x="80" y="505"/>
                      <a:pt x="80" y="505"/>
                    </a:cubicBezTo>
                    <a:cubicBezTo>
                      <a:pt x="16" y="424"/>
                      <a:pt x="16" y="424"/>
                      <a:pt x="16" y="424"/>
                    </a:cubicBezTo>
                    <a:cubicBezTo>
                      <a:pt x="80" y="343"/>
                      <a:pt x="80" y="343"/>
                      <a:pt x="80" y="343"/>
                    </a:cubicBezTo>
                    <a:cubicBezTo>
                      <a:pt x="353" y="343"/>
                      <a:pt x="353" y="343"/>
                      <a:pt x="353" y="343"/>
                    </a:cubicBezTo>
                    <a:cubicBezTo>
                      <a:pt x="353" y="343"/>
                      <a:pt x="353" y="343"/>
                      <a:pt x="353" y="343"/>
                    </a:cubicBezTo>
                    <a:cubicBezTo>
                      <a:pt x="353" y="343"/>
                      <a:pt x="353" y="343"/>
                      <a:pt x="353" y="343"/>
                    </a:cubicBezTo>
                    <a:cubicBezTo>
                      <a:pt x="570" y="343"/>
                      <a:pt x="570" y="343"/>
                      <a:pt x="570" y="343"/>
                    </a:cubicBezTo>
                    <a:lnTo>
                      <a:pt x="570" y="505"/>
                    </a:lnTo>
                    <a:close/>
                    <a:moveTo>
                      <a:pt x="626" y="246"/>
                    </a:moveTo>
                    <a:cubicBezTo>
                      <a:pt x="136" y="246"/>
                      <a:pt x="136" y="246"/>
                      <a:pt x="136" y="246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626" y="84"/>
                      <a:pt x="626" y="84"/>
                      <a:pt x="626" y="84"/>
                    </a:cubicBezTo>
                    <a:cubicBezTo>
                      <a:pt x="690" y="165"/>
                      <a:pt x="690" y="165"/>
                      <a:pt x="690" y="165"/>
                    </a:cubicBezTo>
                    <a:lnTo>
                      <a:pt x="626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45BDA0-A98A-4055-88EE-9CC28F482F7D}"/>
                  </a:ext>
                </a:extLst>
              </p:cNvPr>
              <p:cNvSpPr txBox="1"/>
              <p:nvPr/>
            </p:nvSpPr>
            <p:spPr>
              <a:xfrm>
                <a:off x="3014670" y="-1609422"/>
                <a:ext cx="2696417" cy="75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870 km greenfield railway infrastructure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A12BD2-1115-4AD3-882D-70B86E935BDC}"/>
                </a:ext>
              </a:extLst>
            </p:cNvPr>
            <p:cNvGrpSpPr/>
            <p:nvPr/>
          </p:nvGrpSpPr>
          <p:grpSpPr>
            <a:xfrm>
              <a:off x="8646175" y="3148164"/>
              <a:ext cx="1823233" cy="336812"/>
              <a:chOff x="4991357" y="1360256"/>
              <a:chExt cx="2495223" cy="473601"/>
            </a:xfrm>
          </p:grpSpPr>
          <p:grpSp>
            <p:nvGrpSpPr>
              <p:cNvPr id="40" name="Group 11">
                <a:extLst>
                  <a:ext uri="{FF2B5EF4-FFF2-40B4-BE49-F238E27FC236}">
                    <a16:creationId xmlns:a16="http://schemas.microsoft.com/office/drawing/2014/main" id="{7B0C2134-7E0C-4290-91FA-7EC7B4FB9F1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91357" y="1360256"/>
                <a:ext cx="369332" cy="374274"/>
                <a:chOff x="2926" y="926"/>
                <a:chExt cx="299" cy="303"/>
              </a:xfrm>
              <a:solidFill>
                <a:srgbClr val="FFFFFF"/>
              </a:solidFill>
            </p:grpSpPr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F16538BC-7474-4DDF-A79E-C80CD5064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7" y="1016"/>
                  <a:ext cx="215" cy="189"/>
                </a:xfrm>
                <a:custGeom>
                  <a:avLst/>
                  <a:gdLst>
                    <a:gd name="T0" fmla="*/ 353 w 361"/>
                    <a:gd name="T1" fmla="*/ 318 h 318"/>
                    <a:gd name="T2" fmla="*/ 8 w 361"/>
                    <a:gd name="T3" fmla="*/ 318 h 318"/>
                    <a:gd name="T4" fmla="*/ 0 w 361"/>
                    <a:gd name="T5" fmla="*/ 310 h 318"/>
                    <a:gd name="T6" fmla="*/ 0 w 361"/>
                    <a:gd name="T7" fmla="*/ 8 h 318"/>
                    <a:gd name="T8" fmla="*/ 8 w 361"/>
                    <a:gd name="T9" fmla="*/ 0 h 318"/>
                    <a:gd name="T10" fmla="*/ 103 w 361"/>
                    <a:gd name="T11" fmla="*/ 0 h 318"/>
                    <a:gd name="T12" fmla="*/ 111 w 361"/>
                    <a:gd name="T13" fmla="*/ 8 h 318"/>
                    <a:gd name="T14" fmla="*/ 103 w 361"/>
                    <a:gd name="T15" fmla="*/ 16 h 318"/>
                    <a:gd name="T16" fmla="*/ 16 w 361"/>
                    <a:gd name="T17" fmla="*/ 16 h 318"/>
                    <a:gd name="T18" fmla="*/ 16 w 361"/>
                    <a:gd name="T19" fmla="*/ 302 h 318"/>
                    <a:gd name="T20" fmla="*/ 345 w 361"/>
                    <a:gd name="T21" fmla="*/ 302 h 318"/>
                    <a:gd name="T22" fmla="*/ 345 w 361"/>
                    <a:gd name="T23" fmla="*/ 16 h 318"/>
                    <a:gd name="T24" fmla="*/ 318 w 361"/>
                    <a:gd name="T25" fmla="*/ 16 h 318"/>
                    <a:gd name="T26" fmla="*/ 310 w 361"/>
                    <a:gd name="T27" fmla="*/ 8 h 318"/>
                    <a:gd name="T28" fmla="*/ 318 w 361"/>
                    <a:gd name="T29" fmla="*/ 0 h 318"/>
                    <a:gd name="T30" fmla="*/ 353 w 361"/>
                    <a:gd name="T31" fmla="*/ 0 h 318"/>
                    <a:gd name="T32" fmla="*/ 361 w 361"/>
                    <a:gd name="T33" fmla="*/ 8 h 318"/>
                    <a:gd name="T34" fmla="*/ 361 w 361"/>
                    <a:gd name="T35" fmla="*/ 310 h 318"/>
                    <a:gd name="T36" fmla="*/ 353 w 361"/>
                    <a:gd name="T37" fmla="*/ 31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1" h="318">
                      <a:moveTo>
                        <a:pt x="353" y="318"/>
                      </a:moveTo>
                      <a:cubicBezTo>
                        <a:pt x="8" y="318"/>
                        <a:pt x="8" y="318"/>
                        <a:pt x="8" y="318"/>
                      </a:cubicBezTo>
                      <a:cubicBezTo>
                        <a:pt x="4" y="318"/>
                        <a:pt x="0" y="314"/>
                        <a:pt x="0" y="31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7" y="0"/>
                        <a:pt x="111" y="4"/>
                        <a:pt x="111" y="8"/>
                      </a:cubicBezTo>
                      <a:cubicBezTo>
                        <a:pt x="111" y="13"/>
                        <a:pt x="107" y="16"/>
                        <a:pt x="103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302"/>
                        <a:pt x="16" y="302"/>
                        <a:pt x="16" y="302"/>
                      </a:cubicBezTo>
                      <a:cubicBezTo>
                        <a:pt x="345" y="302"/>
                        <a:pt x="345" y="302"/>
                        <a:pt x="345" y="302"/>
                      </a:cubicBezTo>
                      <a:cubicBezTo>
                        <a:pt x="345" y="16"/>
                        <a:pt x="345" y="16"/>
                        <a:pt x="345" y="16"/>
                      </a:cubicBezTo>
                      <a:cubicBezTo>
                        <a:pt x="318" y="16"/>
                        <a:pt x="318" y="16"/>
                        <a:pt x="318" y="16"/>
                      </a:cubicBezTo>
                      <a:cubicBezTo>
                        <a:pt x="314" y="16"/>
                        <a:pt x="310" y="13"/>
                        <a:pt x="310" y="8"/>
                      </a:cubicBezTo>
                      <a:cubicBezTo>
                        <a:pt x="310" y="4"/>
                        <a:pt x="314" y="0"/>
                        <a:pt x="318" y="0"/>
                      </a:cubicBezTo>
                      <a:cubicBezTo>
                        <a:pt x="353" y="0"/>
                        <a:pt x="353" y="0"/>
                        <a:pt x="353" y="0"/>
                      </a:cubicBezTo>
                      <a:cubicBezTo>
                        <a:pt x="358" y="0"/>
                        <a:pt x="361" y="4"/>
                        <a:pt x="361" y="8"/>
                      </a:cubicBezTo>
                      <a:cubicBezTo>
                        <a:pt x="361" y="310"/>
                        <a:pt x="361" y="310"/>
                        <a:pt x="361" y="310"/>
                      </a:cubicBezTo>
                      <a:cubicBezTo>
                        <a:pt x="361" y="314"/>
                        <a:pt x="358" y="318"/>
                        <a:pt x="353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4FF93749-7642-46D1-9146-59DD0EA1C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991"/>
                  <a:ext cx="299" cy="238"/>
                </a:xfrm>
                <a:custGeom>
                  <a:avLst/>
                  <a:gdLst>
                    <a:gd name="T0" fmla="*/ 457 w 503"/>
                    <a:gd name="T1" fmla="*/ 400 h 400"/>
                    <a:gd name="T2" fmla="*/ 46 w 503"/>
                    <a:gd name="T3" fmla="*/ 400 h 400"/>
                    <a:gd name="T4" fmla="*/ 0 w 503"/>
                    <a:gd name="T5" fmla="*/ 354 h 400"/>
                    <a:gd name="T6" fmla="*/ 0 w 503"/>
                    <a:gd name="T7" fmla="*/ 46 h 400"/>
                    <a:gd name="T8" fmla="*/ 46 w 503"/>
                    <a:gd name="T9" fmla="*/ 0 h 400"/>
                    <a:gd name="T10" fmla="*/ 247 w 503"/>
                    <a:gd name="T11" fmla="*/ 0 h 400"/>
                    <a:gd name="T12" fmla="*/ 255 w 503"/>
                    <a:gd name="T13" fmla="*/ 8 h 400"/>
                    <a:gd name="T14" fmla="*/ 247 w 503"/>
                    <a:gd name="T15" fmla="*/ 16 h 400"/>
                    <a:gd name="T16" fmla="*/ 46 w 503"/>
                    <a:gd name="T17" fmla="*/ 16 h 400"/>
                    <a:gd name="T18" fmla="*/ 16 w 503"/>
                    <a:gd name="T19" fmla="*/ 46 h 400"/>
                    <a:gd name="T20" fmla="*/ 16 w 503"/>
                    <a:gd name="T21" fmla="*/ 354 h 400"/>
                    <a:gd name="T22" fmla="*/ 46 w 503"/>
                    <a:gd name="T23" fmla="*/ 384 h 400"/>
                    <a:gd name="T24" fmla="*/ 457 w 503"/>
                    <a:gd name="T25" fmla="*/ 384 h 400"/>
                    <a:gd name="T26" fmla="*/ 487 w 503"/>
                    <a:gd name="T27" fmla="*/ 354 h 400"/>
                    <a:gd name="T28" fmla="*/ 487 w 503"/>
                    <a:gd name="T29" fmla="*/ 46 h 400"/>
                    <a:gd name="T30" fmla="*/ 457 w 503"/>
                    <a:gd name="T31" fmla="*/ 16 h 400"/>
                    <a:gd name="T32" fmla="*/ 449 w 503"/>
                    <a:gd name="T33" fmla="*/ 8 h 400"/>
                    <a:gd name="T34" fmla="*/ 457 w 503"/>
                    <a:gd name="T35" fmla="*/ 0 h 400"/>
                    <a:gd name="T36" fmla="*/ 503 w 503"/>
                    <a:gd name="T37" fmla="*/ 46 h 400"/>
                    <a:gd name="T38" fmla="*/ 503 w 503"/>
                    <a:gd name="T39" fmla="*/ 354 h 400"/>
                    <a:gd name="T40" fmla="*/ 457 w 503"/>
                    <a:gd name="T41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3" h="400">
                      <a:moveTo>
                        <a:pt x="457" y="400"/>
                      </a:moveTo>
                      <a:cubicBezTo>
                        <a:pt x="46" y="400"/>
                        <a:pt x="46" y="400"/>
                        <a:pt x="46" y="400"/>
                      </a:cubicBezTo>
                      <a:cubicBezTo>
                        <a:pt x="21" y="400"/>
                        <a:pt x="0" y="380"/>
                        <a:pt x="0" y="354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20"/>
                        <a:pt x="21" y="0"/>
                        <a:pt x="46" y="0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251" y="0"/>
                        <a:pt x="255" y="3"/>
                        <a:pt x="255" y="8"/>
                      </a:cubicBezTo>
                      <a:cubicBezTo>
                        <a:pt x="255" y="12"/>
                        <a:pt x="251" y="16"/>
                        <a:pt x="247" y="16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29" y="16"/>
                        <a:pt x="16" y="29"/>
                        <a:pt x="16" y="46"/>
                      </a:cubicBezTo>
                      <a:cubicBezTo>
                        <a:pt x="16" y="354"/>
                        <a:pt x="16" y="354"/>
                        <a:pt x="16" y="354"/>
                      </a:cubicBezTo>
                      <a:cubicBezTo>
                        <a:pt x="16" y="371"/>
                        <a:pt x="29" y="384"/>
                        <a:pt x="46" y="384"/>
                      </a:cubicBezTo>
                      <a:cubicBezTo>
                        <a:pt x="457" y="384"/>
                        <a:pt x="457" y="384"/>
                        <a:pt x="457" y="384"/>
                      </a:cubicBezTo>
                      <a:cubicBezTo>
                        <a:pt x="474" y="384"/>
                        <a:pt x="487" y="371"/>
                        <a:pt x="487" y="354"/>
                      </a:cubicBezTo>
                      <a:cubicBezTo>
                        <a:pt x="487" y="46"/>
                        <a:pt x="487" y="46"/>
                        <a:pt x="487" y="46"/>
                      </a:cubicBezTo>
                      <a:cubicBezTo>
                        <a:pt x="487" y="29"/>
                        <a:pt x="474" y="16"/>
                        <a:pt x="457" y="16"/>
                      </a:cubicBezTo>
                      <a:cubicBezTo>
                        <a:pt x="453" y="16"/>
                        <a:pt x="449" y="12"/>
                        <a:pt x="449" y="8"/>
                      </a:cubicBezTo>
                      <a:cubicBezTo>
                        <a:pt x="449" y="3"/>
                        <a:pt x="453" y="0"/>
                        <a:pt x="457" y="0"/>
                      </a:cubicBezTo>
                      <a:cubicBezTo>
                        <a:pt x="482" y="0"/>
                        <a:pt x="503" y="20"/>
                        <a:pt x="503" y="46"/>
                      </a:cubicBezTo>
                      <a:cubicBezTo>
                        <a:pt x="503" y="354"/>
                        <a:pt x="503" y="354"/>
                        <a:pt x="503" y="354"/>
                      </a:cubicBezTo>
                      <a:cubicBezTo>
                        <a:pt x="503" y="380"/>
                        <a:pt x="482" y="400"/>
                        <a:pt x="457" y="4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14">
                  <a:extLst>
                    <a:ext uri="{FF2B5EF4-FFF2-40B4-BE49-F238E27FC236}">
                      <a16:creationId xmlns:a16="http://schemas.microsoft.com/office/drawing/2014/main" id="{753C06F1-FB7E-4347-BD5C-44C482CB1B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26" y="1029"/>
                  <a:ext cx="47" cy="163"/>
                </a:xfrm>
                <a:custGeom>
                  <a:avLst/>
                  <a:gdLst>
                    <a:gd name="T0" fmla="*/ 72 w 80"/>
                    <a:gd name="T1" fmla="*/ 274 h 274"/>
                    <a:gd name="T2" fmla="*/ 8 w 80"/>
                    <a:gd name="T3" fmla="*/ 274 h 274"/>
                    <a:gd name="T4" fmla="*/ 0 w 80"/>
                    <a:gd name="T5" fmla="*/ 266 h 274"/>
                    <a:gd name="T6" fmla="*/ 0 w 80"/>
                    <a:gd name="T7" fmla="*/ 8 h 274"/>
                    <a:gd name="T8" fmla="*/ 8 w 80"/>
                    <a:gd name="T9" fmla="*/ 0 h 274"/>
                    <a:gd name="T10" fmla="*/ 72 w 80"/>
                    <a:gd name="T11" fmla="*/ 0 h 274"/>
                    <a:gd name="T12" fmla="*/ 80 w 80"/>
                    <a:gd name="T13" fmla="*/ 8 h 274"/>
                    <a:gd name="T14" fmla="*/ 80 w 80"/>
                    <a:gd name="T15" fmla="*/ 266 h 274"/>
                    <a:gd name="T16" fmla="*/ 72 w 80"/>
                    <a:gd name="T17" fmla="*/ 274 h 274"/>
                    <a:gd name="T18" fmla="*/ 16 w 80"/>
                    <a:gd name="T19" fmla="*/ 258 h 274"/>
                    <a:gd name="T20" fmla="*/ 64 w 80"/>
                    <a:gd name="T21" fmla="*/ 258 h 274"/>
                    <a:gd name="T22" fmla="*/ 64 w 80"/>
                    <a:gd name="T23" fmla="*/ 16 h 274"/>
                    <a:gd name="T24" fmla="*/ 16 w 80"/>
                    <a:gd name="T25" fmla="*/ 16 h 274"/>
                    <a:gd name="T26" fmla="*/ 16 w 80"/>
                    <a:gd name="T27" fmla="*/ 258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0" h="274">
                      <a:moveTo>
                        <a:pt x="72" y="274"/>
                      </a:moveTo>
                      <a:cubicBezTo>
                        <a:pt x="8" y="274"/>
                        <a:pt x="8" y="274"/>
                        <a:pt x="8" y="274"/>
                      </a:cubicBezTo>
                      <a:cubicBezTo>
                        <a:pt x="3" y="274"/>
                        <a:pt x="0" y="270"/>
                        <a:pt x="0" y="26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6" y="0"/>
                        <a:pt x="80" y="4"/>
                        <a:pt x="80" y="8"/>
                      </a:cubicBezTo>
                      <a:cubicBezTo>
                        <a:pt x="80" y="266"/>
                        <a:pt x="80" y="266"/>
                        <a:pt x="80" y="266"/>
                      </a:cubicBezTo>
                      <a:cubicBezTo>
                        <a:pt x="80" y="270"/>
                        <a:pt x="76" y="274"/>
                        <a:pt x="72" y="274"/>
                      </a:cubicBezTo>
                      <a:close/>
                      <a:moveTo>
                        <a:pt x="16" y="258"/>
                      </a:moveTo>
                      <a:cubicBezTo>
                        <a:pt x="64" y="258"/>
                        <a:pt x="64" y="258"/>
                        <a:pt x="64" y="258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lnTo>
                        <a:pt x="16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C8CDCEBB-8D62-4887-B0F5-CAE6E63CB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1079"/>
                  <a:ext cx="47" cy="9"/>
                </a:xfrm>
                <a:custGeom>
                  <a:avLst/>
                  <a:gdLst>
                    <a:gd name="T0" fmla="*/ 72 w 80"/>
                    <a:gd name="T1" fmla="*/ 16 h 16"/>
                    <a:gd name="T2" fmla="*/ 8 w 80"/>
                    <a:gd name="T3" fmla="*/ 16 h 16"/>
                    <a:gd name="T4" fmla="*/ 0 w 80"/>
                    <a:gd name="T5" fmla="*/ 8 h 16"/>
                    <a:gd name="T6" fmla="*/ 8 w 80"/>
                    <a:gd name="T7" fmla="*/ 0 h 16"/>
                    <a:gd name="T8" fmla="*/ 72 w 80"/>
                    <a:gd name="T9" fmla="*/ 0 h 16"/>
                    <a:gd name="T10" fmla="*/ 80 w 80"/>
                    <a:gd name="T11" fmla="*/ 8 h 16"/>
                    <a:gd name="T12" fmla="*/ 72 w 80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6">
                      <a:moveTo>
                        <a:pt x="72" y="16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6" y="0"/>
                        <a:pt x="80" y="4"/>
                        <a:pt x="80" y="8"/>
                      </a:cubicBezTo>
                      <a:cubicBezTo>
                        <a:pt x="80" y="13"/>
                        <a:pt x="76" y="16"/>
                        <a:pt x="7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BD0E8723-9076-4AE6-A5C3-C2ECB72C6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1128"/>
                  <a:ext cx="47" cy="10"/>
                </a:xfrm>
                <a:custGeom>
                  <a:avLst/>
                  <a:gdLst>
                    <a:gd name="T0" fmla="*/ 72 w 80"/>
                    <a:gd name="T1" fmla="*/ 16 h 16"/>
                    <a:gd name="T2" fmla="*/ 8 w 80"/>
                    <a:gd name="T3" fmla="*/ 16 h 16"/>
                    <a:gd name="T4" fmla="*/ 0 w 80"/>
                    <a:gd name="T5" fmla="*/ 8 h 16"/>
                    <a:gd name="T6" fmla="*/ 8 w 80"/>
                    <a:gd name="T7" fmla="*/ 0 h 16"/>
                    <a:gd name="T8" fmla="*/ 72 w 80"/>
                    <a:gd name="T9" fmla="*/ 0 h 16"/>
                    <a:gd name="T10" fmla="*/ 80 w 80"/>
                    <a:gd name="T11" fmla="*/ 8 h 16"/>
                    <a:gd name="T12" fmla="*/ 72 w 80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6">
                      <a:moveTo>
                        <a:pt x="72" y="16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6" y="0"/>
                        <a:pt x="80" y="4"/>
                        <a:pt x="80" y="8"/>
                      </a:cubicBezTo>
                      <a:cubicBezTo>
                        <a:pt x="80" y="13"/>
                        <a:pt x="76" y="16"/>
                        <a:pt x="7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B0EF5F72-E000-4F3C-8BC3-4B70AD15E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1131"/>
                  <a:ext cx="47" cy="9"/>
                </a:xfrm>
                <a:custGeom>
                  <a:avLst/>
                  <a:gdLst>
                    <a:gd name="T0" fmla="*/ 72 w 80"/>
                    <a:gd name="T1" fmla="*/ 16 h 16"/>
                    <a:gd name="T2" fmla="*/ 8 w 80"/>
                    <a:gd name="T3" fmla="*/ 16 h 16"/>
                    <a:gd name="T4" fmla="*/ 0 w 80"/>
                    <a:gd name="T5" fmla="*/ 8 h 16"/>
                    <a:gd name="T6" fmla="*/ 8 w 80"/>
                    <a:gd name="T7" fmla="*/ 0 h 16"/>
                    <a:gd name="T8" fmla="*/ 72 w 80"/>
                    <a:gd name="T9" fmla="*/ 0 h 16"/>
                    <a:gd name="T10" fmla="*/ 80 w 80"/>
                    <a:gd name="T11" fmla="*/ 8 h 16"/>
                    <a:gd name="T12" fmla="*/ 72 w 80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6">
                      <a:moveTo>
                        <a:pt x="72" y="16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3" y="16"/>
                        <a:pt x="0" y="12"/>
                        <a:pt x="0" y="8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6" y="0"/>
                        <a:pt x="80" y="3"/>
                        <a:pt x="80" y="8"/>
                      </a:cubicBezTo>
                      <a:cubicBezTo>
                        <a:pt x="80" y="12"/>
                        <a:pt x="76" y="16"/>
                        <a:pt x="7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03D01BCD-4BC8-44B6-AC27-C6C6B805BF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46" y="926"/>
                  <a:ext cx="160" cy="160"/>
                </a:xfrm>
                <a:custGeom>
                  <a:avLst/>
                  <a:gdLst>
                    <a:gd name="T0" fmla="*/ 57 w 269"/>
                    <a:gd name="T1" fmla="*/ 269 h 269"/>
                    <a:gd name="T2" fmla="*/ 51 w 269"/>
                    <a:gd name="T3" fmla="*/ 267 h 269"/>
                    <a:gd name="T4" fmla="*/ 2 w 269"/>
                    <a:gd name="T5" fmla="*/ 218 h 269"/>
                    <a:gd name="T6" fmla="*/ 0 w 269"/>
                    <a:gd name="T7" fmla="*/ 213 h 269"/>
                    <a:gd name="T8" fmla="*/ 2 w 269"/>
                    <a:gd name="T9" fmla="*/ 207 h 269"/>
                    <a:gd name="T10" fmla="*/ 197 w 269"/>
                    <a:gd name="T11" fmla="*/ 12 h 269"/>
                    <a:gd name="T12" fmla="*/ 227 w 269"/>
                    <a:gd name="T13" fmla="*/ 0 h 269"/>
                    <a:gd name="T14" fmla="*/ 257 w 269"/>
                    <a:gd name="T15" fmla="*/ 12 h 269"/>
                    <a:gd name="T16" fmla="*/ 269 w 269"/>
                    <a:gd name="T17" fmla="*/ 42 h 269"/>
                    <a:gd name="T18" fmla="*/ 257 w 269"/>
                    <a:gd name="T19" fmla="*/ 72 h 269"/>
                    <a:gd name="T20" fmla="*/ 62 w 269"/>
                    <a:gd name="T21" fmla="*/ 267 h 269"/>
                    <a:gd name="T22" fmla="*/ 57 w 269"/>
                    <a:gd name="T23" fmla="*/ 269 h 269"/>
                    <a:gd name="T24" fmla="*/ 19 w 269"/>
                    <a:gd name="T25" fmla="*/ 213 h 269"/>
                    <a:gd name="T26" fmla="*/ 57 w 269"/>
                    <a:gd name="T27" fmla="*/ 250 h 269"/>
                    <a:gd name="T28" fmla="*/ 246 w 269"/>
                    <a:gd name="T29" fmla="*/ 61 h 269"/>
                    <a:gd name="T30" fmla="*/ 253 w 269"/>
                    <a:gd name="T31" fmla="*/ 42 h 269"/>
                    <a:gd name="T32" fmla="*/ 246 w 269"/>
                    <a:gd name="T33" fmla="*/ 24 h 269"/>
                    <a:gd name="T34" fmla="*/ 227 w 269"/>
                    <a:gd name="T35" fmla="*/ 16 h 269"/>
                    <a:gd name="T36" fmla="*/ 209 w 269"/>
                    <a:gd name="T37" fmla="*/ 24 h 269"/>
                    <a:gd name="T38" fmla="*/ 19 w 269"/>
                    <a:gd name="T39" fmla="*/ 21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9" h="269">
                      <a:moveTo>
                        <a:pt x="57" y="269"/>
                      </a:moveTo>
                      <a:cubicBezTo>
                        <a:pt x="54" y="269"/>
                        <a:pt x="52" y="268"/>
                        <a:pt x="51" y="267"/>
                      </a:cubicBezTo>
                      <a:cubicBezTo>
                        <a:pt x="2" y="218"/>
                        <a:pt x="2" y="218"/>
                        <a:pt x="2" y="218"/>
                      </a:cubicBezTo>
                      <a:cubicBezTo>
                        <a:pt x="1" y="217"/>
                        <a:pt x="0" y="215"/>
                        <a:pt x="0" y="213"/>
                      </a:cubicBezTo>
                      <a:cubicBezTo>
                        <a:pt x="0" y="211"/>
                        <a:pt x="1" y="209"/>
                        <a:pt x="2" y="207"/>
                      </a:cubicBezTo>
                      <a:cubicBezTo>
                        <a:pt x="197" y="12"/>
                        <a:pt x="197" y="12"/>
                        <a:pt x="197" y="12"/>
                      </a:cubicBezTo>
                      <a:cubicBezTo>
                        <a:pt x="205" y="4"/>
                        <a:pt x="216" y="0"/>
                        <a:pt x="227" y="0"/>
                      </a:cubicBezTo>
                      <a:cubicBezTo>
                        <a:pt x="238" y="0"/>
                        <a:pt x="249" y="4"/>
                        <a:pt x="257" y="12"/>
                      </a:cubicBezTo>
                      <a:cubicBezTo>
                        <a:pt x="265" y="20"/>
                        <a:pt x="269" y="31"/>
                        <a:pt x="269" y="42"/>
                      </a:cubicBezTo>
                      <a:cubicBezTo>
                        <a:pt x="269" y="53"/>
                        <a:pt x="265" y="64"/>
                        <a:pt x="257" y="72"/>
                      </a:cubicBezTo>
                      <a:cubicBezTo>
                        <a:pt x="62" y="267"/>
                        <a:pt x="62" y="267"/>
                        <a:pt x="62" y="267"/>
                      </a:cubicBezTo>
                      <a:cubicBezTo>
                        <a:pt x="61" y="268"/>
                        <a:pt x="59" y="269"/>
                        <a:pt x="57" y="269"/>
                      </a:cubicBezTo>
                      <a:close/>
                      <a:moveTo>
                        <a:pt x="19" y="213"/>
                      </a:moveTo>
                      <a:cubicBezTo>
                        <a:pt x="57" y="250"/>
                        <a:pt x="57" y="250"/>
                        <a:pt x="57" y="250"/>
                      </a:cubicBezTo>
                      <a:cubicBezTo>
                        <a:pt x="246" y="61"/>
                        <a:pt x="246" y="61"/>
                        <a:pt x="246" y="61"/>
                      </a:cubicBezTo>
                      <a:cubicBezTo>
                        <a:pt x="251" y="56"/>
                        <a:pt x="253" y="49"/>
                        <a:pt x="253" y="42"/>
                      </a:cubicBezTo>
                      <a:cubicBezTo>
                        <a:pt x="253" y="35"/>
                        <a:pt x="251" y="29"/>
                        <a:pt x="246" y="24"/>
                      </a:cubicBezTo>
                      <a:cubicBezTo>
                        <a:pt x="241" y="19"/>
                        <a:pt x="234" y="16"/>
                        <a:pt x="227" y="16"/>
                      </a:cubicBezTo>
                      <a:cubicBezTo>
                        <a:pt x="220" y="16"/>
                        <a:pt x="214" y="19"/>
                        <a:pt x="209" y="24"/>
                      </a:cubicBezTo>
                      <a:lnTo>
                        <a:pt x="19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DD148D23-20A9-4E0C-A524-AEFDC09D8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968"/>
                  <a:ext cx="40" cy="39"/>
                </a:xfrm>
                <a:custGeom>
                  <a:avLst/>
                  <a:gdLst>
                    <a:gd name="T0" fmla="*/ 57 w 66"/>
                    <a:gd name="T1" fmla="*/ 65 h 65"/>
                    <a:gd name="T2" fmla="*/ 52 w 66"/>
                    <a:gd name="T3" fmla="*/ 63 h 65"/>
                    <a:gd name="T4" fmla="*/ 3 w 66"/>
                    <a:gd name="T5" fmla="*/ 15 h 65"/>
                    <a:gd name="T6" fmla="*/ 3 w 66"/>
                    <a:gd name="T7" fmla="*/ 3 h 65"/>
                    <a:gd name="T8" fmla="*/ 15 w 66"/>
                    <a:gd name="T9" fmla="*/ 3 h 65"/>
                    <a:gd name="T10" fmla="*/ 63 w 66"/>
                    <a:gd name="T11" fmla="*/ 52 h 65"/>
                    <a:gd name="T12" fmla="*/ 63 w 66"/>
                    <a:gd name="T13" fmla="*/ 63 h 65"/>
                    <a:gd name="T14" fmla="*/ 57 w 66"/>
                    <a:gd name="T15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" h="65">
                      <a:moveTo>
                        <a:pt x="57" y="65"/>
                      </a:moveTo>
                      <a:cubicBezTo>
                        <a:pt x="55" y="65"/>
                        <a:pt x="53" y="64"/>
                        <a:pt x="52" y="63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7" y="0"/>
                        <a:pt x="12" y="0"/>
                        <a:pt x="15" y="3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6" y="55"/>
                        <a:pt x="66" y="60"/>
                        <a:pt x="63" y="63"/>
                      </a:cubicBezTo>
                      <a:cubicBezTo>
                        <a:pt x="62" y="64"/>
                        <a:pt x="60" y="65"/>
                        <a:pt x="57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0">
                  <a:extLst>
                    <a:ext uri="{FF2B5EF4-FFF2-40B4-BE49-F238E27FC236}">
                      <a16:creationId xmlns:a16="http://schemas.microsoft.com/office/drawing/2014/main" id="{B86D7208-0A25-46F8-9B59-D4841C78B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937"/>
                  <a:ext cx="39" cy="38"/>
                </a:xfrm>
                <a:custGeom>
                  <a:avLst/>
                  <a:gdLst>
                    <a:gd name="T0" fmla="*/ 57 w 65"/>
                    <a:gd name="T1" fmla="*/ 65 h 65"/>
                    <a:gd name="T2" fmla="*/ 51 w 65"/>
                    <a:gd name="T3" fmla="*/ 63 h 65"/>
                    <a:gd name="T4" fmla="*/ 3 w 65"/>
                    <a:gd name="T5" fmla="*/ 14 h 65"/>
                    <a:gd name="T6" fmla="*/ 3 w 65"/>
                    <a:gd name="T7" fmla="*/ 3 h 65"/>
                    <a:gd name="T8" fmla="*/ 14 w 65"/>
                    <a:gd name="T9" fmla="*/ 3 h 65"/>
                    <a:gd name="T10" fmla="*/ 62 w 65"/>
                    <a:gd name="T11" fmla="*/ 51 h 65"/>
                    <a:gd name="T12" fmla="*/ 62 w 65"/>
                    <a:gd name="T13" fmla="*/ 63 h 65"/>
                    <a:gd name="T14" fmla="*/ 57 w 65"/>
                    <a:gd name="T15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65">
                      <a:moveTo>
                        <a:pt x="57" y="65"/>
                      </a:moveTo>
                      <a:cubicBezTo>
                        <a:pt x="55" y="65"/>
                        <a:pt x="53" y="64"/>
                        <a:pt x="51" y="6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6" y="0"/>
                        <a:pt x="11" y="0"/>
                        <a:pt x="14" y="3"/>
                      </a:cubicBezTo>
                      <a:cubicBezTo>
                        <a:pt x="62" y="51"/>
                        <a:pt x="62" y="51"/>
                        <a:pt x="62" y="51"/>
                      </a:cubicBezTo>
                      <a:cubicBezTo>
                        <a:pt x="65" y="55"/>
                        <a:pt x="65" y="60"/>
                        <a:pt x="62" y="63"/>
                      </a:cubicBezTo>
                      <a:cubicBezTo>
                        <a:pt x="61" y="64"/>
                        <a:pt x="59" y="65"/>
                        <a:pt x="57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1">
                  <a:extLst>
                    <a:ext uri="{FF2B5EF4-FFF2-40B4-BE49-F238E27FC236}">
                      <a16:creationId xmlns:a16="http://schemas.microsoft.com/office/drawing/2014/main" id="{2973D68B-AC71-4F1D-86ED-BAF4F8DB9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7" y="1047"/>
                  <a:ext cx="48" cy="48"/>
                </a:xfrm>
                <a:custGeom>
                  <a:avLst/>
                  <a:gdLst>
                    <a:gd name="T0" fmla="*/ 8 w 81"/>
                    <a:gd name="T1" fmla="*/ 81 h 81"/>
                    <a:gd name="T2" fmla="*/ 3 w 81"/>
                    <a:gd name="T3" fmla="*/ 79 h 81"/>
                    <a:gd name="T4" fmla="*/ 1 w 81"/>
                    <a:gd name="T5" fmla="*/ 71 h 81"/>
                    <a:gd name="T6" fmla="*/ 16 w 81"/>
                    <a:gd name="T7" fmla="*/ 7 h 81"/>
                    <a:gd name="T8" fmla="*/ 26 w 81"/>
                    <a:gd name="T9" fmla="*/ 1 h 81"/>
                    <a:gd name="T10" fmla="*/ 32 w 81"/>
                    <a:gd name="T11" fmla="*/ 11 h 81"/>
                    <a:gd name="T12" fmla="*/ 19 w 81"/>
                    <a:gd name="T13" fmla="*/ 62 h 81"/>
                    <a:gd name="T14" fmla="*/ 71 w 81"/>
                    <a:gd name="T15" fmla="*/ 49 h 81"/>
                    <a:gd name="T16" fmla="*/ 80 w 81"/>
                    <a:gd name="T17" fmla="*/ 55 h 81"/>
                    <a:gd name="T18" fmla="*/ 74 w 81"/>
                    <a:gd name="T19" fmla="*/ 65 h 81"/>
                    <a:gd name="T20" fmla="*/ 10 w 81"/>
                    <a:gd name="T21" fmla="*/ 81 h 81"/>
                    <a:gd name="T22" fmla="*/ 8 w 81"/>
                    <a:gd name="T23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3" y="79"/>
                      </a:cubicBezTo>
                      <a:cubicBezTo>
                        <a:pt x="1" y="77"/>
                        <a:pt x="0" y="74"/>
                        <a:pt x="1" y="7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3"/>
                        <a:pt x="22" y="0"/>
                        <a:pt x="26" y="1"/>
                      </a:cubicBezTo>
                      <a:cubicBezTo>
                        <a:pt x="30" y="2"/>
                        <a:pt x="33" y="6"/>
                        <a:pt x="32" y="11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5" y="48"/>
                        <a:pt x="79" y="51"/>
                        <a:pt x="80" y="55"/>
                      </a:cubicBezTo>
                      <a:cubicBezTo>
                        <a:pt x="81" y="60"/>
                        <a:pt x="79" y="64"/>
                        <a:pt x="74" y="65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81"/>
                        <a:pt x="9" y="81"/>
                        <a:pt x="8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2">
                  <a:extLst>
                    <a:ext uri="{FF2B5EF4-FFF2-40B4-BE49-F238E27FC236}">
                      <a16:creationId xmlns:a16="http://schemas.microsoft.com/office/drawing/2014/main" id="{6C8CF842-037F-4014-B688-C278890C3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085"/>
                  <a:ext cx="20" cy="20"/>
                </a:xfrm>
                <a:custGeom>
                  <a:avLst/>
                  <a:gdLst>
                    <a:gd name="T0" fmla="*/ 9 w 34"/>
                    <a:gd name="T1" fmla="*/ 33 h 33"/>
                    <a:gd name="T2" fmla="*/ 3 w 34"/>
                    <a:gd name="T3" fmla="*/ 31 h 33"/>
                    <a:gd name="T4" fmla="*/ 3 w 34"/>
                    <a:gd name="T5" fmla="*/ 20 h 33"/>
                    <a:gd name="T6" fmla="*/ 20 w 34"/>
                    <a:gd name="T7" fmla="*/ 3 h 33"/>
                    <a:gd name="T8" fmla="*/ 31 w 34"/>
                    <a:gd name="T9" fmla="*/ 3 h 33"/>
                    <a:gd name="T10" fmla="*/ 31 w 34"/>
                    <a:gd name="T11" fmla="*/ 15 h 33"/>
                    <a:gd name="T12" fmla="*/ 15 w 34"/>
                    <a:gd name="T13" fmla="*/ 31 h 33"/>
                    <a:gd name="T14" fmla="*/ 9 w 34"/>
                    <a:gd name="T1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33">
                      <a:moveTo>
                        <a:pt x="9" y="33"/>
                      </a:moveTo>
                      <a:cubicBezTo>
                        <a:pt x="7" y="33"/>
                        <a:pt x="5" y="33"/>
                        <a:pt x="3" y="31"/>
                      </a:cubicBezTo>
                      <a:cubicBezTo>
                        <a:pt x="0" y="28"/>
                        <a:pt x="0" y="23"/>
                        <a:pt x="3" y="20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3" y="0"/>
                        <a:pt x="28" y="0"/>
                        <a:pt x="31" y="3"/>
                      </a:cubicBezTo>
                      <a:cubicBezTo>
                        <a:pt x="34" y="6"/>
                        <a:pt x="34" y="11"/>
                        <a:pt x="31" y="15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3" y="33"/>
                        <a:pt x="11" y="33"/>
                        <a:pt x="9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82F221-D1A9-4EDE-9ACF-2D323298FAD4}"/>
                  </a:ext>
                </a:extLst>
              </p:cNvPr>
              <p:cNvSpPr txBox="1"/>
              <p:nvPr/>
            </p:nvSpPr>
            <p:spPr>
              <a:xfrm>
                <a:off x="5743972" y="1372232"/>
                <a:ext cx="1742608" cy="461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ERTMS Level 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AE1737-ABFF-4E54-B018-031C5EBE0D76}"/>
                </a:ext>
              </a:extLst>
            </p:cNvPr>
            <p:cNvGrpSpPr/>
            <p:nvPr/>
          </p:nvGrpSpPr>
          <p:grpSpPr>
            <a:xfrm>
              <a:off x="8518576" y="4352016"/>
              <a:ext cx="2679943" cy="533481"/>
              <a:chOff x="7241528" y="2920223"/>
              <a:chExt cx="2848097" cy="58729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AF04E6D-3D1E-456D-9F22-E6E752515E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41528" y="3063014"/>
                <a:ext cx="532585" cy="252000"/>
                <a:chOff x="8291511" y="2276471"/>
                <a:chExt cx="1123950" cy="531813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69E4E4A-830B-4B5F-BC3A-54028AE97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2002" y="2716213"/>
                  <a:ext cx="41275" cy="444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8225E83-FC0B-4B8B-AF51-0930071C7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5827" y="2716213"/>
                  <a:ext cx="44450" cy="444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89F455D-A993-4565-82AB-CA1488C7A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3640" y="2716213"/>
                  <a:ext cx="44450" cy="444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4E52132-0379-4212-837A-86215C967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10640" y="2716213"/>
                  <a:ext cx="41275" cy="444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089E42E-9409-4533-92CC-45C2B48A9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99565" y="2716213"/>
                  <a:ext cx="41275" cy="444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616D9F4-EABD-49EC-9164-266C72EA4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90" y="2716213"/>
                  <a:ext cx="44450" cy="444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67">
                  <a:extLst>
                    <a:ext uri="{FF2B5EF4-FFF2-40B4-BE49-F238E27FC236}">
                      <a16:creationId xmlns:a16="http://schemas.microsoft.com/office/drawing/2014/main" id="{FC9A0E5D-7357-4672-A87A-80C6B71048C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291511" y="2276471"/>
                  <a:ext cx="1123950" cy="531813"/>
                </a:xfrm>
                <a:custGeom>
                  <a:avLst/>
                  <a:gdLst>
                    <a:gd name="T0" fmla="*/ 318 w 327"/>
                    <a:gd name="T1" fmla="*/ 116 h 155"/>
                    <a:gd name="T2" fmla="*/ 314 w 327"/>
                    <a:gd name="T3" fmla="*/ 115 h 155"/>
                    <a:gd name="T4" fmla="*/ 311 w 327"/>
                    <a:gd name="T5" fmla="*/ 114 h 155"/>
                    <a:gd name="T6" fmla="*/ 305 w 327"/>
                    <a:gd name="T7" fmla="*/ 113 h 155"/>
                    <a:gd name="T8" fmla="*/ 301 w 327"/>
                    <a:gd name="T9" fmla="*/ 114 h 155"/>
                    <a:gd name="T10" fmla="*/ 276 w 327"/>
                    <a:gd name="T11" fmla="*/ 114 h 155"/>
                    <a:gd name="T12" fmla="*/ 272 w 327"/>
                    <a:gd name="T13" fmla="*/ 113 h 155"/>
                    <a:gd name="T14" fmla="*/ 266 w 327"/>
                    <a:gd name="T15" fmla="*/ 114 h 155"/>
                    <a:gd name="T16" fmla="*/ 262 w 327"/>
                    <a:gd name="T17" fmla="*/ 115 h 155"/>
                    <a:gd name="T18" fmla="*/ 259 w 327"/>
                    <a:gd name="T19" fmla="*/ 116 h 155"/>
                    <a:gd name="T20" fmla="*/ 243 w 327"/>
                    <a:gd name="T21" fmla="*/ 132 h 155"/>
                    <a:gd name="T22" fmla="*/ 313 w 327"/>
                    <a:gd name="T23" fmla="*/ 105 h 155"/>
                    <a:gd name="T24" fmla="*/ 320 w 327"/>
                    <a:gd name="T25" fmla="*/ 4 h 155"/>
                    <a:gd name="T26" fmla="*/ 251 w 327"/>
                    <a:gd name="T27" fmla="*/ 2 h 155"/>
                    <a:gd name="T28" fmla="*/ 238 w 327"/>
                    <a:gd name="T29" fmla="*/ 118 h 155"/>
                    <a:gd name="T30" fmla="*/ 201 w 327"/>
                    <a:gd name="T31" fmla="*/ 102 h 155"/>
                    <a:gd name="T32" fmla="*/ 16 w 327"/>
                    <a:gd name="T33" fmla="*/ 2 h 155"/>
                    <a:gd name="T34" fmla="*/ 0 w 327"/>
                    <a:gd name="T35" fmla="*/ 134 h 155"/>
                    <a:gd name="T36" fmla="*/ 32 w 327"/>
                    <a:gd name="T37" fmla="*/ 155 h 155"/>
                    <a:gd name="T38" fmla="*/ 69 w 327"/>
                    <a:gd name="T39" fmla="*/ 155 h 155"/>
                    <a:gd name="T40" fmla="*/ 129 w 327"/>
                    <a:gd name="T41" fmla="*/ 138 h 155"/>
                    <a:gd name="T42" fmla="*/ 168 w 327"/>
                    <a:gd name="T43" fmla="*/ 146 h 155"/>
                    <a:gd name="T44" fmla="*/ 215 w 327"/>
                    <a:gd name="T45" fmla="*/ 137 h 155"/>
                    <a:gd name="T46" fmla="*/ 238 w 327"/>
                    <a:gd name="T47" fmla="*/ 134 h 155"/>
                    <a:gd name="T48" fmla="*/ 270 w 327"/>
                    <a:gd name="T49" fmla="*/ 155 h 155"/>
                    <a:gd name="T50" fmla="*/ 307 w 327"/>
                    <a:gd name="T51" fmla="*/ 155 h 155"/>
                    <a:gd name="T52" fmla="*/ 21 w 327"/>
                    <a:gd name="T53" fmla="*/ 4 h 155"/>
                    <a:gd name="T54" fmla="*/ 21 w 327"/>
                    <a:gd name="T55" fmla="*/ 4 h 155"/>
                    <a:gd name="T56" fmla="*/ 48 w 327"/>
                    <a:gd name="T57" fmla="*/ 134 h 155"/>
                    <a:gd name="T58" fmla="*/ 69 w 327"/>
                    <a:gd name="T59" fmla="*/ 119 h 155"/>
                    <a:gd name="T60" fmla="*/ 134 w 327"/>
                    <a:gd name="T61" fmla="*/ 134 h 155"/>
                    <a:gd name="T62" fmla="*/ 186 w 327"/>
                    <a:gd name="T63" fmla="*/ 150 h 155"/>
                    <a:gd name="T64" fmla="*/ 186 w 327"/>
                    <a:gd name="T65" fmla="*/ 150 h 155"/>
                    <a:gd name="T66" fmla="*/ 198 w 327"/>
                    <a:gd name="T67" fmla="*/ 117 h 155"/>
                    <a:gd name="T68" fmla="*/ 195 w 327"/>
                    <a:gd name="T69" fmla="*/ 115 h 155"/>
                    <a:gd name="T70" fmla="*/ 191 w 327"/>
                    <a:gd name="T71" fmla="*/ 114 h 155"/>
                    <a:gd name="T72" fmla="*/ 186 w 327"/>
                    <a:gd name="T73" fmla="*/ 113 h 155"/>
                    <a:gd name="T74" fmla="*/ 181 w 327"/>
                    <a:gd name="T75" fmla="*/ 114 h 155"/>
                    <a:gd name="T76" fmla="*/ 167 w 327"/>
                    <a:gd name="T77" fmla="*/ 123 h 155"/>
                    <a:gd name="T78" fmla="*/ 152 w 327"/>
                    <a:gd name="T79" fmla="*/ 113 h 155"/>
                    <a:gd name="T80" fmla="*/ 147 w 327"/>
                    <a:gd name="T81" fmla="*/ 113 h 155"/>
                    <a:gd name="T82" fmla="*/ 143 w 327"/>
                    <a:gd name="T83" fmla="*/ 114 h 155"/>
                    <a:gd name="T84" fmla="*/ 139 w 327"/>
                    <a:gd name="T85" fmla="*/ 116 h 155"/>
                    <a:gd name="T86" fmla="*/ 128 w 327"/>
                    <a:gd name="T87" fmla="*/ 132 h 155"/>
                    <a:gd name="T88" fmla="*/ 80 w 327"/>
                    <a:gd name="T89" fmla="*/ 116 h 155"/>
                    <a:gd name="T90" fmla="*/ 76 w 327"/>
                    <a:gd name="T91" fmla="*/ 115 h 155"/>
                    <a:gd name="T92" fmla="*/ 73 w 327"/>
                    <a:gd name="T93" fmla="*/ 114 h 155"/>
                    <a:gd name="T94" fmla="*/ 67 w 327"/>
                    <a:gd name="T95" fmla="*/ 113 h 155"/>
                    <a:gd name="T96" fmla="*/ 63 w 327"/>
                    <a:gd name="T97" fmla="*/ 114 h 155"/>
                    <a:gd name="T98" fmla="*/ 38 w 327"/>
                    <a:gd name="T99" fmla="*/ 114 h 155"/>
                    <a:gd name="T100" fmla="*/ 34 w 327"/>
                    <a:gd name="T101" fmla="*/ 113 h 155"/>
                    <a:gd name="T102" fmla="*/ 28 w 327"/>
                    <a:gd name="T103" fmla="*/ 114 h 155"/>
                    <a:gd name="T104" fmla="*/ 24 w 327"/>
                    <a:gd name="T105" fmla="*/ 115 h 155"/>
                    <a:gd name="T106" fmla="*/ 21 w 327"/>
                    <a:gd name="T107" fmla="*/ 116 h 155"/>
                    <a:gd name="T108" fmla="*/ 5 w 327"/>
                    <a:gd name="T109" fmla="*/ 132 h 155"/>
                    <a:gd name="T110" fmla="*/ 270 w 327"/>
                    <a:gd name="T111" fmla="*/ 150 h 155"/>
                    <a:gd name="T112" fmla="*/ 270 w 327"/>
                    <a:gd name="T113" fmla="*/ 150 h 155"/>
                    <a:gd name="T114" fmla="*/ 322 w 327"/>
                    <a:gd name="T115" fmla="*/ 13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27" h="155">
                      <a:moveTo>
                        <a:pt x="327" y="132"/>
                      </a:moveTo>
                      <a:cubicBezTo>
                        <a:pt x="327" y="131"/>
                        <a:pt x="327" y="131"/>
                        <a:pt x="327" y="131"/>
                      </a:cubicBezTo>
                      <a:cubicBezTo>
                        <a:pt x="326" y="125"/>
                        <a:pt x="323" y="120"/>
                        <a:pt x="319" y="117"/>
                      </a:cubicBezTo>
                      <a:cubicBezTo>
                        <a:pt x="318" y="117"/>
                        <a:pt x="318" y="117"/>
                        <a:pt x="318" y="116"/>
                      </a:cubicBezTo>
                      <a:cubicBezTo>
                        <a:pt x="317" y="116"/>
                        <a:pt x="317" y="116"/>
                        <a:pt x="317" y="116"/>
                      </a:cubicBezTo>
                      <a:cubicBezTo>
                        <a:pt x="316" y="116"/>
                        <a:pt x="316" y="116"/>
                        <a:pt x="316" y="116"/>
                      </a:cubicBezTo>
                      <a:cubicBezTo>
                        <a:pt x="316" y="115"/>
                        <a:pt x="316" y="115"/>
                        <a:pt x="315" y="115"/>
                      </a:cubicBezTo>
                      <a:cubicBezTo>
                        <a:pt x="315" y="115"/>
                        <a:pt x="315" y="115"/>
                        <a:pt x="314" y="115"/>
                      </a:cubicBezTo>
                      <a:cubicBezTo>
                        <a:pt x="314" y="115"/>
                        <a:pt x="314" y="114"/>
                        <a:pt x="313" y="114"/>
                      </a:cubicBezTo>
                      <a:cubicBezTo>
                        <a:pt x="313" y="114"/>
                        <a:pt x="313" y="114"/>
                        <a:pt x="313" y="114"/>
                      </a:cubicBezTo>
                      <a:cubicBezTo>
                        <a:pt x="312" y="114"/>
                        <a:pt x="312" y="114"/>
                        <a:pt x="311" y="114"/>
                      </a:cubicBezTo>
                      <a:cubicBezTo>
                        <a:pt x="311" y="114"/>
                        <a:pt x="311" y="114"/>
                        <a:pt x="311" y="114"/>
                      </a:cubicBezTo>
                      <a:cubicBezTo>
                        <a:pt x="310" y="114"/>
                        <a:pt x="310" y="113"/>
                        <a:pt x="309" y="113"/>
                      </a:cubicBezTo>
                      <a:cubicBezTo>
                        <a:pt x="309" y="113"/>
                        <a:pt x="309" y="113"/>
                        <a:pt x="309" y="113"/>
                      </a:cubicBezTo>
                      <a:cubicBezTo>
                        <a:pt x="308" y="113"/>
                        <a:pt x="307" y="113"/>
                        <a:pt x="307" y="113"/>
                      </a:cubicBezTo>
                      <a:cubicBezTo>
                        <a:pt x="306" y="113"/>
                        <a:pt x="305" y="113"/>
                        <a:pt x="305" y="113"/>
                      </a:cubicBezTo>
                      <a:cubicBezTo>
                        <a:pt x="304" y="113"/>
                        <a:pt x="304" y="113"/>
                        <a:pt x="304" y="113"/>
                      </a:cubicBezTo>
                      <a:cubicBezTo>
                        <a:pt x="303" y="114"/>
                        <a:pt x="303" y="114"/>
                        <a:pt x="303" y="114"/>
                      </a:cubicBezTo>
                      <a:cubicBezTo>
                        <a:pt x="302" y="114"/>
                        <a:pt x="302" y="114"/>
                        <a:pt x="302" y="114"/>
                      </a:cubicBezTo>
                      <a:cubicBezTo>
                        <a:pt x="301" y="114"/>
                        <a:pt x="301" y="114"/>
                        <a:pt x="301" y="114"/>
                      </a:cubicBezTo>
                      <a:cubicBezTo>
                        <a:pt x="296" y="115"/>
                        <a:pt x="292" y="119"/>
                        <a:pt x="289" y="123"/>
                      </a:cubicBezTo>
                      <a:cubicBezTo>
                        <a:pt x="288" y="124"/>
                        <a:pt x="288" y="124"/>
                        <a:pt x="288" y="124"/>
                      </a:cubicBezTo>
                      <a:cubicBezTo>
                        <a:pt x="287" y="123"/>
                        <a:pt x="287" y="123"/>
                        <a:pt x="287" y="123"/>
                      </a:cubicBezTo>
                      <a:cubicBezTo>
                        <a:pt x="285" y="119"/>
                        <a:pt x="280" y="115"/>
                        <a:pt x="276" y="114"/>
                      </a:cubicBezTo>
                      <a:cubicBezTo>
                        <a:pt x="275" y="114"/>
                        <a:pt x="275" y="114"/>
                        <a:pt x="275" y="114"/>
                      </a:cubicBezTo>
                      <a:cubicBezTo>
                        <a:pt x="274" y="114"/>
                        <a:pt x="274" y="114"/>
                        <a:pt x="274" y="114"/>
                      </a:cubicBezTo>
                      <a:cubicBezTo>
                        <a:pt x="273" y="114"/>
                        <a:pt x="273" y="113"/>
                        <a:pt x="272" y="113"/>
                      </a:cubicBezTo>
                      <a:cubicBezTo>
                        <a:pt x="272" y="113"/>
                        <a:pt x="272" y="113"/>
                        <a:pt x="272" y="113"/>
                      </a:cubicBezTo>
                      <a:cubicBezTo>
                        <a:pt x="271" y="113"/>
                        <a:pt x="271" y="113"/>
                        <a:pt x="270" y="113"/>
                      </a:cubicBezTo>
                      <a:cubicBezTo>
                        <a:pt x="269" y="113"/>
                        <a:pt x="269" y="113"/>
                        <a:pt x="268" y="113"/>
                      </a:cubicBezTo>
                      <a:cubicBezTo>
                        <a:pt x="267" y="113"/>
                        <a:pt x="267" y="113"/>
                        <a:pt x="267" y="113"/>
                      </a:cubicBezTo>
                      <a:cubicBezTo>
                        <a:pt x="266" y="114"/>
                        <a:pt x="266" y="114"/>
                        <a:pt x="266" y="114"/>
                      </a:cubicBezTo>
                      <a:cubicBezTo>
                        <a:pt x="265" y="114"/>
                        <a:pt x="265" y="114"/>
                        <a:pt x="265" y="114"/>
                      </a:cubicBezTo>
                      <a:cubicBezTo>
                        <a:pt x="264" y="114"/>
                        <a:pt x="264" y="114"/>
                        <a:pt x="264" y="114"/>
                      </a:cubicBezTo>
                      <a:cubicBezTo>
                        <a:pt x="263" y="114"/>
                        <a:pt x="263" y="114"/>
                        <a:pt x="263" y="114"/>
                      </a:cubicBezTo>
                      <a:cubicBezTo>
                        <a:pt x="263" y="114"/>
                        <a:pt x="263" y="115"/>
                        <a:pt x="262" y="115"/>
                      </a:cubicBezTo>
                      <a:cubicBezTo>
                        <a:pt x="262" y="115"/>
                        <a:pt x="262" y="115"/>
                        <a:pt x="261" y="115"/>
                      </a:cubicBezTo>
                      <a:cubicBezTo>
                        <a:pt x="261" y="115"/>
                        <a:pt x="261" y="115"/>
                        <a:pt x="260" y="116"/>
                      </a:cubicBezTo>
                      <a:cubicBezTo>
                        <a:pt x="260" y="116"/>
                        <a:pt x="260" y="116"/>
                        <a:pt x="260" y="116"/>
                      </a:cubicBezTo>
                      <a:cubicBezTo>
                        <a:pt x="259" y="116"/>
                        <a:pt x="259" y="116"/>
                        <a:pt x="259" y="116"/>
                      </a:cubicBezTo>
                      <a:cubicBezTo>
                        <a:pt x="259" y="117"/>
                        <a:pt x="258" y="117"/>
                        <a:pt x="258" y="117"/>
                      </a:cubicBezTo>
                      <a:cubicBezTo>
                        <a:pt x="253" y="120"/>
                        <a:pt x="250" y="125"/>
                        <a:pt x="249" y="131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cubicBezTo>
                        <a:pt x="243" y="132"/>
                        <a:pt x="243" y="132"/>
                        <a:pt x="243" y="132"/>
                      </a:cubicBezTo>
                      <a:cubicBezTo>
                        <a:pt x="243" y="108"/>
                        <a:pt x="243" y="108"/>
                        <a:pt x="243" y="108"/>
                      </a:cubicBezTo>
                      <a:cubicBezTo>
                        <a:pt x="310" y="108"/>
                        <a:pt x="310" y="108"/>
                        <a:pt x="310" y="108"/>
                      </a:cubicBezTo>
                      <a:cubicBezTo>
                        <a:pt x="312" y="108"/>
                        <a:pt x="313" y="106"/>
                        <a:pt x="313" y="105"/>
                      </a:cubicBezTo>
                      <a:cubicBezTo>
                        <a:pt x="313" y="105"/>
                        <a:pt x="313" y="105"/>
                        <a:pt x="313" y="105"/>
                      </a:cubicBezTo>
                      <a:cubicBezTo>
                        <a:pt x="313" y="103"/>
                        <a:pt x="312" y="102"/>
                        <a:pt x="310" y="102"/>
                      </a:cubicBezTo>
                      <a:cubicBezTo>
                        <a:pt x="256" y="102"/>
                        <a:pt x="256" y="102"/>
                        <a:pt x="256" y="102"/>
                      </a:cubicBezTo>
                      <a:cubicBezTo>
                        <a:pt x="256" y="4"/>
                        <a:pt x="256" y="4"/>
                        <a:pt x="256" y="4"/>
                      </a:cubicBezTo>
                      <a:cubicBezTo>
                        <a:pt x="320" y="4"/>
                        <a:pt x="320" y="4"/>
                        <a:pt x="320" y="4"/>
                      </a:cubicBezTo>
                      <a:cubicBezTo>
                        <a:pt x="322" y="4"/>
                        <a:pt x="323" y="3"/>
                        <a:pt x="323" y="2"/>
                      </a:cubicBezTo>
                      <a:cubicBezTo>
                        <a:pt x="323" y="1"/>
                        <a:pt x="322" y="0"/>
                        <a:pt x="320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52" y="0"/>
                        <a:pt x="251" y="1"/>
                        <a:pt x="251" y="2"/>
                      </a:cubicBezTo>
                      <a:cubicBezTo>
                        <a:pt x="251" y="102"/>
                        <a:pt x="251" y="102"/>
                        <a:pt x="251" y="102"/>
                      </a:cubicBezTo>
                      <a:cubicBezTo>
                        <a:pt x="241" y="102"/>
                        <a:pt x="241" y="102"/>
                        <a:pt x="241" y="102"/>
                      </a:cubicBezTo>
                      <a:cubicBezTo>
                        <a:pt x="239" y="102"/>
                        <a:pt x="238" y="103"/>
                        <a:pt x="238" y="105"/>
                      </a:cubicBezTo>
                      <a:cubicBezTo>
                        <a:pt x="238" y="118"/>
                        <a:pt x="238" y="118"/>
                        <a:pt x="238" y="118"/>
                      </a:cubicBezTo>
                      <a:cubicBezTo>
                        <a:pt x="218" y="118"/>
                        <a:pt x="218" y="118"/>
                        <a:pt x="218" y="118"/>
                      </a:cubicBezTo>
                      <a:cubicBezTo>
                        <a:pt x="218" y="105"/>
                        <a:pt x="218" y="105"/>
                        <a:pt x="218" y="105"/>
                      </a:cubicBezTo>
                      <a:cubicBezTo>
                        <a:pt x="218" y="103"/>
                        <a:pt x="217" y="102"/>
                        <a:pt x="215" y="102"/>
                      </a:cubicBezTo>
                      <a:cubicBezTo>
                        <a:pt x="201" y="102"/>
                        <a:pt x="201" y="102"/>
                        <a:pt x="201" y="102"/>
                      </a:cubicBezTo>
                      <a:cubicBezTo>
                        <a:pt x="201" y="2"/>
                        <a:pt x="201" y="2"/>
                        <a:pt x="201" y="2"/>
                      </a:cubicBezTo>
                      <a:cubicBezTo>
                        <a:pt x="201" y="1"/>
                        <a:pt x="200" y="0"/>
                        <a:pt x="19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02"/>
                        <a:pt x="16" y="102"/>
                        <a:pt x="16" y="102"/>
                      </a:cubicBezTo>
                      <a:cubicBezTo>
                        <a:pt x="3" y="102"/>
                        <a:pt x="3" y="102"/>
                        <a:pt x="3" y="102"/>
                      </a:cubicBezTo>
                      <a:cubicBezTo>
                        <a:pt x="1" y="102"/>
                        <a:pt x="0" y="103"/>
                        <a:pt x="0" y="105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36"/>
                        <a:pt x="1" y="137"/>
                        <a:pt x="3" y="137"/>
                      </a:cubicBezTo>
                      <a:cubicBezTo>
                        <a:pt x="11" y="137"/>
                        <a:pt x="11" y="137"/>
                        <a:pt x="11" y="137"/>
                      </a:cubicBezTo>
                      <a:cubicBezTo>
                        <a:pt x="11" y="138"/>
                        <a:pt x="11" y="138"/>
                        <a:pt x="11" y="138"/>
                      </a:cubicBezTo>
                      <a:cubicBezTo>
                        <a:pt x="13" y="148"/>
                        <a:pt x="22" y="155"/>
                        <a:pt x="32" y="155"/>
                      </a:cubicBezTo>
                      <a:cubicBezTo>
                        <a:pt x="39" y="155"/>
                        <a:pt x="45" y="152"/>
                        <a:pt x="49" y="146"/>
                      </a:cubicBezTo>
                      <a:cubicBezTo>
                        <a:pt x="50" y="145"/>
                        <a:pt x="50" y="145"/>
                        <a:pt x="50" y="145"/>
                      </a:cubicBezTo>
                      <a:cubicBezTo>
                        <a:pt x="51" y="146"/>
                        <a:pt x="51" y="146"/>
                        <a:pt x="51" y="146"/>
                      </a:cubicBezTo>
                      <a:cubicBezTo>
                        <a:pt x="55" y="152"/>
                        <a:pt x="62" y="155"/>
                        <a:pt x="69" y="155"/>
                      </a:cubicBezTo>
                      <a:cubicBezTo>
                        <a:pt x="79" y="155"/>
                        <a:pt x="88" y="148"/>
                        <a:pt x="89" y="138"/>
                      </a:cubicBezTo>
                      <a:cubicBezTo>
                        <a:pt x="89" y="137"/>
                        <a:pt x="89" y="137"/>
                        <a:pt x="89" y="137"/>
                      </a:cubicBezTo>
                      <a:cubicBezTo>
                        <a:pt x="128" y="137"/>
                        <a:pt x="128" y="137"/>
                        <a:pt x="128" y="137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130" y="148"/>
                        <a:pt x="139" y="155"/>
                        <a:pt x="149" y="155"/>
                      </a:cubicBezTo>
                      <a:cubicBezTo>
                        <a:pt x="156" y="155"/>
                        <a:pt x="163" y="152"/>
                        <a:pt x="167" y="146"/>
                      </a:cubicBezTo>
                      <a:cubicBezTo>
                        <a:pt x="168" y="145"/>
                        <a:pt x="168" y="145"/>
                        <a:pt x="168" y="145"/>
                      </a:cubicBezTo>
                      <a:cubicBezTo>
                        <a:pt x="168" y="146"/>
                        <a:pt x="168" y="146"/>
                        <a:pt x="168" y="146"/>
                      </a:cubicBezTo>
                      <a:cubicBezTo>
                        <a:pt x="172" y="152"/>
                        <a:pt x="179" y="155"/>
                        <a:pt x="186" y="155"/>
                      </a:cubicBezTo>
                      <a:cubicBezTo>
                        <a:pt x="196" y="155"/>
                        <a:pt x="205" y="148"/>
                        <a:pt x="207" y="138"/>
                      </a:cubicBezTo>
                      <a:cubicBezTo>
                        <a:pt x="207" y="137"/>
                        <a:pt x="207" y="137"/>
                        <a:pt x="207" y="137"/>
                      </a:cubicBezTo>
                      <a:cubicBezTo>
                        <a:pt x="215" y="137"/>
                        <a:pt x="215" y="137"/>
                        <a:pt x="215" y="137"/>
                      </a:cubicBezTo>
                      <a:cubicBezTo>
                        <a:pt x="217" y="137"/>
                        <a:pt x="218" y="136"/>
                        <a:pt x="218" y="134"/>
                      </a:cubicBezTo>
                      <a:cubicBezTo>
                        <a:pt x="218" y="123"/>
                        <a:pt x="218" y="123"/>
                        <a:pt x="218" y="123"/>
                      </a:cubicBezTo>
                      <a:cubicBezTo>
                        <a:pt x="238" y="123"/>
                        <a:pt x="238" y="123"/>
                        <a:pt x="238" y="123"/>
                      </a:cubicBezTo>
                      <a:cubicBezTo>
                        <a:pt x="238" y="134"/>
                        <a:pt x="238" y="134"/>
                        <a:pt x="238" y="134"/>
                      </a:cubicBezTo>
                      <a:cubicBezTo>
                        <a:pt x="238" y="136"/>
                        <a:pt x="239" y="137"/>
                        <a:pt x="241" y="137"/>
                      </a:cubicBezTo>
                      <a:cubicBezTo>
                        <a:pt x="249" y="137"/>
                        <a:pt x="249" y="137"/>
                        <a:pt x="249" y="137"/>
                      </a:cubicBezTo>
                      <a:cubicBezTo>
                        <a:pt x="249" y="138"/>
                        <a:pt x="249" y="138"/>
                        <a:pt x="249" y="138"/>
                      </a:cubicBezTo>
                      <a:cubicBezTo>
                        <a:pt x="251" y="148"/>
                        <a:pt x="260" y="155"/>
                        <a:pt x="270" y="155"/>
                      </a:cubicBezTo>
                      <a:cubicBezTo>
                        <a:pt x="277" y="155"/>
                        <a:pt x="284" y="152"/>
                        <a:pt x="287" y="146"/>
                      </a:cubicBezTo>
                      <a:cubicBezTo>
                        <a:pt x="288" y="145"/>
                        <a:pt x="288" y="145"/>
                        <a:pt x="288" y="145"/>
                      </a:cubicBezTo>
                      <a:cubicBezTo>
                        <a:pt x="289" y="146"/>
                        <a:pt x="289" y="146"/>
                        <a:pt x="289" y="146"/>
                      </a:cubicBezTo>
                      <a:cubicBezTo>
                        <a:pt x="293" y="152"/>
                        <a:pt x="300" y="155"/>
                        <a:pt x="307" y="155"/>
                      </a:cubicBezTo>
                      <a:cubicBezTo>
                        <a:pt x="317" y="155"/>
                        <a:pt x="326" y="148"/>
                        <a:pt x="327" y="138"/>
                      </a:cubicBezTo>
                      <a:cubicBezTo>
                        <a:pt x="327" y="137"/>
                        <a:pt x="327" y="137"/>
                        <a:pt x="327" y="137"/>
                      </a:cubicBezTo>
                      <a:lnTo>
                        <a:pt x="327" y="132"/>
                      </a:lnTo>
                      <a:close/>
                      <a:moveTo>
                        <a:pt x="21" y="4"/>
                      </a:moveTo>
                      <a:cubicBezTo>
                        <a:pt x="196" y="4"/>
                        <a:pt x="196" y="4"/>
                        <a:pt x="196" y="4"/>
                      </a:cubicBezTo>
                      <a:cubicBezTo>
                        <a:pt x="196" y="102"/>
                        <a:pt x="196" y="102"/>
                        <a:pt x="196" y="102"/>
                      </a:cubicBezTo>
                      <a:cubicBezTo>
                        <a:pt x="21" y="102"/>
                        <a:pt x="21" y="102"/>
                        <a:pt x="21" y="102"/>
                      </a:cubicBezTo>
                      <a:lnTo>
                        <a:pt x="21" y="4"/>
                      </a:lnTo>
                      <a:close/>
                      <a:moveTo>
                        <a:pt x="32" y="150"/>
                      </a:moveTo>
                      <a:cubicBezTo>
                        <a:pt x="23" y="150"/>
                        <a:pt x="16" y="143"/>
                        <a:pt x="16" y="134"/>
                      </a:cubicBezTo>
                      <a:cubicBezTo>
                        <a:pt x="16" y="126"/>
                        <a:pt x="23" y="119"/>
                        <a:pt x="32" y="119"/>
                      </a:cubicBezTo>
                      <a:cubicBezTo>
                        <a:pt x="41" y="119"/>
                        <a:pt x="48" y="126"/>
                        <a:pt x="48" y="134"/>
                      </a:cubicBezTo>
                      <a:cubicBezTo>
                        <a:pt x="48" y="143"/>
                        <a:pt x="41" y="150"/>
                        <a:pt x="32" y="150"/>
                      </a:cubicBezTo>
                      <a:close/>
                      <a:moveTo>
                        <a:pt x="69" y="150"/>
                      </a:moveTo>
                      <a:cubicBezTo>
                        <a:pt x="60" y="150"/>
                        <a:pt x="53" y="143"/>
                        <a:pt x="53" y="134"/>
                      </a:cubicBezTo>
                      <a:cubicBezTo>
                        <a:pt x="53" y="126"/>
                        <a:pt x="60" y="119"/>
                        <a:pt x="69" y="119"/>
                      </a:cubicBezTo>
                      <a:cubicBezTo>
                        <a:pt x="77" y="119"/>
                        <a:pt x="84" y="126"/>
                        <a:pt x="84" y="134"/>
                      </a:cubicBezTo>
                      <a:cubicBezTo>
                        <a:pt x="84" y="143"/>
                        <a:pt x="77" y="150"/>
                        <a:pt x="69" y="150"/>
                      </a:cubicBezTo>
                      <a:close/>
                      <a:moveTo>
                        <a:pt x="149" y="150"/>
                      </a:moveTo>
                      <a:cubicBezTo>
                        <a:pt x="141" y="150"/>
                        <a:pt x="134" y="143"/>
                        <a:pt x="134" y="134"/>
                      </a:cubicBezTo>
                      <a:cubicBezTo>
                        <a:pt x="134" y="126"/>
                        <a:pt x="141" y="119"/>
                        <a:pt x="149" y="119"/>
                      </a:cubicBezTo>
                      <a:cubicBezTo>
                        <a:pt x="158" y="119"/>
                        <a:pt x="165" y="126"/>
                        <a:pt x="165" y="134"/>
                      </a:cubicBezTo>
                      <a:cubicBezTo>
                        <a:pt x="165" y="143"/>
                        <a:pt x="158" y="150"/>
                        <a:pt x="149" y="150"/>
                      </a:cubicBezTo>
                      <a:close/>
                      <a:moveTo>
                        <a:pt x="186" y="150"/>
                      </a:moveTo>
                      <a:cubicBezTo>
                        <a:pt x="177" y="150"/>
                        <a:pt x="170" y="143"/>
                        <a:pt x="170" y="134"/>
                      </a:cubicBezTo>
                      <a:cubicBezTo>
                        <a:pt x="170" y="126"/>
                        <a:pt x="177" y="119"/>
                        <a:pt x="186" y="119"/>
                      </a:cubicBezTo>
                      <a:cubicBezTo>
                        <a:pt x="195" y="119"/>
                        <a:pt x="202" y="126"/>
                        <a:pt x="202" y="134"/>
                      </a:cubicBezTo>
                      <a:cubicBezTo>
                        <a:pt x="202" y="143"/>
                        <a:pt x="195" y="150"/>
                        <a:pt x="186" y="150"/>
                      </a:cubicBezTo>
                      <a:close/>
                      <a:moveTo>
                        <a:pt x="213" y="132"/>
                      </a:moveTo>
                      <a:cubicBezTo>
                        <a:pt x="207" y="132"/>
                        <a:pt x="207" y="132"/>
                        <a:pt x="207" y="132"/>
                      </a:cubicBezTo>
                      <a:cubicBezTo>
                        <a:pt x="207" y="131"/>
                        <a:pt x="207" y="131"/>
                        <a:pt x="207" y="131"/>
                      </a:cubicBezTo>
                      <a:cubicBezTo>
                        <a:pt x="206" y="125"/>
                        <a:pt x="203" y="120"/>
                        <a:pt x="198" y="117"/>
                      </a:cubicBezTo>
                      <a:cubicBezTo>
                        <a:pt x="198" y="117"/>
                        <a:pt x="197" y="117"/>
                        <a:pt x="197" y="116"/>
                      </a:cubicBezTo>
                      <a:cubicBezTo>
                        <a:pt x="197" y="116"/>
                        <a:pt x="197" y="116"/>
                        <a:pt x="196" y="116"/>
                      </a:cubicBezTo>
                      <a:cubicBezTo>
                        <a:pt x="196" y="116"/>
                        <a:pt x="196" y="116"/>
                        <a:pt x="195" y="116"/>
                      </a:cubicBezTo>
                      <a:cubicBezTo>
                        <a:pt x="195" y="115"/>
                        <a:pt x="195" y="115"/>
                        <a:pt x="195" y="115"/>
                      </a:cubicBezTo>
                      <a:cubicBezTo>
                        <a:pt x="194" y="115"/>
                        <a:pt x="194" y="115"/>
                        <a:pt x="194" y="115"/>
                      </a:cubicBezTo>
                      <a:cubicBezTo>
                        <a:pt x="193" y="115"/>
                        <a:pt x="193" y="114"/>
                        <a:pt x="193" y="114"/>
                      </a:cubicBezTo>
                      <a:cubicBezTo>
                        <a:pt x="192" y="114"/>
                        <a:pt x="192" y="114"/>
                        <a:pt x="192" y="114"/>
                      </a:cubicBezTo>
                      <a:cubicBezTo>
                        <a:pt x="191" y="114"/>
                        <a:pt x="191" y="114"/>
                        <a:pt x="191" y="114"/>
                      </a:cubicBezTo>
                      <a:cubicBezTo>
                        <a:pt x="190" y="114"/>
                        <a:pt x="190" y="114"/>
                        <a:pt x="190" y="114"/>
                      </a:cubicBezTo>
                      <a:cubicBezTo>
                        <a:pt x="189" y="113"/>
                        <a:pt x="189" y="113"/>
                        <a:pt x="189" y="113"/>
                      </a:cubicBezTo>
                      <a:cubicBezTo>
                        <a:pt x="188" y="113"/>
                        <a:pt x="188" y="113"/>
                        <a:pt x="188" y="113"/>
                      </a:cubicBezTo>
                      <a:cubicBezTo>
                        <a:pt x="187" y="113"/>
                        <a:pt x="187" y="113"/>
                        <a:pt x="186" y="113"/>
                      </a:cubicBezTo>
                      <a:cubicBezTo>
                        <a:pt x="185" y="113"/>
                        <a:pt x="185" y="113"/>
                        <a:pt x="184" y="113"/>
                      </a:cubicBezTo>
                      <a:cubicBezTo>
                        <a:pt x="184" y="113"/>
                        <a:pt x="184" y="113"/>
                        <a:pt x="184" y="113"/>
                      </a:cubicBezTo>
                      <a:cubicBezTo>
                        <a:pt x="183" y="113"/>
                        <a:pt x="182" y="114"/>
                        <a:pt x="182" y="114"/>
                      </a:cubicBezTo>
                      <a:cubicBezTo>
                        <a:pt x="181" y="114"/>
                        <a:pt x="181" y="114"/>
                        <a:pt x="181" y="114"/>
                      </a:cubicBezTo>
                      <a:cubicBezTo>
                        <a:pt x="181" y="114"/>
                        <a:pt x="181" y="114"/>
                        <a:pt x="180" y="114"/>
                      </a:cubicBezTo>
                      <a:cubicBezTo>
                        <a:pt x="175" y="115"/>
                        <a:pt x="171" y="119"/>
                        <a:pt x="168" y="123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67" y="123"/>
                        <a:pt x="167" y="123"/>
                        <a:pt x="167" y="123"/>
                      </a:cubicBezTo>
                      <a:cubicBezTo>
                        <a:pt x="164" y="119"/>
                        <a:pt x="160" y="115"/>
                        <a:pt x="155" y="114"/>
                      </a:cubicBezTo>
                      <a:cubicBezTo>
                        <a:pt x="154" y="114"/>
                        <a:pt x="154" y="114"/>
                        <a:pt x="154" y="114"/>
                      </a:cubicBezTo>
                      <a:cubicBezTo>
                        <a:pt x="153" y="114"/>
                        <a:pt x="153" y="114"/>
                        <a:pt x="153" y="114"/>
                      </a:cubicBezTo>
                      <a:cubicBezTo>
                        <a:pt x="152" y="113"/>
                        <a:pt x="152" y="113"/>
                        <a:pt x="152" y="113"/>
                      </a:cubicBezTo>
                      <a:cubicBezTo>
                        <a:pt x="151" y="113"/>
                        <a:pt x="151" y="113"/>
                        <a:pt x="151" y="113"/>
                      </a:cubicBezTo>
                      <a:cubicBezTo>
                        <a:pt x="151" y="113"/>
                        <a:pt x="150" y="113"/>
                        <a:pt x="149" y="113"/>
                      </a:cubicBezTo>
                      <a:cubicBezTo>
                        <a:pt x="149" y="113"/>
                        <a:pt x="148" y="113"/>
                        <a:pt x="147" y="113"/>
                      </a:cubicBezTo>
                      <a:cubicBezTo>
                        <a:pt x="147" y="113"/>
                        <a:pt x="147" y="113"/>
                        <a:pt x="147" y="113"/>
                      </a:cubicBezTo>
                      <a:cubicBezTo>
                        <a:pt x="146" y="113"/>
                        <a:pt x="146" y="114"/>
                        <a:pt x="145" y="114"/>
                      </a:cubicBezTo>
                      <a:cubicBezTo>
                        <a:pt x="145" y="114"/>
                        <a:pt x="145" y="114"/>
                        <a:pt x="145" y="114"/>
                      </a:cubicBezTo>
                      <a:cubicBezTo>
                        <a:pt x="144" y="114"/>
                        <a:pt x="144" y="114"/>
                        <a:pt x="143" y="114"/>
                      </a:cubicBezTo>
                      <a:cubicBezTo>
                        <a:pt x="143" y="114"/>
                        <a:pt x="143" y="114"/>
                        <a:pt x="143" y="114"/>
                      </a:cubicBezTo>
                      <a:cubicBezTo>
                        <a:pt x="142" y="114"/>
                        <a:pt x="142" y="115"/>
                        <a:pt x="141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0" y="115"/>
                        <a:pt x="140" y="115"/>
                        <a:pt x="140" y="116"/>
                      </a:cubicBezTo>
                      <a:cubicBezTo>
                        <a:pt x="139" y="116"/>
                        <a:pt x="139" y="116"/>
                        <a:pt x="139" y="116"/>
                      </a:cubicBezTo>
                      <a:cubicBezTo>
                        <a:pt x="138" y="116"/>
                        <a:pt x="138" y="116"/>
                        <a:pt x="138" y="116"/>
                      </a:cubicBezTo>
                      <a:cubicBezTo>
                        <a:pt x="138" y="117"/>
                        <a:pt x="137" y="117"/>
                        <a:pt x="137" y="117"/>
                      </a:cubicBezTo>
                      <a:cubicBezTo>
                        <a:pt x="132" y="121"/>
                        <a:pt x="129" y="125"/>
                        <a:pt x="129" y="131"/>
                      </a:cubicBezTo>
                      <a:cubicBezTo>
                        <a:pt x="128" y="132"/>
                        <a:pt x="128" y="132"/>
                        <a:pt x="128" y="132"/>
                      </a:cubicBezTo>
                      <a:cubicBezTo>
                        <a:pt x="89" y="132"/>
                        <a:pt x="89" y="132"/>
                        <a:pt x="89" y="132"/>
                      </a:cubicBezTo>
                      <a:cubicBezTo>
                        <a:pt x="89" y="131"/>
                        <a:pt x="89" y="131"/>
                        <a:pt x="89" y="131"/>
                      </a:cubicBezTo>
                      <a:cubicBezTo>
                        <a:pt x="88" y="125"/>
                        <a:pt x="85" y="120"/>
                        <a:pt x="81" y="117"/>
                      </a:cubicBezTo>
                      <a:cubicBezTo>
                        <a:pt x="80" y="117"/>
                        <a:pt x="80" y="117"/>
                        <a:pt x="80" y="116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8" y="116"/>
                        <a:pt x="78" y="116"/>
                        <a:pt x="78" y="116"/>
                      </a:cubicBezTo>
                      <a:cubicBezTo>
                        <a:pt x="78" y="115"/>
                        <a:pt x="77" y="115"/>
                        <a:pt x="77" y="115"/>
                      </a:cubicBezTo>
                      <a:cubicBezTo>
                        <a:pt x="77" y="115"/>
                        <a:pt x="77" y="115"/>
                        <a:pt x="76" y="115"/>
                      </a:cubicBezTo>
                      <a:cubicBezTo>
                        <a:pt x="76" y="115"/>
                        <a:pt x="76" y="114"/>
                        <a:pt x="75" y="114"/>
                      </a:cubicBezTo>
                      <a:cubicBezTo>
                        <a:pt x="75" y="114"/>
                        <a:pt x="75" y="114"/>
                        <a:pt x="75" y="114"/>
                      </a:cubicBezTo>
                      <a:cubicBezTo>
                        <a:pt x="74" y="114"/>
                        <a:pt x="74" y="114"/>
                        <a:pt x="73" y="114"/>
                      </a:cubicBezTo>
                      <a:cubicBezTo>
                        <a:pt x="73" y="114"/>
                        <a:pt x="73" y="114"/>
                        <a:pt x="73" y="114"/>
                      </a:cubicBezTo>
                      <a:cubicBezTo>
                        <a:pt x="72" y="114"/>
                        <a:pt x="72" y="113"/>
                        <a:pt x="71" y="113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0" y="113"/>
                        <a:pt x="69" y="113"/>
                        <a:pt x="69" y="113"/>
                      </a:cubicBezTo>
                      <a:cubicBezTo>
                        <a:pt x="68" y="113"/>
                        <a:pt x="67" y="113"/>
                        <a:pt x="67" y="11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66" y="113"/>
                        <a:pt x="65" y="114"/>
                        <a:pt x="64" y="114"/>
                      </a:cubicBezTo>
                      <a:cubicBezTo>
                        <a:pt x="64" y="114"/>
                        <a:pt x="64" y="114"/>
                        <a:pt x="64" y="114"/>
                      </a:cubicBezTo>
                      <a:cubicBezTo>
                        <a:pt x="63" y="114"/>
                        <a:pt x="63" y="114"/>
                        <a:pt x="63" y="114"/>
                      </a:cubicBezTo>
                      <a:cubicBezTo>
                        <a:pt x="58" y="115"/>
                        <a:pt x="54" y="119"/>
                        <a:pt x="51" y="123"/>
                      </a:cubicBezTo>
                      <a:cubicBezTo>
                        <a:pt x="50" y="124"/>
                        <a:pt x="50" y="124"/>
                        <a:pt x="50" y="124"/>
                      </a:cubicBezTo>
                      <a:cubicBezTo>
                        <a:pt x="49" y="123"/>
                        <a:pt x="49" y="123"/>
                        <a:pt x="49" y="123"/>
                      </a:cubicBezTo>
                      <a:cubicBezTo>
                        <a:pt x="47" y="119"/>
                        <a:pt x="42" y="115"/>
                        <a:pt x="38" y="114"/>
                      </a:cubicBezTo>
                      <a:cubicBezTo>
                        <a:pt x="37" y="114"/>
                        <a:pt x="37" y="114"/>
                        <a:pt x="37" y="114"/>
                      </a:cubicBezTo>
                      <a:cubicBezTo>
                        <a:pt x="36" y="114"/>
                        <a:pt x="36" y="114"/>
                        <a:pt x="36" y="114"/>
                      </a:cubicBezTo>
                      <a:cubicBezTo>
                        <a:pt x="35" y="114"/>
                        <a:pt x="35" y="113"/>
                        <a:pt x="34" y="113"/>
                      </a:cubicBezTo>
                      <a:cubicBezTo>
                        <a:pt x="34" y="113"/>
                        <a:pt x="34" y="113"/>
                        <a:pt x="34" y="113"/>
                      </a:cubicBezTo>
                      <a:cubicBezTo>
                        <a:pt x="33" y="113"/>
                        <a:pt x="33" y="113"/>
                        <a:pt x="32" y="113"/>
                      </a:cubicBezTo>
                      <a:cubicBezTo>
                        <a:pt x="31" y="113"/>
                        <a:pt x="31" y="113"/>
                        <a:pt x="30" y="113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6" y="114"/>
                        <a:pt x="26" y="114"/>
                        <a:pt x="26" y="114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4" y="115"/>
                        <a:pt x="24" y="115"/>
                        <a:pt x="24" y="115"/>
                      </a:cubicBezTo>
                      <a:cubicBezTo>
                        <a:pt x="24" y="115"/>
                        <a:pt x="24" y="115"/>
                        <a:pt x="23" y="115"/>
                      </a:cubicBezTo>
                      <a:cubicBezTo>
                        <a:pt x="23" y="115"/>
                        <a:pt x="23" y="115"/>
                        <a:pt x="22" y="116"/>
                      </a:cubicBezTo>
                      <a:cubicBezTo>
                        <a:pt x="22" y="116"/>
                        <a:pt x="22" y="116"/>
                        <a:pt x="21" y="116"/>
                      </a:cubicBezTo>
                      <a:cubicBezTo>
                        <a:pt x="21" y="116"/>
                        <a:pt x="21" y="116"/>
                        <a:pt x="21" y="116"/>
                      </a:cubicBezTo>
                      <a:cubicBezTo>
                        <a:pt x="21" y="117"/>
                        <a:pt x="20" y="117"/>
                        <a:pt x="20" y="117"/>
                      </a:cubicBezTo>
                      <a:cubicBezTo>
                        <a:pt x="15" y="120"/>
                        <a:pt x="12" y="125"/>
                        <a:pt x="11" y="131"/>
                      </a:cubicBezTo>
                      <a:cubicBezTo>
                        <a:pt x="11" y="132"/>
                        <a:pt x="11" y="132"/>
                        <a:pt x="11" y="132"/>
                      </a:cubicBezTo>
                      <a:cubicBezTo>
                        <a:pt x="5" y="132"/>
                        <a:pt x="5" y="132"/>
                        <a:pt x="5" y="132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213" y="108"/>
                        <a:pt x="213" y="108"/>
                        <a:pt x="213" y="108"/>
                      </a:cubicBezTo>
                      <a:lnTo>
                        <a:pt x="213" y="132"/>
                      </a:lnTo>
                      <a:close/>
                      <a:moveTo>
                        <a:pt x="270" y="150"/>
                      </a:moveTo>
                      <a:cubicBezTo>
                        <a:pt x="261" y="150"/>
                        <a:pt x="254" y="143"/>
                        <a:pt x="254" y="134"/>
                      </a:cubicBezTo>
                      <a:cubicBezTo>
                        <a:pt x="254" y="126"/>
                        <a:pt x="261" y="119"/>
                        <a:pt x="270" y="119"/>
                      </a:cubicBezTo>
                      <a:cubicBezTo>
                        <a:pt x="279" y="119"/>
                        <a:pt x="286" y="126"/>
                        <a:pt x="286" y="134"/>
                      </a:cubicBezTo>
                      <a:cubicBezTo>
                        <a:pt x="286" y="143"/>
                        <a:pt x="279" y="150"/>
                        <a:pt x="270" y="150"/>
                      </a:cubicBezTo>
                      <a:close/>
                      <a:moveTo>
                        <a:pt x="307" y="150"/>
                      </a:moveTo>
                      <a:cubicBezTo>
                        <a:pt x="298" y="150"/>
                        <a:pt x="291" y="143"/>
                        <a:pt x="291" y="134"/>
                      </a:cubicBezTo>
                      <a:cubicBezTo>
                        <a:pt x="291" y="126"/>
                        <a:pt x="298" y="119"/>
                        <a:pt x="307" y="119"/>
                      </a:cubicBezTo>
                      <a:cubicBezTo>
                        <a:pt x="315" y="119"/>
                        <a:pt x="322" y="126"/>
                        <a:pt x="322" y="134"/>
                      </a:cubicBezTo>
                      <a:cubicBezTo>
                        <a:pt x="322" y="143"/>
                        <a:pt x="315" y="150"/>
                        <a:pt x="307" y="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932F4CCC-0735-4CB5-B1E4-01A942ACF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4015" y="2332038"/>
                  <a:ext cx="17463" cy="257175"/>
                </a:xfrm>
                <a:custGeom>
                  <a:avLst/>
                  <a:gdLst>
                    <a:gd name="T0" fmla="*/ 0 w 5"/>
                    <a:gd name="T1" fmla="*/ 2 h 75"/>
                    <a:gd name="T2" fmla="*/ 0 w 5"/>
                    <a:gd name="T3" fmla="*/ 73 h 75"/>
                    <a:gd name="T4" fmla="*/ 3 w 5"/>
                    <a:gd name="T5" fmla="*/ 75 h 75"/>
                    <a:gd name="T6" fmla="*/ 5 w 5"/>
                    <a:gd name="T7" fmla="*/ 73 h 75"/>
                    <a:gd name="T8" fmla="*/ 5 w 5"/>
                    <a:gd name="T9" fmla="*/ 2 h 75"/>
                    <a:gd name="T10" fmla="*/ 3 w 5"/>
                    <a:gd name="T11" fmla="*/ 0 h 75"/>
                    <a:gd name="T12" fmla="*/ 0 w 5"/>
                    <a:gd name="T13" fmla="*/ 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0" y="2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3" y="75"/>
                      </a:cubicBezTo>
                      <a:cubicBezTo>
                        <a:pt x="4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2114B7C1-B94C-4A06-81E2-A70569A0A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9102" y="2332038"/>
                  <a:ext cx="17463" cy="257175"/>
                </a:xfrm>
                <a:custGeom>
                  <a:avLst/>
                  <a:gdLst>
                    <a:gd name="T0" fmla="*/ 0 w 5"/>
                    <a:gd name="T1" fmla="*/ 2 h 75"/>
                    <a:gd name="T2" fmla="*/ 0 w 5"/>
                    <a:gd name="T3" fmla="*/ 73 h 75"/>
                    <a:gd name="T4" fmla="*/ 3 w 5"/>
                    <a:gd name="T5" fmla="*/ 75 h 75"/>
                    <a:gd name="T6" fmla="*/ 5 w 5"/>
                    <a:gd name="T7" fmla="*/ 73 h 75"/>
                    <a:gd name="T8" fmla="*/ 5 w 5"/>
                    <a:gd name="T9" fmla="*/ 2 h 75"/>
                    <a:gd name="T10" fmla="*/ 3 w 5"/>
                    <a:gd name="T11" fmla="*/ 0 h 75"/>
                    <a:gd name="T12" fmla="*/ 0 w 5"/>
                    <a:gd name="T13" fmla="*/ 2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0" y="2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2" y="75"/>
                        <a:pt x="3" y="75"/>
                      </a:cubicBezTo>
                      <a:cubicBezTo>
                        <a:pt x="4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70">
                  <a:extLst>
                    <a:ext uri="{FF2B5EF4-FFF2-40B4-BE49-F238E27FC236}">
                      <a16:creationId xmlns:a16="http://schemas.microsoft.com/office/drawing/2014/main" id="{E97B6143-9124-4B48-B16B-481111554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8952" y="2414588"/>
                  <a:ext cx="12700" cy="174625"/>
                </a:xfrm>
                <a:custGeom>
                  <a:avLst/>
                  <a:gdLst>
                    <a:gd name="T0" fmla="*/ 0 w 4"/>
                    <a:gd name="T1" fmla="*/ 3 h 51"/>
                    <a:gd name="T2" fmla="*/ 0 w 4"/>
                    <a:gd name="T3" fmla="*/ 49 h 51"/>
                    <a:gd name="T4" fmla="*/ 2 w 4"/>
                    <a:gd name="T5" fmla="*/ 51 h 51"/>
                    <a:gd name="T6" fmla="*/ 4 w 4"/>
                    <a:gd name="T7" fmla="*/ 49 h 51"/>
                    <a:gd name="T8" fmla="*/ 4 w 4"/>
                    <a:gd name="T9" fmla="*/ 3 h 51"/>
                    <a:gd name="T10" fmla="*/ 2 w 4"/>
                    <a:gd name="T11" fmla="*/ 0 h 51"/>
                    <a:gd name="T12" fmla="*/ 0 w 4"/>
                    <a:gd name="T13" fmla="*/ 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51">
                      <a:moveTo>
                        <a:pt x="0" y="3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2" y="51"/>
                      </a:cubicBezTo>
                      <a:cubicBezTo>
                        <a:pt x="3" y="51"/>
                        <a:pt x="4" y="50"/>
                        <a:pt x="4" y="49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71">
                  <a:extLst>
                    <a:ext uri="{FF2B5EF4-FFF2-40B4-BE49-F238E27FC236}">
                      <a16:creationId xmlns:a16="http://schemas.microsoft.com/office/drawing/2014/main" id="{950F34E4-BD18-4186-BE27-96EEB960A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6452" y="2332038"/>
                  <a:ext cx="17463" cy="257175"/>
                </a:xfrm>
                <a:custGeom>
                  <a:avLst/>
                  <a:gdLst>
                    <a:gd name="T0" fmla="*/ 2 w 5"/>
                    <a:gd name="T1" fmla="*/ 0 h 75"/>
                    <a:gd name="T2" fmla="*/ 0 w 5"/>
                    <a:gd name="T3" fmla="*/ 2 h 75"/>
                    <a:gd name="T4" fmla="*/ 0 w 5"/>
                    <a:gd name="T5" fmla="*/ 73 h 75"/>
                    <a:gd name="T6" fmla="*/ 2 w 5"/>
                    <a:gd name="T7" fmla="*/ 75 h 75"/>
                    <a:gd name="T8" fmla="*/ 5 w 5"/>
                    <a:gd name="T9" fmla="*/ 73 h 75"/>
                    <a:gd name="T10" fmla="*/ 5 w 5"/>
                    <a:gd name="T11" fmla="*/ 2 h 75"/>
                    <a:gd name="T12" fmla="*/ 2 w 5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2" y="75"/>
                      </a:cubicBezTo>
                      <a:cubicBezTo>
                        <a:pt x="3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72">
                  <a:extLst>
                    <a:ext uri="{FF2B5EF4-FFF2-40B4-BE49-F238E27FC236}">
                      <a16:creationId xmlns:a16="http://schemas.microsoft.com/office/drawing/2014/main" id="{4501ED4B-1048-4222-ADC0-4B8042B15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0002" y="2332038"/>
                  <a:ext cx="14288" cy="257175"/>
                </a:xfrm>
                <a:custGeom>
                  <a:avLst/>
                  <a:gdLst>
                    <a:gd name="T0" fmla="*/ 2 w 4"/>
                    <a:gd name="T1" fmla="*/ 0 h 75"/>
                    <a:gd name="T2" fmla="*/ 0 w 4"/>
                    <a:gd name="T3" fmla="*/ 2 h 75"/>
                    <a:gd name="T4" fmla="*/ 0 w 4"/>
                    <a:gd name="T5" fmla="*/ 73 h 75"/>
                    <a:gd name="T6" fmla="*/ 2 w 4"/>
                    <a:gd name="T7" fmla="*/ 75 h 75"/>
                    <a:gd name="T8" fmla="*/ 4 w 4"/>
                    <a:gd name="T9" fmla="*/ 73 h 75"/>
                    <a:gd name="T10" fmla="*/ 4 w 4"/>
                    <a:gd name="T11" fmla="*/ 2 h 75"/>
                    <a:gd name="T12" fmla="*/ 2 w 4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75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2" y="75"/>
                      </a:cubicBezTo>
                      <a:cubicBezTo>
                        <a:pt x="3" y="75"/>
                        <a:pt x="4" y="74"/>
                        <a:pt x="4" y="7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73">
                  <a:extLst>
                    <a:ext uri="{FF2B5EF4-FFF2-40B4-BE49-F238E27FC236}">
                      <a16:creationId xmlns:a16="http://schemas.microsoft.com/office/drawing/2014/main" id="{CD964746-BA52-4A26-A26D-5A391B219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1740" y="2332038"/>
                  <a:ext cx="17463" cy="257175"/>
                </a:xfrm>
                <a:custGeom>
                  <a:avLst/>
                  <a:gdLst>
                    <a:gd name="T0" fmla="*/ 3 w 5"/>
                    <a:gd name="T1" fmla="*/ 0 h 75"/>
                    <a:gd name="T2" fmla="*/ 0 w 5"/>
                    <a:gd name="T3" fmla="*/ 2 h 75"/>
                    <a:gd name="T4" fmla="*/ 0 w 5"/>
                    <a:gd name="T5" fmla="*/ 73 h 75"/>
                    <a:gd name="T6" fmla="*/ 3 w 5"/>
                    <a:gd name="T7" fmla="*/ 75 h 75"/>
                    <a:gd name="T8" fmla="*/ 5 w 5"/>
                    <a:gd name="T9" fmla="*/ 73 h 75"/>
                    <a:gd name="T10" fmla="*/ 5 w 5"/>
                    <a:gd name="T11" fmla="*/ 2 h 75"/>
                    <a:gd name="T12" fmla="*/ 3 w 5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3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2" y="75"/>
                        <a:pt x="3" y="75"/>
                      </a:cubicBezTo>
                      <a:cubicBezTo>
                        <a:pt x="4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74">
                  <a:extLst>
                    <a:ext uri="{FF2B5EF4-FFF2-40B4-BE49-F238E27FC236}">
                      <a16:creationId xmlns:a16="http://schemas.microsoft.com/office/drawing/2014/main" id="{86F180A6-C52E-49DF-BD73-393E0DE39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6652" y="2332038"/>
                  <a:ext cx="17463" cy="257175"/>
                </a:xfrm>
                <a:custGeom>
                  <a:avLst/>
                  <a:gdLst>
                    <a:gd name="T0" fmla="*/ 3 w 5"/>
                    <a:gd name="T1" fmla="*/ 0 h 75"/>
                    <a:gd name="T2" fmla="*/ 0 w 5"/>
                    <a:gd name="T3" fmla="*/ 2 h 75"/>
                    <a:gd name="T4" fmla="*/ 0 w 5"/>
                    <a:gd name="T5" fmla="*/ 73 h 75"/>
                    <a:gd name="T6" fmla="*/ 3 w 5"/>
                    <a:gd name="T7" fmla="*/ 75 h 75"/>
                    <a:gd name="T8" fmla="*/ 5 w 5"/>
                    <a:gd name="T9" fmla="*/ 73 h 75"/>
                    <a:gd name="T10" fmla="*/ 5 w 5"/>
                    <a:gd name="T11" fmla="*/ 2 h 75"/>
                    <a:gd name="T12" fmla="*/ 3 w 5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3" y="75"/>
                      </a:cubicBezTo>
                      <a:cubicBezTo>
                        <a:pt x="4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75">
                  <a:extLst>
                    <a:ext uri="{FF2B5EF4-FFF2-40B4-BE49-F238E27FC236}">
                      <a16:creationId xmlns:a16="http://schemas.microsoft.com/office/drawing/2014/main" id="{68D05A35-B5D8-4364-BD5B-6A7B4F8F4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1565" y="2332038"/>
                  <a:ext cx="15875" cy="257175"/>
                </a:xfrm>
                <a:custGeom>
                  <a:avLst/>
                  <a:gdLst>
                    <a:gd name="T0" fmla="*/ 2 w 5"/>
                    <a:gd name="T1" fmla="*/ 0 h 75"/>
                    <a:gd name="T2" fmla="*/ 0 w 5"/>
                    <a:gd name="T3" fmla="*/ 2 h 75"/>
                    <a:gd name="T4" fmla="*/ 0 w 5"/>
                    <a:gd name="T5" fmla="*/ 73 h 75"/>
                    <a:gd name="T6" fmla="*/ 2 w 5"/>
                    <a:gd name="T7" fmla="*/ 75 h 75"/>
                    <a:gd name="T8" fmla="*/ 5 w 5"/>
                    <a:gd name="T9" fmla="*/ 73 h 75"/>
                    <a:gd name="T10" fmla="*/ 5 w 5"/>
                    <a:gd name="T11" fmla="*/ 2 h 75"/>
                    <a:gd name="T12" fmla="*/ 2 w 5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2" y="75"/>
                      </a:cubicBezTo>
                      <a:cubicBezTo>
                        <a:pt x="4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76">
                  <a:extLst>
                    <a:ext uri="{FF2B5EF4-FFF2-40B4-BE49-F238E27FC236}">
                      <a16:creationId xmlns:a16="http://schemas.microsoft.com/office/drawing/2014/main" id="{F0378A53-6591-4545-AA21-1880A4345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4890" y="2332038"/>
                  <a:ext cx="14288" cy="257175"/>
                </a:xfrm>
                <a:custGeom>
                  <a:avLst/>
                  <a:gdLst>
                    <a:gd name="T0" fmla="*/ 2 w 4"/>
                    <a:gd name="T1" fmla="*/ 0 h 75"/>
                    <a:gd name="T2" fmla="*/ 0 w 4"/>
                    <a:gd name="T3" fmla="*/ 2 h 75"/>
                    <a:gd name="T4" fmla="*/ 0 w 4"/>
                    <a:gd name="T5" fmla="*/ 73 h 75"/>
                    <a:gd name="T6" fmla="*/ 2 w 4"/>
                    <a:gd name="T7" fmla="*/ 75 h 75"/>
                    <a:gd name="T8" fmla="*/ 4 w 4"/>
                    <a:gd name="T9" fmla="*/ 73 h 75"/>
                    <a:gd name="T10" fmla="*/ 4 w 4"/>
                    <a:gd name="T11" fmla="*/ 2 h 75"/>
                    <a:gd name="T12" fmla="*/ 2 w 4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75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2" y="75"/>
                      </a:cubicBezTo>
                      <a:cubicBezTo>
                        <a:pt x="3" y="75"/>
                        <a:pt x="4" y="74"/>
                        <a:pt x="4" y="7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77">
                  <a:extLst>
                    <a:ext uri="{FF2B5EF4-FFF2-40B4-BE49-F238E27FC236}">
                      <a16:creationId xmlns:a16="http://schemas.microsoft.com/office/drawing/2014/main" id="{7654FEE5-D09F-47B5-82D4-AD8D1549B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6627" y="2332038"/>
                  <a:ext cx="17463" cy="257175"/>
                </a:xfrm>
                <a:custGeom>
                  <a:avLst/>
                  <a:gdLst>
                    <a:gd name="T0" fmla="*/ 3 w 5"/>
                    <a:gd name="T1" fmla="*/ 0 h 75"/>
                    <a:gd name="T2" fmla="*/ 0 w 5"/>
                    <a:gd name="T3" fmla="*/ 2 h 75"/>
                    <a:gd name="T4" fmla="*/ 0 w 5"/>
                    <a:gd name="T5" fmla="*/ 73 h 75"/>
                    <a:gd name="T6" fmla="*/ 3 w 5"/>
                    <a:gd name="T7" fmla="*/ 75 h 75"/>
                    <a:gd name="T8" fmla="*/ 5 w 5"/>
                    <a:gd name="T9" fmla="*/ 73 h 75"/>
                    <a:gd name="T10" fmla="*/ 5 w 5"/>
                    <a:gd name="T11" fmla="*/ 2 h 75"/>
                    <a:gd name="T12" fmla="*/ 3 w 5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3" y="75"/>
                      </a:cubicBezTo>
                      <a:cubicBezTo>
                        <a:pt x="4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78">
                  <a:extLst>
                    <a:ext uri="{FF2B5EF4-FFF2-40B4-BE49-F238E27FC236}">
                      <a16:creationId xmlns:a16="http://schemas.microsoft.com/office/drawing/2014/main" id="{8A57FC14-3925-44FA-8D7E-CD64FF619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1540" y="2332038"/>
                  <a:ext cx="17463" cy="257175"/>
                </a:xfrm>
                <a:custGeom>
                  <a:avLst/>
                  <a:gdLst>
                    <a:gd name="T0" fmla="*/ 2 w 5"/>
                    <a:gd name="T1" fmla="*/ 0 h 75"/>
                    <a:gd name="T2" fmla="*/ 0 w 5"/>
                    <a:gd name="T3" fmla="*/ 2 h 75"/>
                    <a:gd name="T4" fmla="*/ 0 w 5"/>
                    <a:gd name="T5" fmla="*/ 73 h 75"/>
                    <a:gd name="T6" fmla="*/ 2 w 5"/>
                    <a:gd name="T7" fmla="*/ 75 h 75"/>
                    <a:gd name="T8" fmla="*/ 5 w 5"/>
                    <a:gd name="T9" fmla="*/ 73 h 75"/>
                    <a:gd name="T10" fmla="*/ 5 w 5"/>
                    <a:gd name="T11" fmla="*/ 2 h 75"/>
                    <a:gd name="T12" fmla="*/ 2 w 5"/>
                    <a:gd name="T1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5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1" y="75"/>
                        <a:pt x="2" y="75"/>
                      </a:cubicBezTo>
                      <a:cubicBezTo>
                        <a:pt x="4" y="75"/>
                        <a:pt x="5" y="74"/>
                        <a:pt x="5" y="7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CC1806-EB2D-436D-8712-F3A6A562694F}"/>
                  </a:ext>
                </a:extLst>
              </p:cNvPr>
              <p:cNvSpPr txBox="1"/>
              <p:nvPr/>
            </p:nvSpPr>
            <p:spPr>
              <a:xfrm>
                <a:off x="7995756" y="2920223"/>
                <a:ext cx="2093869" cy="587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Maximum length of freight trains: 1050m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29DF8E-5749-4143-B859-E84F9288E27A}"/>
                </a:ext>
              </a:extLst>
            </p:cNvPr>
            <p:cNvGrpSpPr/>
            <p:nvPr/>
          </p:nvGrpSpPr>
          <p:grpSpPr>
            <a:xfrm>
              <a:off x="8446963" y="5597257"/>
              <a:ext cx="3176904" cy="943849"/>
              <a:chOff x="589856" y="3039525"/>
              <a:chExt cx="4025038" cy="132717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0EFE3A-171F-4D7F-94C4-6E192839F7F9}"/>
                  </a:ext>
                </a:extLst>
              </p:cNvPr>
              <p:cNvSpPr txBox="1"/>
              <p:nvPr/>
            </p:nvSpPr>
            <p:spPr>
              <a:xfrm>
                <a:off x="1579750" y="3039525"/>
                <a:ext cx="3035144" cy="132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Design</a:t>
                </a: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speed</a:t>
                </a: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</a:p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249 km/h </a:t>
                </a: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</a:t>
                </a: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passenger</a:t>
                </a: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trains</a:t>
                </a:r>
                <a:endParaRPr kumimoji="0" lang="lv-LV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120 km/h </a:t>
                </a: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</a:t>
                </a: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freight</a:t>
                </a: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lv-LV" sz="1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trains</a:t>
                </a:r>
                <a:endParaRPr kumimoji="0" lang="lv-LV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43" marR="0" lvl="0" indent="-285743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lv-LV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80">
                <a:extLst>
                  <a:ext uri="{FF2B5EF4-FFF2-40B4-BE49-F238E27FC236}">
                    <a16:creationId xmlns:a16="http://schemas.microsoft.com/office/drawing/2014/main" id="{160D5F03-F003-4F8F-8C2B-CF80693A77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856" y="3181487"/>
                <a:ext cx="795390" cy="325290"/>
              </a:xfrm>
              <a:custGeom>
                <a:avLst/>
                <a:gdLst>
                  <a:gd name="T0" fmla="*/ 170 w 308"/>
                  <a:gd name="T1" fmla="*/ 128 h 137"/>
                  <a:gd name="T2" fmla="*/ 167 w 308"/>
                  <a:gd name="T3" fmla="*/ 128 h 137"/>
                  <a:gd name="T4" fmla="*/ 125 w 308"/>
                  <a:gd name="T5" fmla="*/ 113 h 137"/>
                  <a:gd name="T6" fmla="*/ 126 w 308"/>
                  <a:gd name="T7" fmla="*/ 104 h 137"/>
                  <a:gd name="T8" fmla="*/ 114 w 308"/>
                  <a:gd name="T9" fmla="*/ 115 h 137"/>
                  <a:gd name="T10" fmla="*/ 42 w 308"/>
                  <a:gd name="T11" fmla="*/ 118 h 137"/>
                  <a:gd name="T12" fmla="*/ 42 w 308"/>
                  <a:gd name="T13" fmla="*/ 112 h 137"/>
                  <a:gd name="T14" fmla="*/ 108 w 308"/>
                  <a:gd name="T15" fmla="*/ 110 h 137"/>
                  <a:gd name="T16" fmla="*/ 212 w 308"/>
                  <a:gd name="T17" fmla="*/ 98 h 137"/>
                  <a:gd name="T18" fmla="*/ 229 w 308"/>
                  <a:gd name="T19" fmla="*/ 112 h 137"/>
                  <a:gd name="T20" fmla="*/ 302 w 308"/>
                  <a:gd name="T21" fmla="*/ 79 h 137"/>
                  <a:gd name="T22" fmla="*/ 292 w 308"/>
                  <a:gd name="T23" fmla="*/ 56 h 137"/>
                  <a:gd name="T24" fmla="*/ 134 w 308"/>
                  <a:gd name="T25" fmla="*/ 41 h 137"/>
                  <a:gd name="T26" fmla="*/ 139 w 308"/>
                  <a:gd name="T27" fmla="*/ 22 h 137"/>
                  <a:gd name="T28" fmla="*/ 198 w 308"/>
                  <a:gd name="T29" fmla="*/ 17 h 137"/>
                  <a:gd name="T30" fmla="*/ 3 w 308"/>
                  <a:gd name="T31" fmla="*/ 7 h 137"/>
                  <a:gd name="T32" fmla="*/ 3 w 308"/>
                  <a:gd name="T33" fmla="*/ 0 h 137"/>
                  <a:gd name="T34" fmla="*/ 210 w 308"/>
                  <a:gd name="T35" fmla="*/ 15 h 137"/>
                  <a:gd name="T36" fmla="*/ 308 w 308"/>
                  <a:gd name="T37" fmla="*/ 79 h 137"/>
                  <a:gd name="T38" fmla="*/ 226 w 308"/>
                  <a:gd name="T39" fmla="*/ 118 h 137"/>
                  <a:gd name="T40" fmla="*/ 214 w 308"/>
                  <a:gd name="T41" fmla="*/ 105 h 137"/>
                  <a:gd name="T42" fmla="*/ 211 w 308"/>
                  <a:gd name="T43" fmla="*/ 108 h 137"/>
                  <a:gd name="T44" fmla="*/ 188 w 308"/>
                  <a:gd name="T45" fmla="*/ 137 h 137"/>
                  <a:gd name="T46" fmla="*/ 172 w 308"/>
                  <a:gd name="T47" fmla="*/ 113 h 137"/>
                  <a:gd name="T48" fmla="*/ 205 w 308"/>
                  <a:gd name="T49" fmla="*/ 113 h 137"/>
                  <a:gd name="T50" fmla="*/ 203 w 308"/>
                  <a:gd name="T51" fmla="*/ 105 h 137"/>
                  <a:gd name="T52" fmla="*/ 173 w 308"/>
                  <a:gd name="T53" fmla="*/ 106 h 137"/>
                  <a:gd name="T54" fmla="*/ 131 w 308"/>
                  <a:gd name="T55" fmla="*/ 113 h 137"/>
                  <a:gd name="T56" fmla="*/ 165 w 308"/>
                  <a:gd name="T57" fmla="*/ 113 h 137"/>
                  <a:gd name="T58" fmla="*/ 163 w 308"/>
                  <a:gd name="T59" fmla="*/ 105 h 137"/>
                  <a:gd name="T60" fmla="*/ 133 w 308"/>
                  <a:gd name="T61" fmla="*/ 106 h 137"/>
                  <a:gd name="T62" fmla="*/ 135 w 308"/>
                  <a:gd name="T63" fmla="*/ 31 h 137"/>
                  <a:gd name="T64" fmla="*/ 182 w 308"/>
                  <a:gd name="T65" fmla="*/ 49 h 137"/>
                  <a:gd name="T66" fmla="*/ 270 w 308"/>
                  <a:gd name="T67" fmla="*/ 45 h 137"/>
                  <a:gd name="T68" fmla="*/ 139 w 308"/>
                  <a:gd name="T69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8" h="137">
                    <a:moveTo>
                      <a:pt x="188" y="137"/>
                    </a:moveTo>
                    <a:cubicBezTo>
                      <a:pt x="181" y="137"/>
                      <a:pt x="175" y="134"/>
                      <a:pt x="170" y="128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7" y="128"/>
                      <a:pt x="167" y="128"/>
                      <a:pt x="167" y="128"/>
                    </a:cubicBezTo>
                    <a:cubicBezTo>
                      <a:pt x="162" y="134"/>
                      <a:pt x="155" y="137"/>
                      <a:pt x="148" y="137"/>
                    </a:cubicBezTo>
                    <a:cubicBezTo>
                      <a:pt x="135" y="137"/>
                      <a:pt x="125" y="126"/>
                      <a:pt x="125" y="113"/>
                    </a:cubicBezTo>
                    <a:cubicBezTo>
                      <a:pt x="125" y="111"/>
                      <a:pt x="125" y="109"/>
                      <a:pt x="126" y="108"/>
                    </a:cubicBezTo>
                    <a:cubicBezTo>
                      <a:pt x="126" y="104"/>
                      <a:pt x="126" y="104"/>
                      <a:pt x="126" y="104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18" y="105"/>
                      <a:pt x="114" y="110"/>
                      <a:pt x="114" y="115"/>
                    </a:cubicBezTo>
                    <a:cubicBezTo>
                      <a:pt x="114" y="117"/>
                      <a:pt x="113" y="118"/>
                      <a:pt x="111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9" y="117"/>
                      <a:pt x="39" y="115"/>
                    </a:cubicBezTo>
                    <a:cubicBezTo>
                      <a:pt x="39" y="113"/>
                      <a:pt x="40" y="112"/>
                      <a:pt x="42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0"/>
                      <a:pt x="108" y="110"/>
                      <a:pt x="108" y="110"/>
                    </a:cubicBezTo>
                    <a:cubicBezTo>
                      <a:pt x="110" y="103"/>
                      <a:pt x="117" y="98"/>
                      <a:pt x="124" y="98"/>
                    </a:cubicBezTo>
                    <a:cubicBezTo>
                      <a:pt x="212" y="98"/>
                      <a:pt x="212" y="98"/>
                      <a:pt x="212" y="98"/>
                    </a:cubicBezTo>
                    <a:cubicBezTo>
                      <a:pt x="220" y="98"/>
                      <a:pt x="226" y="103"/>
                      <a:pt x="228" y="110"/>
                    </a:cubicBezTo>
                    <a:cubicBezTo>
                      <a:pt x="229" y="112"/>
                      <a:pt x="229" y="112"/>
                      <a:pt x="229" y="112"/>
                    </a:cubicBezTo>
                    <a:cubicBezTo>
                      <a:pt x="270" y="112"/>
                      <a:pt x="270" y="112"/>
                      <a:pt x="270" y="112"/>
                    </a:cubicBezTo>
                    <a:cubicBezTo>
                      <a:pt x="287" y="112"/>
                      <a:pt x="302" y="97"/>
                      <a:pt x="302" y="79"/>
                    </a:cubicBezTo>
                    <a:cubicBezTo>
                      <a:pt x="302" y="71"/>
                      <a:pt x="298" y="63"/>
                      <a:pt x="292" y="57"/>
                    </a:cubicBezTo>
                    <a:cubicBezTo>
                      <a:pt x="292" y="56"/>
                      <a:pt x="292" y="56"/>
                      <a:pt x="292" y="56"/>
                    </a:cubicBezTo>
                    <a:cubicBezTo>
                      <a:pt x="182" y="56"/>
                      <a:pt x="182" y="56"/>
                      <a:pt x="182" y="56"/>
                    </a:cubicBezTo>
                    <a:cubicBezTo>
                      <a:pt x="164" y="56"/>
                      <a:pt x="148" y="51"/>
                      <a:pt x="134" y="41"/>
                    </a:cubicBezTo>
                    <a:cubicBezTo>
                      <a:pt x="130" y="39"/>
                      <a:pt x="128" y="34"/>
                      <a:pt x="129" y="29"/>
                    </a:cubicBezTo>
                    <a:cubicBezTo>
                      <a:pt x="131" y="25"/>
                      <a:pt x="135" y="22"/>
                      <a:pt x="139" y="22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198" y="17"/>
                      <a:pt x="198" y="17"/>
                      <a:pt x="198" y="17"/>
                    </a:cubicBezTo>
                    <a:cubicBezTo>
                      <a:pt x="176" y="10"/>
                      <a:pt x="153" y="7"/>
                      <a:pt x="130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58" y="0"/>
                      <a:pt x="185" y="5"/>
                      <a:pt x="210" y="15"/>
                    </a:cubicBezTo>
                    <a:cubicBezTo>
                      <a:pt x="284" y="43"/>
                      <a:pt x="284" y="43"/>
                      <a:pt x="284" y="43"/>
                    </a:cubicBezTo>
                    <a:cubicBezTo>
                      <a:pt x="298" y="49"/>
                      <a:pt x="308" y="64"/>
                      <a:pt x="308" y="79"/>
                    </a:cubicBezTo>
                    <a:cubicBezTo>
                      <a:pt x="308" y="101"/>
                      <a:pt x="291" y="118"/>
                      <a:pt x="270" y="118"/>
                    </a:cubicBezTo>
                    <a:cubicBezTo>
                      <a:pt x="226" y="118"/>
                      <a:pt x="226" y="118"/>
                      <a:pt x="226" y="118"/>
                    </a:cubicBezTo>
                    <a:cubicBezTo>
                      <a:pt x="224" y="118"/>
                      <a:pt x="223" y="117"/>
                      <a:pt x="223" y="115"/>
                    </a:cubicBezTo>
                    <a:cubicBezTo>
                      <a:pt x="223" y="110"/>
                      <a:pt x="219" y="105"/>
                      <a:pt x="214" y="105"/>
                    </a:cubicBezTo>
                    <a:cubicBezTo>
                      <a:pt x="210" y="104"/>
                      <a:pt x="210" y="104"/>
                      <a:pt x="210" y="104"/>
                    </a:cubicBezTo>
                    <a:cubicBezTo>
                      <a:pt x="211" y="108"/>
                      <a:pt x="211" y="108"/>
                      <a:pt x="211" y="108"/>
                    </a:cubicBezTo>
                    <a:cubicBezTo>
                      <a:pt x="212" y="109"/>
                      <a:pt x="212" y="111"/>
                      <a:pt x="212" y="113"/>
                    </a:cubicBezTo>
                    <a:cubicBezTo>
                      <a:pt x="212" y="126"/>
                      <a:pt x="201" y="137"/>
                      <a:pt x="188" y="137"/>
                    </a:cubicBezTo>
                    <a:close/>
                    <a:moveTo>
                      <a:pt x="173" y="106"/>
                    </a:moveTo>
                    <a:cubicBezTo>
                      <a:pt x="172" y="108"/>
                      <a:pt x="172" y="111"/>
                      <a:pt x="172" y="113"/>
                    </a:cubicBezTo>
                    <a:cubicBezTo>
                      <a:pt x="172" y="123"/>
                      <a:pt x="179" y="130"/>
                      <a:pt x="188" y="130"/>
                    </a:cubicBezTo>
                    <a:cubicBezTo>
                      <a:pt x="198" y="130"/>
                      <a:pt x="205" y="123"/>
                      <a:pt x="205" y="113"/>
                    </a:cubicBezTo>
                    <a:cubicBezTo>
                      <a:pt x="205" y="111"/>
                      <a:pt x="205" y="108"/>
                      <a:pt x="204" y="106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lnTo>
                      <a:pt x="173" y="106"/>
                    </a:lnTo>
                    <a:close/>
                    <a:moveTo>
                      <a:pt x="133" y="106"/>
                    </a:moveTo>
                    <a:cubicBezTo>
                      <a:pt x="132" y="108"/>
                      <a:pt x="131" y="111"/>
                      <a:pt x="131" y="113"/>
                    </a:cubicBezTo>
                    <a:cubicBezTo>
                      <a:pt x="131" y="123"/>
                      <a:pt x="139" y="130"/>
                      <a:pt x="148" y="130"/>
                    </a:cubicBezTo>
                    <a:cubicBezTo>
                      <a:pt x="157" y="130"/>
                      <a:pt x="165" y="123"/>
                      <a:pt x="165" y="113"/>
                    </a:cubicBezTo>
                    <a:cubicBezTo>
                      <a:pt x="165" y="111"/>
                      <a:pt x="164" y="108"/>
                      <a:pt x="163" y="106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34" y="105"/>
                      <a:pt x="134" y="105"/>
                      <a:pt x="134" y="105"/>
                    </a:cubicBezTo>
                    <a:lnTo>
                      <a:pt x="133" y="106"/>
                    </a:lnTo>
                    <a:close/>
                    <a:moveTo>
                      <a:pt x="139" y="28"/>
                    </a:moveTo>
                    <a:cubicBezTo>
                      <a:pt x="138" y="28"/>
                      <a:pt x="136" y="29"/>
                      <a:pt x="135" y="31"/>
                    </a:cubicBezTo>
                    <a:cubicBezTo>
                      <a:pt x="135" y="33"/>
                      <a:pt x="136" y="35"/>
                      <a:pt x="137" y="36"/>
                    </a:cubicBezTo>
                    <a:cubicBezTo>
                      <a:pt x="150" y="45"/>
                      <a:pt x="166" y="49"/>
                      <a:pt x="182" y="49"/>
                    </a:cubicBezTo>
                    <a:cubicBezTo>
                      <a:pt x="281" y="49"/>
                      <a:pt x="281" y="49"/>
                      <a:pt x="281" y="49"/>
                    </a:cubicBezTo>
                    <a:cubicBezTo>
                      <a:pt x="270" y="45"/>
                      <a:pt x="270" y="45"/>
                      <a:pt x="270" y="45"/>
                    </a:cubicBezTo>
                    <a:cubicBezTo>
                      <a:pt x="227" y="28"/>
                      <a:pt x="227" y="28"/>
                      <a:pt x="227" y="28"/>
                    </a:cubicBezTo>
                    <a:lnTo>
                      <a:pt x="13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BA463F-00F2-41DE-ACFD-AB87C12F3F53}"/>
                </a:ext>
              </a:extLst>
            </p:cNvPr>
            <p:cNvGrpSpPr/>
            <p:nvPr/>
          </p:nvGrpSpPr>
          <p:grpSpPr>
            <a:xfrm>
              <a:off x="8621751" y="3650744"/>
              <a:ext cx="1689435" cy="533481"/>
              <a:chOff x="4122868" y="110067"/>
              <a:chExt cx="2312110" cy="75014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8D5553-1E1C-4637-8BC2-D55B53AB4BF6}"/>
                  </a:ext>
                </a:extLst>
              </p:cNvPr>
              <p:cNvSpPr txBox="1"/>
              <p:nvPr/>
            </p:nvSpPr>
            <p:spPr>
              <a:xfrm>
                <a:off x="4957400" y="110067"/>
                <a:ext cx="1477578" cy="750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Electrified</a:t>
                </a:r>
              </a:p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2x25kV AC</a:t>
                </a:r>
              </a:p>
            </p:txBody>
          </p:sp>
          <p:sp>
            <p:nvSpPr>
              <p:cNvPr id="17" name="Freeform 111">
                <a:extLst>
                  <a:ext uri="{FF2B5EF4-FFF2-40B4-BE49-F238E27FC236}">
                    <a16:creationId xmlns:a16="http://schemas.microsoft.com/office/drawing/2014/main" id="{2D31696E-7B5B-4404-AD5E-77AB89C9C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2868" y="146917"/>
                <a:ext cx="356530" cy="706136"/>
              </a:xfrm>
              <a:custGeom>
                <a:avLst/>
                <a:gdLst>
                  <a:gd name="T0" fmla="*/ 84 w 345"/>
                  <a:gd name="T1" fmla="*/ 684 h 684"/>
                  <a:gd name="T2" fmla="*/ 81 w 345"/>
                  <a:gd name="T3" fmla="*/ 683 h 684"/>
                  <a:gd name="T4" fmla="*/ 77 w 345"/>
                  <a:gd name="T5" fmla="*/ 675 h 684"/>
                  <a:gd name="T6" fmla="*/ 137 w 345"/>
                  <a:gd name="T7" fmla="*/ 396 h 684"/>
                  <a:gd name="T8" fmla="*/ 7 w 345"/>
                  <a:gd name="T9" fmla="*/ 396 h 684"/>
                  <a:gd name="T10" fmla="*/ 1 w 345"/>
                  <a:gd name="T11" fmla="*/ 392 h 684"/>
                  <a:gd name="T12" fmla="*/ 1 w 345"/>
                  <a:gd name="T13" fmla="*/ 385 h 684"/>
                  <a:gd name="T14" fmla="*/ 255 w 345"/>
                  <a:gd name="T15" fmla="*/ 4 h 684"/>
                  <a:gd name="T16" fmla="*/ 263 w 345"/>
                  <a:gd name="T17" fmla="*/ 2 h 684"/>
                  <a:gd name="T18" fmla="*/ 267 w 345"/>
                  <a:gd name="T19" fmla="*/ 10 h 684"/>
                  <a:gd name="T20" fmla="*/ 207 w 345"/>
                  <a:gd name="T21" fmla="*/ 289 h 684"/>
                  <a:gd name="T22" fmla="*/ 337 w 345"/>
                  <a:gd name="T23" fmla="*/ 289 h 684"/>
                  <a:gd name="T24" fmla="*/ 343 w 345"/>
                  <a:gd name="T25" fmla="*/ 293 h 684"/>
                  <a:gd name="T26" fmla="*/ 343 w 345"/>
                  <a:gd name="T27" fmla="*/ 300 h 684"/>
                  <a:gd name="T28" fmla="*/ 90 w 345"/>
                  <a:gd name="T29" fmla="*/ 681 h 684"/>
                  <a:gd name="T30" fmla="*/ 84 w 345"/>
                  <a:gd name="T31" fmla="*/ 684 h 684"/>
                  <a:gd name="T32" fmla="*/ 20 w 345"/>
                  <a:gd name="T33" fmla="*/ 382 h 684"/>
                  <a:gd name="T34" fmla="*/ 146 w 345"/>
                  <a:gd name="T35" fmla="*/ 382 h 684"/>
                  <a:gd name="T36" fmla="*/ 151 w 345"/>
                  <a:gd name="T37" fmla="*/ 384 h 684"/>
                  <a:gd name="T38" fmla="*/ 153 w 345"/>
                  <a:gd name="T39" fmla="*/ 390 h 684"/>
                  <a:gd name="T40" fmla="*/ 99 w 345"/>
                  <a:gd name="T41" fmla="*/ 642 h 684"/>
                  <a:gd name="T42" fmla="*/ 324 w 345"/>
                  <a:gd name="T43" fmla="*/ 303 h 684"/>
                  <a:gd name="T44" fmla="*/ 199 w 345"/>
                  <a:gd name="T45" fmla="*/ 303 h 684"/>
                  <a:gd name="T46" fmla="*/ 193 w 345"/>
                  <a:gd name="T47" fmla="*/ 301 h 684"/>
                  <a:gd name="T48" fmla="*/ 192 w 345"/>
                  <a:gd name="T49" fmla="*/ 295 h 684"/>
                  <a:gd name="T50" fmla="*/ 246 w 345"/>
                  <a:gd name="T51" fmla="*/ 43 h 684"/>
                  <a:gd name="T52" fmla="*/ 20 w 345"/>
                  <a:gd name="T53" fmla="*/ 382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5" h="684">
                    <a:moveTo>
                      <a:pt x="84" y="684"/>
                    </a:moveTo>
                    <a:cubicBezTo>
                      <a:pt x="83" y="684"/>
                      <a:pt x="82" y="684"/>
                      <a:pt x="81" y="683"/>
                    </a:cubicBezTo>
                    <a:cubicBezTo>
                      <a:pt x="78" y="682"/>
                      <a:pt x="77" y="679"/>
                      <a:pt x="77" y="675"/>
                    </a:cubicBezTo>
                    <a:cubicBezTo>
                      <a:pt x="137" y="396"/>
                      <a:pt x="137" y="396"/>
                      <a:pt x="137" y="396"/>
                    </a:cubicBezTo>
                    <a:cubicBezTo>
                      <a:pt x="7" y="396"/>
                      <a:pt x="7" y="396"/>
                      <a:pt x="7" y="396"/>
                    </a:cubicBezTo>
                    <a:cubicBezTo>
                      <a:pt x="5" y="396"/>
                      <a:pt x="2" y="394"/>
                      <a:pt x="1" y="392"/>
                    </a:cubicBezTo>
                    <a:cubicBezTo>
                      <a:pt x="0" y="390"/>
                      <a:pt x="0" y="387"/>
                      <a:pt x="1" y="385"/>
                    </a:cubicBezTo>
                    <a:cubicBezTo>
                      <a:pt x="255" y="4"/>
                      <a:pt x="255" y="4"/>
                      <a:pt x="255" y="4"/>
                    </a:cubicBezTo>
                    <a:cubicBezTo>
                      <a:pt x="256" y="1"/>
                      <a:pt x="260" y="0"/>
                      <a:pt x="263" y="2"/>
                    </a:cubicBezTo>
                    <a:cubicBezTo>
                      <a:pt x="266" y="3"/>
                      <a:pt x="268" y="6"/>
                      <a:pt x="267" y="10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337" y="289"/>
                      <a:pt x="337" y="289"/>
                      <a:pt x="337" y="289"/>
                    </a:cubicBezTo>
                    <a:cubicBezTo>
                      <a:pt x="340" y="289"/>
                      <a:pt x="342" y="291"/>
                      <a:pt x="343" y="293"/>
                    </a:cubicBezTo>
                    <a:cubicBezTo>
                      <a:pt x="345" y="295"/>
                      <a:pt x="345" y="298"/>
                      <a:pt x="343" y="300"/>
                    </a:cubicBezTo>
                    <a:cubicBezTo>
                      <a:pt x="90" y="681"/>
                      <a:pt x="90" y="681"/>
                      <a:pt x="90" y="681"/>
                    </a:cubicBezTo>
                    <a:cubicBezTo>
                      <a:pt x="89" y="683"/>
                      <a:pt x="86" y="684"/>
                      <a:pt x="84" y="684"/>
                    </a:cubicBezTo>
                    <a:close/>
                    <a:moveTo>
                      <a:pt x="20" y="382"/>
                    </a:moveTo>
                    <a:cubicBezTo>
                      <a:pt x="146" y="382"/>
                      <a:pt x="146" y="382"/>
                      <a:pt x="146" y="382"/>
                    </a:cubicBezTo>
                    <a:cubicBezTo>
                      <a:pt x="148" y="382"/>
                      <a:pt x="150" y="383"/>
                      <a:pt x="151" y="384"/>
                    </a:cubicBezTo>
                    <a:cubicBezTo>
                      <a:pt x="153" y="386"/>
                      <a:pt x="153" y="388"/>
                      <a:pt x="153" y="390"/>
                    </a:cubicBezTo>
                    <a:cubicBezTo>
                      <a:pt x="99" y="642"/>
                      <a:pt x="99" y="642"/>
                      <a:pt x="99" y="642"/>
                    </a:cubicBezTo>
                    <a:cubicBezTo>
                      <a:pt x="324" y="303"/>
                      <a:pt x="324" y="303"/>
                      <a:pt x="324" y="303"/>
                    </a:cubicBezTo>
                    <a:cubicBezTo>
                      <a:pt x="199" y="303"/>
                      <a:pt x="199" y="303"/>
                      <a:pt x="199" y="303"/>
                    </a:cubicBezTo>
                    <a:cubicBezTo>
                      <a:pt x="196" y="303"/>
                      <a:pt x="194" y="302"/>
                      <a:pt x="193" y="301"/>
                    </a:cubicBezTo>
                    <a:cubicBezTo>
                      <a:pt x="192" y="299"/>
                      <a:pt x="191" y="297"/>
                      <a:pt x="192" y="295"/>
                    </a:cubicBezTo>
                    <a:cubicBezTo>
                      <a:pt x="246" y="43"/>
                      <a:pt x="246" y="43"/>
                      <a:pt x="246" y="43"/>
                    </a:cubicBezTo>
                    <a:lnTo>
                      <a:pt x="20" y="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85D9823-4DCB-4C58-8626-CC2B17727882}"/>
                </a:ext>
              </a:extLst>
            </p:cNvPr>
            <p:cNvGrpSpPr/>
            <p:nvPr/>
          </p:nvGrpSpPr>
          <p:grpSpPr>
            <a:xfrm>
              <a:off x="8646174" y="2373881"/>
              <a:ext cx="1711261" cy="533480"/>
              <a:chOff x="3021653" y="-1635587"/>
              <a:chExt cx="1996804" cy="73061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9B8DDC-4BCB-427C-90DB-A4D6BA5EDCC3}"/>
                  </a:ext>
                </a:extLst>
              </p:cNvPr>
              <p:cNvSpPr txBox="1"/>
              <p:nvPr/>
            </p:nvSpPr>
            <p:spPr>
              <a:xfrm>
                <a:off x="3700883" y="-1635587"/>
                <a:ext cx="1317574" cy="73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1435 mm</a:t>
                </a:r>
              </a:p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Double track </a:t>
                </a: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BE0A72D-6797-4DEF-96CA-05DEB4590A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653" y="-1601127"/>
                <a:ext cx="385546" cy="619371"/>
              </a:xfrm>
              <a:custGeom>
                <a:avLst/>
                <a:gdLst>
                  <a:gd name="T0" fmla="*/ 417 w 424"/>
                  <a:gd name="T1" fmla="*/ 0 h 677"/>
                  <a:gd name="T2" fmla="*/ 410 w 424"/>
                  <a:gd name="T3" fmla="*/ 38 h 677"/>
                  <a:gd name="T4" fmla="*/ 280 w 424"/>
                  <a:gd name="T5" fmla="*/ 47 h 677"/>
                  <a:gd name="T6" fmla="*/ 275 w 424"/>
                  <a:gd name="T7" fmla="*/ 0 h 677"/>
                  <a:gd name="T8" fmla="*/ 157 w 424"/>
                  <a:gd name="T9" fmla="*/ 250 h 677"/>
                  <a:gd name="T10" fmla="*/ 150 w 424"/>
                  <a:gd name="T11" fmla="*/ 0 h 677"/>
                  <a:gd name="T12" fmla="*/ 143 w 424"/>
                  <a:gd name="T13" fmla="*/ 47 h 677"/>
                  <a:gd name="T14" fmla="*/ 14 w 424"/>
                  <a:gd name="T15" fmla="*/ 7 h 677"/>
                  <a:gd name="T16" fmla="*/ 0 w 424"/>
                  <a:gd name="T17" fmla="*/ 7 h 677"/>
                  <a:gd name="T18" fmla="*/ 7 w 424"/>
                  <a:gd name="T19" fmla="*/ 677 h 677"/>
                  <a:gd name="T20" fmla="*/ 14 w 424"/>
                  <a:gd name="T21" fmla="*/ 646 h 677"/>
                  <a:gd name="T22" fmla="*/ 143 w 424"/>
                  <a:gd name="T23" fmla="*/ 670 h 677"/>
                  <a:gd name="T24" fmla="*/ 157 w 424"/>
                  <a:gd name="T25" fmla="*/ 670 h 677"/>
                  <a:gd name="T26" fmla="*/ 244 w 424"/>
                  <a:gd name="T27" fmla="*/ 392 h 677"/>
                  <a:gd name="T28" fmla="*/ 424 w 424"/>
                  <a:gd name="T29" fmla="*/ 57 h 677"/>
                  <a:gd name="T30" fmla="*/ 424 w 424"/>
                  <a:gd name="T31" fmla="*/ 52 h 677"/>
                  <a:gd name="T32" fmla="*/ 424 w 424"/>
                  <a:gd name="T33" fmla="*/ 7 h 677"/>
                  <a:gd name="T34" fmla="*/ 398 w 424"/>
                  <a:gd name="T35" fmla="*/ 131 h 677"/>
                  <a:gd name="T36" fmla="*/ 278 w 424"/>
                  <a:gd name="T37" fmla="*/ 61 h 677"/>
                  <a:gd name="T38" fmla="*/ 361 w 424"/>
                  <a:gd name="T39" fmla="*/ 214 h 677"/>
                  <a:gd name="T40" fmla="*/ 252 w 424"/>
                  <a:gd name="T41" fmla="*/ 145 h 677"/>
                  <a:gd name="T42" fmla="*/ 361 w 424"/>
                  <a:gd name="T43" fmla="*/ 214 h 677"/>
                  <a:gd name="T44" fmla="*/ 195 w 424"/>
                  <a:gd name="T45" fmla="*/ 228 h 677"/>
                  <a:gd name="T46" fmla="*/ 300 w 424"/>
                  <a:gd name="T47" fmla="*/ 298 h 677"/>
                  <a:gd name="T48" fmla="*/ 157 w 424"/>
                  <a:gd name="T49" fmla="*/ 271 h 677"/>
                  <a:gd name="T50" fmla="*/ 234 w 424"/>
                  <a:gd name="T51" fmla="*/ 382 h 677"/>
                  <a:gd name="T52" fmla="*/ 157 w 424"/>
                  <a:gd name="T53" fmla="*/ 312 h 677"/>
                  <a:gd name="T54" fmla="*/ 234 w 424"/>
                  <a:gd name="T55" fmla="*/ 382 h 677"/>
                  <a:gd name="T56" fmla="*/ 68 w 424"/>
                  <a:gd name="T57" fmla="*/ 382 h 677"/>
                  <a:gd name="T58" fmla="*/ 143 w 424"/>
                  <a:gd name="T59" fmla="*/ 382 h 677"/>
                  <a:gd name="T60" fmla="*/ 32 w 424"/>
                  <a:gd name="T61" fmla="*/ 465 h 677"/>
                  <a:gd name="T62" fmla="*/ 143 w 424"/>
                  <a:gd name="T63" fmla="*/ 396 h 677"/>
                  <a:gd name="T64" fmla="*/ 14 w 424"/>
                  <a:gd name="T65" fmla="*/ 465 h 677"/>
                  <a:gd name="T66" fmla="*/ 44 w 424"/>
                  <a:gd name="T67" fmla="*/ 396 h 677"/>
                  <a:gd name="T68" fmla="*/ 14 w 424"/>
                  <a:gd name="T69" fmla="*/ 465 h 677"/>
                  <a:gd name="T70" fmla="*/ 14 w 424"/>
                  <a:gd name="T71" fmla="*/ 312 h 677"/>
                  <a:gd name="T72" fmla="*/ 52 w 424"/>
                  <a:gd name="T73" fmla="*/ 382 h 677"/>
                  <a:gd name="T74" fmla="*/ 113 w 424"/>
                  <a:gd name="T75" fmla="*/ 298 h 677"/>
                  <a:gd name="T76" fmla="*/ 14 w 424"/>
                  <a:gd name="T77" fmla="*/ 228 h 677"/>
                  <a:gd name="T78" fmla="*/ 143 w 424"/>
                  <a:gd name="T79" fmla="*/ 265 h 677"/>
                  <a:gd name="T80" fmla="*/ 143 w 424"/>
                  <a:gd name="T81" fmla="*/ 214 h 677"/>
                  <a:gd name="T82" fmla="*/ 14 w 424"/>
                  <a:gd name="T83" fmla="*/ 145 h 677"/>
                  <a:gd name="T84" fmla="*/ 143 w 424"/>
                  <a:gd name="T85" fmla="*/ 214 h 677"/>
                  <a:gd name="T86" fmla="*/ 143 w 424"/>
                  <a:gd name="T87" fmla="*/ 479 h 677"/>
                  <a:gd name="T88" fmla="*/ 16 w 424"/>
                  <a:gd name="T89" fmla="*/ 549 h 677"/>
                  <a:gd name="T90" fmla="*/ 157 w 424"/>
                  <a:gd name="T91" fmla="*/ 396 h 677"/>
                  <a:gd name="T92" fmla="*/ 157 w 424"/>
                  <a:gd name="T93" fmla="*/ 545 h 677"/>
                  <a:gd name="T94" fmla="*/ 143 w 424"/>
                  <a:gd name="T95" fmla="*/ 61 h 677"/>
                  <a:gd name="T96" fmla="*/ 14 w 424"/>
                  <a:gd name="T97" fmla="*/ 131 h 677"/>
                  <a:gd name="T98" fmla="*/ 143 w 424"/>
                  <a:gd name="T99" fmla="*/ 61 h 677"/>
                  <a:gd name="T100" fmla="*/ 14 w 424"/>
                  <a:gd name="T101" fmla="*/ 596 h 677"/>
                  <a:gd name="T102" fmla="*/ 143 w 424"/>
                  <a:gd name="T103" fmla="*/ 563 h 677"/>
                  <a:gd name="T104" fmla="*/ 14 w 424"/>
                  <a:gd name="T105" fmla="*/ 632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4" h="677">
                    <a:moveTo>
                      <a:pt x="424" y="7"/>
                    </a:moveTo>
                    <a:cubicBezTo>
                      <a:pt x="424" y="3"/>
                      <a:pt x="421" y="0"/>
                      <a:pt x="417" y="0"/>
                    </a:cubicBezTo>
                    <a:cubicBezTo>
                      <a:pt x="413" y="0"/>
                      <a:pt x="410" y="3"/>
                      <a:pt x="410" y="7"/>
                    </a:cubicBezTo>
                    <a:cubicBezTo>
                      <a:pt x="410" y="38"/>
                      <a:pt x="410" y="38"/>
                      <a:pt x="410" y="38"/>
                    </a:cubicBezTo>
                    <a:cubicBezTo>
                      <a:pt x="410" y="41"/>
                      <a:pt x="410" y="44"/>
                      <a:pt x="410" y="47"/>
                    </a:cubicBezTo>
                    <a:cubicBezTo>
                      <a:pt x="280" y="47"/>
                      <a:pt x="280" y="47"/>
                      <a:pt x="280" y="47"/>
                    </a:cubicBezTo>
                    <a:cubicBezTo>
                      <a:pt x="281" y="35"/>
                      <a:pt x="282" y="21"/>
                      <a:pt x="282" y="7"/>
                    </a:cubicBezTo>
                    <a:cubicBezTo>
                      <a:pt x="282" y="3"/>
                      <a:pt x="279" y="0"/>
                      <a:pt x="275" y="0"/>
                    </a:cubicBezTo>
                    <a:cubicBezTo>
                      <a:pt x="271" y="0"/>
                      <a:pt x="268" y="3"/>
                      <a:pt x="268" y="7"/>
                    </a:cubicBezTo>
                    <a:cubicBezTo>
                      <a:pt x="268" y="123"/>
                      <a:pt x="215" y="187"/>
                      <a:pt x="157" y="250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3"/>
                      <a:pt x="154" y="0"/>
                      <a:pt x="150" y="0"/>
                    </a:cubicBezTo>
                    <a:cubicBezTo>
                      <a:pt x="146" y="0"/>
                      <a:pt x="143" y="3"/>
                      <a:pt x="143" y="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0" y="674"/>
                      <a:pt x="3" y="677"/>
                      <a:pt x="7" y="677"/>
                    </a:cubicBezTo>
                    <a:cubicBezTo>
                      <a:pt x="11" y="677"/>
                      <a:pt x="14" y="674"/>
                      <a:pt x="14" y="670"/>
                    </a:cubicBezTo>
                    <a:cubicBezTo>
                      <a:pt x="14" y="646"/>
                      <a:pt x="14" y="646"/>
                      <a:pt x="14" y="646"/>
                    </a:cubicBezTo>
                    <a:cubicBezTo>
                      <a:pt x="143" y="646"/>
                      <a:pt x="143" y="646"/>
                      <a:pt x="143" y="646"/>
                    </a:cubicBezTo>
                    <a:cubicBezTo>
                      <a:pt x="143" y="670"/>
                      <a:pt x="143" y="670"/>
                      <a:pt x="143" y="670"/>
                    </a:cubicBezTo>
                    <a:cubicBezTo>
                      <a:pt x="143" y="674"/>
                      <a:pt x="146" y="677"/>
                      <a:pt x="150" y="677"/>
                    </a:cubicBezTo>
                    <a:cubicBezTo>
                      <a:pt x="154" y="677"/>
                      <a:pt x="157" y="674"/>
                      <a:pt x="157" y="670"/>
                    </a:cubicBezTo>
                    <a:cubicBezTo>
                      <a:pt x="157" y="543"/>
                      <a:pt x="195" y="461"/>
                      <a:pt x="243" y="393"/>
                    </a:cubicBezTo>
                    <a:cubicBezTo>
                      <a:pt x="244" y="393"/>
                      <a:pt x="244" y="392"/>
                      <a:pt x="244" y="392"/>
                    </a:cubicBezTo>
                    <a:cubicBezTo>
                      <a:pt x="262" y="367"/>
                      <a:pt x="281" y="343"/>
                      <a:pt x="300" y="320"/>
                    </a:cubicBezTo>
                    <a:cubicBezTo>
                      <a:pt x="361" y="246"/>
                      <a:pt x="418" y="175"/>
                      <a:pt x="424" y="57"/>
                    </a:cubicBezTo>
                    <a:cubicBezTo>
                      <a:pt x="424" y="56"/>
                      <a:pt x="424" y="55"/>
                      <a:pt x="424" y="54"/>
                    </a:cubicBezTo>
                    <a:cubicBezTo>
                      <a:pt x="424" y="54"/>
                      <a:pt x="424" y="53"/>
                      <a:pt x="424" y="52"/>
                    </a:cubicBezTo>
                    <a:cubicBezTo>
                      <a:pt x="424" y="47"/>
                      <a:pt x="424" y="43"/>
                      <a:pt x="424" y="38"/>
                    </a:cubicBezTo>
                    <a:lnTo>
                      <a:pt x="424" y="7"/>
                    </a:lnTo>
                    <a:close/>
                    <a:moveTo>
                      <a:pt x="410" y="61"/>
                    </a:moveTo>
                    <a:cubicBezTo>
                      <a:pt x="408" y="86"/>
                      <a:pt x="404" y="109"/>
                      <a:pt x="398" y="131"/>
                    </a:cubicBezTo>
                    <a:cubicBezTo>
                      <a:pt x="258" y="131"/>
                      <a:pt x="258" y="131"/>
                      <a:pt x="258" y="131"/>
                    </a:cubicBezTo>
                    <a:cubicBezTo>
                      <a:pt x="267" y="110"/>
                      <a:pt x="274" y="87"/>
                      <a:pt x="278" y="61"/>
                    </a:cubicBezTo>
                    <a:lnTo>
                      <a:pt x="410" y="61"/>
                    </a:lnTo>
                    <a:close/>
                    <a:moveTo>
                      <a:pt x="361" y="214"/>
                    </a:moveTo>
                    <a:cubicBezTo>
                      <a:pt x="207" y="214"/>
                      <a:pt x="207" y="214"/>
                      <a:pt x="207" y="214"/>
                    </a:cubicBezTo>
                    <a:cubicBezTo>
                      <a:pt x="224" y="193"/>
                      <a:pt x="239" y="170"/>
                      <a:pt x="252" y="145"/>
                    </a:cubicBezTo>
                    <a:cubicBezTo>
                      <a:pt x="394" y="145"/>
                      <a:pt x="394" y="145"/>
                      <a:pt x="394" y="145"/>
                    </a:cubicBezTo>
                    <a:cubicBezTo>
                      <a:pt x="385" y="170"/>
                      <a:pt x="374" y="193"/>
                      <a:pt x="361" y="214"/>
                    </a:cubicBezTo>
                    <a:close/>
                    <a:moveTo>
                      <a:pt x="157" y="271"/>
                    </a:moveTo>
                    <a:cubicBezTo>
                      <a:pt x="170" y="257"/>
                      <a:pt x="183" y="243"/>
                      <a:pt x="195" y="228"/>
                    </a:cubicBezTo>
                    <a:cubicBezTo>
                      <a:pt x="352" y="228"/>
                      <a:pt x="352" y="228"/>
                      <a:pt x="352" y="228"/>
                    </a:cubicBezTo>
                    <a:cubicBezTo>
                      <a:pt x="336" y="252"/>
                      <a:pt x="318" y="275"/>
                      <a:pt x="300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71"/>
                      <a:pt x="157" y="271"/>
                      <a:pt x="157" y="271"/>
                    </a:cubicBezTo>
                    <a:cubicBezTo>
                      <a:pt x="157" y="271"/>
                      <a:pt x="157" y="271"/>
                      <a:pt x="157" y="271"/>
                    </a:cubicBezTo>
                    <a:close/>
                    <a:moveTo>
                      <a:pt x="234" y="382"/>
                    </a:moveTo>
                    <a:cubicBezTo>
                      <a:pt x="157" y="382"/>
                      <a:pt x="157" y="382"/>
                      <a:pt x="157" y="382"/>
                    </a:cubicBezTo>
                    <a:cubicBezTo>
                      <a:pt x="157" y="312"/>
                      <a:pt x="157" y="312"/>
                      <a:pt x="157" y="312"/>
                    </a:cubicBezTo>
                    <a:cubicBezTo>
                      <a:pt x="289" y="312"/>
                      <a:pt x="289" y="312"/>
                      <a:pt x="289" y="312"/>
                    </a:cubicBezTo>
                    <a:cubicBezTo>
                      <a:pt x="270" y="334"/>
                      <a:pt x="252" y="357"/>
                      <a:pt x="234" y="382"/>
                    </a:cubicBezTo>
                    <a:close/>
                    <a:moveTo>
                      <a:pt x="143" y="382"/>
                    </a:moveTo>
                    <a:cubicBezTo>
                      <a:pt x="68" y="382"/>
                      <a:pt x="68" y="382"/>
                      <a:pt x="68" y="382"/>
                    </a:cubicBezTo>
                    <a:cubicBezTo>
                      <a:pt x="90" y="345"/>
                      <a:pt x="116" y="315"/>
                      <a:pt x="143" y="286"/>
                    </a:cubicBezTo>
                    <a:lnTo>
                      <a:pt x="143" y="382"/>
                    </a:lnTo>
                    <a:close/>
                    <a:moveTo>
                      <a:pt x="143" y="465"/>
                    </a:moveTo>
                    <a:cubicBezTo>
                      <a:pt x="32" y="465"/>
                      <a:pt x="32" y="465"/>
                      <a:pt x="32" y="465"/>
                    </a:cubicBezTo>
                    <a:cubicBezTo>
                      <a:pt x="39" y="439"/>
                      <a:pt x="49" y="416"/>
                      <a:pt x="60" y="396"/>
                    </a:cubicBezTo>
                    <a:cubicBezTo>
                      <a:pt x="143" y="396"/>
                      <a:pt x="143" y="396"/>
                      <a:pt x="143" y="396"/>
                    </a:cubicBezTo>
                    <a:lnTo>
                      <a:pt x="143" y="465"/>
                    </a:lnTo>
                    <a:close/>
                    <a:moveTo>
                      <a:pt x="14" y="465"/>
                    </a:moveTo>
                    <a:cubicBezTo>
                      <a:pt x="14" y="396"/>
                      <a:pt x="14" y="396"/>
                      <a:pt x="14" y="396"/>
                    </a:cubicBezTo>
                    <a:cubicBezTo>
                      <a:pt x="44" y="396"/>
                      <a:pt x="44" y="396"/>
                      <a:pt x="44" y="396"/>
                    </a:cubicBezTo>
                    <a:cubicBezTo>
                      <a:pt x="33" y="416"/>
                      <a:pt x="24" y="439"/>
                      <a:pt x="17" y="465"/>
                    </a:cubicBezTo>
                    <a:lnTo>
                      <a:pt x="14" y="465"/>
                    </a:lnTo>
                    <a:close/>
                    <a:moveTo>
                      <a:pt x="14" y="382"/>
                    </a:moveTo>
                    <a:cubicBezTo>
                      <a:pt x="14" y="312"/>
                      <a:pt x="14" y="312"/>
                      <a:pt x="14" y="312"/>
                    </a:cubicBezTo>
                    <a:cubicBezTo>
                      <a:pt x="101" y="312"/>
                      <a:pt x="101" y="312"/>
                      <a:pt x="101" y="312"/>
                    </a:cubicBezTo>
                    <a:cubicBezTo>
                      <a:pt x="83" y="333"/>
                      <a:pt x="67" y="356"/>
                      <a:pt x="52" y="382"/>
                    </a:cubicBezTo>
                    <a:lnTo>
                      <a:pt x="14" y="382"/>
                    </a:lnTo>
                    <a:close/>
                    <a:moveTo>
                      <a:pt x="113" y="298"/>
                    </a:moveTo>
                    <a:cubicBezTo>
                      <a:pt x="14" y="298"/>
                      <a:pt x="14" y="298"/>
                      <a:pt x="14" y="298"/>
                    </a:cubicBezTo>
                    <a:cubicBezTo>
                      <a:pt x="14" y="228"/>
                      <a:pt x="14" y="228"/>
                      <a:pt x="14" y="228"/>
                    </a:cubicBezTo>
                    <a:cubicBezTo>
                      <a:pt x="143" y="228"/>
                      <a:pt x="143" y="228"/>
                      <a:pt x="143" y="228"/>
                    </a:cubicBezTo>
                    <a:cubicBezTo>
                      <a:pt x="143" y="265"/>
                      <a:pt x="143" y="265"/>
                      <a:pt x="143" y="265"/>
                    </a:cubicBezTo>
                    <a:cubicBezTo>
                      <a:pt x="133" y="276"/>
                      <a:pt x="123" y="287"/>
                      <a:pt x="113" y="298"/>
                    </a:cubicBezTo>
                    <a:close/>
                    <a:moveTo>
                      <a:pt x="143" y="214"/>
                    </a:moveTo>
                    <a:cubicBezTo>
                      <a:pt x="14" y="214"/>
                      <a:pt x="14" y="214"/>
                      <a:pt x="14" y="214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3" y="145"/>
                      <a:pt x="143" y="145"/>
                      <a:pt x="143" y="145"/>
                    </a:cubicBezTo>
                    <a:lnTo>
                      <a:pt x="143" y="214"/>
                    </a:lnTo>
                    <a:close/>
                    <a:moveTo>
                      <a:pt x="28" y="479"/>
                    </a:moveTo>
                    <a:cubicBezTo>
                      <a:pt x="143" y="479"/>
                      <a:pt x="143" y="479"/>
                      <a:pt x="143" y="479"/>
                    </a:cubicBezTo>
                    <a:cubicBezTo>
                      <a:pt x="143" y="549"/>
                      <a:pt x="143" y="549"/>
                      <a:pt x="143" y="549"/>
                    </a:cubicBezTo>
                    <a:cubicBezTo>
                      <a:pt x="16" y="549"/>
                      <a:pt x="16" y="549"/>
                      <a:pt x="16" y="549"/>
                    </a:cubicBezTo>
                    <a:cubicBezTo>
                      <a:pt x="18" y="523"/>
                      <a:pt x="22" y="500"/>
                      <a:pt x="28" y="479"/>
                    </a:cubicBezTo>
                    <a:close/>
                    <a:moveTo>
                      <a:pt x="157" y="396"/>
                    </a:moveTo>
                    <a:cubicBezTo>
                      <a:pt x="224" y="396"/>
                      <a:pt x="224" y="396"/>
                      <a:pt x="224" y="396"/>
                    </a:cubicBezTo>
                    <a:cubicBezTo>
                      <a:pt x="196" y="438"/>
                      <a:pt x="171" y="485"/>
                      <a:pt x="157" y="545"/>
                    </a:cubicBezTo>
                    <a:lnTo>
                      <a:pt x="157" y="396"/>
                    </a:lnTo>
                    <a:close/>
                    <a:moveTo>
                      <a:pt x="143" y="61"/>
                    </a:moveTo>
                    <a:cubicBezTo>
                      <a:pt x="143" y="131"/>
                      <a:pt x="143" y="131"/>
                      <a:pt x="143" y="131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4" y="61"/>
                      <a:pt x="14" y="61"/>
                      <a:pt x="14" y="61"/>
                    </a:cubicBezTo>
                    <a:lnTo>
                      <a:pt x="143" y="61"/>
                    </a:lnTo>
                    <a:close/>
                    <a:moveTo>
                      <a:pt x="14" y="632"/>
                    </a:moveTo>
                    <a:cubicBezTo>
                      <a:pt x="14" y="596"/>
                      <a:pt x="14" y="596"/>
                      <a:pt x="14" y="596"/>
                    </a:cubicBezTo>
                    <a:cubicBezTo>
                      <a:pt x="14" y="585"/>
                      <a:pt x="14" y="573"/>
                      <a:pt x="15" y="563"/>
                    </a:cubicBezTo>
                    <a:cubicBezTo>
                      <a:pt x="143" y="563"/>
                      <a:pt x="143" y="563"/>
                      <a:pt x="143" y="563"/>
                    </a:cubicBezTo>
                    <a:cubicBezTo>
                      <a:pt x="143" y="632"/>
                      <a:pt x="143" y="632"/>
                      <a:pt x="143" y="632"/>
                    </a:cubicBezTo>
                    <a:lnTo>
                      <a:pt x="14" y="6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0A7DC8-2597-4AFB-9A66-EB29501533C0}"/>
                </a:ext>
              </a:extLst>
            </p:cNvPr>
            <p:cNvGrpSpPr/>
            <p:nvPr/>
          </p:nvGrpSpPr>
          <p:grpSpPr>
            <a:xfrm>
              <a:off x="8569205" y="5041921"/>
              <a:ext cx="1760567" cy="533479"/>
              <a:chOff x="3965472" y="3542642"/>
              <a:chExt cx="2409461" cy="75014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8CEB3-6A48-4819-A213-B30E442EA629}"/>
                  </a:ext>
                </a:extLst>
              </p:cNvPr>
              <p:cNvSpPr txBox="1"/>
              <p:nvPr/>
            </p:nvSpPr>
            <p:spPr>
              <a:xfrm>
                <a:off x="4829595" y="3542642"/>
                <a:ext cx="1545338" cy="750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Axle load 25t</a:t>
                </a:r>
              </a:p>
            </p:txBody>
          </p:sp>
          <p:sp>
            <p:nvSpPr>
              <p:cNvPr id="13" name="Freeform 143">
                <a:extLst>
                  <a:ext uri="{FF2B5EF4-FFF2-40B4-BE49-F238E27FC236}">
                    <a16:creationId xmlns:a16="http://schemas.microsoft.com/office/drawing/2014/main" id="{24686163-D760-4DA3-A4D0-624711C6AF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5472" y="3605752"/>
                <a:ext cx="599274" cy="325292"/>
              </a:xfrm>
              <a:custGeom>
                <a:avLst/>
                <a:gdLst>
                  <a:gd name="T0" fmla="*/ 657 w 657"/>
                  <a:gd name="T1" fmla="*/ 7 h 357"/>
                  <a:gd name="T2" fmla="*/ 650 w 657"/>
                  <a:gd name="T3" fmla="*/ 0 h 357"/>
                  <a:gd name="T4" fmla="*/ 126 w 657"/>
                  <a:gd name="T5" fmla="*/ 0 h 357"/>
                  <a:gd name="T6" fmla="*/ 119 w 657"/>
                  <a:gd name="T7" fmla="*/ 7 h 357"/>
                  <a:gd name="T8" fmla="*/ 119 w 657"/>
                  <a:gd name="T9" fmla="*/ 24 h 357"/>
                  <a:gd name="T10" fmla="*/ 7 w 657"/>
                  <a:gd name="T11" fmla="*/ 24 h 357"/>
                  <a:gd name="T12" fmla="*/ 0 w 657"/>
                  <a:gd name="T13" fmla="*/ 31 h 357"/>
                  <a:gd name="T14" fmla="*/ 86 w 657"/>
                  <a:gd name="T15" fmla="*/ 117 h 357"/>
                  <a:gd name="T16" fmla="*/ 119 w 657"/>
                  <a:gd name="T17" fmla="*/ 117 h 357"/>
                  <a:gd name="T18" fmla="*/ 119 w 657"/>
                  <a:gd name="T19" fmla="*/ 137 h 357"/>
                  <a:gd name="T20" fmla="*/ 126 w 657"/>
                  <a:gd name="T21" fmla="*/ 144 h 357"/>
                  <a:gd name="T22" fmla="*/ 248 w 657"/>
                  <a:gd name="T23" fmla="*/ 144 h 357"/>
                  <a:gd name="T24" fmla="*/ 126 w 657"/>
                  <a:gd name="T25" fmla="*/ 260 h 357"/>
                  <a:gd name="T26" fmla="*/ 119 w 657"/>
                  <a:gd name="T27" fmla="*/ 267 h 357"/>
                  <a:gd name="T28" fmla="*/ 119 w 657"/>
                  <a:gd name="T29" fmla="*/ 350 h 357"/>
                  <a:gd name="T30" fmla="*/ 126 w 657"/>
                  <a:gd name="T31" fmla="*/ 357 h 357"/>
                  <a:gd name="T32" fmla="*/ 236 w 657"/>
                  <a:gd name="T33" fmla="*/ 357 h 357"/>
                  <a:gd name="T34" fmla="*/ 242 w 657"/>
                  <a:gd name="T35" fmla="*/ 353 h 357"/>
                  <a:gd name="T36" fmla="*/ 348 w 657"/>
                  <a:gd name="T37" fmla="*/ 292 h 357"/>
                  <a:gd name="T38" fmla="*/ 455 w 657"/>
                  <a:gd name="T39" fmla="*/ 353 h 357"/>
                  <a:gd name="T40" fmla="*/ 461 w 657"/>
                  <a:gd name="T41" fmla="*/ 357 h 357"/>
                  <a:gd name="T42" fmla="*/ 577 w 657"/>
                  <a:gd name="T43" fmla="*/ 357 h 357"/>
                  <a:gd name="T44" fmla="*/ 584 w 657"/>
                  <a:gd name="T45" fmla="*/ 350 h 357"/>
                  <a:gd name="T46" fmla="*/ 584 w 657"/>
                  <a:gd name="T47" fmla="*/ 267 h 357"/>
                  <a:gd name="T48" fmla="*/ 577 w 657"/>
                  <a:gd name="T49" fmla="*/ 260 h 357"/>
                  <a:gd name="T50" fmla="*/ 455 w 657"/>
                  <a:gd name="T51" fmla="*/ 144 h 357"/>
                  <a:gd name="T52" fmla="*/ 520 w 657"/>
                  <a:gd name="T53" fmla="*/ 144 h 357"/>
                  <a:gd name="T54" fmla="*/ 657 w 657"/>
                  <a:gd name="T55" fmla="*/ 7 h 357"/>
                  <a:gd name="T56" fmla="*/ 86 w 657"/>
                  <a:gd name="T57" fmla="*/ 103 h 357"/>
                  <a:gd name="T58" fmla="*/ 14 w 657"/>
                  <a:gd name="T59" fmla="*/ 38 h 357"/>
                  <a:gd name="T60" fmla="*/ 119 w 657"/>
                  <a:gd name="T61" fmla="*/ 38 h 357"/>
                  <a:gd name="T62" fmla="*/ 119 w 657"/>
                  <a:gd name="T63" fmla="*/ 103 h 357"/>
                  <a:gd name="T64" fmla="*/ 86 w 657"/>
                  <a:gd name="T65" fmla="*/ 103 h 357"/>
                  <a:gd name="T66" fmla="*/ 133 w 657"/>
                  <a:gd name="T67" fmla="*/ 14 h 357"/>
                  <a:gd name="T68" fmla="*/ 643 w 657"/>
                  <a:gd name="T69" fmla="*/ 14 h 357"/>
                  <a:gd name="T70" fmla="*/ 520 w 657"/>
                  <a:gd name="T71" fmla="*/ 130 h 357"/>
                  <a:gd name="T72" fmla="*/ 133 w 657"/>
                  <a:gd name="T73" fmla="*/ 130 h 357"/>
                  <a:gd name="T74" fmla="*/ 133 w 657"/>
                  <a:gd name="T75" fmla="*/ 14 h 357"/>
                  <a:gd name="T76" fmla="*/ 570 w 657"/>
                  <a:gd name="T77" fmla="*/ 274 h 357"/>
                  <a:gd name="T78" fmla="*/ 570 w 657"/>
                  <a:gd name="T79" fmla="*/ 343 h 357"/>
                  <a:gd name="T80" fmla="*/ 465 w 657"/>
                  <a:gd name="T81" fmla="*/ 343 h 357"/>
                  <a:gd name="T82" fmla="*/ 348 w 657"/>
                  <a:gd name="T83" fmla="*/ 278 h 357"/>
                  <a:gd name="T84" fmla="*/ 232 w 657"/>
                  <a:gd name="T85" fmla="*/ 343 h 357"/>
                  <a:gd name="T86" fmla="*/ 133 w 657"/>
                  <a:gd name="T87" fmla="*/ 343 h 357"/>
                  <a:gd name="T88" fmla="*/ 133 w 657"/>
                  <a:gd name="T89" fmla="*/ 274 h 357"/>
                  <a:gd name="T90" fmla="*/ 262 w 657"/>
                  <a:gd name="T91" fmla="*/ 144 h 357"/>
                  <a:gd name="T92" fmla="*/ 440 w 657"/>
                  <a:gd name="T93" fmla="*/ 144 h 357"/>
                  <a:gd name="T94" fmla="*/ 570 w 657"/>
                  <a:gd name="T95" fmla="*/ 27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7" h="357">
                    <a:moveTo>
                      <a:pt x="657" y="7"/>
                    </a:moveTo>
                    <a:cubicBezTo>
                      <a:pt x="657" y="4"/>
                      <a:pt x="654" y="0"/>
                      <a:pt x="65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19" y="4"/>
                      <a:pt x="119" y="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3" y="24"/>
                      <a:pt x="0" y="27"/>
                      <a:pt x="0" y="31"/>
                    </a:cubicBezTo>
                    <a:cubicBezTo>
                      <a:pt x="0" y="79"/>
                      <a:pt x="38" y="117"/>
                      <a:pt x="86" y="11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9" y="141"/>
                      <a:pt x="122" y="144"/>
                      <a:pt x="126" y="144"/>
                    </a:cubicBezTo>
                    <a:cubicBezTo>
                      <a:pt x="248" y="144"/>
                      <a:pt x="248" y="144"/>
                      <a:pt x="248" y="144"/>
                    </a:cubicBezTo>
                    <a:cubicBezTo>
                      <a:pt x="244" y="208"/>
                      <a:pt x="191" y="260"/>
                      <a:pt x="126" y="260"/>
                    </a:cubicBezTo>
                    <a:cubicBezTo>
                      <a:pt x="122" y="260"/>
                      <a:pt x="119" y="263"/>
                      <a:pt x="119" y="267"/>
                    </a:cubicBezTo>
                    <a:cubicBezTo>
                      <a:pt x="119" y="350"/>
                      <a:pt x="119" y="350"/>
                      <a:pt x="119" y="350"/>
                    </a:cubicBezTo>
                    <a:cubicBezTo>
                      <a:pt x="119" y="354"/>
                      <a:pt x="122" y="357"/>
                      <a:pt x="126" y="357"/>
                    </a:cubicBezTo>
                    <a:cubicBezTo>
                      <a:pt x="236" y="357"/>
                      <a:pt x="236" y="357"/>
                      <a:pt x="236" y="357"/>
                    </a:cubicBezTo>
                    <a:cubicBezTo>
                      <a:pt x="238" y="357"/>
                      <a:pt x="241" y="356"/>
                      <a:pt x="242" y="353"/>
                    </a:cubicBezTo>
                    <a:cubicBezTo>
                      <a:pt x="264" y="315"/>
                      <a:pt x="305" y="292"/>
                      <a:pt x="348" y="292"/>
                    </a:cubicBezTo>
                    <a:cubicBezTo>
                      <a:pt x="392" y="292"/>
                      <a:pt x="433" y="315"/>
                      <a:pt x="455" y="353"/>
                    </a:cubicBezTo>
                    <a:cubicBezTo>
                      <a:pt x="456" y="356"/>
                      <a:pt x="458" y="357"/>
                      <a:pt x="461" y="357"/>
                    </a:cubicBezTo>
                    <a:cubicBezTo>
                      <a:pt x="577" y="357"/>
                      <a:pt x="577" y="357"/>
                      <a:pt x="577" y="357"/>
                    </a:cubicBezTo>
                    <a:cubicBezTo>
                      <a:pt x="581" y="357"/>
                      <a:pt x="584" y="354"/>
                      <a:pt x="584" y="350"/>
                    </a:cubicBezTo>
                    <a:cubicBezTo>
                      <a:pt x="584" y="267"/>
                      <a:pt x="584" y="267"/>
                      <a:pt x="584" y="267"/>
                    </a:cubicBezTo>
                    <a:cubicBezTo>
                      <a:pt x="584" y="263"/>
                      <a:pt x="581" y="260"/>
                      <a:pt x="577" y="260"/>
                    </a:cubicBezTo>
                    <a:cubicBezTo>
                      <a:pt x="512" y="260"/>
                      <a:pt x="458" y="208"/>
                      <a:pt x="455" y="144"/>
                    </a:cubicBezTo>
                    <a:cubicBezTo>
                      <a:pt x="520" y="144"/>
                      <a:pt x="520" y="144"/>
                      <a:pt x="520" y="144"/>
                    </a:cubicBezTo>
                    <a:cubicBezTo>
                      <a:pt x="596" y="144"/>
                      <a:pt x="657" y="83"/>
                      <a:pt x="657" y="7"/>
                    </a:cubicBezTo>
                    <a:close/>
                    <a:moveTo>
                      <a:pt x="86" y="103"/>
                    </a:moveTo>
                    <a:cubicBezTo>
                      <a:pt x="48" y="103"/>
                      <a:pt x="17" y="75"/>
                      <a:pt x="14" y="38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9" y="103"/>
                      <a:pt x="119" y="103"/>
                      <a:pt x="119" y="103"/>
                    </a:cubicBezTo>
                    <a:lnTo>
                      <a:pt x="86" y="103"/>
                    </a:lnTo>
                    <a:close/>
                    <a:moveTo>
                      <a:pt x="133" y="14"/>
                    </a:moveTo>
                    <a:cubicBezTo>
                      <a:pt x="643" y="14"/>
                      <a:pt x="643" y="14"/>
                      <a:pt x="643" y="14"/>
                    </a:cubicBezTo>
                    <a:cubicBezTo>
                      <a:pt x="639" y="79"/>
                      <a:pt x="586" y="130"/>
                      <a:pt x="520" y="130"/>
                    </a:cubicBezTo>
                    <a:cubicBezTo>
                      <a:pt x="133" y="130"/>
                      <a:pt x="133" y="130"/>
                      <a:pt x="133" y="130"/>
                    </a:cubicBezTo>
                    <a:lnTo>
                      <a:pt x="133" y="14"/>
                    </a:lnTo>
                    <a:close/>
                    <a:moveTo>
                      <a:pt x="570" y="274"/>
                    </a:moveTo>
                    <a:cubicBezTo>
                      <a:pt x="570" y="343"/>
                      <a:pt x="570" y="343"/>
                      <a:pt x="570" y="343"/>
                    </a:cubicBezTo>
                    <a:cubicBezTo>
                      <a:pt x="465" y="343"/>
                      <a:pt x="465" y="343"/>
                      <a:pt x="465" y="343"/>
                    </a:cubicBezTo>
                    <a:cubicBezTo>
                      <a:pt x="440" y="302"/>
                      <a:pt x="396" y="278"/>
                      <a:pt x="348" y="278"/>
                    </a:cubicBezTo>
                    <a:cubicBezTo>
                      <a:pt x="301" y="278"/>
                      <a:pt x="257" y="302"/>
                      <a:pt x="232" y="343"/>
                    </a:cubicBezTo>
                    <a:cubicBezTo>
                      <a:pt x="133" y="343"/>
                      <a:pt x="133" y="343"/>
                      <a:pt x="133" y="343"/>
                    </a:cubicBezTo>
                    <a:cubicBezTo>
                      <a:pt x="133" y="274"/>
                      <a:pt x="133" y="274"/>
                      <a:pt x="133" y="274"/>
                    </a:cubicBezTo>
                    <a:cubicBezTo>
                      <a:pt x="202" y="270"/>
                      <a:pt x="259" y="214"/>
                      <a:pt x="262" y="144"/>
                    </a:cubicBezTo>
                    <a:cubicBezTo>
                      <a:pt x="440" y="144"/>
                      <a:pt x="440" y="144"/>
                      <a:pt x="440" y="144"/>
                    </a:cubicBezTo>
                    <a:cubicBezTo>
                      <a:pt x="444" y="214"/>
                      <a:pt x="500" y="270"/>
                      <a:pt x="570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A73066-34B9-46C1-A6D7-45A54A826615}"/>
              </a:ext>
            </a:extLst>
          </p:cNvPr>
          <p:cNvCxnSpPr/>
          <p:nvPr/>
        </p:nvCxnSpPr>
        <p:spPr>
          <a:xfrm>
            <a:off x="3449320" y="1061720"/>
            <a:ext cx="175564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Flowchart: Terminator 59">
            <a:extLst>
              <a:ext uri="{FF2B5EF4-FFF2-40B4-BE49-F238E27FC236}">
                <a16:creationId xmlns:a16="http://schemas.microsoft.com/office/drawing/2014/main" id="{851B7723-E378-4332-90AE-7918BA7144F3}"/>
              </a:ext>
            </a:extLst>
          </p:cNvPr>
          <p:cNvSpPr/>
          <p:nvPr/>
        </p:nvSpPr>
        <p:spPr>
          <a:xfrm>
            <a:off x="5209579" y="938028"/>
            <a:ext cx="842621" cy="23200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>
                <a:ln>
                  <a:noFill/>
                </a:ln>
                <a:solidFill>
                  <a:srgbClr val="0C3B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0:40 min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8805B3D-3C41-4876-A92E-EEB8491D8B91}"/>
              </a:ext>
            </a:extLst>
          </p:cNvPr>
          <p:cNvCxnSpPr/>
          <p:nvPr/>
        </p:nvCxnSpPr>
        <p:spPr>
          <a:xfrm>
            <a:off x="3449320" y="1480820"/>
            <a:ext cx="175564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Flowchart: Terminator 61">
            <a:extLst>
              <a:ext uri="{FF2B5EF4-FFF2-40B4-BE49-F238E27FC236}">
                <a16:creationId xmlns:a16="http://schemas.microsoft.com/office/drawing/2014/main" id="{4026454E-27FD-4A1D-9B3A-F0241E9DA627}"/>
              </a:ext>
            </a:extLst>
          </p:cNvPr>
          <p:cNvSpPr/>
          <p:nvPr/>
        </p:nvSpPr>
        <p:spPr>
          <a:xfrm>
            <a:off x="5209579" y="1360554"/>
            <a:ext cx="842621" cy="23200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>
                <a:ln>
                  <a:noFill/>
                </a:ln>
                <a:solidFill>
                  <a:srgbClr val="0C3B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 h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F6A4CE-97C2-4552-ACE0-448BAD6D840F}"/>
              </a:ext>
            </a:extLst>
          </p:cNvPr>
          <p:cNvCxnSpPr/>
          <p:nvPr/>
        </p:nvCxnSpPr>
        <p:spPr>
          <a:xfrm>
            <a:off x="3449320" y="1783081"/>
            <a:ext cx="175564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Flowchart: Terminator 63">
            <a:extLst>
              <a:ext uri="{FF2B5EF4-FFF2-40B4-BE49-F238E27FC236}">
                <a16:creationId xmlns:a16="http://schemas.microsoft.com/office/drawing/2014/main" id="{FB35E71F-FE36-46BB-8E3D-FD00BBE36FE8}"/>
              </a:ext>
            </a:extLst>
          </p:cNvPr>
          <p:cNvSpPr/>
          <p:nvPr/>
        </p:nvSpPr>
        <p:spPr>
          <a:xfrm>
            <a:off x="5212068" y="1659388"/>
            <a:ext cx="842621" cy="24053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>
                <a:ln>
                  <a:noFill/>
                </a:ln>
                <a:solidFill>
                  <a:srgbClr val="0C3B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0:08 min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3EC79C9-AF19-4C01-84B0-9F617151255C}"/>
              </a:ext>
            </a:extLst>
          </p:cNvPr>
          <p:cNvCxnSpPr/>
          <p:nvPr/>
        </p:nvCxnSpPr>
        <p:spPr>
          <a:xfrm>
            <a:off x="3449320" y="2202181"/>
            <a:ext cx="175564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Flowchart: Terminator 66">
            <a:extLst>
              <a:ext uri="{FF2B5EF4-FFF2-40B4-BE49-F238E27FC236}">
                <a16:creationId xmlns:a16="http://schemas.microsoft.com/office/drawing/2014/main" id="{8E7200FF-C905-4D34-9CAC-6F93436D2ADC}"/>
              </a:ext>
            </a:extLst>
          </p:cNvPr>
          <p:cNvSpPr/>
          <p:nvPr/>
        </p:nvSpPr>
        <p:spPr>
          <a:xfrm>
            <a:off x="5204968" y="2084454"/>
            <a:ext cx="842621" cy="24906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>
                <a:ln>
                  <a:noFill/>
                </a:ln>
                <a:solidFill>
                  <a:srgbClr val="0C3B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0:45 min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46D295F-00C6-4BC4-924E-3E7A8905EC06}"/>
              </a:ext>
            </a:extLst>
          </p:cNvPr>
          <p:cNvCxnSpPr/>
          <p:nvPr/>
        </p:nvCxnSpPr>
        <p:spPr>
          <a:xfrm>
            <a:off x="3456420" y="2571750"/>
            <a:ext cx="175564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Flowchart: Terminator 68">
            <a:extLst>
              <a:ext uri="{FF2B5EF4-FFF2-40B4-BE49-F238E27FC236}">
                <a16:creationId xmlns:a16="http://schemas.microsoft.com/office/drawing/2014/main" id="{5FCB66B3-CEFC-4B86-A00D-9E59F7068C9D}"/>
              </a:ext>
            </a:extLst>
          </p:cNvPr>
          <p:cNvSpPr/>
          <p:nvPr/>
        </p:nvSpPr>
        <p:spPr>
          <a:xfrm>
            <a:off x="5212695" y="2451484"/>
            <a:ext cx="834091" cy="24906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>
                <a:ln>
                  <a:noFill/>
                </a:ln>
                <a:solidFill>
                  <a:srgbClr val="0C3B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0:37 min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7AA7CFB-3058-489E-A62B-177D1B8F3153}"/>
              </a:ext>
            </a:extLst>
          </p:cNvPr>
          <p:cNvCxnSpPr/>
          <p:nvPr/>
        </p:nvCxnSpPr>
        <p:spPr>
          <a:xfrm>
            <a:off x="1693672" y="3204210"/>
            <a:ext cx="175564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Flowchart: Terminator 70">
            <a:extLst>
              <a:ext uri="{FF2B5EF4-FFF2-40B4-BE49-F238E27FC236}">
                <a16:creationId xmlns:a16="http://schemas.microsoft.com/office/drawing/2014/main" id="{8FDCB876-3D4D-4257-8943-40F54F13A76F}"/>
              </a:ext>
            </a:extLst>
          </p:cNvPr>
          <p:cNvSpPr/>
          <p:nvPr/>
        </p:nvSpPr>
        <p:spPr>
          <a:xfrm>
            <a:off x="894327" y="3066885"/>
            <a:ext cx="799972" cy="25759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>
                <a:ln>
                  <a:noFill/>
                </a:ln>
                <a:solidFill>
                  <a:srgbClr val="0C3B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3:27 min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37226B7-BFAE-4665-B0B5-05282DACF56D}"/>
              </a:ext>
            </a:extLst>
          </p:cNvPr>
          <p:cNvCxnSpPr>
            <a:cxnSpLocks/>
          </p:cNvCxnSpPr>
          <p:nvPr/>
        </p:nvCxnSpPr>
        <p:spPr>
          <a:xfrm>
            <a:off x="4033520" y="3069488"/>
            <a:ext cx="1221137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B25F591-0F45-49F3-8CC6-428F60112813}"/>
              </a:ext>
            </a:extLst>
          </p:cNvPr>
          <p:cNvCxnSpPr>
            <a:cxnSpLocks/>
          </p:cNvCxnSpPr>
          <p:nvPr/>
        </p:nvCxnSpPr>
        <p:spPr>
          <a:xfrm flipV="1">
            <a:off x="4033520" y="2788921"/>
            <a:ext cx="0" cy="28056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Flowchart: Terminator 78">
            <a:extLst>
              <a:ext uri="{FF2B5EF4-FFF2-40B4-BE49-F238E27FC236}">
                <a16:creationId xmlns:a16="http://schemas.microsoft.com/office/drawing/2014/main" id="{709022BB-4ED9-4707-A49F-DA6AA9A82C51}"/>
              </a:ext>
            </a:extLst>
          </p:cNvPr>
          <p:cNvSpPr/>
          <p:nvPr/>
        </p:nvSpPr>
        <p:spPr>
          <a:xfrm>
            <a:off x="5212068" y="2935371"/>
            <a:ext cx="834091" cy="266121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>
                <a:ln>
                  <a:noFill/>
                </a:ln>
                <a:solidFill>
                  <a:srgbClr val="0C3B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0:38 min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3E99DFE-6573-4F62-9688-94D50A98AD2F}"/>
              </a:ext>
            </a:extLst>
          </p:cNvPr>
          <p:cNvSpPr/>
          <p:nvPr/>
        </p:nvSpPr>
        <p:spPr>
          <a:xfrm>
            <a:off x="3422099" y="1034792"/>
            <a:ext cx="45218" cy="45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355F1BD-8BB6-43DC-9D28-F89524EDE135}"/>
              </a:ext>
            </a:extLst>
          </p:cNvPr>
          <p:cNvSpPr/>
          <p:nvPr/>
        </p:nvSpPr>
        <p:spPr>
          <a:xfrm>
            <a:off x="3422099" y="1458211"/>
            <a:ext cx="45218" cy="45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6F5ED06-9290-4C41-98F8-1461CE3193A3}"/>
              </a:ext>
            </a:extLst>
          </p:cNvPr>
          <p:cNvSpPr/>
          <p:nvPr/>
        </p:nvSpPr>
        <p:spPr>
          <a:xfrm>
            <a:off x="3418966" y="1754634"/>
            <a:ext cx="45218" cy="45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D90CED2-60B2-4534-9E9E-9E9A8FB2BE17}"/>
              </a:ext>
            </a:extLst>
          </p:cNvPr>
          <p:cNvSpPr/>
          <p:nvPr/>
        </p:nvSpPr>
        <p:spPr>
          <a:xfrm>
            <a:off x="3422099" y="2176515"/>
            <a:ext cx="45218" cy="45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6E72B8-DCA3-4DBF-BC29-5F7FDF9450B7}"/>
              </a:ext>
            </a:extLst>
          </p:cNvPr>
          <p:cNvSpPr/>
          <p:nvPr/>
        </p:nvSpPr>
        <p:spPr>
          <a:xfrm>
            <a:off x="3422099" y="2549141"/>
            <a:ext cx="45218" cy="45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74EDD06-3C55-4638-9D86-C312134813C6}"/>
              </a:ext>
            </a:extLst>
          </p:cNvPr>
          <p:cNvSpPr/>
          <p:nvPr/>
        </p:nvSpPr>
        <p:spPr>
          <a:xfrm>
            <a:off x="4010911" y="2762542"/>
            <a:ext cx="45218" cy="45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3179CF7-AB56-41F9-9025-355CA6CFA371}"/>
              </a:ext>
            </a:extLst>
          </p:cNvPr>
          <p:cNvSpPr/>
          <p:nvPr/>
        </p:nvSpPr>
        <p:spPr>
          <a:xfrm>
            <a:off x="3426711" y="3180060"/>
            <a:ext cx="45218" cy="45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9485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02F2E2EA-E127-498B-B8B4-6C79E77DBC87}"/>
              </a:ext>
            </a:extLst>
          </p:cNvPr>
          <p:cNvSpPr txBox="1"/>
          <p:nvPr/>
        </p:nvSpPr>
        <p:spPr>
          <a:xfrm>
            <a:off x="180861" y="1506762"/>
            <a:ext cx="2773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Involvement of international expertise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International, Pan-European and Baltic cooperation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Transfer of know-how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5FB4A3-70FF-4415-B664-F00B6BB4F2D6}"/>
              </a:ext>
            </a:extLst>
          </p:cNvPr>
          <p:cNvSpPr/>
          <p:nvPr/>
        </p:nvSpPr>
        <p:spPr>
          <a:xfrm>
            <a:off x="2430504" y="696613"/>
            <a:ext cx="6732651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Semibold"/>
                <a:ea typeface="Open Sans" panose="020B0606030504020204" pitchFamily="34" charset="0"/>
                <a:cs typeface="Open Sans" panose="020B0606030504020204" pitchFamily="34" charset="0"/>
              </a:rPr>
              <a:t>Building a Truly International Rail Baltica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Semibol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1193211-CCB8-458A-B236-ED05C919AB39}"/>
              </a:ext>
            </a:extLst>
          </p:cNvPr>
          <p:cNvGrpSpPr/>
          <p:nvPr/>
        </p:nvGrpSpPr>
        <p:grpSpPr>
          <a:xfrm>
            <a:off x="2501410" y="1237328"/>
            <a:ext cx="6634135" cy="3906172"/>
            <a:chOff x="2501410" y="1237328"/>
            <a:chExt cx="6634135" cy="39061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C0AE6C-E29F-4F8D-9001-B5CAF71938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01410" y="1237328"/>
              <a:ext cx="6634135" cy="3906172"/>
              <a:chOff x="495184" y="-44816"/>
              <a:chExt cx="8648816" cy="509241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A6EC35-8879-4453-83FF-D10214D03021}"/>
                  </a:ext>
                </a:extLst>
              </p:cNvPr>
              <p:cNvGrpSpPr/>
              <p:nvPr/>
            </p:nvGrpSpPr>
            <p:grpSpPr>
              <a:xfrm>
                <a:off x="2922324" y="-44816"/>
                <a:ext cx="6221676" cy="4549336"/>
                <a:chOff x="2979926" y="-33603"/>
                <a:chExt cx="6221676" cy="4549336"/>
              </a:xfrm>
              <a:solidFill>
                <a:schemeClr val="accent1">
                  <a:tint val="20000"/>
                  <a:alpha val="61000"/>
                </a:schemeClr>
              </a:solidFill>
            </p:grpSpPr>
            <p:sp>
              <p:nvSpPr>
                <p:cNvPr id="70" name="Freeform 100">
                  <a:extLst>
                    <a:ext uri="{FF2B5EF4-FFF2-40B4-BE49-F238E27FC236}">
                      <a16:creationId xmlns:a16="http://schemas.microsoft.com/office/drawing/2014/main" id="{3B5F6616-60C9-4FD5-A579-0BE97BCF86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09811" y="2172878"/>
                  <a:ext cx="237477" cy="119327"/>
                </a:xfrm>
                <a:custGeom>
                  <a:avLst/>
                  <a:gdLst>
                    <a:gd name="T0" fmla="*/ 44 w 104"/>
                    <a:gd name="T1" fmla="*/ 1 h 54"/>
                    <a:gd name="T2" fmla="*/ 48 w 104"/>
                    <a:gd name="T3" fmla="*/ 4 h 54"/>
                    <a:gd name="T4" fmla="*/ 51 w 104"/>
                    <a:gd name="T5" fmla="*/ 5 h 54"/>
                    <a:gd name="T6" fmla="*/ 57 w 104"/>
                    <a:gd name="T7" fmla="*/ 8 h 54"/>
                    <a:gd name="T8" fmla="*/ 69 w 104"/>
                    <a:gd name="T9" fmla="*/ 9 h 54"/>
                    <a:gd name="T10" fmla="*/ 71 w 104"/>
                    <a:gd name="T11" fmla="*/ 7 h 54"/>
                    <a:gd name="T12" fmla="*/ 75 w 104"/>
                    <a:gd name="T13" fmla="*/ 6 h 54"/>
                    <a:gd name="T14" fmla="*/ 82 w 104"/>
                    <a:gd name="T15" fmla="*/ 4 h 54"/>
                    <a:gd name="T16" fmla="*/ 85 w 104"/>
                    <a:gd name="T17" fmla="*/ 8 h 54"/>
                    <a:gd name="T18" fmla="*/ 87 w 104"/>
                    <a:gd name="T19" fmla="*/ 8 h 54"/>
                    <a:gd name="T20" fmla="*/ 91 w 104"/>
                    <a:gd name="T21" fmla="*/ 12 h 54"/>
                    <a:gd name="T22" fmla="*/ 94 w 104"/>
                    <a:gd name="T23" fmla="*/ 15 h 54"/>
                    <a:gd name="T24" fmla="*/ 92 w 104"/>
                    <a:gd name="T25" fmla="*/ 22 h 54"/>
                    <a:gd name="T26" fmla="*/ 92 w 104"/>
                    <a:gd name="T27" fmla="*/ 25 h 54"/>
                    <a:gd name="T28" fmla="*/ 92 w 104"/>
                    <a:gd name="T29" fmla="*/ 35 h 54"/>
                    <a:gd name="T30" fmla="*/ 95 w 104"/>
                    <a:gd name="T31" fmla="*/ 39 h 54"/>
                    <a:gd name="T32" fmla="*/ 95 w 104"/>
                    <a:gd name="T33" fmla="*/ 40 h 54"/>
                    <a:gd name="T34" fmla="*/ 99 w 104"/>
                    <a:gd name="T35" fmla="*/ 39 h 54"/>
                    <a:gd name="T36" fmla="*/ 100 w 104"/>
                    <a:gd name="T37" fmla="*/ 38 h 54"/>
                    <a:gd name="T38" fmla="*/ 99 w 104"/>
                    <a:gd name="T39" fmla="*/ 39 h 54"/>
                    <a:gd name="T40" fmla="*/ 90 w 104"/>
                    <a:gd name="T41" fmla="*/ 41 h 54"/>
                    <a:gd name="T42" fmla="*/ 82 w 104"/>
                    <a:gd name="T43" fmla="*/ 46 h 54"/>
                    <a:gd name="T44" fmla="*/ 61 w 104"/>
                    <a:gd name="T45" fmla="*/ 48 h 54"/>
                    <a:gd name="T46" fmla="*/ 46 w 104"/>
                    <a:gd name="T47" fmla="*/ 49 h 54"/>
                    <a:gd name="T48" fmla="*/ 37 w 104"/>
                    <a:gd name="T49" fmla="*/ 51 h 54"/>
                    <a:gd name="T50" fmla="*/ 24 w 104"/>
                    <a:gd name="T51" fmla="*/ 52 h 54"/>
                    <a:gd name="T52" fmla="*/ 17 w 104"/>
                    <a:gd name="T53" fmla="*/ 52 h 54"/>
                    <a:gd name="T54" fmla="*/ 4 w 104"/>
                    <a:gd name="T55" fmla="*/ 53 h 54"/>
                    <a:gd name="T56" fmla="*/ 5 w 104"/>
                    <a:gd name="T57" fmla="*/ 49 h 54"/>
                    <a:gd name="T58" fmla="*/ 13 w 104"/>
                    <a:gd name="T59" fmla="*/ 40 h 54"/>
                    <a:gd name="T60" fmla="*/ 8 w 104"/>
                    <a:gd name="T61" fmla="*/ 38 h 54"/>
                    <a:gd name="T62" fmla="*/ 4 w 104"/>
                    <a:gd name="T63" fmla="*/ 35 h 54"/>
                    <a:gd name="T64" fmla="*/ 9 w 104"/>
                    <a:gd name="T65" fmla="*/ 22 h 54"/>
                    <a:gd name="T66" fmla="*/ 25 w 104"/>
                    <a:gd name="T67" fmla="*/ 25 h 54"/>
                    <a:gd name="T68" fmla="*/ 38 w 104"/>
                    <a:gd name="T69" fmla="*/ 8 h 54"/>
                    <a:gd name="T70" fmla="*/ 40 w 104"/>
                    <a:gd name="T71" fmla="*/ 1 h 54"/>
                    <a:gd name="T72" fmla="*/ 44 w 104"/>
                    <a:gd name="T73" fmla="*/ 1 h 54"/>
                    <a:gd name="T74" fmla="*/ 102 w 104"/>
                    <a:gd name="T75" fmla="*/ 37 h 54"/>
                    <a:gd name="T76" fmla="*/ 102 w 104"/>
                    <a:gd name="T77" fmla="*/ 37 h 54"/>
                    <a:gd name="T78" fmla="*/ 102 w 104"/>
                    <a:gd name="T79" fmla="*/ 37 h 54"/>
                    <a:gd name="T80" fmla="*/ 102 w 104"/>
                    <a:gd name="T81" fmla="*/ 38 h 54"/>
                    <a:gd name="T82" fmla="*/ 102 w 104"/>
                    <a:gd name="T83" fmla="*/ 37 h 54"/>
                    <a:gd name="T84" fmla="*/ 102 w 104"/>
                    <a:gd name="T85" fmla="*/ 37 h 54"/>
                    <a:gd name="T86" fmla="*/ 102 w 104"/>
                    <a:gd name="T87" fmla="*/ 38 h 54"/>
                    <a:gd name="T88" fmla="*/ 102 w 104"/>
                    <a:gd name="T89" fmla="*/ 38 h 54"/>
                    <a:gd name="T90" fmla="*/ 104 w 104"/>
                    <a:gd name="T91" fmla="*/ 42 h 54"/>
                    <a:gd name="T92" fmla="*/ 104 w 104"/>
                    <a:gd name="T93" fmla="*/ 42 h 54"/>
                    <a:gd name="T94" fmla="*/ 102 w 104"/>
                    <a:gd name="T95" fmla="*/ 3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4" h="54">
                      <a:moveTo>
                        <a:pt x="44" y="1"/>
                      </a:move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2" y="4"/>
                        <a:pt x="82" y="4"/>
                        <a:pt x="82" y="4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7" y="8"/>
                        <a:pt x="89" y="10"/>
                        <a:pt x="91" y="12"/>
                      </a:cubicBezTo>
                      <a:cubicBezTo>
                        <a:pt x="92" y="14"/>
                        <a:pt x="94" y="15"/>
                        <a:pt x="94" y="1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ubicBezTo>
                        <a:pt x="92" y="35"/>
                        <a:pt x="92" y="35"/>
                        <a:pt x="92" y="35"/>
                      </a:cubicBezTo>
                      <a:cubicBezTo>
                        <a:pt x="95" y="39"/>
                        <a:pt x="95" y="39"/>
                        <a:pt x="95" y="39"/>
                      </a:cubicBezTo>
                      <a:cubicBezTo>
                        <a:pt x="95" y="40"/>
                        <a:pt x="95" y="40"/>
                        <a:pt x="95" y="40"/>
                      </a:cubicBezTo>
                      <a:cubicBezTo>
                        <a:pt x="99" y="39"/>
                        <a:pt x="99" y="39"/>
                        <a:pt x="99" y="39"/>
                      </a:cubicBezTo>
                      <a:cubicBezTo>
                        <a:pt x="99" y="39"/>
                        <a:pt x="100" y="39"/>
                        <a:pt x="100" y="38"/>
                      </a:cubicBezTo>
                      <a:cubicBezTo>
                        <a:pt x="100" y="39"/>
                        <a:pt x="99" y="39"/>
                        <a:pt x="99" y="39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82" y="46"/>
                        <a:pt x="82" y="46"/>
                        <a:pt x="82" y="46"/>
                      </a:cubicBezTo>
                      <a:cubicBezTo>
                        <a:pt x="82" y="46"/>
                        <a:pt x="63" y="48"/>
                        <a:pt x="61" y="48"/>
                      </a:cubicBezTo>
                      <a:cubicBezTo>
                        <a:pt x="60" y="48"/>
                        <a:pt x="48" y="49"/>
                        <a:pt x="46" y="49"/>
                      </a:cubicBezTo>
                      <a:cubicBezTo>
                        <a:pt x="45" y="50"/>
                        <a:pt x="39" y="51"/>
                        <a:pt x="37" y="51"/>
                      </a:cubicBezTo>
                      <a:cubicBezTo>
                        <a:pt x="35" y="51"/>
                        <a:pt x="26" y="52"/>
                        <a:pt x="24" y="52"/>
                      </a:cubicBezTo>
                      <a:cubicBezTo>
                        <a:pt x="22" y="52"/>
                        <a:pt x="17" y="52"/>
                        <a:pt x="17" y="52"/>
                      </a:cubicBezTo>
                      <a:cubicBezTo>
                        <a:pt x="17" y="52"/>
                        <a:pt x="7" y="53"/>
                        <a:pt x="4" y="53"/>
                      </a:cubicBezTo>
                      <a:cubicBezTo>
                        <a:pt x="1" y="54"/>
                        <a:pt x="5" y="49"/>
                        <a:pt x="5" y="49"/>
                      </a:cubicBezTo>
                      <a:cubicBezTo>
                        <a:pt x="5" y="49"/>
                        <a:pt x="17" y="39"/>
                        <a:pt x="13" y="40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0" y="26"/>
                        <a:pt x="5" y="22"/>
                        <a:pt x="9" y="22"/>
                      </a:cubicBezTo>
                      <a:cubicBezTo>
                        <a:pt x="12" y="22"/>
                        <a:pt x="20" y="25"/>
                        <a:pt x="25" y="25"/>
                      </a:cubicBezTo>
                      <a:cubicBezTo>
                        <a:pt x="43" y="25"/>
                        <a:pt x="39" y="19"/>
                        <a:pt x="38" y="8"/>
                      </a:cubicBezTo>
                      <a:cubicBezTo>
                        <a:pt x="38" y="5"/>
                        <a:pt x="39" y="2"/>
                        <a:pt x="40" y="1"/>
                      </a:cubicBezTo>
                      <a:cubicBezTo>
                        <a:pt x="41" y="0"/>
                        <a:pt x="43" y="2"/>
                        <a:pt x="44" y="1"/>
                      </a:cubicBezTo>
                      <a:close/>
                      <a:moveTo>
                        <a:pt x="102" y="37"/>
                      </a:moveTo>
                      <a:cubicBezTo>
                        <a:pt x="102" y="37"/>
                        <a:pt x="102" y="37"/>
                        <a:pt x="102" y="37"/>
                      </a:cubicBezTo>
                      <a:cubicBezTo>
                        <a:pt x="102" y="37"/>
                        <a:pt x="102" y="37"/>
                        <a:pt x="102" y="37"/>
                      </a:cubicBezTo>
                      <a:cubicBezTo>
                        <a:pt x="102" y="38"/>
                        <a:pt x="102" y="38"/>
                        <a:pt x="102" y="38"/>
                      </a:cubicBezTo>
                      <a:cubicBezTo>
                        <a:pt x="102" y="37"/>
                        <a:pt x="102" y="37"/>
                        <a:pt x="102" y="37"/>
                      </a:cubicBezTo>
                      <a:cubicBezTo>
                        <a:pt x="102" y="37"/>
                        <a:pt x="102" y="37"/>
                        <a:pt x="102" y="37"/>
                      </a:cubicBezTo>
                      <a:close/>
                      <a:moveTo>
                        <a:pt x="102" y="38"/>
                      </a:moveTo>
                      <a:cubicBezTo>
                        <a:pt x="102" y="38"/>
                        <a:pt x="102" y="38"/>
                        <a:pt x="102" y="38"/>
                      </a:cubicBezTo>
                      <a:cubicBezTo>
                        <a:pt x="103" y="39"/>
                        <a:pt x="104" y="41"/>
                        <a:pt x="104" y="42"/>
                      </a:cubicBezTo>
                      <a:cubicBezTo>
                        <a:pt x="104" y="42"/>
                        <a:pt x="104" y="42"/>
                        <a:pt x="104" y="42"/>
                      </a:cubicBezTo>
                      <a:cubicBezTo>
                        <a:pt x="104" y="41"/>
                        <a:pt x="103" y="39"/>
                        <a:pt x="102" y="3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23">
                  <a:extLst>
                    <a:ext uri="{FF2B5EF4-FFF2-40B4-BE49-F238E27FC236}">
                      <a16:creationId xmlns:a16="http://schemas.microsoft.com/office/drawing/2014/main" id="{4356FAB1-949F-422E-B394-77004F4BC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1686" y="3592015"/>
                  <a:ext cx="171511" cy="172598"/>
                </a:xfrm>
                <a:custGeom>
                  <a:avLst/>
                  <a:gdLst>
                    <a:gd name="T0" fmla="*/ 70 w 75"/>
                    <a:gd name="T1" fmla="*/ 49 h 78"/>
                    <a:gd name="T2" fmla="*/ 52 w 75"/>
                    <a:gd name="T3" fmla="*/ 56 h 78"/>
                    <a:gd name="T4" fmla="*/ 40 w 75"/>
                    <a:gd name="T5" fmla="*/ 65 h 78"/>
                    <a:gd name="T6" fmla="*/ 38 w 75"/>
                    <a:gd name="T7" fmla="*/ 77 h 78"/>
                    <a:gd name="T8" fmla="*/ 32 w 75"/>
                    <a:gd name="T9" fmla="*/ 76 h 78"/>
                    <a:gd name="T10" fmla="*/ 31 w 75"/>
                    <a:gd name="T11" fmla="*/ 70 h 78"/>
                    <a:gd name="T12" fmla="*/ 30 w 75"/>
                    <a:gd name="T13" fmla="*/ 66 h 78"/>
                    <a:gd name="T14" fmla="*/ 26 w 75"/>
                    <a:gd name="T15" fmla="*/ 60 h 78"/>
                    <a:gd name="T16" fmla="*/ 21 w 75"/>
                    <a:gd name="T17" fmla="*/ 57 h 78"/>
                    <a:gd name="T18" fmla="*/ 19 w 75"/>
                    <a:gd name="T19" fmla="*/ 57 h 78"/>
                    <a:gd name="T20" fmla="*/ 15 w 75"/>
                    <a:gd name="T21" fmla="*/ 55 h 78"/>
                    <a:gd name="T22" fmla="*/ 13 w 75"/>
                    <a:gd name="T23" fmla="*/ 49 h 78"/>
                    <a:gd name="T24" fmla="*/ 9 w 75"/>
                    <a:gd name="T25" fmla="*/ 46 h 78"/>
                    <a:gd name="T26" fmla="*/ 6 w 75"/>
                    <a:gd name="T27" fmla="*/ 44 h 78"/>
                    <a:gd name="T28" fmla="*/ 1 w 75"/>
                    <a:gd name="T29" fmla="*/ 34 h 78"/>
                    <a:gd name="T30" fmla="*/ 10 w 75"/>
                    <a:gd name="T31" fmla="*/ 29 h 78"/>
                    <a:gd name="T32" fmla="*/ 16 w 75"/>
                    <a:gd name="T33" fmla="*/ 27 h 78"/>
                    <a:gd name="T34" fmla="*/ 20 w 75"/>
                    <a:gd name="T35" fmla="*/ 24 h 78"/>
                    <a:gd name="T36" fmla="*/ 25 w 75"/>
                    <a:gd name="T37" fmla="*/ 15 h 78"/>
                    <a:gd name="T38" fmla="*/ 24 w 75"/>
                    <a:gd name="T39" fmla="*/ 8 h 78"/>
                    <a:gd name="T40" fmla="*/ 25 w 75"/>
                    <a:gd name="T41" fmla="*/ 4 h 78"/>
                    <a:gd name="T42" fmla="*/ 32 w 75"/>
                    <a:gd name="T43" fmla="*/ 2 h 78"/>
                    <a:gd name="T44" fmla="*/ 39 w 75"/>
                    <a:gd name="T45" fmla="*/ 7 h 78"/>
                    <a:gd name="T46" fmla="*/ 47 w 75"/>
                    <a:gd name="T47" fmla="*/ 11 h 78"/>
                    <a:gd name="T48" fmla="*/ 50 w 75"/>
                    <a:gd name="T49" fmla="*/ 17 h 78"/>
                    <a:gd name="T50" fmla="*/ 59 w 75"/>
                    <a:gd name="T51" fmla="*/ 23 h 78"/>
                    <a:gd name="T52" fmla="*/ 67 w 75"/>
                    <a:gd name="T53" fmla="*/ 26 h 78"/>
                    <a:gd name="T54" fmla="*/ 75 w 75"/>
                    <a:gd name="T55" fmla="*/ 26 h 78"/>
                    <a:gd name="T56" fmla="*/ 73 w 75"/>
                    <a:gd name="T57" fmla="*/ 31 h 78"/>
                    <a:gd name="T58" fmla="*/ 70 w 75"/>
                    <a:gd name="T59" fmla="*/ 37 h 78"/>
                    <a:gd name="T60" fmla="*/ 70 w 75"/>
                    <a:gd name="T61" fmla="*/ 43 h 78"/>
                    <a:gd name="T62" fmla="*/ 70 w 75"/>
                    <a:gd name="T63" fmla="*/ 4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5" h="78">
                      <a:moveTo>
                        <a:pt x="71" y="48"/>
                      </a:move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66" y="51"/>
                        <a:pt x="61" y="49"/>
                        <a:pt x="60" y="56"/>
                      </a:cubicBezTo>
                      <a:cubicBezTo>
                        <a:pt x="60" y="68"/>
                        <a:pt x="56" y="56"/>
                        <a:pt x="52" y="56"/>
                      </a:cubicBezTo>
                      <a:cubicBezTo>
                        <a:pt x="49" y="56"/>
                        <a:pt x="49" y="58"/>
                        <a:pt x="47" y="60"/>
                      </a:cubicBezTo>
                      <a:cubicBezTo>
                        <a:pt x="44" y="62"/>
                        <a:pt x="41" y="63"/>
                        <a:pt x="40" y="65"/>
                      </a:cubicBezTo>
                      <a:cubicBezTo>
                        <a:pt x="40" y="67"/>
                        <a:pt x="39" y="69"/>
                        <a:pt x="39" y="71"/>
                      </a:cubicBezTo>
                      <a:cubicBezTo>
                        <a:pt x="40" y="74"/>
                        <a:pt x="40" y="77"/>
                        <a:pt x="38" y="77"/>
                      </a:cubicBezTo>
                      <a:cubicBezTo>
                        <a:pt x="37" y="77"/>
                        <a:pt x="34" y="78"/>
                        <a:pt x="32" y="77"/>
                      </a:cubicBezTo>
                      <a:cubicBezTo>
                        <a:pt x="32" y="76"/>
                        <a:pt x="32" y="76"/>
                        <a:pt x="32" y="76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69"/>
                      </a:cubicBezTo>
                      <a:cubicBezTo>
                        <a:pt x="30" y="68"/>
                        <a:pt x="30" y="66"/>
                        <a:pt x="30" y="66"/>
                      </a:cubicBezTo>
                      <a:cubicBezTo>
                        <a:pt x="29" y="63"/>
                        <a:pt x="29" y="63"/>
                        <a:pt x="29" y="63"/>
                      </a:cubicBezTo>
                      <a:cubicBezTo>
                        <a:pt x="29" y="63"/>
                        <a:pt x="27" y="61"/>
                        <a:pt x="26" y="60"/>
                      </a:cubicBezTo>
                      <a:cubicBezTo>
                        <a:pt x="26" y="60"/>
                        <a:pt x="26" y="59"/>
                        <a:pt x="24" y="58"/>
                      </a:cubicBezTo>
                      <a:cubicBezTo>
                        <a:pt x="23" y="58"/>
                        <a:pt x="21" y="57"/>
                        <a:pt x="21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7"/>
                        <a:pt x="19" y="57"/>
                        <a:pt x="19" y="57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5" y="42"/>
                        <a:pt x="7" y="40"/>
                        <a:pt x="6" y="38"/>
                      </a:cubicBezTo>
                      <a:cubicBezTo>
                        <a:pt x="4" y="36"/>
                        <a:pt x="0" y="34"/>
                        <a:pt x="1" y="34"/>
                      </a:cubicBezTo>
                      <a:cubicBezTo>
                        <a:pt x="2" y="32"/>
                        <a:pt x="6" y="33"/>
                        <a:pt x="8" y="32"/>
                      </a:cubicBezTo>
                      <a:cubicBezTo>
                        <a:pt x="9" y="32"/>
                        <a:pt x="9" y="30"/>
                        <a:pt x="10" y="29"/>
                      </a:cubicBezTo>
                      <a:cubicBezTo>
                        <a:pt x="11" y="29"/>
                        <a:pt x="13" y="30"/>
                        <a:pt x="13" y="28"/>
                      </a:cubicBezTo>
                      <a:cubicBezTo>
                        <a:pt x="13" y="26"/>
                        <a:pt x="15" y="26"/>
                        <a:pt x="16" y="27"/>
                      </a:cubicBezTo>
                      <a:cubicBezTo>
                        <a:pt x="16" y="27"/>
                        <a:pt x="17" y="27"/>
                        <a:pt x="19" y="25"/>
                      </a:cubicBezTo>
                      <a:cubicBezTo>
                        <a:pt x="22" y="24"/>
                        <a:pt x="20" y="24"/>
                        <a:pt x="20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5" y="9"/>
                        <a:pt x="24" y="8"/>
                      </a:cubicBezTo>
                      <a:cubicBezTo>
                        <a:pt x="22" y="6"/>
                        <a:pt x="23" y="6"/>
                        <a:pt x="23" y="5"/>
                      </a:cubicBezTo>
                      <a:cubicBezTo>
                        <a:pt x="24" y="4"/>
                        <a:pt x="25" y="4"/>
                        <a:pt x="25" y="4"/>
                      </a:cubicBezTo>
                      <a:cubicBezTo>
                        <a:pt x="26" y="3"/>
                        <a:pt x="28" y="3"/>
                        <a:pt x="30" y="1"/>
                      </a:cubicBezTo>
                      <a:cubicBezTo>
                        <a:pt x="32" y="0"/>
                        <a:pt x="32" y="2"/>
                        <a:pt x="32" y="2"/>
                      </a:cubicBezTo>
                      <a:cubicBezTo>
                        <a:pt x="32" y="2"/>
                        <a:pt x="33" y="5"/>
                        <a:pt x="36" y="6"/>
                      </a:cubicBezTo>
                      <a:cubicBezTo>
                        <a:pt x="38" y="7"/>
                        <a:pt x="39" y="7"/>
                        <a:pt x="39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7" y="11"/>
                        <a:pt x="47" y="11"/>
                        <a:pt x="48" y="12"/>
                      </a:cubicBezTo>
                      <a:cubicBezTo>
                        <a:pt x="49" y="13"/>
                        <a:pt x="50" y="17"/>
                        <a:pt x="50" y="17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59" y="23"/>
                        <a:pt x="63" y="23"/>
                        <a:pt x="65" y="24"/>
                      </a:cubicBezTo>
                      <a:cubicBezTo>
                        <a:pt x="67" y="24"/>
                        <a:pt x="67" y="26"/>
                        <a:pt x="67" y="26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7"/>
                        <a:pt x="74" y="28"/>
                      </a:cubicBezTo>
                      <a:cubicBezTo>
                        <a:pt x="73" y="28"/>
                        <a:pt x="73" y="30"/>
                        <a:pt x="73" y="31"/>
                      </a:cubicBezTo>
                      <a:cubicBezTo>
                        <a:pt x="73" y="33"/>
                        <a:pt x="73" y="34"/>
                        <a:pt x="73" y="35"/>
                      </a:cubicBezTo>
                      <a:cubicBezTo>
                        <a:pt x="72" y="37"/>
                        <a:pt x="71" y="36"/>
                        <a:pt x="70" y="37"/>
                      </a:cubicBezTo>
                      <a:cubicBezTo>
                        <a:pt x="69" y="37"/>
                        <a:pt x="70" y="39"/>
                        <a:pt x="71" y="41"/>
                      </a:cubicBezTo>
                      <a:cubicBezTo>
                        <a:pt x="71" y="42"/>
                        <a:pt x="71" y="42"/>
                        <a:pt x="70" y="43"/>
                      </a:cubicBezTo>
                      <a:cubicBezTo>
                        <a:pt x="68" y="45"/>
                        <a:pt x="67" y="45"/>
                        <a:pt x="67" y="45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0" y="48"/>
                        <a:pt x="70" y="48"/>
                        <a:pt x="71" y="4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5">
                  <a:extLst>
                    <a:ext uri="{FF2B5EF4-FFF2-40B4-BE49-F238E27FC236}">
                      <a16:creationId xmlns:a16="http://schemas.microsoft.com/office/drawing/2014/main" id="{FE7065BB-5616-46A2-A8FB-224A409F7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0013" y="3680445"/>
                  <a:ext cx="193500" cy="353719"/>
                </a:xfrm>
                <a:custGeom>
                  <a:avLst/>
                  <a:gdLst>
                    <a:gd name="T0" fmla="*/ 57 w 85"/>
                    <a:gd name="T1" fmla="*/ 158 h 160"/>
                    <a:gd name="T2" fmla="*/ 58 w 85"/>
                    <a:gd name="T3" fmla="*/ 151 h 160"/>
                    <a:gd name="T4" fmla="*/ 63 w 85"/>
                    <a:gd name="T5" fmla="*/ 149 h 160"/>
                    <a:gd name="T6" fmla="*/ 58 w 85"/>
                    <a:gd name="T7" fmla="*/ 142 h 160"/>
                    <a:gd name="T8" fmla="*/ 61 w 85"/>
                    <a:gd name="T9" fmla="*/ 137 h 160"/>
                    <a:gd name="T10" fmla="*/ 75 w 85"/>
                    <a:gd name="T11" fmla="*/ 124 h 160"/>
                    <a:gd name="T12" fmla="*/ 84 w 85"/>
                    <a:gd name="T13" fmla="*/ 96 h 160"/>
                    <a:gd name="T14" fmla="*/ 79 w 85"/>
                    <a:gd name="T15" fmla="*/ 91 h 160"/>
                    <a:gd name="T16" fmla="*/ 73 w 85"/>
                    <a:gd name="T17" fmla="*/ 88 h 160"/>
                    <a:gd name="T18" fmla="*/ 68 w 85"/>
                    <a:gd name="T19" fmla="*/ 90 h 160"/>
                    <a:gd name="T20" fmla="*/ 68 w 85"/>
                    <a:gd name="T21" fmla="*/ 90 h 160"/>
                    <a:gd name="T22" fmla="*/ 68 w 85"/>
                    <a:gd name="T23" fmla="*/ 90 h 160"/>
                    <a:gd name="T24" fmla="*/ 65 w 85"/>
                    <a:gd name="T25" fmla="*/ 81 h 160"/>
                    <a:gd name="T26" fmla="*/ 59 w 85"/>
                    <a:gd name="T27" fmla="*/ 76 h 160"/>
                    <a:gd name="T28" fmla="*/ 55 w 85"/>
                    <a:gd name="T29" fmla="*/ 68 h 160"/>
                    <a:gd name="T30" fmla="*/ 52 w 85"/>
                    <a:gd name="T31" fmla="*/ 59 h 160"/>
                    <a:gd name="T32" fmla="*/ 56 w 85"/>
                    <a:gd name="T33" fmla="*/ 53 h 160"/>
                    <a:gd name="T34" fmla="*/ 54 w 85"/>
                    <a:gd name="T35" fmla="*/ 43 h 160"/>
                    <a:gd name="T36" fmla="*/ 55 w 85"/>
                    <a:gd name="T37" fmla="*/ 36 h 160"/>
                    <a:gd name="T38" fmla="*/ 53 w 85"/>
                    <a:gd name="T39" fmla="*/ 26 h 160"/>
                    <a:gd name="T40" fmla="*/ 44 w 85"/>
                    <a:gd name="T41" fmla="*/ 17 h 160"/>
                    <a:gd name="T42" fmla="*/ 37 w 85"/>
                    <a:gd name="T43" fmla="*/ 12 h 160"/>
                    <a:gd name="T44" fmla="*/ 31 w 85"/>
                    <a:gd name="T45" fmla="*/ 5 h 160"/>
                    <a:gd name="T46" fmla="*/ 24 w 85"/>
                    <a:gd name="T47" fmla="*/ 7 h 160"/>
                    <a:gd name="T48" fmla="*/ 19 w 85"/>
                    <a:gd name="T49" fmla="*/ 9 h 160"/>
                    <a:gd name="T50" fmla="*/ 17 w 85"/>
                    <a:gd name="T51" fmla="*/ 3 h 160"/>
                    <a:gd name="T52" fmla="*/ 14 w 85"/>
                    <a:gd name="T53" fmla="*/ 0 h 160"/>
                    <a:gd name="T54" fmla="*/ 9 w 85"/>
                    <a:gd name="T55" fmla="*/ 9 h 160"/>
                    <a:gd name="T56" fmla="*/ 5 w 85"/>
                    <a:gd name="T57" fmla="*/ 15 h 160"/>
                    <a:gd name="T58" fmla="*/ 3 w 85"/>
                    <a:gd name="T59" fmla="*/ 21 h 160"/>
                    <a:gd name="T60" fmla="*/ 1 w 85"/>
                    <a:gd name="T61" fmla="*/ 28 h 160"/>
                    <a:gd name="T62" fmla="*/ 5 w 85"/>
                    <a:gd name="T63" fmla="*/ 33 h 160"/>
                    <a:gd name="T64" fmla="*/ 5 w 85"/>
                    <a:gd name="T65" fmla="*/ 39 h 160"/>
                    <a:gd name="T66" fmla="*/ 6 w 85"/>
                    <a:gd name="T67" fmla="*/ 45 h 160"/>
                    <a:gd name="T68" fmla="*/ 14 w 85"/>
                    <a:gd name="T69" fmla="*/ 45 h 160"/>
                    <a:gd name="T70" fmla="*/ 14 w 85"/>
                    <a:gd name="T71" fmla="*/ 54 h 160"/>
                    <a:gd name="T72" fmla="*/ 13 w 85"/>
                    <a:gd name="T73" fmla="*/ 59 h 160"/>
                    <a:gd name="T74" fmla="*/ 14 w 85"/>
                    <a:gd name="T75" fmla="*/ 61 h 160"/>
                    <a:gd name="T76" fmla="*/ 11 w 85"/>
                    <a:gd name="T77" fmla="*/ 67 h 160"/>
                    <a:gd name="T78" fmla="*/ 11 w 85"/>
                    <a:gd name="T79" fmla="*/ 71 h 160"/>
                    <a:gd name="T80" fmla="*/ 14 w 85"/>
                    <a:gd name="T81" fmla="*/ 77 h 160"/>
                    <a:gd name="T82" fmla="*/ 14 w 85"/>
                    <a:gd name="T83" fmla="*/ 87 h 160"/>
                    <a:gd name="T84" fmla="*/ 14 w 85"/>
                    <a:gd name="T85" fmla="*/ 93 h 160"/>
                    <a:gd name="T86" fmla="*/ 13 w 85"/>
                    <a:gd name="T87" fmla="*/ 97 h 160"/>
                    <a:gd name="T88" fmla="*/ 11 w 85"/>
                    <a:gd name="T89" fmla="*/ 101 h 160"/>
                    <a:gd name="T90" fmla="*/ 12 w 85"/>
                    <a:gd name="T91" fmla="*/ 111 h 160"/>
                    <a:gd name="T92" fmla="*/ 19 w 85"/>
                    <a:gd name="T93" fmla="*/ 119 h 160"/>
                    <a:gd name="T94" fmla="*/ 18 w 85"/>
                    <a:gd name="T95" fmla="*/ 126 h 160"/>
                    <a:gd name="T96" fmla="*/ 13 w 85"/>
                    <a:gd name="T97" fmla="*/ 120 h 160"/>
                    <a:gd name="T98" fmla="*/ 14 w 85"/>
                    <a:gd name="T99" fmla="*/ 124 h 160"/>
                    <a:gd name="T100" fmla="*/ 19 w 85"/>
                    <a:gd name="T101" fmla="*/ 131 h 160"/>
                    <a:gd name="T102" fmla="*/ 32 w 85"/>
                    <a:gd name="T103" fmla="*/ 138 h 160"/>
                    <a:gd name="T104" fmla="*/ 38 w 85"/>
                    <a:gd name="T105" fmla="*/ 139 h 160"/>
                    <a:gd name="T106" fmla="*/ 44 w 85"/>
                    <a:gd name="T107" fmla="*/ 151 h 160"/>
                    <a:gd name="T108" fmla="*/ 46 w 85"/>
                    <a:gd name="T109" fmla="*/ 15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5" h="160">
                      <a:moveTo>
                        <a:pt x="49" y="158"/>
                      </a:moveTo>
                      <a:cubicBezTo>
                        <a:pt x="52" y="160"/>
                        <a:pt x="52" y="160"/>
                        <a:pt x="52" y="160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57" y="158"/>
                        <a:pt x="57" y="158"/>
                        <a:pt x="57" y="158"/>
                      </a:cubicBezTo>
                      <a:cubicBezTo>
                        <a:pt x="57" y="158"/>
                        <a:pt x="59" y="156"/>
                        <a:pt x="59" y="156"/>
                      </a:cubicBezTo>
                      <a:cubicBezTo>
                        <a:pt x="59" y="156"/>
                        <a:pt x="59" y="154"/>
                        <a:pt x="59" y="154"/>
                      </a:cubicBezTo>
                      <a:cubicBezTo>
                        <a:pt x="58" y="153"/>
                        <a:pt x="58" y="153"/>
                        <a:pt x="58" y="153"/>
                      </a:cubicBezTo>
                      <a:cubicBezTo>
                        <a:pt x="58" y="153"/>
                        <a:pt x="57" y="151"/>
                        <a:pt x="58" y="151"/>
                      </a:cubicBezTo>
                      <a:cubicBezTo>
                        <a:pt x="59" y="151"/>
                        <a:pt x="60" y="150"/>
                        <a:pt x="60" y="151"/>
                      </a:cubicBezTo>
                      <a:cubicBezTo>
                        <a:pt x="61" y="151"/>
                        <a:pt x="60" y="151"/>
                        <a:pt x="61" y="151"/>
                      </a:cubicBezTo>
                      <a:cubicBezTo>
                        <a:pt x="62" y="151"/>
                        <a:pt x="63" y="150"/>
                        <a:pt x="63" y="150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62" y="148"/>
                        <a:pt x="59" y="146"/>
                        <a:pt x="58" y="146"/>
                      </a:cubicBezTo>
                      <a:cubicBezTo>
                        <a:pt x="58" y="145"/>
                        <a:pt x="57" y="144"/>
                        <a:pt x="57" y="144"/>
                      </a:cubicBezTo>
                      <a:cubicBezTo>
                        <a:pt x="57" y="143"/>
                        <a:pt x="58" y="142"/>
                        <a:pt x="58" y="142"/>
                      </a:cubicBezTo>
                      <a:cubicBezTo>
                        <a:pt x="57" y="141"/>
                        <a:pt x="57" y="141"/>
                        <a:pt x="57" y="141"/>
                      </a:cubicBezTo>
                      <a:cubicBezTo>
                        <a:pt x="57" y="141"/>
                        <a:pt x="58" y="140"/>
                        <a:pt x="59" y="140"/>
                      </a:cubicBezTo>
                      <a:cubicBezTo>
                        <a:pt x="59" y="140"/>
                        <a:pt x="60" y="140"/>
                        <a:pt x="60" y="140"/>
                      </a:cubicBezTo>
                      <a:cubicBezTo>
                        <a:pt x="61" y="137"/>
                        <a:pt x="61" y="137"/>
                        <a:pt x="61" y="137"/>
                      </a:cubicBezTo>
                      <a:cubicBezTo>
                        <a:pt x="61" y="137"/>
                        <a:pt x="61" y="136"/>
                        <a:pt x="62" y="136"/>
                      </a:cubicBezTo>
                      <a:cubicBezTo>
                        <a:pt x="62" y="136"/>
                        <a:pt x="63" y="136"/>
                        <a:pt x="63" y="136"/>
                      </a:cubicBezTo>
                      <a:cubicBezTo>
                        <a:pt x="70" y="132"/>
                        <a:pt x="70" y="132"/>
                        <a:pt x="70" y="132"/>
                      </a:cubicBezTo>
                      <a:cubicBezTo>
                        <a:pt x="75" y="124"/>
                        <a:pt x="75" y="124"/>
                        <a:pt x="75" y="124"/>
                      </a:cubicBezTo>
                      <a:cubicBezTo>
                        <a:pt x="77" y="115"/>
                        <a:pt x="77" y="115"/>
                        <a:pt x="77" y="115"/>
                      </a:cubicBezTo>
                      <a:cubicBezTo>
                        <a:pt x="80" y="107"/>
                        <a:pt x="80" y="107"/>
                        <a:pt x="80" y="107"/>
                      </a:cubicBezTo>
                      <a:cubicBezTo>
                        <a:pt x="80" y="107"/>
                        <a:pt x="84" y="103"/>
                        <a:pt x="84" y="104"/>
                      </a:cubicBezTo>
                      <a:cubicBezTo>
                        <a:pt x="85" y="105"/>
                        <a:pt x="84" y="96"/>
                        <a:pt x="84" y="96"/>
                      </a:cubicBezTo>
                      <a:cubicBezTo>
                        <a:pt x="81" y="93"/>
                        <a:pt x="81" y="93"/>
                        <a:pt x="81" y="93"/>
                      </a:cubicBezTo>
                      <a:cubicBezTo>
                        <a:pt x="81" y="91"/>
                        <a:pt x="81" y="91"/>
                        <a:pt x="81" y="91"/>
                      </a:cubicBezTo>
                      <a:cubicBezTo>
                        <a:pt x="81" y="91"/>
                        <a:pt x="80" y="91"/>
                        <a:pt x="80" y="91"/>
                      </a:cubicBezTo>
                      <a:cubicBezTo>
                        <a:pt x="80" y="91"/>
                        <a:pt x="80" y="91"/>
                        <a:pt x="79" y="91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7" y="88"/>
                        <a:pt x="77" y="88"/>
                        <a:pt x="77" y="88"/>
                      </a:cubicBezTo>
                      <a:cubicBezTo>
                        <a:pt x="77" y="88"/>
                        <a:pt x="76" y="89"/>
                        <a:pt x="75" y="89"/>
                      </a:cubicBezTo>
                      <a:cubicBezTo>
                        <a:pt x="74" y="89"/>
                        <a:pt x="74" y="88"/>
                        <a:pt x="73" y="88"/>
                      </a:cubicBezTo>
                      <a:cubicBezTo>
                        <a:pt x="73" y="88"/>
                        <a:pt x="73" y="88"/>
                        <a:pt x="73" y="88"/>
                      </a:cubicBezTo>
                      <a:cubicBezTo>
                        <a:pt x="73" y="88"/>
                        <a:pt x="72" y="88"/>
                        <a:pt x="71" y="88"/>
                      </a:cubicBezTo>
                      <a:cubicBezTo>
                        <a:pt x="70" y="88"/>
                        <a:pt x="69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89"/>
                        <a:pt x="68" y="89"/>
                        <a:pt x="68" y="89"/>
                      </a:cubicBezTo>
                      <a:cubicBezTo>
                        <a:pt x="68" y="88"/>
                        <a:pt x="68" y="88"/>
                        <a:pt x="67" y="87"/>
                      </a:cubicBezTo>
                      <a:cubicBezTo>
                        <a:pt x="67" y="86"/>
                        <a:pt x="67" y="84"/>
                        <a:pt x="66" y="83"/>
                      </a:cubicBezTo>
                      <a:cubicBezTo>
                        <a:pt x="65" y="82"/>
                        <a:pt x="65" y="81"/>
                        <a:pt x="65" y="81"/>
                      </a:cubicBezTo>
                      <a:cubicBezTo>
                        <a:pt x="65" y="81"/>
                        <a:pt x="63" y="81"/>
                        <a:pt x="62" y="81"/>
                      </a:cubicBezTo>
                      <a:cubicBezTo>
                        <a:pt x="62" y="81"/>
                        <a:pt x="61" y="81"/>
                        <a:pt x="61" y="81"/>
                      </a:cubicBezTo>
                      <a:cubicBezTo>
                        <a:pt x="61" y="81"/>
                        <a:pt x="60" y="79"/>
                        <a:pt x="61" y="79"/>
                      </a:cubicBezTo>
                      <a:cubicBezTo>
                        <a:pt x="61" y="78"/>
                        <a:pt x="60" y="77"/>
                        <a:pt x="59" y="76"/>
                      </a:cubicBezTo>
                      <a:cubicBezTo>
                        <a:pt x="59" y="76"/>
                        <a:pt x="57" y="73"/>
                        <a:pt x="57" y="73"/>
                      </a:cubicBezTo>
                      <a:cubicBezTo>
                        <a:pt x="57" y="73"/>
                        <a:pt x="56" y="73"/>
                        <a:pt x="56" y="72"/>
                      </a:cubicBezTo>
                      <a:cubicBezTo>
                        <a:pt x="56" y="71"/>
                        <a:pt x="56" y="70"/>
                        <a:pt x="56" y="70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8"/>
                        <a:pt x="57" y="67"/>
                        <a:pt x="57" y="66"/>
                      </a:cubicBezTo>
                      <a:cubicBezTo>
                        <a:pt x="57" y="66"/>
                        <a:pt x="58" y="65"/>
                        <a:pt x="57" y="64"/>
                      </a:cubicBezTo>
                      <a:cubicBezTo>
                        <a:pt x="57" y="63"/>
                        <a:pt x="55" y="62"/>
                        <a:pt x="55" y="62"/>
                      </a:cubicBezTo>
                      <a:cubicBezTo>
                        <a:pt x="54" y="61"/>
                        <a:pt x="53" y="60"/>
                        <a:pt x="52" y="59"/>
                      </a:cubicBezTo>
                      <a:cubicBezTo>
                        <a:pt x="52" y="58"/>
                        <a:pt x="52" y="57"/>
                        <a:pt x="52" y="57"/>
                      </a:cubicBezTo>
                      <a:cubicBezTo>
                        <a:pt x="52" y="57"/>
                        <a:pt x="52" y="56"/>
                        <a:pt x="53" y="56"/>
                      </a:cubicBezTo>
                      <a:cubicBezTo>
                        <a:pt x="54" y="55"/>
                        <a:pt x="55" y="55"/>
                        <a:pt x="55" y="54"/>
                      </a:cubicBezTo>
                      <a:cubicBezTo>
                        <a:pt x="55" y="54"/>
                        <a:pt x="56" y="54"/>
                        <a:pt x="56" y="53"/>
                      </a:cubicBezTo>
                      <a:cubicBezTo>
                        <a:pt x="55" y="52"/>
                        <a:pt x="54" y="51"/>
                        <a:pt x="54" y="51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54" y="42"/>
                        <a:pt x="54" y="42"/>
                        <a:pt x="54" y="42"/>
                      </a:cubicBezTo>
                      <a:cubicBezTo>
                        <a:pt x="54" y="42"/>
                        <a:pt x="55" y="40"/>
                        <a:pt x="55" y="40"/>
                      </a:cubicBezTo>
                      <a:cubicBezTo>
                        <a:pt x="55" y="39"/>
                        <a:pt x="55" y="37"/>
                        <a:pt x="55" y="37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54" y="30"/>
                        <a:pt x="54" y="30"/>
                        <a:pt x="54" y="29"/>
                      </a:cubicBezTo>
                      <a:cubicBezTo>
                        <a:pt x="53" y="28"/>
                        <a:pt x="53" y="26"/>
                        <a:pt x="53" y="26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2" y="23"/>
                        <a:pt x="50" y="21"/>
                        <a:pt x="49" y="20"/>
                      </a:cubicBezTo>
                      <a:cubicBezTo>
                        <a:pt x="49" y="20"/>
                        <a:pt x="49" y="19"/>
                        <a:pt x="47" y="18"/>
                      </a:cubicBezTo>
                      <a:cubicBezTo>
                        <a:pt x="46" y="18"/>
                        <a:pt x="44" y="17"/>
                        <a:pt x="44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6"/>
                        <a:pt x="27" y="6"/>
                      </a:cubicBezTo>
                      <a:cubicBezTo>
                        <a:pt x="27" y="6"/>
                        <a:pt x="24" y="7"/>
                        <a:pt x="24" y="7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8" y="8"/>
                        <a:pt x="18" y="7"/>
                      </a:cubicBezTo>
                      <a:cubicBezTo>
                        <a:pt x="18" y="7"/>
                        <a:pt x="17" y="6"/>
                        <a:pt x="17" y="6"/>
                      </a:cubicBez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4" y="0"/>
                        <a:pt x="14" y="0"/>
                      </a:cubicBezTo>
                      <a:cubicBezTo>
                        <a:pt x="14" y="0"/>
                        <a:pt x="10" y="4"/>
                        <a:pt x="10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7" y="12"/>
                        <a:pt x="7" y="13"/>
                      </a:cubicBezTo>
                      <a:cubicBezTo>
                        <a:pt x="7" y="13"/>
                        <a:pt x="6" y="14"/>
                        <a:pt x="6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9"/>
                        <a:pt x="4" y="20"/>
                      </a:cubicBezTo>
                      <a:cubicBezTo>
                        <a:pt x="4" y="20"/>
                        <a:pt x="3" y="21"/>
                        <a:pt x="3" y="21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5" y="31"/>
                        <a:pt x="5" y="32"/>
                      </a:cubicBezTo>
                      <a:cubicBezTo>
                        <a:pt x="5" y="32"/>
                        <a:pt x="5" y="33"/>
                        <a:pt x="5" y="33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5" y="36"/>
                        <a:pt x="5" y="36"/>
                      </a:cubicBezTo>
                      <a:cubicBezTo>
                        <a:pt x="5" y="36"/>
                        <a:pt x="5" y="37"/>
                        <a:pt x="5" y="37"/>
                      </a:cubicBezTo>
                      <a:cubicBezTo>
                        <a:pt x="5" y="37"/>
                        <a:pt x="5" y="39"/>
                        <a:pt x="5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5" y="41"/>
                        <a:pt x="5" y="42"/>
                      </a:cubicBezTo>
                      <a:cubicBezTo>
                        <a:pt x="5" y="42"/>
                        <a:pt x="5" y="43"/>
                        <a:pt x="5" y="43"/>
                      </a:cubicBezTo>
                      <a:cubicBezTo>
                        <a:pt x="4" y="43"/>
                        <a:pt x="6" y="45"/>
                        <a:pt x="6" y="45"/>
                      </a:cubicBezTo>
                      <a:cubicBezTo>
                        <a:pt x="6" y="45"/>
                        <a:pt x="7" y="44"/>
                        <a:pt x="8" y="44"/>
                      </a:cubicBezTo>
                      <a:cubicBezTo>
                        <a:pt x="8" y="44"/>
                        <a:pt x="10" y="44"/>
                        <a:pt x="10" y="44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6" y="57"/>
                        <a:pt x="16" y="58"/>
                      </a:cubicBezTo>
                      <a:cubicBezTo>
                        <a:pt x="15" y="58"/>
                        <a:pt x="14" y="58"/>
                        <a:pt x="13" y="59"/>
                      </a:cubicBezTo>
                      <a:cubicBezTo>
                        <a:pt x="12" y="59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3" y="61"/>
                        <a:pt x="14" y="61"/>
                        <a:pt x="14" y="61"/>
                      </a:cubicBezTo>
                      <a:cubicBezTo>
                        <a:pt x="14" y="62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3" y="65"/>
                      </a:cubicBezTo>
                      <a:cubicBezTo>
                        <a:pt x="13" y="65"/>
                        <a:pt x="12" y="66"/>
                        <a:pt x="12" y="66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11" y="71"/>
                        <a:pt x="12" y="72"/>
                        <a:pt x="12" y="72"/>
                      </a:cubicBezTo>
                      <a:cubicBezTo>
                        <a:pt x="12" y="72"/>
                        <a:pt x="15" y="74"/>
                        <a:pt x="15" y="74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4" y="75"/>
                        <a:pt x="14" y="76"/>
                        <a:pt x="14" y="77"/>
                      </a:cubicBezTo>
                      <a:cubicBezTo>
                        <a:pt x="14" y="78"/>
                        <a:pt x="14" y="81"/>
                        <a:pt x="14" y="81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3" y="83"/>
                        <a:pt x="14" y="86"/>
                        <a:pt x="14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3" y="88"/>
                        <a:pt x="13" y="88"/>
                        <a:pt x="13" y="88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4" y="93"/>
                        <a:pt x="14" y="93"/>
                        <a:pt x="14" y="93"/>
                      </a:cubicBezTo>
                      <a:cubicBezTo>
                        <a:pt x="14" y="93"/>
                        <a:pt x="13" y="93"/>
                        <a:pt x="13" y="93"/>
                      </a:cubicBezTo>
                      <a:cubicBezTo>
                        <a:pt x="13" y="94"/>
                        <a:pt x="13" y="95"/>
                        <a:pt x="13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97"/>
                        <a:pt x="13" y="99"/>
                        <a:pt x="13" y="99"/>
                      </a:cubicBezTo>
                      <a:cubicBezTo>
                        <a:pt x="13" y="99"/>
                        <a:pt x="13" y="100"/>
                        <a:pt x="12" y="100"/>
                      </a:cubicBezTo>
                      <a:cubicBezTo>
                        <a:pt x="12" y="100"/>
                        <a:pt x="11" y="101"/>
                        <a:pt x="11" y="101"/>
                      </a:cubicBezTo>
                      <a:cubicBezTo>
                        <a:pt x="12" y="103"/>
                        <a:pt x="12" y="103"/>
                        <a:pt x="12" y="103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8"/>
                        <a:pt x="11" y="108"/>
                        <a:pt x="11" y="108"/>
                      </a:cubicBezTo>
                      <a:cubicBezTo>
                        <a:pt x="12" y="111"/>
                        <a:pt x="12" y="111"/>
                        <a:pt x="12" y="111"/>
                      </a:cubicBezTo>
                      <a:cubicBezTo>
                        <a:pt x="14" y="114"/>
                        <a:pt x="14" y="114"/>
                        <a:pt x="14" y="114"/>
                      </a:cubicBezTo>
                      <a:cubicBezTo>
                        <a:pt x="16" y="116"/>
                        <a:pt x="16" y="116"/>
                        <a:pt x="16" y="116"/>
                      </a:cubicBezTo>
                      <a:cubicBezTo>
                        <a:pt x="17" y="118"/>
                        <a:pt x="17" y="118"/>
                        <a:pt x="17" y="118"/>
                      </a:cubicBezTo>
                      <a:cubicBezTo>
                        <a:pt x="19" y="119"/>
                        <a:pt x="19" y="119"/>
                        <a:pt x="19" y="119"/>
                      </a:cubicBezTo>
                      <a:cubicBezTo>
                        <a:pt x="18" y="122"/>
                        <a:pt x="18" y="122"/>
                        <a:pt x="18" y="122"/>
                      </a:cubicBezTo>
                      <a:cubicBezTo>
                        <a:pt x="19" y="123"/>
                        <a:pt x="19" y="123"/>
                        <a:pt x="19" y="123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19" y="125"/>
                        <a:pt x="19" y="125"/>
                        <a:pt x="18" y="126"/>
                      </a:cubicBezTo>
                      <a:cubicBezTo>
                        <a:pt x="18" y="126"/>
                        <a:pt x="18" y="126"/>
                        <a:pt x="17" y="125"/>
                      </a:cubicBezTo>
                      <a:cubicBezTo>
                        <a:pt x="16" y="125"/>
                        <a:pt x="15" y="123"/>
                        <a:pt x="15" y="123"/>
                      </a:cubicBezTo>
                      <a:cubicBezTo>
                        <a:pt x="15" y="123"/>
                        <a:pt x="14" y="121"/>
                        <a:pt x="14" y="121"/>
                      </a:cubicBezTo>
                      <a:cubicBezTo>
                        <a:pt x="14" y="121"/>
                        <a:pt x="13" y="120"/>
                        <a:pt x="13" y="120"/>
                      </a:cubicBezTo>
                      <a:cubicBezTo>
                        <a:pt x="11" y="120"/>
                        <a:pt x="11" y="120"/>
                        <a:pt x="11" y="120"/>
                      </a:cubicBezTo>
                      <a:cubicBezTo>
                        <a:pt x="11" y="120"/>
                        <a:pt x="11" y="121"/>
                        <a:pt x="11" y="121"/>
                      </a:cubicBezTo>
                      <a:cubicBezTo>
                        <a:pt x="11" y="122"/>
                        <a:pt x="11" y="122"/>
                        <a:pt x="12" y="123"/>
                      </a:cubicBezTo>
                      <a:cubicBezTo>
                        <a:pt x="13" y="124"/>
                        <a:pt x="13" y="124"/>
                        <a:pt x="14" y="124"/>
                      </a:cubicBezTo>
                      <a:cubicBezTo>
                        <a:pt x="14" y="124"/>
                        <a:pt x="14" y="125"/>
                        <a:pt x="15" y="125"/>
                      </a:cubicBezTo>
                      <a:cubicBezTo>
                        <a:pt x="15" y="126"/>
                        <a:pt x="15" y="128"/>
                        <a:pt x="15" y="128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9" y="131"/>
                        <a:pt x="19" y="131"/>
                        <a:pt x="19" y="131"/>
                      </a:cubicBezTo>
                      <a:cubicBezTo>
                        <a:pt x="27" y="135"/>
                        <a:pt x="27" y="135"/>
                        <a:pt x="27" y="135"/>
                      </a:cubicBezTo>
                      <a:cubicBezTo>
                        <a:pt x="30" y="136"/>
                        <a:pt x="30" y="136"/>
                        <a:pt x="30" y="136"/>
                      </a:cubicBezTo>
                      <a:cubicBezTo>
                        <a:pt x="31" y="136"/>
                        <a:pt x="31" y="136"/>
                        <a:pt x="31" y="136"/>
                      </a:cubicBezTo>
                      <a:cubicBezTo>
                        <a:pt x="32" y="138"/>
                        <a:pt x="32" y="138"/>
                        <a:pt x="32" y="138"/>
                      </a:cubicBezTo>
                      <a:cubicBezTo>
                        <a:pt x="33" y="139"/>
                        <a:pt x="33" y="139"/>
                        <a:pt x="33" y="139"/>
                      </a:cubicBezTo>
                      <a:cubicBezTo>
                        <a:pt x="33" y="139"/>
                        <a:pt x="34" y="139"/>
                        <a:pt x="35" y="139"/>
                      </a:cubicBezTo>
                      <a:cubicBezTo>
                        <a:pt x="35" y="139"/>
                        <a:pt x="37" y="139"/>
                        <a:pt x="37" y="139"/>
                      </a:cubicBezTo>
                      <a:cubicBezTo>
                        <a:pt x="37" y="139"/>
                        <a:pt x="38" y="138"/>
                        <a:pt x="38" y="139"/>
                      </a:cubicBezTo>
                      <a:cubicBezTo>
                        <a:pt x="38" y="140"/>
                        <a:pt x="41" y="145"/>
                        <a:pt x="41" y="145"/>
                      </a:cubicBezTo>
                      <a:cubicBezTo>
                        <a:pt x="41" y="145"/>
                        <a:pt x="41" y="146"/>
                        <a:pt x="42" y="147"/>
                      </a:cubicBezTo>
                      <a:cubicBezTo>
                        <a:pt x="43" y="148"/>
                        <a:pt x="45" y="149"/>
                        <a:pt x="45" y="149"/>
                      </a:cubicBezTo>
                      <a:cubicBezTo>
                        <a:pt x="45" y="149"/>
                        <a:pt x="44" y="150"/>
                        <a:pt x="44" y="151"/>
                      </a:cubicBezTo>
                      <a:cubicBezTo>
                        <a:pt x="45" y="152"/>
                        <a:pt x="44" y="152"/>
                        <a:pt x="45" y="152"/>
                      </a:cubicBezTo>
                      <a:cubicBezTo>
                        <a:pt x="45" y="153"/>
                        <a:pt x="45" y="153"/>
                        <a:pt x="45" y="153"/>
                      </a:cubicBezTo>
                      <a:cubicBezTo>
                        <a:pt x="45" y="153"/>
                        <a:pt x="45" y="153"/>
                        <a:pt x="45" y="154"/>
                      </a:cubicBezTo>
                      <a:cubicBezTo>
                        <a:pt x="46" y="154"/>
                        <a:pt x="46" y="155"/>
                        <a:pt x="46" y="155"/>
                      </a:cubicBezTo>
                      <a:cubicBezTo>
                        <a:pt x="46" y="158"/>
                        <a:pt x="46" y="158"/>
                        <a:pt x="46" y="158"/>
                      </a:cubicBezTo>
                      <a:cubicBezTo>
                        <a:pt x="48" y="158"/>
                        <a:pt x="48" y="158"/>
                        <a:pt x="48" y="158"/>
                      </a:cubicBezTo>
                      <a:lnTo>
                        <a:pt x="49" y="15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6">
                  <a:extLst>
                    <a:ext uri="{FF2B5EF4-FFF2-40B4-BE49-F238E27FC236}">
                      <a16:creationId xmlns:a16="http://schemas.microsoft.com/office/drawing/2014/main" id="{FB722559-3DEE-46EA-8EDF-EE71B45498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00013" y="3680445"/>
                  <a:ext cx="193500" cy="353719"/>
                </a:xfrm>
                <a:custGeom>
                  <a:avLst/>
                  <a:gdLst>
                    <a:gd name="T0" fmla="*/ 45 w 85"/>
                    <a:gd name="T1" fmla="*/ 154 h 160"/>
                    <a:gd name="T2" fmla="*/ 41 w 85"/>
                    <a:gd name="T3" fmla="*/ 145 h 160"/>
                    <a:gd name="T4" fmla="*/ 15 w 85"/>
                    <a:gd name="T5" fmla="*/ 128 h 160"/>
                    <a:gd name="T6" fmla="*/ 14 w 85"/>
                    <a:gd name="T7" fmla="*/ 121 h 160"/>
                    <a:gd name="T8" fmla="*/ 18 w 85"/>
                    <a:gd name="T9" fmla="*/ 119 h 160"/>
                    <a:gd name="T10" fmla="*/ 12 w 85"/>
                    <a:gd name="T11" fmla="*/ 100 h 160"/>
                    <a:gd name="T12" fmla="*/ 14 w 85"/>
                    <a:gd name="T13" fmla="*/ 93 h 160"/>
                    <a:gd name="T14" fmla="*/ 14 w 85"/>
                    <a:gd name="T15" fmla="*/ 77 h 160"/>
                    <a:gd name="T16" fmla="*/ 11 w 85"/>
                    <a:gd name="T17" fmla="*/ 67 h 160"/>
                    <a:gd name="T18" fmla="*/ 13 w 85"/>
                    <a:gd name="T19" fmla="*/ 58 h 160"/>
                    <a:gd name="T20" fmla="*/ 14 w 85"/>
                    <a:gd name="T21" fmla="*/ 46 h 160"/>
                    <a:gd name="T22" fmla="*/ 4 w 85"/>
                    <a:gd name="T23" fmla="*/ 39 h 160"/>
                    <a:gd name="T24" fmla="*/ 0 w 85"/>
                    <a:gd name="T25" fmla="*/ 27 h 160"/>
                    <a:gd name="T26" fmla="*/ 4 w 85"/>
                    <a:gd name="T27" fmla="*/ 15 h 160"/>
                    <a:gd name="T28" fmla="*/ 16 w 85"/>
                    <a:gd name="T29" fmla="*/ 0 h 160"/>
                    <a:gd name="T30" fmla="*/ 19 w 85"/>
                    <a:gd name="T31" fmla="*/ 8 h 160"/>
                    <a:gd name="T32" fmla="*/ 31 w 85"/>
                    <a:gd name="T33" fmla="*/ 4 h 160"/>
                    <a:gd name="T34" fmla="*/ 42 w 85"/>
                    <a:gd name="T35" fmla="*/ 16 h 160"/>
                    <a:gd name="T36" fmla="*/ 54 w 85"/>
                    <a:gd name="T37" fmla="*/ 30 h 160"/>
                    <a:gd name="T38" fmla="*/ 55 w 85"/>
                    <a:gd name="T39" fmla="*/ 48 h 160"/>
                    <a:gd name="T40" fmla="*/ 52 w 85"/>
                    <a:gd name="T41" fmla="*/ 59 h 160"/>
                    <a:gd name="T42" fmla="*/ 57 w 85"/>
                    <a:gd name="T43" fmla="*/ 73 h 160"/>
                    <a:gd name="T44" fmla="*/ 68 w 85"/>
                    <a:gd name="T45" fmla="*/ 87 h 160"/>
                    <a:gd name="T46" fmla="*/ 77 w 85"/>
                    <a:gd name="T47" fmla="*/ 88 h 160"/>
                    <a:gd name="T48" fmla="*/ 80 w 85"/>
                    <a:gd name="T49" fmla="*/ 107 h 160"/>
                    <a:gd name="T50" fmla="*/ 60 w 85"/>
                    <a:gd name="T51" fmla="*/ 140 h 160"/>
                    <a:gd name="T52" fmla="*/ 61 w 85"/>
                    <a:gd name="T53" fmla="*/ 147 h 160"/>
                    <a:gd name="T54" fmla="*/ 59 w 85"/>
                    <a:gd name="T55" fmla="*/ 154 h 160"/>
                    <a:gd name="T56" fmla="*/ 49 w 85"/>
                    <a:gd name="T57" fmla="*/ 158 h 160"/>
                    <a:gd name="T58" fmla="*/ 57 w 85"/>
                    <a:gd name="T59" fmla="*/ 151 h 160"/>
                    <a:gd name="T60" fmla="*/ 63 w 85"/>
                    <a:gd name="T61" fmla="*/ 149 h 160"/>
                    <a:gd name="T62" fmla="*/ 59 w 85"/>
                    <a:gd name="T63" fmla="*/ 140 h 160"/>
                    <a:gd name="T64" fmla="*/ 75 w 85"/>
                    <a:gd name="T65" fmla="*/ 124 h 160"/>
                    <a:gd name="T66" fmla="*/ 80 w 85"/>
                    <a:gd name="T67" fmla="*/ 91 h 160"/>
                    <a:gd name="T68" fmla="*/ 69 w 85"/>
                    <a:gd name="T69" fmla="*/ 90 h 160"/>
                    <a:gd name="T70" fmla="*/ 65 w 85"/>
                    <a:gd name="T71" fmla="*/ 81 h 160"/>
                    <a:gd name="T72" fmla="*/ 55 w 85"/>
                    <a:gd name="T73" fmla="*/ 68 h 160"/>
                    <a:gd name="T74" fmla="*/ 54 w 85"/>
                    <a:gd name="T75" fmla="*/ 55 h 160"/>
                    <a:gd name="T76" fmla="*/ 54 w 85"/>
                    <a:gd name="T77" fmla="*/ 42 h 160"/>
                    <a:gd name="T78" fmla="*/ 52 w 85"/>
                    <a:gd name="T79" fmla="*/ 26 h 160"/>
                    <a:gd name="T80" fmla="*/ 40 w 85"/>
                    <a:gd name="T81" fmla="*/ 15 h 160"/>
                    <a:gd name="T82" fmla="*/ 24 w 85"/>
                    <a:gd name="T83" fmla="*/ 7 h 160"/>
                    <a:gd name="T84" fmla="*/ 17 w 85"/>
                    <a:gd name="T85" fmla="*/ 5 h 160"/>
                    <a:gd name="T86" fmla="*/ 9 w 85"/>
                    <a:gd name="T87" fmla="*/ 9 h 160"/>
                    <a:gd name="T88" fmla="*/ 4 w 85"/>
                    <a:gd name="T89" fmla="*/ 20 h 160"/>
                    <a:gd name="T90" fmla="*/ 6 w 85"/>
                    <a:gd name="T91" fmla="*/ 32 h 160"/>
                    <a:gd name="T92" fmla="*/ 5 w 85"/>
                    <a:gd name="T93" fmla="*/ 41 h 160"/>
                    <a:gd name="T94" fmla="*/ 15 w 85"/>
                    <a:gd name="T95" fmla="*/ 46 h 160"/>
                    <a:gd name="T96" fmla="*/ 13 w 85"/>
                    <a:gd name="T97" fmla="*/ 59 h 160"/>
                    <a:gd name="T98" fmla="*/ 12 w 85"/>
                    <a:gd name="T99" fmla="*/ 66 h 160"/>
                    <a:gd name="T100" fmla="*/ 15 w 85"/>
                    <a:gd name="T101" fmla="*/ 75 h 160"/>
                    <a:gd name="T102" fmla="*/ 17 w 85"/>
                    <a:gd name="T103" fmla="*/ 92 h 160"/>
                    <a:gd name="T104" fmla="*/ 13 w 85"/>
                    <a:gd name="T105" fmla="*/ 101 h 160"/>
                    <a:gd name="T106" fmla="*/ 18 w 85"/>
                    <a:gd name="T107" fmla="*/ 122 h 160"/>
                    <a:gd name="T108" fmla="*/ 13 w 85"/>
                    <a:gd name="T109" fmla="*/ 120 h 160"/>
                    <a:gd name="T110" fmla="*/ 27 w 85"/>
                    <a:gd name="T111" fmla="*/ 135 h 160"/>
                    <a:gd name="T112" fmla="*/ 38 w 85"/>
                    <a:gd name="T113" fmla="*/ 139 h 160"/>
                    <a:gd name="T114" fmla="*/ 47 w 85"/>
                    <a:gd name="T115" fmla="*/ 15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5" h="160">
                      <a:moveTo>
                        <a:pt x="52" y="160"/>
                      </a:moveTo>
                      <a:cubicBezTo>
                        <a:pt x="52" y="160"/>
                        <a:pt x="52" y="160"/>
                        <a:pt x="52" y="160"/>
                      </a:cubicBezTo>
                      <a:cubicBezTo>
                        <a:pt x="49" y="158"/>
                        <a:pt x="49" y="158"/>
                        <a:pt x="49" y="158"/>
                      </a:cubicBezTo>
                      <a:cubicBezTo>
                        <a:pt x="48" y="159"/>
                        <a:pt x="48" y="159"/>
                        <a:pt x="48" y="159"/>
                      </a:cubicBezTo>
                      <a:cubicBezTo>
                        <a:pt x="46" y="158"/>
                        <a:pt x="46" y="158"/>
                        <a:pt x="46" y="158"/>
                      </a:cubicBezTo>
                      <a:cubicBezTo>
                        <a:pt x="46" y="155"/>
                        <a:pt x="46" y="155"/>
                        <a:pt x="46" y="155"/>
                      </a:cubicBezTo>
                      <a:cubicBezTo>
                        <a:pt x="46" y="155"/>
                        <a:pt x="45" y="155"/>
                        <a:pt x="45" y="154"/>
                      </a:cubicBezTo>
                      <a:cubicBezTo>
                        <a:pt x="45" y="152"/>
                        <a:pt x="45" y="152"/>
                        <a:pt x="45" y="152"/>
                      </a:cubicBezTo>
                      <a:cubicBezTo>
                        <a:pt x="44" y="153"/>
                        <a:pt x="44" y="153"/>
                        <a:pt x="44" y="153"/>
                      </a:cubicBezTo>
                      <a:cubicBezTo>
                        <a:pt x="44" y="152"/>
                        <a:pt x="44" y="152"/>
                        <a:pt x="44" y="152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4" y="150"/>
                        <a:pt x="44" y="149"/>
                        <a:pt x="45" y="149"/>
                      </a:cubicBezTo>
                      <a:cubicBezTo>
                        <a:pt x="44" y="149"/>
                        <a:pt x="42" y="148"/>
                        <a:pt x="42" y="147"/>
                      </a:cubicBezTo>
                      <a:cubicBezTo>
                        <a:pt x="41" y="147"/>
                        <a:pt x="41" y="145"/>
                        <a:pt x="41" y="145"/>
                      </a:cubicBezTo>
                      <a:cubicBezTo>
                        <a:pt x="40" y="145"/>
                        <a:pt x="38" y="141"/>
                        <a:pt x="38" y="139"/>
                      </a:cubicBezTo>
                      <a:cubicBezTo>
                        <a:pt x="36" y="139"/>
                        <a:pt x="35" y="139"/>
                        <a:pt x="35" y="139"/>
                      </a:cubicBezTo>
                      <a:cubicBezTo>
                        <a:pt x="34" y="139"/>
                        <a:pt x="33" y="139"/>
                        <a:pt x="33" y="139"/>
                      </a:cubicBezTo>
                      <a:cubicBezTo>
                        <a:pt x="32" y="138"/>
                        <a:pt x="32" y="138"/>
                        <a:pt x="32" y="138"/>
                      </a:cubicBezTo>
                      <a:cubicBezTo>
                        <a:pt x="31" y="137"/>
                        <a:pt x="31" y="137"/>
                        <a:pt x="31" y="137"/>
                      </a:cubicBezTo>
                      <a:cubicBezTo>
                        <a:pt x="27" y="135"/>
                        <a:pt x="27" y="135"/>
                        <a:pt x="27" y="135"/>
                      </a:cubicBezTo>
                      <a:cubicBezTo>
                        <a:pt x="15" y="128"/>
                        <a:pt x="15" y="128"/>
                        <a:pt x="15" y="128"/>
                      </a:cubicBezTo>
                      <a:cubicBezTo>
                        <a:pt x="15" y="128"/>
                        <a:pt x="14" y="126"/>
                        <a:pt x="14" y="125"/>
                      </a:cubicBezTo>
                      <a:cubicBezTo>
                        <a:pt x="14" y="125"/>
                        <a:pt x="14" y="125"/>
                        <a:pt x="14" y="124"/>
                      </a:cubicBezTo>
                      <a:cubicBezTo>
                        <a:pt x="13" y="124"/>
                        <a:pt x="12" y="124"/>
                        <a:pt x="12" y="123"/>
                      </a:cubicBezTo>
                      <a:cubicBezTo>
                        <a:pt x="11" y="123"/>
                        <a:pt x="11" y="122"/>
                        <a:pt x="10" y="121"/>
                      </a:cubicBezTo>
                      <a:cubicBezTo>
                        <a:pt x="10" y="121"/>
                        <a:pt x="10" y="120"/>
                        <a:pt x="10" y="120"/>
                      </a:cubicBezTo>
                      <a:cubicBezTo>
                        <a:pt x="13" y="120"/>
                        <a:pt x="13" y="120"/>
                        <a:pt x="13" y="120"/>
                      </a:cubicBezTo>
                      <a:cubicBezTo>
                        <a:pt x="13" y="120"/>
                        <a:pt x="14" y="121"/>
                        <a:pt x="14" y="121"/>
                      </a:cubicBezTo>
                      <a:cubicBezTo>
                        <a:pt x="15" y="121"/>
                        <a:pt x="15" y="123"/>
                        <a:pt x="15" y="123"/>
                      </a:cubicBezTo>
                      <a:cubicBezTo>
                        <a:pt x="15" y="123"/>
                        <a:pt x="16" y="125"/>
                        <a:pt x="17" y="125"/>
                      </a:cubicBezTo>
                      <a:cubicBezTo>
                        <a:pt x="17" y="125"/>
                        <a:pt x="18" y="125"/>
                        <a:pt x="18" y="125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9" y="123"/>
                        <a:pt x="19" y="123"/>
                        <a:pt x="19" y="123"/>
                      </a:cubicBezTo>
                      <a:cubicBezTo>
                        <a:pt x="18" y="122"/>
                        <a:pt x="18" y="122"/>
                        <a:pt x="18" y="122"/>
                      </a:cubicBezTo>
                      <a:cubicBezTo>
                        <a:pt x="18" y="119"/>
                        <a:pt x="18" y="119"/>
                        <a:pt x="18" y="119"/>
                      </a:cubicBezTo>
                      <a:cubicBezTo>
                        <a:pt x="17" y="118"/>
                        <a:pt x="17" y="118"/>
                        <a:pt x="17" y="118"/>
                      </a:cubicBezTo>
                      <a:cubicBezTo>
                        <a:pt x="16" y="116"/>
                        <a:pt x="16" y="116"/>
                        <a:pt x="16" y="116"/>
                      </a:cubicBezTo>
                      <a:cubicBezTo>
                        <a:pt x="12" y="111"/>
                        <a:pt x="12" y="111"/>
                        <a:pt x="12" y="111"/>
                      </a:cubicBezTo>
                      <a:cubicBezTo>
                        <a:pt x="10" y="108"/>
                        <a:pt x="10" y="108"/>
                        <a:pt x="10" y="108"/>
                      </a:cubicBezTo>
                      <a:cubicBezTo>
                        <a:pt x="12" y="103"/>
                        <a:pt x="12" y="103"/>
                        <a:pt x="12" y="103"/>
                      </a:cubicBezTo>
                      <a:cubicBezTo>
                        <a:pt x="11" y="101"/>
                        <a:pt x="11" y="101"/>
                        <a:pt x="11" y="101"/>
                      </a:cubicBezTo>
                      <a:cubicBezTo>
                        <a:pt x="11" y="101"/>
                        <a:pt x="12" y="100"/>
                        <a:pt x="12" y="100"/>
                      </a:cubicBezTo>
                      <a:cubicBezTo>
                        <a:pt x="12" y="100"/>
                        <a:pt x="13" y="99"/>
                        <a:pt x="13" y="99"/>
                      </a:cubicBezTo>
                      <a:cubicBezTo>
                        <a:pt x="13" y="99"/>
                        <a:pt x="13" y="98"/>
                        <a:pt x="13" y="98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5"/>
                        <a:pt x="12" y="95"/>
                        <a:pt x="12" y="95"/>
                      </a:cubicBezTo>
                      <a:cubicBezTo>
                        <a:pt x="12" y="94"/>
                        <a:pt x="13" y="93"/>
                        <a:pt x="13" y="93"/>
                      </a:cubicBezTo>
                      <a:cubicBezTo>
                        <a:pt x="13" y="93"/>
                        <a:pt x="13" y="93"/>
                        <a:pt x="14" y="93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3" y="85"/>
                        <a:pt x="12" y="83"/>
                        <a:pt x="12" y="83"/>
                      </a:cubicBezTo>
                      <a:cubicBezTo>
                        <a:pt x="13" y="81"/>
                        <a:pt x="13" y="81"/>
                        <a:pt x="13" y="81"/>
                      </a:cubicBezTo>
                      <a:cubicBezTo>
                        <a:pt x="13" y="81"/>
                        <a:pt x="14" y="78"/>
                        <a:pt x="14" y="77"/>
                      </a:cubicBezTo>
                      <a:cubicBezTo>
                        <a:pt x="14" y="76"/>
                        <a:pt x="14" y="75"/>
                        <a:pt x="14" y="75"/>
                      </a:cubicBezTo>
                      <a:cubicBezTo>
                        <a:pt x="14" y="74"/>
                        <a:pt x="14" y="74"/>
                        <a:pt x="14" y="74"/>
                      </a:cubicBezTo>
                      <a:cubicBezTo>
                        <a:pt x="13" y="73"/>
                        <a:pt x="12" y="72"/>
                        <a:pt x="12" y="72"/>
                      </a:cubicBezTo>
                      <a:cubicBezTo>
                        <a:pt x="12" y="72"/>
                        <a:pt x="11" y="72"/>
                        <a:pt x="11" y="71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11" y="66"/>
                        <a:pt x="11" y="66"/>
                        <a:pt x="11" y="66"/>
                      </a:cubicBezTo>
                      <a:cubicBezTo>
                        <a:pt x="12" y="65"/>
                        <a:pt x="13" y="65"/>
                        <a:pt x="13" y="65"/>
                      </a:cubicBezTo>
                      <a:cubicBezTo>
                        <a:pt x="13" y="65"/>
                        <a:pt x="14" y="64"/>
                        <a:pt x="14" y="64"/>
                      </a:cubicBezTo>
                      <a:cubicBezTo>
                        <a:pt x="14" y="63"/>
                        <a:pt x="14" y="62"/>
                        <a:pt x="14" y="61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1" y="59"/>
                        <a:pt x="12" y="59"/>
                        <a:pt x="13" y="58"/>
                      </a:cubicBezTo>
                      <a:cubicBezTo>
                        <a:pt x="14" y="58"/>
                        <a:pt x="15" y="57"/>
                        <a:pt x="15" y="57"/>
                      </a:cubicBezTo>
                      <a:cubicBezTo>
                        <a:pt x="16" y="57"/>
                        <a:pt x="16" y="56"/>
                        <a:pt x="16" y="55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8" y="44"/>
                        <a:pt x="7" y="45"/>
                        <a:pt x="7" y="45"/>
                      </a:cubicBezTo>
                      <a:cubicBezTo>
                        <a:pt x="4" y="44"/>
                        <a:pt x="4" y="43"/>
                        <a:pt x="4" y="43"/>
                      </a:cubicBezTo>
                      <a:cubicBezTo>
                        <a:pt x="5" y="43"/>
                        <a:pt x="5" y="42"/>
                        <a:pt x="5" y="42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5" y="37"/>
                        <a:pt x="5" y="37"/>
                      </a:cubicBezTo>
                      <a:cubicBezTo>
                        <a:pt x="4" y="36"/>
                        <a:pt x="4" y="35"/>
                        <a:pt x="4" y="35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0"/>
                        <a:pt x="3" y="20"/>
                        <a:pt x="3" y="19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6" y="13"/>
                        <a:pt x="7" y="13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3" y="0"/>
                        <a:pt x="14" y="0"/>
                        <a:pt x="14" y="0"/>
                      </a:cubicBezTo>
                      <a:cubicBezTo>
                        <a:pt x="15" y="0"/>
                        <a:pt x="16" y="0"/>
                        <a:pt x="16" y="0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8" y="5"/>
                        <a:pt x="17" y="6"/>
                        <a:pt x="17" y="6"/>
                      </a:cubicBezTo>
                      <a:cubicBezTo>
                        <a:pt x="18" y="6"/>
                        <a:pt x="18" y="7"/>
                        <a:pt x="18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9"/>
                        <a:pt x="20" y="9"/>
                        <a:pt x="20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6" y="6"/>
                        <a:pt x="27" y="6"/>
                      </a:cubicBezTo>
                      <a:cubicBezTo>
                        <a:pt x="27" y="6"/>
                        <a:pt x="27" y="5"/>
                        <a:pt x="28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46" y="17"/>
                        <a:pt x="48" y="18"/>
                      </a:cubicBezTo>
                      <a:cubicBezTo>
                        <a:pt x="49" y="18"/>
                        <a:pt x="49" y="19"/>
                        <a:pt x="49" y="19"/>
                      </a:cubicBezTo>
                      <a:cubicBezTo>
                        <a:pt x="50" y="21"/>
                        <a:pt x="52" y="23"/>
                        <a:pt x="52" y="23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6"/>
                        <a:pt x="54" y="28"/>
                        <a:pt x="54" y="29"/>
                      </a:cubicBezTo>
                      <a:cubicBezTo>
                        <a:pt x="54" y="29"/>
                        <a:pt x="54" y="30"/>
                        <a:pt x="54" y="30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5" y="38"/>
                        <a:pt x="55" y="40"/>
                        <a:pt x="55" y="40"/>
                      </a:cubicBezTo>
                      <a:cubicBezTo>
                        <a:pt x="55" y="40"/>
                        <a:pt x="55" y="42"/>
                        <a:pt x="55" y="42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54" y="51"/>
                        <a:pt x="54" y="51"/>
                        <a:pt x="54" y="51"/>
                      </a:cubicBezTo>
                      <a:cubicBezTo>
                        <a:pt x="55" y="51"/>
                        <a:pt x="56" y="52"/>
                        <a:pt x="56" y="53"/>
                      </a:cubicBezTo>
                      <a:cubicBezTo>
                        <a:pt x="57" y="53"/>
                        <a:pt x="56" y="54"/>
                        <a:pt x="56" y="54"/>
                      </a:cubicBezTo>
                      <a:cubicBezTo>
                        <a:pt x="55" y="55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3" y="57"/>
                        <a:pt x="52" y="57"/>
                        <a:pt x="52" y="57"/>
                      </a:cubicBezTo>
                      <a:cubicBezTo>
                        <a:pt x="52" y="57"/>
                        <a:pt x="52" y="58"/>
                        <a:pt x="52" y="59"/>
                      </a:cubicBezTo>
                      <a:cubicBezTo>
                        <a:pt x="53" y="60"/>
                        <a:pt x="55" y="61"/>
                        <a:pt x="55" y="61"/>
                      </a:cubicBezTo>
                      <a:cubicBezTo>
                        <a:pt x="55" y="61"/>
                        <a:pt x="57" y="63"/>
                        <a:pt x="57" y="64"/>
                      </a:cubicBezTo>
                      <a:cubicBezTo>
                        <a:pt x="58" y="64"/>
                        <a:pt x="57" y="65"/>
                        <a:pt x="57" y="66"/>
                      </a:cubicBezTo>
                      <a:cubicBezTo>
                        <a:pt x="57" y="66"/>
                        <a:pt x="57" y="67"/>
                        <a:pt x="55" y="68"/>
                      </a:cubicBezTo>
                      <a:cubicBezTo>
                        <a:pt x="56" y="69"/>
                        <a:pt x="56" y="69"/>
                        <a:pt x="56" y="69"/>
                      </a:cubicBezTo>
                      <a:cubicBezTo>
                        <a:pt x="57" y="72"/>
                        <a:pt x="57" y="72"/>
                        <a:pt x="57" y="72"/>
                      </a:cubicBezTo>
                      <a:cubicBezTo>
                        <a:pt x="57" y="72"/>
                        <a:pt x="57" y="73"/>
                        <a:pt x="57" y="73"/>
                      </a:cubicBezTo>
                      <a:cubicBezTo>
                        <a:pt x="58" y="74"/>
                        <a:pt x="59" y="76"/>
                        <a:pt x="60" y="76"/>
                      </a:cubicBezTo>
                      <a:cubicBezTo>
                        <a:pt x="60" y="76"/>
                        <a:pt x="61" y="78"/>
                        <a:pt x="61" y="79"/>
                      </a:cubicBezTo>
                      <a:cubicBezTo>
                        <a:pt x="61" y="79"/>
                        <a:pt x="61" y="80"/>
                        <a:pt x="61" y="80"/>
                      </a:cubicBezTo>
                      <a:cubicBezTo>
                        <a:pt x="61" y="80"/>
                        <a:pt x="62" y="80"/>
                        <a:pt x="62" y="80"/>
                      </a:cubicBezTo>
                      <a:cubicBezTo>
                        <a:pt x="63" y="81"/>
                        <a:pt x="65" y="81"/>
                        <a:pt x="65" y="81"/>
                      </a:cubicBezTo>
                      <a:cubicBezTo>
                        <a:pt x="65" y="81"/>
                        <a:pt x="66" y="82"/>
                        <a:pt x="66" y="83"/>
                      </a:cubicBezTo>
                      <a:cubicBezTo>
                        <a:pt x="67" y="84"/>
                        <a:pt x="68" y="86"/>
                        <a:pt x="68" y="87"/>
                      </a:cubicBezTo>
                      <a:cubicBezTo>
                        <a:pt x="68" y="87"/>
                        <a:pt x="68" y="88"/>
                        <a:pt x="68" y="88"/>
                      </a:cubicBezTo>
                      <a:cubicBezTo>
                        <a:pt x="68" y="89"/>
                        <a:pt x="68" y="89"/>
                        <a:pt x="68" y="89"/>
                      </a:cubicBezTo>
                      <a:cubicBezTo>
                        <a:pt x="68" y="90"/>
                        <a:pt x="69" y="89"/>
                        <a:pt x="69" y="89"/>
                      </a:cubicBezTo>
                      <a:cubicBezTo>
                        <a:pt x="69" y="89"/>
                        <a:pt x="70" y="88"/>
                        <a:pt x="70" y="88"/>
                      </a:cubicBezTo>
                      <a:cubicBezTo>
                        <a:pt x="71" y="88"/>
                        <a:pt x="72" y="88"/>
                        <a:pt x="73" y="88"/>
                      </a:cubicBezTo>
                      <a:cubicBezTo>
                        <a:pt x="74" y="88"/>
                        <a:pt x="74" y="88"/>
                        <a:pt x="74" y="88"/>
                      </a:cubicBezTo>
                      <a:cubicBezTo>
                        <a:pt x="76" y="88"/>
                        <a:pt x="76" y="88"/>
                        <a:pt x="77" y="88"/>
                      </a:cubicBezTo>
                      <a:cubicBezTo>
                        <a:pt x="79" y="89"/>
                        <a:pt x="79" y="89"/>
                        <a:pt x="79" y="89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80" y="91"/>
                        <a:pt x="81" y="91"/>
                        <a:pt x="81" y="91"/>
                      </a:cubicBezTo>
                      <a:cubicBezTo>
                        <a:pt x="82" y="93"/>
                        <a:pt x="82" y="93"/>
                        <a:pt x="82" y="93"/>
                      </a:cubicBez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85" y="104"/>
                        <a:pt x="85" y="104"/>
                        <a:pt x="85" y="104"/>
                      </a:cubicBezTo>
                      <a:cubicBezTo>
                        <a:pt x="83" y="104"/>
                        <a:pt x="81" y="106"/>
                        <a:pt x="80" y="107"/>
                      </a:cubicBezTo>
                      <a:cubicBezTo>
                        <a:pt x="77" y="115"/>
                        <a:pt x="77" y="115"/>
                        <a:pt x="77" y="115"/>
                      </a:cubicBezTo>
                      <a:cubicBezTo>
                        <a:pt x="75" y="124"/>
                        <a:pt x="75" y="124"/>
                        <a:pt x="75" y="124"/>
                      </a:cubicBezTo>
                      <a:cubicBezTo>
                        <a:pt x="70" y="132"/>
                        <a:pt x="70" y="132"/>
                        <a:pt x="70" y="132"/>
                      </a:cubicBezTo>
                      <a:cubicBezTo>
                        <a:pt x="63" y="136"/>
                        <a:pt x="63" y="136"/>
                        <a:pt x="63" y="136"/>
                      </a:cubicBezTo>
                      <a:cubicBezTo>
                        <a:pt x="62" y="136"/>
                        <a:pt x="62" y="136"/>
                        <a:pt x="62" y="136"/>
                      </a:cubicBezTo>
                      <a:cubicBezTo>
                        <a:pt x="62" y="136"/>
                        <a:pt x="61" y="137"/>
                        <a:pt x="61" y="137"/>
                      </a:cubicBezTo>
                      <a:cubicBezTo>
                        <a:pt x="60" y="140"/>
                        <a:pt x="60" y="140"/>
                        <a:pt x="60" y="140"/>
                      </a:cubicBezTo>
                      <a:cubicBezTo>
                        <a:pt x="59" y="141"/>
                        <a:pt x="59" y="141"/>
                        <a:pt x="59" y="141"/>
                      </a:cubicBezTo>
                      <a:cubicBezTo>
                        <a:pt x="58" y="141"/>
                        <a:pt x="58" y="141"/>
                        <a:pt x="58" y="141"/>
                      </a:cubicBezTo>
                      <a:cubicBezTo>
                        <a:pt x="58" y="142"/>
                        <a:pt x="58" y="142"/>
                        <a:pt x="58" y="142"/>
                      </a:cubicBezTo>
                      <a:cubicBezTo>
                        <a:pt x="58" y="143"/>
                        <a:pt x="58" y="143"/>
                        <a:pt x="58" y="144"/>
                      </a:cubicBezTo>
                      <a:cubicBezTo>
                        <a:pt x="58" y="144"/>
                        <a:pt x="58" y="144"/>
                        <a:pt x="58" y="145"/>
                      </a:cubicBezTo>
                      <a:cubicBezTo>
                        <a:pt x="58" y="145"/>
                        <a:pt x="59" y="145"/>
                        <a:pt x="59" y="146"/>
                      </a:cubicBezTo>
                      <a:cubicBezTo>
                        <a:pt x="59" y="146"/>
                        <a:pt x="60" y="147"/>
                        <a:pt x="61" y="147"/>
                      </a:cubicBezTo>
                      <a:cubicBezTo>
                        <a:pt x="62" y="148"/>
                        <a:pt x="63" y="148"/>
                        <a:pt x="63" y="148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3" y="151"/>
                        <a:pt x="62" y="151"/>
                        <a:pt x="61" y="151"/>
                      </a:cubicBezTo>
                      <a:cubicBezTo>
                        <a:pt x="61" y="151"/>
                        <a:pt x="60" y="151"/>
                        <a:pt x="60" y="151"/>
                      </a:cubicBezTo>
                      <a:cubicBezTo>
                        <a:pt x="59" y="151"/>
                        <a:pt x="59" y="151"/>
                        <a:pt x="58" y="151"/>
                      </a:cubicBezTo>
                      <a:cubicBezTo>
                        <a:pt x="58" y="151"/>
                        <a:pt x="58" y="152"/>
                        <a:pt x="58" y="153"/>
                      </a:cubicBezTo>
                      <a:cubicBezTo>
                        <a:pt x="59" y="154"/>
                        <a:pt x="59" y="154"/>
                        <a:pt x="59" y="154"/>
                      </a:cubicBezTo>
                      <a:cubicBezTo>
                        <a:pt x="59" y="154"/>
                        <a:pt x="59" y="156"/>
                        <a:pt x="59" y="156"/>
                      </a:cubicBezTo>
                      <a:cubicBezTo>
                        <a:pt x="59" y="156"/>
                        <a:pt x="59" y="157"/>
                        <a:pt x="57" y="158"/>
                      </a:cubicBezTo>
                      <a:cubicBezTo>
                        <a:pt x="56" y="160"/>
                        <a:pt x="56" y="160"/>
                        <a:pt x="56" y="160"/>
                      </a:cubicBezTo>
                      <a:cubicBezTo>
                        <a:pt x="52" y="160"/>
                        <a:pt x="52" y="160"/>
                        <a:pt x="52" y="160"/>
                      </a:cubicBezTo>
                      <a:cubicBezTo>
                        <a:pt x="52" y="160"/>
                        <a:pt x="52" y="160"/>
                        <a:pt x="52" y="160"/>
                      </a:cubicBezTo>
                      <a:close/>
                      <a:moveTo>
                        <a:pt x="49" y="158"/>
                      </a:moveTo>
                      <a:cubicBezTo>
                        <a:pt x="49" y="158"/>
                        <a:pt x="49" y="158"/>
                        <a:pt x="49" y="158"/>
                      </a:cubicBezTo>
                      <a:cubicBezTo>
                        <a:pt x="52" y="159"/>
                        <a:pt x="52" y="159"/>
                        <a:pt x="52" y="159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57" y="158"/>
                        <a:pt x="57" y="158"/>
                        <a:pt x="57" y="158"/>
                      </a:cubicBezTo>
                      <a:cubicBezTo>
                        <a:pt x="58" y="157"/>
                        <a:pt x="59" y="156"/>
                        <a:pt x="59" y="156"/>
                      </a:cubicBezTo>
                      <a:cubicBezTo>
                        <a:pt x="59" y="156"/>
                        <a:pt x="58" y="154"/>
                        <a:pt x="58" y="154"/>
                      </a:cubicBezTo>
                      <a:cubicBezTo>
                        <a:pt x="58" y="153"/>
                        <a:pt x="58" y="153"/>
                        <a:pt x="58" y="153"/>
                      </a:cubicBezTo>
                      <a:cubicBezTo>
                        <a:pt x="58" y="153"/>
                        <a:pt x="57" y="152"/>
                        <a:pt x="57" y="151"/>
                      </a:cubicBezTo>
                      <a:cubicBezTo>
                        <a:pt x="57" y="151"/>
                        <a:pt x="58" y="150"/>
                        <a:pt x="58" y="150"/>
                      </a:cubicBezTo>
                      <a:cubicBezTo>
                        <a:pt x="59" y="150"/>
                        <a:pt x="59" y="150"/>
                        <a:pt x="59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1" y="151"/>
                        <a:pt x="61" y="151"/>
                        <a:pt x="61" y="151"/>
                      </a:cubicBezTo>
                      <a:cubicBezTo>
                        <a:pt x="61" y="151"/>
                        <a:pt x="61" y="151"/>
                        <a:pt x="61" y="151"/>
                      </a:cubicBezTo>
                      <a:cubicBezTo>
                        <a:pt x="62" y="151"/>
                        <a:pt x="63" y="150"/>
                        <a:pt x="63" y="149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62" y="149"/>
                        <a:pt x="62" y="148"/>
                        <a:pt x="61" y="148"/>
                      </a:cubicBezTo>
                      <a:cubicBezTo>
                        <a:pt x="59" y="147"/>
                        <a:pt x="58" y="146"/>
                        <a:pt x="58" y="146"/>
                      </a:cubicBezTo>
                      <a:cubicBezTo>
                        <a:pt x="58" y="146"/>
                        <a:pt x="58" y="145"/>
                        <a:pt x="58" y="145"/>
                      </a:cubicBezTo>
                      <a:cubicBezTo>
                        <a:pt x="57" y="145"/>
                        <a:pt x="57" y="144"/>
                        <a:pt x="57" y="144"/>
                      </a:cubicBezTo>
                      <a:cubicBezTo>
                        <a:pt x="57" y="143"/>
                        <a:pt x="57" y="142"/>
                        <a:pt x="57" y="142"/>
                      </a:cubicBezTo>
                      <a:cubicBezTo>
                        <a:pt x="57" y="141"/>
                        <a:pt x="57" y="141"/>
                        <a:pt x="57" y="141"/>
                      </a:cubicBezTo>
                      <a:cubicBezTo>
                        <a:pt x="57" y="141"/>
                        <a:pt x="58" y="140"/>
                        <a:pt x="59" y="140"/>
                      </a:cubicBezTo>
                      <a:cubicBezTo>
                        <a:pt x="60" y="140"/>
                        <a:pt x="60" y="140"/>
                        <a:pt x="60" y="140"/>
                      </a:cubicBezTo>
                      <a:cubicBezTo>
                        <a:pt x="61" y="137"/>
                        <a:pt x="61" y="137"/>
                        <a:pt x="61" y="137"/>
                      </a:cubicBezTo>
                      <a:cubicBezTo>
                        <a:pt x="61" y="137"/>
                        <a:pt x="61" y="136"/>
                        <a:pt x="62" y="136"/>
                      </a:cubicBezTo>
                      <a:cubicBezTo>
                        <a:pt x="63" y="136"/>
                        <a:pt x="63" y="136"/>
                        <a:pt x="63" y="136"/>
                      </a:cubicBezTo>
                      <a:cubicBezTo>
                        <a:pt x="63" y="136"/>
                        <a:pt x="63" y="136"/>
                        <a:pt x="63" y="136"/>
                      </a:cubicBezTo>
                      <a:cubicBezTo>
                        <a:pt x="70" y="132"/>
                        <a:pt x="70" y="132"/>
                        <a:pt x="70" y="132"/>
                      </a:cubicBezTo>
                      <a:cubicBezTo>
                        <a:pt x="75" y="124"/>
                        <a:pt x="75" y="124"/>
                        <a:pt x="75" y="124"/>
                      </a:cubicBezTo>
                      <a:cubicBezTo>
                        <a:pt x="76" y="115"/>
                        <a:pt x="76" y="115"/>
                        <a:pt x="76" y="115"/>
                      </a:cubicBezTo>
                      <a:cubicBezTo>
                        <a:pt x="79" y="107"/>
                        <a:pt x="79" y="107"/>
                        <a:pt x="79" y="107"/>
                      </a:cubicBezTo>
                      <a:cubicBezTo>
                        <a:pt x="80" y="106"/>
                        <a:pt x="83" y="104"/>
                        <a:pt x="84" y="104"/>
                      </a:cubicBezTo>
                      <a:cubicBezTo>
                        <a:pt x="84" y="103"/>
                        <a:pt x="84" y="100"/>
                        <a:pt x="83" y="96"/>
                      </a:cubicBezTo>
                      <a:cubicBezTo>
                        <a:pt x="81" y="93"/>
                        <a:pt x="81" y="93"/>
                        <a:pt x="81" y="93"/>
                      </a:cubicBezTo>
                      <a:cubicBezTo>
                        <a:pt x="81" y="91"/>
                        <a:pt x="81" y="91"/>
                        <a:pt x="81" y="91"/>
                      </a:cubicBezTo>
                      <a:cubicBezTo>
                        <a:pt x="81" y="92"/>
                        <a:pt x="80" y="92"/>
                        <a:pt x="80" y="91"/>
                      </a:cubicBezTo>
                      <a:cubicBezTo>
                        <a:pt x="80" y="91"/>
                        <a:pt x="79" y="91"/>
                        <a:pt x="79" y="91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6" y="89"/>
                        <a:pt x="76" y="89"/>
                        <a:pt x="76" y="89"/>
                      </a:cubicBezTo>
                      <a:cubicBezTo>
                        <a:pt x="76" y="89"/>
                        <a:pt x="76" y="89"/>
                        <a:pt x="75" y="89"/>
                      </a:cubicBezTo>
                      <a:cubicBezTo>
                        <a:pt x="75" y="89"/>
                        <a:pt x="74" y="89"/>
                        <a:pt x="74" y="89"/>
                      </a:cubicBezTo>
                      <a:cubicBezTo>
                        <a:pt x="72" y="88"/>
                        <a:pt x="71" y="88"/>
                        <a:pt x="71" y="89"/>
                      </a:cubicBezTo>
                      <a:cubicBezTo>
                        <a:pt x="70" y="89"/>
                        <a:pt x="70" y="89"/>
                        <a:pt x="69" y="90"/>
                      </a:cubicBezTo>
                      <a:cubicBezTo>
                        <a:pt x="69" y="90"/>
                        <a:pt x="69" y="90"/>
                        <a:pt x="69" y="90"/>
                      </a:cubicBezTo>
                      <a:cubicBezTo>
                        <a:pt x="68" y="91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7" y="90"/>
                      </a:cubicBezTo>
                      <a:cubicBezTo>
                        <a:pt x="67" y="88"/>
                        <a:pt x="67" y="88"/>
                        <a:pt x="67" y="88"/>
                      </a:cubicBezTo>
                      <a:cubicBezTo>
                        <a:pt x="67" y="88"/>
                        <a:pt x="67" y="87"/>
                        <a:pt x="67" y="87"/>
                      </a:cubicBezTo>
                      <a:cubicBezTo>
                        <a:pt x="67" y="86"/>
                        <a:pt x="66" y="84"/>
                        <a:pt x="66" y="83"/>
                      </a:cubicBezTo>
                      <a:cubicBezTo>
                        <a:pt x="65" y="82"/>
                        <a:pt x="65" y="82"/>
                        <a:pt x="65" y="81"/>
                      </a:cubicBezTo>
                      <a:cubicBezTo>
                        <a:pt x="65" y="81"/>
                        <a:pt x="63" y="81"/>
                        <a:pt x="63" y="81"/>
                      </a:cubicBezTo>
                      <a:cubicBezTo>
                        <a:pt x="62" y="81"/>
                        <a:pt x="61" y="81"/>
                        <a:pt x="61" y="81"/>
                      </a:cubicBezTo>
                      <a:cubicBezTo>
                        <a:pt x="60" y="80"/>
                        <a:pt x="60" y="79"/>
                        <a:pt x="61" y="78"/>
                      </a:cubicBezTo>
                      <a:cubicBezTo>
                        <a:pt x="61" y="78"/>
                        <a:pt x="60" y="77"/>
                        <a:pt x="59" y="76"/>
                      </a:cubicBezTo>
                      <a:cubicBezTo>
                        <a:pt x="59" y="76"/>
                        <a:pt x="57" y="73"/>
                        <a:pt x="57" y="73"/>
                      </a:cubicBezTo>
                      <a:cubicBezTo>
                        <a:pt x="57" y="73"/>
                        <a:pt x="56" y="73"/>
                        <a:pt x="56" y="72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6" y="67"/>
                        <a:pt x="56" y="66"/>
                        <a:pt x="56" y="66"/>
                      </a:cubicBezTo>
                      <a:cubicBezTo>
                        <a:pt x="57" y="65"/>
                        <a:pt x="57" y="64"/>
                        <a:pt x="57" y="64"/>
                      </a:cubicBezTo>
                      <a:cubicBezTo>
                        <a:pt x="57" y="64"/>
                        <a:pt x="55" y="62"/>
                        <a:pt x="54" y="62"/>
                      </a:cubicBezTo>
                      <a:cubicBezTo>
                        <a:pt x="54" y="62"/>
                        <a:pt x="52" y="60"/>
                        <a:pt x="52" y="59"/>
                      </a:cubicBezTo>
                      <a:cubicBezTo>
                        <a:pt x="51" y="58"/>
                        <a:pt x="51" y="57"/>
                        <a:pt x="51" y="57"/>
                      </a:cubicBezTo>
                      <a:cubicBezTo>
                        <a:pt x="52" y="56"/>
                        <a:pt x="52" y="56"/>
                        <a:pt x="53" y="56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4" y="55"/>
                        <a:pt x="55" y="54"/>
                        <a:pt x="55" y="54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4" y="51"/>
                        <a:pt x="54" y="51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54" y="42"/>
                        <a:pt x="54" y="42"/>
                        <a:pt x="54" y="42"/>
                      </a:cubicBezTo>
                      <a:cubicBezTo>
                        <a:pt x="54" y="41"/>
                        <a:pt x="54" y="40"/>
                        <a:pt x="54" y="40"/>
                      </a:cubicBezTo>
                      <a:cubicBezTo>
                        <a:pt x="54" y="39"/>
                        <a:pt x="55" y="38"/>
                        <a:pt x="55" y="37"/>
                      </a:cubicBez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54" y="30"/>
                        <a:pt x="54" y="30"/>
                        <a:pt x="53" y="29"/>
                      </a:cubicBezTo>
                      <a:cubicBezTo>
                        <a:pt x="53" y="28"/>
                        <a:pt x="52" y="26"/>
                        <a:pt x="52" y="26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1" y="23"/>
                        <a:pt x="49" y="21"/>
                        <a:pt x="49" y="21"/>
                      </a:cubicBezTo>
                      <a:cubicBezTo>
                        <a:pt x="49" y="20"/>
                        <a:pt x="48" y="20"/>
                        <a:pt x="48" y="20"/>
                      </a:cubicBezTo>
                      <a:cubicBezTo>
                        <a:pt x="48" y="19"/>
                        <a:pt x="48" y="19"/>
                        <a:pt x="47" y="19"/>
                      </a:cubicBezTo>
                      <a:cubicBezTo>
                        <a:pt x="46" y="18"/>
                        <a:pt x="44" y="17"/>
                        <a:pt x="44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5"/>
                        <a:pt x="27" y="6"/>
                        <a:pt x="27" y="6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19" y="10"/>
                        <a:pt x="19" y="10"/>
                      </a:cubicBezTo>
                      <a:cubicBezTo>
                        <a:pt x="19" y="9"/>
                        <a:pt x="18" y="9"/>
                        <a:pt x="18" y="9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7" y="6"/>
                        <a:pt x="17" y="6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4"/>
                        <a:pt x="17" y="4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4" y="1"/>
                        <a:pt x="12" y="2"/>
                        <a:pt x="11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4"/>
                        <a:pt x="6" y="15"/>
                        <a:pt x="6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8"/>
                        <a:pt x="4" y="19"/>
                        <a:pt x="4" y="20"/>
                      </a:cubicBezTo>
                      <a:cubicBezTo>
                        <a:pt x="4" y="20"/>
                        <a:pt x="4" y="20"/>
                        <a:pt x="3" y="21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6" y="30"/>
                        <a:pt x="6" y="31"/>
                        <a:pt x="6" y="32"/>
                      </a:cubicBezTo>
                      <a:cubicBezTo>
                        <a:pt x="6" y="32"/>
                        <a:pt x="5" y="33"/>
                        <a:pt x="5" y="33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6"/>
                        <a:pt x="5" y="36"/>
                      </a:cubicBezTo>
                      <a:cubicBezTo>
                        <a:pt x="5" y="36"/>
                        <a:pt x="6" y="37"/>
                        <a:pt x="6" y="37"/>
                      </a:cubicBezTo>
                      <a:cubicBezTo>
                        <a:pt x="6" y="38"/>
                        <a:pt x="5" y="39"/>
                        <a:pt x="5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3"/>
                        <a:pt x="5" y="43"/>
                      </a:cubicBezTo>
                      <a:cubicBezTo>
                        <a:pt x="5" y="43"/>
                        <a:pt x="6" y="44"/>
                        <a:pt x="7" y="44"/>
                      </a:cubicBezTo>
                      <a:cubicBezTo>
                        <a:pt x="7" y="44"/>
                        <a:pt x="7" y="44"/>
                        <a:pt x="8" y="4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5" y="54"/>
                        <a:pt x="15" y="54"/>
                        <a:pt x="15" y="54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54"/>
                        <a:pt x="16" y="55"/>
                        <a:pt x="16" y="55"/>
                      </a:cubicBezTo>
                      <a:cubicBezTo>
                        <a:pt x="16" y="56"/>
                        <a:pt x="16" y="58"/>
                        <a:pt x="16" y="58"/>
                      </a:cubicBezTo>
                      <a:cubicBezTo>
                        <a:pt x="15" y="58"/>
                        <a:pt x="14" y="59"/>
                        <a:pt x="13" y="59"/>
                      </a:cubicBezTo>
                      <a:cubicBezTo>
                        <a:pt x="12" y="59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2"/>
                        <a:pt x="15" y="64"/>
                        <a:pt x="15" y="64"/>
                      </a:cubicBezTo>
                      <a:cubicBezTo>
                        <a:pt x="14" y="64"/>
                        <a:pt x="14" y="65"/>
                        <a:pt x="14" y="65"/>
                      </a:cubicBezTo>
                      <a:cubicBezTo>
                        <a:pt x="13" y="65"/>
                        <a:pt x="12" y="66"/>
                        <a:pt x="12" y="66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9" y="69"/>
                        <a:pt x="9" y="69"/>
                        <a:pt x="9" y="69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12" y="71"/>
                        <a:pt x="12" y="71"/>
                        <a:pt x="12" y="72"/>
                      </a:cubicBezTo>
                      <a:cubicBezTo>
                        <a:pt x="12" y="72"/>
                        <a:pt x="12" y="72"/>
                        <a:pt x="15" y="73"/>
                      </a:cubicBezTo>
                      <a:cubicBezTo>
                        <a:pt x="15" y="75"/>
                        <a:pt x="15" y="75"/>
                        <a:pt x="15" y="75"/>
                      </a:cubicBezTo>
                      <a:cubicBezTo>
                        <a:pt x="15" y="75"/>
                        <a:pt x="15" y="76"/>
                        <a:pt x="15" y="77"/>
                      </a:cubicBezTo>
                      <a:cubicBezTo>
                        <a:pt x="15" y="78"/>
                        <a:pt x="14" y="81"/>
                        <a:pt x="14" y="81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4" y="84"/>
                        <a:pt x="14" y="86"/>
                      </a:cubicBez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4" y="93"/>
                        <a:pt x="14" y="93"/>
                        <a:pt x="14" y="93"/>
                      </a:cubicBezTo>
                      <a:cubicBezTo>
                        <a:pt x="14" y="93"/>
                        <a:pt x="13" y="93"/>
                        <a:pt x="13" y="94"/>
                      </a:cubicBezTo>
                      <a:cubicBezTo>
                        <a:pt x="13" y="94"/>
                        <a:pt x="13" y="95"/>
                        <a:pt x="13" y="95"/>
                      </a:cubicBezTo>
                      <a:cubicBezTo>
                        <a:pt x="15" y="95"/>
                        <a:pt x="15" y="95"/>
                        <a:pt x="15" y="95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97"/>
                        <a:pt x="13" y="99"/>
                        <a:pt x="13" y="99"/>
                      </a:cubicBezTo>
                      <a:cubicBezTo>
                        <a:pt x="13" y="99"/>
                        <a:pt x="13" y="100"/>
                        <a:pt x="13" y="101"/>
                      </a:cubicBezTo>
                      <a:cubicBezTo>
                        <a:pt x="12" y="101"/>
                        <a:pt x="12" y="101"/>
                        <a:pt x="12" y="101"/>
                      </a:cubicBezTo>
                      <a:cubicBezTo>
                        <a:pt x="12" y="103"/>
                        <a:pt x="12" y="103"/>
                        <a:pt x="12" y="103"/>
                      </a:cubicBezTo>
                      <a:cubicBezTo>
                        <a:pt x="11" y="108"/>
                        <a:pt x="11" y="108"/>
                        <a:pt x="11" y="108"/>
                      </a:cubicBezTo>
                      <a:cubicBezTo>
                        <a:pt x="14" y="114"/>
                        <a:pt x="14" y="114"/>
                        <a:pt x="14" y="114"/>
                      </a:cubicBezTo>
                      <a:cubicBezTo>
                        <a:pt x="17" y="117"/>
                        <a:pt x="17" y="117"/>
                        <a:pt x="17" y="117"/>
                      </a:cubicBezTo>
                      <a:cubicBezTo>
                        <a:pt x="19" y="119"/>
                        <a:pt x="19" y="119"/>
                        <a:pt x="19" y="119"/>
                      </a:cubicBezTo>
                      <a:cubicBezTo>
                        <a:pt x="18" y="122"/>
                        <a:pt x="18" y="122"/>
                        <a:pt x="18" y="122"/>
                      </a:cubicBezTo>
                      <a:cubicBezTo>
                        <a:pt x="19" y="123"/>
                        <a:pt x="19" y="123"/>
                        <a:pt x="19" y="123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19" y="125"/>
                        <a:pt x="19" y="126"/>
                        <a:pt x="18" y="126"/>
                      </a:cubicBezTo>
                      <a:cubicBezTo>
                        <a:pt x="18" y="126"/>
                        <a:pt x="17" y="126"/>
                        <a:pt x="17" y="126"/>
                      </a:cubicBezTo>
                      <a:cubicBezTo>
                        <a:pt x="16" y="125"/>
                        <a:pt x="15" y="123"/>
                        <a:pt x="15" y="123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4" y="121"/>
                        <a:pt x="13" y="120"/>
                        <a:pt x="13" y="120"/>
                      </a:cubicBezTo>
                      <a:cubicBezTo>
                        <a:pt x="11" y="120"/>
                        <a:pt x="11" y="120"/>
                        <a:pt x="11" y="120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11" y="121"/>
                        <a:pt x="12" y="122"/>
                        <a:pt x="12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4" y="124"/>
                        <a:pt x="15" y="125"/>
                        <a:pt x="15" y="125"/>
                      </a:cubicBezTo>
                      <a:cubicBezTo>
                        <a:pt x="15" y="125"/>
                        <a:pt x="16" y="128"/>
                        <a:pt x="16" y="128"/>
                      </a:cubicBezTo>
                      <a:cubicBezTo>
                        <a:pt x="27" y="135"/>
                        <a:pt x="27" y="135"/>
                        <a:pt x="27" y="135"/>
                      </a:cubicBezTo>
                      <a:cubicBezTo>
                        <a:pt x="31" y="136"/>
                        <a:pt x="31" y="136"/>
                        <a:pt x="31" y="136"/>
                      </a:cubicBezTo>
                      <a:cubicBezTo>
                        <a:pt x="32" y="138"/>
                        <a:pt x="32" y="138"/>
                        <a:pt x="32" y="138"/>
                      </a:cubicBezTo>
                      <a:cubicBezTo>
                        <a:pt x="33" y="138"/>
                        <a:pt x="33" y="138"/>
                        <a:pt x="33" y="138"/>
                      </a:cubicBezTo>
                      <a:cubicBezTo>
                        <a:pt x="33" y="138"/>
                        <a:pt x="34" y="138"/>
                        <a:pt x="35" y="138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5" y="138"/>
                        <a:pt x="37" y="139"/>
                        <a:pt x="37" y="139"/>
                      </a:cubicBezTo>
                      <a:cubicBezTo>
                        <a:pt x="37" y="139"/>
                        <a:pt x="38" y="139"/>
                        <a:pt x="38" y="139"/>
                      </a:cubicBezTo>
                      <a:cubicBezTo>
                        <a:pt x="38" y="140"/>
                        <a:pt x="40" y="143"/>
                        <a:pt x="41" y="145"/>
                      </a:cubicBezTo>
                      <a:cubicBezTo>
                        <a:pt x="41" y="145"/>
                        <a:pt x="42" y="146"/>
                        <a:pt x="42" y="147"/>
                      </a:cubicBezTo>
                      <a:cubicBezTo>
                        <a:pt x="43" y="147"/>
                        <a:pt x="45" y="148"/>
                        <a:pt x="45" y="148"/>
                      </a:cubicBezTo>
                      <a:cubicBezTo>
                        <a:pt x="45" y="149"/>
                        <a:pt x="45" y="150"/>
                        <a:pt x="45" y="151"/>
                      </a:cubicBezTo>
                      <a:cubicBezTo>
                        <a:pt x="45" y="151"/>
                        <a:pt x="45" y="151"/>
                        <a:pt x="45" y="152"/>
                      </a:cubicBezTo>
                      <a:cubicBezTo>
                        <a:pt x="45" y="153"/>
                        <a:pt x="46" y="153"/>
                        <a:pt x="46" y="153"/>
                      </a:cubicBezTo>
                      <a:cubicBezTo>
                        <a:pt x="46" y="154"/>
                        <a:pt x="47" y="155"/>
                        <a:pt x="47" y="155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8" y="158"/>
                        <a:pt x="48" y="158"/>
                        <a:pt x="48" y="158"/>
                      </a:cubicBezTo>
                      <a:lnTo>
                        <a:pt x="49" y="15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84">
                  <a:extLst>
                    <a:ext uri="{FF2B5EF4-FFF2-40B4-BE49-F238E27FC236}">
                      <a16:creationId xmlns:a16="http://schemas.microsoft.com/office/drawing/2014/main" id="{80DE5FD0-3844-4DB8-B212-20E28AE86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0959" y="3583492"/>
                  <a:ext cx="177008" cy="196037"/>
                </a:xfrm>
                <a:custGeom>
                  <a:avLst/>
                  <a:gdLst>
                    <a:gd name="T0" fmla="*/ 46 w 78"/>
                    <a:gd name="T1" fmla="*/ 88 h 89"/>
                    <a:gd name="T2" fmla="*/ 44 w 78"/>
                    <a:gd name="T3" fmla="*/ 86 h 89"/>
                    <a:gd name="T4" fmla="*/ 44 w 78"/>
                    <a:gd name="T5" fmla="*/ 81 h 89"/>
                    <a:gd name="T6" fmla="*/ 44 w 78"/>
                    <a:gd name="T7" fmla="*/ 77 h 89"/>
                    <a:gd name="T8" fmla="*/ 42 w 78"/>
                    <a:gd name="T9" fmla="*/ 73 h 89"/>
                    <a:gd name="T10" fmla="*/ 39 w 78"/>
                    <a:gd name="T11" fmla="*/ 69 h 89"/>
                    <a:gd name="T12" fmla="*/ 43 w 78"/>
                    <a:gd name="T13" fmla="*/ 64 h 89"/>
                    <a:gd name="T14" fmla="*/ 44 w 78"/>
                    <a:gd name="T15" fmla="*/ 59 h 89"/>
                    <a:gd name="T16" fmla="*/ 47 w 78"/>
                    <a:gd name="T17" fmla="*/ 55 h 89"/>
                    <a:gd name="T18" fmla="*/ 50 w 78"/>
                    <a:gd name="T19" fmla="*/ 49 h 89"/>
                    <a:gd name="T20" fmla="*/ 55 w 78"/>
                    <a:gd name="T21" fmla="*/ 44 h 89"/>
                    <a:gd name="T22" fmla="*/ 56 w 78"/>
                    <a:gd name="T23" fmla="*/ 47 h 89"/>
                    <a:gd name="T24" fmla="*/ 57 w 78"/>
                    <a:gd name="T25" fmla="*/ 51 h 89"/>
                    <a:gd name="T26" fmla="*/ 59 w 78"/>
                    <a:gd name="T27" fmla="*/ 54 h 89"/>
                    <a:gd name="T28" fmla="*/ 66 w 78"/>
                    <a:gd name="T29" fmla="*/ 50 h 89"/>
                    <a:gd name="T30" fmla="*/ 68 w 78"/>
                    <a:gd name="T31" fmla="*/ 48 h 89"/>
                    <a:gd name="T32" fmla="*/ 67 w 78"/>
                    <a:gd name="T33" fmla="*/ 41 h 89"/>
                    <a:gd name="T34" fmla="*/ 70 w 78"/>
                    <a:gd name="T35" fmla="*/ 36 h 89"/>
                    <a:gd name="T36" fmla="*/ 78 w 78"/>
                    <a:gd name="T37" fmla="*/ 31 h 89"/>
                    <a:gd name="T38" fmla="*/ 71 w 78"/>
                    <a:gd name="T39" fmla="*/ 25 h 89"/>
                    <a:gd name="T40" fmla="*/ 62 w 78"/>
                    <a:gd name="T41" fmla="*/ 20 h 89"/>
                    <a:gd name="T42" fmla="*/ 57 w 78"/>
                    <a:gd name="T43" fmla="*/ 17 h 89"/>
                    <a:gd name="T44" fmla="*/ 50 w 78"/>
                    <a:gd name="T45" fmla="*/ 19 h 89"/>
                    <a:gd name="T46" fmla="*/ 46 w 78"/>
                    <a:gd name="T47" fmla="*/ 17 h 89"/>
                    <a:gd name="T48" fmla="*/ 40 w 78"/>
                    <a:gd name="T49" fmla="*/ 14 h 89"/>
                    <a:gd name="T50" fmla="*/ 38 w 78"/>
                    <a:gd name="T51" fmla="*/ 10 h 89"/>
                    <a:gd name="T52" fmla="*/ 33 w 78"/>
                    <a:gd name="T53" fmla="*/ 7 h 89"/>
                    <a:gd name="T54" fmla="*/ 26 w 78"/>
                    <a:gd name="T55" fmla="*/ 5 h 89"/>
                    <a:gd name="T56" fmla="*/ 25 w 78"/>
                    <a:gd name="T57" fmla="*/ 0 h 89"/>
                    <a:gd name="T58" fmla="*/ 20 w 78"/>
                    <a:gd name="T59" fmla="*/ 2 h 89"/>
                    <a:gd name="T60" fmla="*/ 17 w 78"/>
                    <a:gd name="T61" fmla="*/ 0 h 89"/>
                    <a:gd name="T62" fmla="*/ 14 w 78"/>
                    <a:gd name="T63" fmla="*/ 4 h 89"/>
                    <a:gd name="T64" fmla="*/ 17 w 78"/>
                    <a:gd name="T65" fmla="*/ 6 h 89"/>
                    <a:gd name="T66" fmla="*/ 19 w 78"/>
                    <a:gd name="T67" fmla="*/ 10 h 89"/>
                    <a:gd name="T68" fmla="*/ 20 w 78"/>
                    <a:gd name="T69" fmla="*/ 14 h 89"/>
                    <a:gd name="T70" fmla="*/ 17 w 78"/>
                    <a:gd name="T71" fmla="*/ 14 h 89"/>
                    <a:gd name="T72" fmla="*/ 12 w 78"/>
                    <a:gd name="T73" fmla="*/ 12 h 89"/>
                    <a:gd name="T74" fmla="*/ 8 w 78"/>
                    <a:gd name="T75" fmla="*/ 20 h 89"/>
                    <a:gd name="T76" fmla="*/ 7 w 78"/>
                    <a:gd name="T77" fmla="*/ 28 h 89"/>
                    <a:gd name="T78" fmla="*/ 0 w 78"/>
                    <a:gd name="T79" fmla="*/ 32 h 89"/>
                    <a:gd name="T80" fmla="*/ 3 w 78"/>
                    <a:gd name="T81" fmla="*/ 40 h 89"/>
                    <a:gd name="T82" fmla="*/ 4 w 78"/>
                    <a:gd name="T83" fmla="*/ 46 h 89"/>
                    <a:gd name="T84" fmla="*/ 7 w 78"/>
                    <a:gd name="T85" fmla="*/ 49 h 89"/>
                    <a:gd name="T86" fmla="*/ 5 w 78"/>
                    <a:gd name="T87" fmla="*/ 54 h 89"/>
                    <a:gd name="T88" fmla="*/ 3 w 78"/>
                    <a:gd name="T89" fmla="*/ 57 h 89"/>
                    <a:gd name="T90" fmla="*/ 5 w 78"/>
                    <a:gd name="T91" fmla="*/ 61 h 89"/>
                    <a:gd name="T92" fmla="*/ 12 w 78"/>
                    <a:gd name="T93" fmla="*/ 60 h 89"/>
                    <a:gd name="T94" fmla="*/ 13 w 78"/>
                    <a:gd name="T95" fmla="*/ 57 h 89"/>
                    <a:gd name="T96" fmla="*/ 16 w 78"/>
                    <a:gd name="T97" fmla="*/ 60 h 89"/>
                    <a:gd name="T98" fmla="*/ 14 w 78"/>
                    <a:gd name="T99" fmla="*/ 61 h 89"/>
                    <a:gd name="T100" fmla="*/ 12 w 78"/>
                    <a:gd name="T101" fmla="*/ 63 h 89"/>
                    <a:gd name="T102" fmla="*/ 8 w 78"/>
                    <a:gd name="T103" fmla="*/ 65 h 89"/>
                    <a:gd name="T104" fmla="*/ 13 w 78"/>
                    <a:gd name="T105" fmla="*/ 65 h 89"/>
                    <a:gd name="T106" fmla="*/ 17 w 78"/>
                    <a:gd name="T107" fmla="*/ 69 h 89"/>
                    <a:gd name="T108" fmla="*/ 25 w 78"/>
                    <a:gd name="T109" fmla="*/ 71 h 89"/>
                    <a:gd name="T110" fmla="*/ 30 w 78"/>
                    <a:gd name="T111" fmla="*/ 75 h 89"/>
                    <a:gd name="T112" fmla="*/ 31 w 78"/>
                    <a:gd name="T113" fmla="*/ 77 h 89"/>
                    <a:gd name="T114" fmla="*/ 34 w 78"/>
                    <a:gd name="T115" fmla="*/ 80 h 89"/>
                    <a:gd name="T116" fmla="*/ 36 w 78"/>
                    <a:gd name="T117" fmla="*/ 84 h 89"/>
                    <a:gd name="T118" fmla="*/ 40 w 78"/>
                    <a:gd name="T119" fmla="*/ 8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8" h="89">
                      <a:moveTo>
                        <a:pt x="42" y="87"/>
                      </a:moveTo>
                      <a:cubicBezTo>
                        <a:pt x="42" y="87"/>
                        <a:pt x="47" y="89"/>
                        <a:pt x="46" y="89"/>
                      </a:cubicBezTo>
                      <a:cubicBezTo>
                        <a:pt x="46" y="89"/>
                        <a:pt x="46" y="89"/>
                        <a:pt x="46" y="88"/>
                      </a:cubicBezTo>
                      <a:cubicBezTo>
                        <a:pt x="46" y="88"/>
                        <a:pt x="45" y="89"/>
                        <a:pt x="45" y="89"/>
                      </a:cubicBezTo>
                      <a:cubicBezTo>
                        <a:pt x="45" y="89"/>
                        <a:pt x="43" y="87"/>
                        <a:pt x="44" y="87"/>
                      </a:cubicBezTo>
                      <a:cubicBezTo>
                        <a:pt x="44" y="87"/>
                        <a:pt x="44" y="86"/>
                        <a:pt x="44" y="86"/>
                      </a:cubicBezTo>
                      <a:cubicBezTo>
                        <a:pt x="44" y="85"/>
                        <a:pt x="43" y="84"/>
                        <a:pt x="43" y="84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4" y="83"/>
                        <a:pt x="44" y="81"/>
                        <a:pt x="44" y="81"/>
                      </a:cubicBezTo>
                      <a:cubicBezTo>
                        <a:pt x="44" y="81"/>
                        <a:pt x="44" y="80"/>
                        <a:pt x="44" y="80"/>
                      </a:cubicBezTo>
                      <a:cubicBezTo>
                        <a:pt x="44" y="80"/>
                        <a:pt x="43" y="79"/>
                        <a:pt x="43" y="79"/>
                      </a:cubicBezTo>
                      <a:cubicBezTo>
                        <a:pt x="44" y="77"/>
                        <a:pt x="44" y="77"/>
                        <a:pt x="44" y="77"/>
                      </a:cubicBezTo>
                      <a:cubicBezTo>
                        <a:pt x="44" y="77"/>
                        <a:pt x="44" y="76"/>
                        <a:pt x="44" y="76"/>
                      </a:cubicBezTo>
                      <a:cubicBezTo>
                        <a:pt x="44" y="75"/>
                        <a:pt x="44" y="74"/>
                        <a:pt x="44" y="74"/>
                      </a:cubicBezTo>
                      <a:cubicBezTo>
                        <a:pt x="42" y="73"/>
                        <a:pt x="42" y="73"/>
                        <a:pt x="42" y="73"/>
                      </a:cubicBezTo>
                      <a:cubicBezTo>
                        <a:pt x="40" y="72"/>
                        <a:pt x="40" y="72"/>
                        <a:pt x="40" y="72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1" y="67"/>
                        <a:pt x="41" y="67"/>
                        <a:pt x="41" y="67"/>
                      </a:cubicBezTo>
                      <a:cubicBezTo>
                        <a:pt x="42" y="65"/>
                        <a:pt x="42" y="65"/>
                        <a:pt x="42" y="65"/>
                      </a:cubicBezTo>
                      <a:cubicBezTo>
                        <a:pt x="42" y="65"/>
                        <a:pt x="43" y="64"/>
                        <a:pt x="43" y="64"/>
                      </a:cubicBezTo>
                      <a:cubicBezTo>
                        <a:pt x="43" y="63"/>
                        <a:pt x="43" y="62"/>
                        <a:pt x="43" y="62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58"/>
                        <a:pt x="46" y="57"/>
                        <a:pt x="46" y="57"/>
                      </a:cubicBezTo>
                      <a:cubicBezTo>
                        <a:pt x="46" y="56"/>
                        <a:pt x="47" y="55"/>
                        <a:pt x="47" y="55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50" y="49"/>
                        <a:pt x="50" y="49"/>
                        <a:pt x="50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48"/>
                        <a:pt x="53" y="44"/>
                        <a:pt x="53" y="44"/>
                      </a:cubicBezTo>
                      <a:cubicBezTo>
                        <a:pt x="53" y="44"/>
                        <a:pt x="55" y="44"/>
                        <a:pt x="55" y="44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56" y="46"/>
                        <a:pt x="56" y="46"/>
                        <a:pt x="56" y="46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6" y="47"/>
                        <a:pt x="56" y="48"/>
                        <a:pt x="56" y="49"/>
                      </a:cubicBezTo>
                      <a:cubicBezTo>
                        <a:pt x="56" y="49"/>
                        <a:pt x="56" y="50"/>
                        <a:pt x="56" y="50"/>
                      </a:cubicBezTo>
                      <a:cubicBezTo>
                        <a:pt x="56" y="50"/>
                        <a:pt x="57" y="51"/>
                        <a:pt x="57" y="51"/>
                      </a:cubicBezTo>
                      <a:cubicBezTo>
                        <a:pt x="57" y="52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9" y="53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3" y="51"/>
                        <a:pt x="63" y="51"/>
                        <a:pt x="63" y="51"/>
                      </a:cubicBezTo>
                      <a:cubicBezTo>
                        <a:pt x="63" y="51"/>
                        <a:pt x="66" y="50"/>
                        <a:pt x="66" y="50"/>
                      </a:cubicBezTo>
                      <a:cubicBezTo>
                        <a:pt x="66" y="50"/>
                        <a:pt x="67" y="48"/>
                        <a:pt x="67" y="48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67" y="46"/>
                        <a:pt x="69" y="44"/>
                        <a:pt x="68" y="42"/>
                      </a:cubicBezTo>
                      <a:cubicBezTo>
                        <a:pt x="68" y="42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5" y="39"/>
                        <a:pt x="62" y="38"/>
                        <a:pt x="63" y="38"/>
                      </a:cubicBezTo>
                      <a:cubicBezTo>
                        <a:pt x="64" y="36"/>
                        <a:pt x="68" y="37"/>
                        <a:pt x="70" y="36"/>
                      </a:cubicBezTo>
                      <a:cubicBezTo>
                        <a:pt x="71" y="36"/>
                        <a:pt x="71" y="34"/>
                        <a:pt x="72" y="33"/>
                      </a:cubicBezTo>
                      <a:cubicBezTo>
                        <a:pt x="73" y="33"/>
                        <a:pt x="75" y="34"/>
                        <a:pt x="75" y="32"/>
                      </a:cubicBezTo>
                      <a:cubicBezTo>
                        <a:pt x="75" y="30"/>
                        <a:pt x="77" y="30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29"/>
                        <a:pt x="74" y="27"/>
                        <a:pt x="73" y="26"/>
                      </a:cubicBezTo>
                      <a:cubicBezTo>
                        <a:pt x="73" y="26"/>
                        <a:pt x="73" y="25"/>
                        <a:pt x="71" y="25"/>
                      </a:cubicBezTo>
                      <a:cubicBezTo>
                        <a:pt x="70" y="25"/>
                        <a:pt x="68" y="23"/>
                        <a:pt x="68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23"/>
                        <a:pt x="62" y="20"/>
                        <a:pt x="62" y="20"/>
                      </a:cubicBezTo>
                      <a:cubicBezTo>
                        <a:pt x="61" y="20"/>
                        <a:pt x="58" y="19"/>
                        <a:pt x="58" y="19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58" y="17"/>
                        <a:pt x="57" y="17"/>
                        <a:pt x="57" y="17"/>
                      </a:cubicBezTo>
                      <a:cubicBezTo>
                        <a:pt x="56" y="17"/>
                        <a:pt x="55" y="18"/>
                        <a:pt x="55" y="18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2" y="19"/>
                        <a:pt x="50" y="19"/>
                        <a:pt x="50" y="19"/>
                      </a:cubicBezTo>
                      <a:cubicBezTo>
                        <a:pt x="49" y="18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7" y="16"/>
                      </a:cubicBezTo>
                      <a:cubicBezTo>
                        <a:pt x="46" y="17"/>
                        <a:pt x="48" y="18"/>
                        <a:pt x="46" y="17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8" y="12"/>
                        <a:pt x="38" y="12"/>
                      </a:cubicBezTo>
                      <a:cubicBezTo>
                        <a:pt x="38" y="12"/>
                        <a:pt x="38" y="10"/>
                        <a:pt x="38" y="10"/>
                      </a:cubicBezTo>
                      <a:cubicBezTo>
                        <a:pt x="37" y="10"/>
                        <a:pt x="34" y="9"/>
                        <a:pt x="34" y="9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2" y="7"/>
                        <a:pt x="30" y="6"/>
                        <a:pt x="30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4" y="2"/>
                        <a:pt x="24" y="2"/>
                      </a:cubicBezTo>
                      <a:cubicBezTo>
                        <a:pt x="25" y="2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1" y="1"/>
                        <a:pt x="21" y="1"/>
                      </a:cubicBezTo>
                      <a:cubicBezTo>
                        <a:pt x="21" y="1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6" y="4"/>
                        <a:pt x="16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7" y="6"/>
                      </a:cubicBezTo>
                      <a:cubicBezTo>
                        <a:pt x="17" y="6"/>
                        <a:pt x="18" y="7"/>
                        <a:pt x="18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50"/>
                        <a:pt x="7" y="50"/>
                        <a:pt x="7" y="50"/>
                      </a:cubicBezTo>
                      <a:cubicBezTo>
                        <a:pt x="7" y="52"/>
                        <a:pt x="7" y="52"/>
                        <a:pt x="7" y="52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4" y="55"/>
                        <a:pt x="4" y="55"/>
                        <a:pt x="4" y="55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1" y="59"/>
                        <a:pt x="11" y="58"/>
                        <a:pt x="12" y="58"/>
                      </a:cubicBezTo>
                      <a:cubicBezTo>
                        <a:pt x="12" y="57"/>
                        <a:pt x="13" y="57"/>
                        <a:pt x="13" y="57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4" y="60"/>
                        <a:pt x="14" y="60"/>
                        <a:pt x="14" y="60"/>
                      </a:cubicBezTo>
                      <a:cubicBezTo>
                        <a:pt x="14" y="60"/>
                        <a:pt x="14" y="61"/>
                        <a:pt x="14" y="61"/>
                      </a:cubicBezTo>
                      <a:cubicBezTo>
                        <a:pt x="14" y="61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3" y="64"/>
                      </a:cubicBezTo>
                      <a:cubicBezTo>
                        <a:pt x="13" y="64"/>
                        <a:pt x="12" y="63"/>
                        <a:pt x="12" y="63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8" y="63"/>
                        <a:pt x="8" y="64"/>
                        <a:pt x="8" y="65"/>
                      </a:cubicBezTo>
                      <a:cubicBezTo>
                        <a:pt x="9" y="65"/>
                        <a:pt x="10" y="65"/>
                        <a:pt x="10" y="65"/>
                      </a:cubicBezTo>
                      <a:cubicBezTo>
                        <a:pt x="10" y="65"/>
                        <a:pt x="12" y="65"/>
                        <a:pt x="12" y="65"/>
                      </a:cubicBezTo>
                      <a:cubicBezTo>
                        <a:pt x="12" y="65"/>
                        <a:pt x="12" y="65"/>
                        <a:pt x="13" y="65"/>
                      </a:cubicBezTo>
                      <a:cubicBezTo>
                        <a:pt x="13" y="65"/>
                        <a:pt x="15" y="65"/>
                        <a:pt x="15" y="65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21" y="69"/>
                        <a:pt x="21" y="69"/>
                        <a:pt x="21" y="69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1"/>
                        <a:pt x="26" y="73"/>
                        <a:pt x="27" y="73"/>
                      </a:cubicBezTo>
                      <a:cubicBezTo>
                        <a:pt x="27" y="73"/>
                        <a:pt x="28" y="75"/>
                        <a:pt x="28" y="75"/>
                      </a:cubicBezTo>
                      <a:cubicBezTo>
                        <a:pt x="30" y="75"/>
                        <a:pt x="30" y="75"/>
                        <a:pt x="30" y="75"/>
                      </a:cubicBezTo>
                      <a:cubicBezTo>
                        <a:pt x="31" y="75"/>
                        <a:pt x="31" y="75"/>
                        <a:pt x="31" y="75"/>
                      </a:cubicBezTo>
                      <a:cubicBezTo>
                        <a:pt x="31" y="75"/>
                        <a:pt x="32" y="76"/>
                        <a:pt x="32" y="76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34" y="79"/>
                        <a:pt x="34" y="79"/>
                        <a:pt x="34" y="79"/>
                      </a:cubicBezTo>
                      <a:cubicBezTo>
                        <a:pt x="34" y="79"/>
                        <a:pt x="34" y="79"/>
                        <a:pt x="34" y="80"/>
                      </a:cubicBezTo>
                      <a:cubicBezTo>
                        <a:pt x="34" y="80"/>
                        <a:pt x="35" y="82"/>
                        <a:pt x="35" y="82"/>
                      </a:cubicBez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83"/>
                        <a:pt x="36" y="83"/>
                        <a:pt x="36" y="84"/>
                      </a:cubicBezTo>
                      <a:cubicBezTo>
                        <a:pt x="36" y="84"/>
                        <a:pt x="36" y="84"/>
                        <a:pt x="36" y="85"/>
                      </a:cubicBezTo>
                      <a:cubicBezTo>
                        <a:pt x="37" y="85"/>
                        <a:pt x="39" y="85"/>
                        <a:pt x="39" y="85"/>
                      </a:cubicBezTo>
                      <a:cubicBezTo>
                        <a:pt x="40" y="86"/>
                        <a:pt x="40" y="86"/>
                        <a:pt x="40" y="86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lnTo>
                        <a:pt x="42" y="8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93">
                  <a:extLst>
                    <a:ext uri="{FF2B5EF4-FFF2-40B4-BE49-F238E27FC236}">
                      <a16:creationId xmlns:a16="http://schemas.microsoft.com/office/drawing/2014/main" id="{48FCBB1A-C555-4782-995C-147BAC4A3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7652" y="3676183"/>
                  <a:ext cx="241875" cy="205626"/>
                </a:xfrm>
                <a:custGeom>
                  <a:avLst/>
                  <a:gdLst>
                    <a:gd name="T0" fmla="*/ 19 w 106"/>
                    <a:gd name="T1" fmla="*/ 90 h 93"/>
                    <a:gd name="T2" fmla="*/ 16 w 106"/>
                    <a:gd name="T3" fmla="*/ 91 h 93"/>
                    <a:gd name="T4" fmla="*/ 14 w 106"/>
                    <a:gd name="T5" fmla="*/ 85 h 93"/>
                    <a:gd name="T6" fmla="*/ 10 w 106"/>
                    <a:gd name="T7" fmla="*/ 83 h 93"/>
                    <a:gd name="T8" fmla="*/ 9 w 106"/>
                    <a:gd name="T9" fmla="*/ 81 h 93"/>
                    <a:gd name="T10" fmla="*/ 5 w 106"/>
                    <a:gd name="T11" fmla="*/ 75 h 93"/>
                    <a:gd name="T12" fmla="*/ 4 w 106"/>
                    <a:gd name="T13" fmla="*/ 72 h 93"/>
                    <a:gd name="T14" fmla="*/ 5 w 106"/>
                    <a:gd name="T15" fmla="*/ 68 h 93"/>
                    <a:gd name="T16" fmla="*/ 3 w 106"/>
                    <a:gd name="T17" fmla="*/ 64 h 93"/>
                    <a:gd name="T18" fmla="*/ 0 w 106"/>
                    <a:gd name="T19" fmla="*/ 59 h 93"/>
                    <a:gd name="T20" fmla="*/ 3 w 106"/>
                    <a:gd name="T21" fmla="*/ 56 h 93"/>
                    <a:gd name="T22" fmla="*/ 2 w 106"/>
                    <a:gd name="T23" fmla="*/ 53 h 93"/>
                    <a:gd name="T24" fmla="*/ 2 w 106"/>
                    <a:gd name="T25" fmla="*/ 49 h 93"/>
                    <a:gd name="T26" fmla="*/ 2 w 106"/>
                    <a:gd name="T27" fmla="*/ 44 h 93"/>
                    <a:gd name="T28" fmla="*/ 3 w 106"/>
                    <a:gd name="T29" fmla="*/ 39 h 93"/>
                    <a:gd name="T30" fmla="*/ 9 w 106"/>
                    <a:gd name="T31" fmla="*/ 39 h 93"/>
                    <a:gd name="T32" fmla="*/ 11 w 106"/>
                    <a:gd name="T33" fmla="*/ 27 h 93"/>
                    <a:gd name="T34" fmla="*/ 23 w 106"/>
                    <a:gd name="T35" fmla="*/ 18 h 93"/>
                    <a:gd name="T36" fmla="*/ 26 w 106"/>
                    <a:gd name="T37" fmla="*/ 21 h 93"/>
                    <a:gd name="T38" fmla="*/ 31 w 106"/>
                    <a:gd name="T39" fmla="*/ 18 h 93"/>
                    <a:gd name="T40" fmla="*/ 42 w 106"/>
                    <a:gd name="T41" fmla="*/ 10 h 93"/>
                    <a:gd name="T42" fmla="*/ 46 w 106"/>
                    <a:gd name="T43" fmla="*/ 11 h 93"/>
                    <a:gd name="T44" fmla="*/ 52 w 106"/>
                    <a:gd name="T45" fmla="*/ 6 h 93"/>
                    <a:gd name="T46" fmla="*/ 57 w 106"/>
                    <a:gd name="T47" fmla="*/ 4 h 93"/>
                    <a:gd name="T48" fmla="*/ 62 w 106"/>
                    <a:gd name="T49" fmla="*/ 3 h 93"/>
                    <a:gd name="T50" fmla="*/ 68 w 106"/>
                    <a:gd name="T51" fmla="*/ 1 h 93"/>
                    <a:gd name="T52" fmla="*/ 73 w 106"/>
                    <a:gd name="T53" fmla="*/ 0 h 93"/>
                    <a:gd name="T54" fmla="*/ 94 w 106"/>
                    <a:gd name="T55" fmla="*/ 15 h 93"/>
                    <a:gd name="T56" fmla="*/ 105 w 106"/>
                    <a:gd name="T57" fmla="*/ 30 h 93"/>
                    <a:gd name="T58" fmla="*/ 106 w 106"/>
                    <a:gd name="T59" fmla="*/ 48 h 93"/>
                    <a:gd name="T60" fmla="*/ 97 w 106"/>
                    <a:gd name="T61" fmla="*/ 51 h 93"/>
                    <a:gd name="T62" fmla="*/ 93 w 106"/>
                    <a:gd name="T63" fmla="*/ 64 h 93"/>
                    <a:gd name="T64" fmla="*/ 72 w 106"/>
                    <a:gd name="T65" fmla="*/ 68 h 93"/>
                    <a:gd name="T66" fmla="*/ 63 w 106"/>
                    <a:gd name="T67" fmla="*/ 76 h 93"/>
                    <a:gd name="T68" fmla="*/ 53 w 106"/>
                    <a:gd name="T69" fmla="*/ 85 h 93"/>
                    <a:gd name="T70" fmla="*/ 41 w 106"/>
                    <a:gd name="T71" fmla="*/ 87 h 93"/>
                    <a:gd name="T72" fmla="*/ 29 w 106"/>
                    <a:gd name="T73" fmla="*/ 90 h 93"/>
                    <a:gd name="T74" fmla="*/ 28 w 106"/>
                    <a:gd name="T75" fmla="*/ 93 h 93"/>
                    <a:gd name="T76" fmla="*/ 27 w 106"/>
                    <a:gd name="T77" fmla="*/ 92 h 93"/>
                    <a:gd name="T78" fmla="*/ 23 w 106"/>
                    <a:gd name="T79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6" h="93">
                      <a:moveTo>
                        <a:pt x="21" y="90"/>
                      </a:moveTo>
                      <a:cubicBezTo>
                        <a:pt x="21" y="90"/>
                        <a:pt x="20" y="90"/>
                        <a:pt x="19" y="90"/>
                      </a:cubicBezTo>
                      <a:cubicBezTo>
                        <a:pt x="18" y="90"/>
                        <a:pt x="17" y="92"/>
                        <a:pt x="16" y="92"/>
                      </a:cubicBezTo>
                      <a:cubicBezTo>
                        <a:pt x="16" y="92"/>
                        <a:pt x="16" y="92"/>
                        <a:pt x="16" y="91"/>
                      </a:cubicBezTo>
                      <a:cubicBezTo>
                        <a:pt x="16" y="90"/>
                        <a:pt x="16" y="90"/>
                        <a:pt x="15" y="89"/>
                      </a:cubicBezTo>
                      <a:cubicBezTo>
                        <a:pt x="15" y="88"/>
                        <a:pt x="15" y="86"/>
                        <a:pt x="14" y="85"/>
                      </a:cubicBezTo>
                      <a:cubicBezTo>
                        <a:pt x="13" y="84"/>
                        <a:pt x="13" y="83"/>
                        <a:pt x="13" y="83"/>
                      </a:cubicBezTo>
                      <a:cubicBezTo>
                        <a:pt x="13" y="83"/>
                        <a:pt x="11" y="83"/>
                        <a:pt x="10" y="83"/>
                      </a:cubicBezTo>
                      <a:cubicBezTo>
                        <a:pt x="10" y="83"/>
                        <a:pt x="9" y="83"/>
                        <a:pt x="9" y="83"/>
                      </a:cubicBezTo>
                      <a:cubicBezTo>
                        <a:pt x="9" y="83"/>
                        <a:pt x="8" y="81"/>
                        <a:pt x="9" y="81"/>
                      </a:cubicBezTo>
                      <a:cubicBezTo>
                        <a:pt x="9" y="80"/>
                        <a:pt x="8" y="79"/>
                        <a:pt x="7" y="78"/>
                      </a:cubicBezTo>
                      <a:cubicBezTo>
                        <a:pt x="7" y="78"/>
                        <a:pt x="5" y="75"/>
                        <a:pt x="5" y="75"/>
                      </a:cubicBezTo>
                      <a:cubicBezTo>
                        <a:pt x="5" y="75"/>
                        <a:pt x="4" y="75"/>
                        <a:pt x="4" y="74"/>
                      </a:cubicBezTo>
                      <a:cubicBezTo>
                        <a:pt x="4" y="73"/>
                        <a:pt x="4" y="72"/>
                        <a:pt x="4" y="72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5" y="69"/>
                        <a:pt x="5" y="68"/>
                      </a:cubicBezTo>
                      <a:cubicBezTo>
                        <a:pt x="5" y="68"/>
                        <a:pt x="6" y="67"/>
                        <a:pt x="5" y="66"/>
                      </a:cubicBezTo>
                      <a:cubicBezTo>
                        <a:pt x="5" y="65"/>
                        <a:pt x="3" y="64"/>
                        <a:pt x="3" y="64"/>
                      </a:cubicBezTo>
                      <a:cubicBezTo>
                        <a:pt x="2" y="63"/>
                        <a:pt x="1" y="62"/>
                        <a:pt x="0" y="61"/>
                      </a:cubicBezTo>
                      <a:cubicBezTo>
                        <a:pt x="0" y="60"/>
                        <a:pt x="0" y="59"/>
                        <a:pt x="0" y="59"/>
                      </a:cubicBezTo>
                      <a:cubicBezTo>
                        <a:pt x="0" y="59"/>
                        <a:pt x="0" y="58"/>
                        <a:pt x="1" y="58"/>
                      </a:cubicBezTo>
                      <a:cubicBezTo>
                        <a:pt x="2" y="57"/>
                        <a:pt x="3" y="57"/>
                        <a:pt x="3" y="56"/>
                      </a:cubicBezTo>
                      <a:cubicBezTo>
                        <a:pt x="3" y="56"/>
                        <a:pt x="4" y="56"/>
                        <a:pt x="4" y="55"/>
                      </a:cubicBezTo>
                      <a:cubicBezTo>
                        <a:pt x="3" y="54"/>
                        <a:pt x="2" y="53"/>
                        <a:pt x="2" y="53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3" y="42"/>
                        <a:pt x="3" y="42"/>
                      </a:cubicBezTo>
                      <a:cubicBezTo>
                        <a:pt x="3" y="41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5" y="40"/>
                        <a:pt x="8" y="39"/>
                        <a:pt x="9" y="39"/>
                      </a:cubicBezTo>
                      <a:cubicBezTo>
                        <a:pt x="11" y="39"/>
                        <a:pt x="11" y="36"/>
                        <a:pt x="10" y="33"/>
                      </a:cubicBezTo>
                      <a:cubicBezTo>
                        <a:pt x="10" y="31"/>
                        <a:pt x="11" y="29"/>
                        <a:pt x="11" y="27"/>
                      </a:cubicBezTo>
                      <a:cubicBezTo>
                        <a:pt x="12" y="25"/>
                        <a:pt x="15" y="24"/>
                        <a:pt x="18" y="22"/>
                      </a:cubicBezTo>
                      <a:cubicBezTo>
                        <a:pt x="20" y="20"/>
                        <a:pt x="20" y="18"/>
                        <a:pt x="23" y="18"/>
                      </a:cubicBezTo>
                      <a:cubicBezTo>
                        <a:pt x="23" y="18"/>
                        <a:pt x="24" y="18"/>
                        <a:pt x="25" y="19"/>
                      </a:cubicBezTo>
                      <a:cubicBezTo>
                        <a:pt x="25" y="19"/>
                        <a:pt x="25" y="20"/>
                        <a:pt x="26" y="21"/>
                      </a:cubicBezTo>
                      <a:cubicBezTo>
                        <a:pt x="26" y="21"/>
                        <a:pt x="26" y="21"/>
                        <a:pt x="27" y="21"/>
                      </a:cubicBezTo>
                      <a:cubicBezTo>
                        <a:pt x="29" y="24"/>
                        <a:pt x="31" y="26"/>
                        <a:pt x="31" y="18"/>
                      </a:cubicBezTo>
                      <a:cubicBezTo>
                        <a:pt x="32" y="11"/>
                        <a:pt x="37" y="13"/>
                        <a:pt x="41" y="11"/>
                      </a:cubicBezTo>
                      <a:cubicBezTo>
                        <a:pt x="41" y="11"/>
                        <a:pt x="41" y="11"/>
                        <a:pt x="42" y="10"/>
                      </a:cubicBezTo>
                      <a:cubicBezTo>
                        <a:pt x="43" y="11"/>
                        <a:pt x="44" y="11"/>
                        <a:pt x="4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6" y="11"/>
                        <a:pt x="49" y="7"/>
                        <a:pt x="49" y="7"/>
                      </a:cubicBezTo>
                      <a:cubicBezTo>
                        <a:pt x="50" y="7"/>
                        <a:pt x="52" y="6"/>
                        <a:pt x="52" y="6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6" y="4"/>
                        <a:pt x="57" y="4"/>
                      </a:cubicBezTo>
                      <a:cubicBezTo>
                        <a:pt x="58" y="4"/>
                        <a:pt x="59" y="4"/>
                        <a:pt x="61" y="4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2" y="3"/>
                        <a:pt x="64" y="1"/>
                        <a:pt x="66" y="1"/>
                      </a:cubicBezTo>
                      <a:cubicBezTo>
                        <a:pt x="68" y="0"/>
                        <a:pt x="68" y="1"/>
                        <a:pt x="68" y="1"/>
                      </a:cubicBezTo>
                      <a:cubicBezTo>
                        <a:pt x="68" y="1"/>
                        <a:pt x="71" y="1"/>
                        <a:pt x="73" y="1"/>
                      </a:cubicBezTo>
                      <a:cubicBezTo>
                        <a:pt x="73" y="1"/>
                        <a:pt x="73" y="0"/>
                        <a:pt x="73" y="0"/>
                      </a:cubicBezTo>
                      <a:cubicBezTo>
                        <a:pt x="76" y="2"/>
                        <a:pt x="76" y="5"/>
                        <a:pt x="79" y="8"/>
                      </a:cubicBezTo>
                      <a:cubicBezTo>
                        <a:pt x="83" y="12"/>
                        <a:pt x="87" y="11"/>
                        <a:pt x="94" y="15"/>
                      </a:cubicBezTo>
                      <a:cubicBezTo>
                        <a:pt x="94" y="16"/>
                        <a:pt x="98" y="19"/>
                        <a:pt x="99" y="22"/>
                      </a:cubicBezTo>
                      <a:cubicBezTo>
                        <a:pt x="100" y="26"/>
                        <a:pt x="104" y="26"/>
                        <a:pt x="105" y="30"/>
                      </a:cubicBezTo>
                      <a:cubicBezTo>
                        <a:pt x="105" y="33"/>
                        <a:pt x="103" y="34"/>
                        <a:pt x="103" y="37"/>
                      </a:cubicBezTo>
                      <a:cubicBezTo>
                        <a:pt x="103" y="40"/>
                        <a:pt x="105" y="47"/>
                        <a:pt x="106" y="48"/>
                      </a:cubicBezTo>
                      <a:cubicBezTo>
                        <a:pt x="106" y="48"/>
                        <a:pt x="106" y="49"/>
                        <a:pt x="106" y="49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8" y="60"/>
                        <a:pt x="98" y="60"/>
                        <a:pt x="98" y="60"/>
                      </a:cubicBezTo>
                      <a:cubicBezTo>
                        <a:pt x="93" y="64"/>
                        <a:pt x="93" y="64"/>
                        <a:pt x="93" y="64"/>
                      </a:cubicBezTo>
                      <a:cubicBezTo>
                        <a:pt x="93" y="64"/>
                        <a:pt x="81" y="66"/>
                        <a:pt x="80" y="66"/>
                      </a:cubicBezTo>
                      <a:cubicBezTo>
                        <a:pt x="79" y="66"/>
                        <a:pt x="74" y="67"/>
                        <a:pt x="72" y="68"/>
                      </a:cubicBezTo>
                      <a:cubicBezTo>
                        <a:pt x="70" y="68"/>
                        <a:pt x="67" y="70"/>
                        <a:pt x="66" y="70"/>
                      </a:cubicBezTo>
                      <a:cubicBezTo>
                        <a:pt x="64" y="71"/>
                        <a:pt x="63" y="76"/>
                        <a:pt x="63" y="76"/>
                      </a:cubicBezTo>
                      <a:cubicBezTo>
                        <a:pt x="63" y="76"/>
                        <a:pt x="60" y="80"/>
                        <a:pt x="59" y="81"/>
                      </a:cubicBezTo>
                      <a:cubicBezTo>
                        <a:pt x="58" y="82"/>
                        <a:pt x="53" y="85"/>
                        <a:pt x="53" y="85"/>
                      </a:cubicBezTo>
                      <a:cubicBezTo>
                        <a:pt x="53" y="85"/>
                        <a:pt x="48" y="85"/>
                        <a:pt x="47" y="85"/>
                      </a:cubicBezTo>
                      <a:cubicBezTo>
                        <a:pt x="45" y="85"/>
                        <a:pt x="43" y="87"/>
                        <a:pt x="41" y="87"/>
                      </a:cubicBezTo>
                      <a:cubicBezTo>
                        <a:pt x="38" y="88"/>
                        <a:pt x="36" y="89"/>
                        <a:pt x="35" y="89"/>
                      </a:cubicBezTo>
                      <a:cubicBezTo>
                        <a:pt x="34" y="89"/>
                        <a:pt x="29" y="90"/>
                        <a:pt x="29" y="90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3"/>
                        <a:pt x="28" y="93"/>
                        <a:pt x="28" y="93"/>
                      </a:cubicBezTo>
                      <a:cubicBezTo>
                        <a:pt x="28" y="93"/>
                        <a:pt x="28" y="93"/>
                        <a:pt x="27" y="93"/>
                      </a:cubicBezTo>
                      <a:cubicBezTo>
                        <a:pt x="27" y="92"/>
                        <a:pt x="27" y="92"/>
                        <a:pt x="27" y="92"/>
                      </a:cubicBezTo>
                      <a:cubicBezTo>
                        <a:pt x="25" y="90"/>
                        <a:pt x="25" y="90"/>
                        <a:pt x="25" y="90"/>
                      </a:cubicBezTo>
                      <a:cubicBezTo>
                        <a:pt x="25" y="90"/>
                        <a:pt x="24" y="91"/>
                        <a:pt x="23" y="91"/>
                      </a:cubicBezTo>
                      <a:cubicBezTo>
                        <a:pt x="22" y="91"/>
                        <a:pt x="22" y="90"/>
                        <a:pt x="21" y="90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875B7CC8-3FB0-4C9C-8F94-485578A7A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8874" y="2851550"/>
                  <a:ext cx="445269" cy="240785"/>
                </a:xfrm>
                <a:custGeom>
                  <a:avLst/>
                  <a:gdLst>
                    <a:gd name="T0" fmla="*/ 32 w 195"/>
                    <a:gd name="T1" fmla="*/ 49 h 109"/>
                    <a:gd name="T2" fmla="*/ 40 w 195"/>
                    <a:gd name="T3" fmla="*/ 37 h 109"/>
                    <a:gd name="T4" fmla="*/ 47 w 195"/>
                    <a:gd name="T5" fmla="*/ 25 h 109"/>
                    <a:gd name="T6" fmla="*/ 53 w 195"/>
                    <a:gd name="T7" fmla="*/ 15 h 109"/>
                    <a:gd name="T8" fmla="*/ 64 w 195"/>
                    <a:gd name="T9" fmla="*/ 13 h 109"/>
                    <a:gd name="T10" fmla="*/ 71 w 195"/>
                    <a:gd name="T11" fmla="*/ 17 h 109"/>
                    <a:gd name="T12" fmla="*/ 78 w 195"/>
                    <a:gd name="T13" fmla="*/ 8 h 109"/>
                    <a:gd name="T14" fmla="*/ 87 w 195"/>
                    <a:gd name="T15" fmla="*/ 10 h 109"/>
                    <a:gd name="T16" fmla="*/ 96 w 195"/>
                    <a:gd name="T17" fmla="*/ 14 h 109"/>
                    <a:gd name="T18" fmla="*/ 97 w 195"/>
                    <a:gd name="T19" fmla="*/ 22 h 109"/>
                    <a:gd name="T20" fmla="*/ 102 w 195"/>
                    <a:gd name="T21" fmla="*/ 23 h 109"/>
                    <a:gd name="T22" fmla="*/ 106 w 195"/>
                    <a:gd name="T23" fmla="*/ 23 h 109"/>
                    <a:gd name="T24" fmla="*/ 108 w 195"/>
                    <a:gd name="T25" fmla="*/ 20 h 109"/>
                    <a:gd name="T26" fmla="*/ 111 w 195"/>
                    <a:gd name="T27" fmla="*/ 15 h 109"/>
                    <a:gd name="T28" fmla="*/ 114 w 195"/>
                    <a:gd name="T29" fmla="*/ 12 h 109"/>
                    <a:gd name="T30" fmla="*/ 118 w 195"/>
                    <a:gd name="T31" fmla="*/ 9 h 109"/>
                    <a:gd name="T32" fmla="*/ 123 w 195"/>
                    <a:gd name="T33" fmla="*/ 9 h 109"/>
                    <a:gd name="T34" fmla="*/ 126 w 195"/>
                    <a:gd name="T35" fmla="*/ 8 h 109"/>
                    <a:gd name="T36" fmla="*/ 131 w 195"/>
                    <a:gd name="T37" fmla="*/ 9 h 109"/>
                    <a:gd name="T38" fmla="*/ 135 w 195"/>
                    <a:gd name="T39" fmla="*/ 11 h 109"/>
                    <a:gd name="T40" fmla="*/ 142 w 195"/>
                    <a:gd name="T41" fmla="*/ 7 h 109"/>
                    <a:gd name="T42" fmla="*/ 145 w 195"/>
                    <a:gd name="T43" fmla="*/ 4 h 109"/>
                    <a:gd name="T44" fmla="*/ 148 w 195"/>
                    <a:gd name="T45" fmla="*/ 1 h 109"/>
                    <a:gd name="T46" fmla="*/ 154 w 195"/>
                    <a:gd name="T47" fmla="*/ 2 h 109"/>
                    <a:gd name="T48" fmla="*/ 162 w 195"/>
                    <a:gd name="T49" fmla="*/ 1 h 109"/>
                    <a:gd name="T50" fmla="*/ 168 w 195"/>
                    <a:gd name="T51" fmla="*/ 1 h 109"/>
                    <a:gd name="T52" fmla="*/ 173 w 195"/>
                    <a:gd name="T53" fmla="*/ 4 h 109"/>
                    <a:gd name="T54" fmla="*/ 175 w 195"/>
                    <a:gd name="T55" fmla="*/ 9 h 109"/>
                    <a:gd name="T56" fmla="*/ 183 w 195"/>
                    <a:gd name="T57" fmla="*/ 10 h 109"/>
                    <a:gd name="T58" fmla="*/ 187 w 195"/>
                    <a:gd name="T59" fmla="*/ 11 h 109"/>
                    <a:gd name="T60" fmla="*/ 195 w 195"/>
                    <a:gd name="T61" fmla="*/ 12 h 109"/>
                    <a:gd name="T62" fmla="*/ 193 w 195"/>
                    <a:gd name="T63" fmla="*/ 20 h 109"/>
                    <a:gd name="T64" fmla="*/ 192 w 195"/>
                    <a:gd name="T65" fmla="*/ 27 h 109"/>
                    <a:gd name="T66" fmla="*/ 191 w 195"/>
                    <a:gd name="T67" fmla="*/ 33 h 109"/>
                    <a:gd name="T68" fmla="*/ 188 w 195"/>
                    <a:gd name="T69" fmla="*/ 39 h 109"/>
                    <a:gd name="T70" fmla="*/ 188 w 195"/>
                    <a:gd name="T71" fmla="*/ 47 h 109"/>
                    <a:gd name="T72" fmla="*/ 186 w 195"/>
                    <a:gd name="T73" fmla="*/ 52 h 109"/>
                    <a:gd name="T74" fmla="*/ 169 w 195"/>
                    <a:gd name="T75" fmla="*/ 49 h 109"/>
                    <a:gd name="T76" fmla="*/ 146 w 195"/>
                    <a:gd name="T77" fmla="*/ 50 h 109"/>
                    <a:gd name="T78" fmla="*/ 126 w 195"/>
                    <a:gd name="T79" fmla="*/ 70 h 109"/>
                    <a:gd name="T80" fmla="*/ 110 w 195"/>
                    <a:gd name="T81" fmla="*/ 78 h 109"/>
                    <a:gd name="T82" fmla="*/ 94 w 195"/>
                    <a:gd name="T83" fmla="*/ 85 h 109"/>
                    <a:gd name="T84" fmla="*/ 73 w 195"/>
                    <a:gd name="T85" fmla="*/ 96 h 109"/>
                    <a:gd name="T86" fmla="*/ 47 w 195"/>
                    <a:gd name="T87" fmla="*/ 107 h 109"/>
                    <a:gd name="T88" fmla="*/ 22 w 195"/>
                    <a:gd name="T89" fmla="*/ 98 h 109"/>
                    <a:gd name="T90" fmla="*/ 14 w 195"/>
                    <a:gd name="T91" fmla="*/ 102 h 109"/>
                    <a:gd name="T92" fmla="*/ 4 w 195"/>
                    <a:gd name="T93" fmla="*/ 88 h 109"/>
                    <a:gd name="T94" fmla="*/ 0 w 195"/>
                    <a:gd name="T95" fmla="*/ 84 h 109"/>
                    <a:gd name="T96" fmla="*/ 2 w 195"/>
                    <a:gd name="T97" fmla="*/ 75 h 109"/>
                    <a:gd name="T98" fmla="*/ 3 w 195"/>
                    <a:gd name="T99" fmla="*/ 68 h 109"/>
                    <a:gd name="T100" fmla="*/ 5 w 195"/>
                    <a:gd name="T101" fmla="*/ 60 h 109"/>
                    <a:gd name="T102" fmla="*/ 9 w 195"/>
                    <a:gd name="T103" fmla="*/ 55 h 109"/>
                    <a:gd name="T104" fmla="*/ 16 w 195"/>
                    <a:gd name="T105" fmla="*/ 57 h 109"/>
                    <a:gd name="T106" fmla="*/ 22 w 195"/>
                    <a:gd name="T107" fmla="*/ 5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5" h="109">
                      <a:moveTo>
                        <a:pt x="26" y="54"/>
                      </a:move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9" y="52"/>
                        <a:pt x="29" y="49"/>
                        <a:pt x="30" y="50"/>
                      </a:cubicBezTo>
                      <a:cubicBezTo>
                        <a:pt x="30" y="50"/>
                        <a:pt x="32" y="49"/>
                        <a:pt x="32" y="49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39" y="30"/>
                        <a:pt x="40" y="30"/>
                      </a:cubicBezTo>
                      <a:cubicBezTo>
                        <a:pt x="41" y="30"/>
                        <a:pt x="44" y="28"/>
                        <a:pt x="44" y="28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56" y="14"/>
                        <a:pt x="56" y="14"/>
                        <a:pt x="56" y="14"/>
                      </a:cubicBezTo>
                      <a:cubicBezTo>
                        <a:pt x="56" y="14"/>
                        <a:pt x="57" y="14"/>
                        <a:pt x="58" y="14"/>
                      </a:cubicBezTo>
                      <a:cubicBezTo>
                        <a:pt x="59" y="14"/>
                        <a:pt x="60" y="13"/>
                        <a:pt x="60" y="13"/>
                      </a:cubicBezTo>
                      <a:cubicBezTo>
                        <a:pt x="61" y="13"/>
                        <a:pt x="64" y="13"/>
                        <a:pt x="64" y="13"/>
                      </a:cubicBezTo>
                      <a:cubicBezTo>
                        <a:pt x="64" y="13"/>
                        <a:pt x="66" y="11"/>
                        <a:pt x="66" y="12"/>
                      </a:cubicBezTo>
                      <a:cubicBezTo>
                        <a:pt x="66" y="14"/>
                        <a:pt x="66" y="15"/>
                        <a:pt x="66" y="15"/>
                      </a:cubicBezTo>
                      <a:cubicBezTo>
                        <a:pt x="67" y="16"/>
                        <a:pt x="68" y="18"/>
                        <a:pt x="68" y="18"/>
                      </a:cubicBezTo>
                      <a:cubicBezTo>
                        <a:pt x="68" y="18"/>
                        <a:pt x="70" y="18"/>
                        <a:pt x="71" y="17"/>
                      </a:cubicBezTo>
                      <a:cubicBezTo>
                        <a:pt x="72" y="16"/>
                        <a:pt x="74" y="15"/>
                        <a:pt x="74" y="15"/>
                      </a:cubicBezTo>
                      <a:cubicBezTo>
                        <a:pt x="74" y="15"/>
                        <a:pt x="76" y="17"/>
                        <a:pt x="76" y="16"/>
                      </a:cubicBezTo>
                      <a:cubicBezTo>
                        <a:pt x="76" y="15"/>
                        <a:pt x="76" y="11"/>
                        <a:pt x="76" y="11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78" y="8"/>
                        <a:pt x="80" y="8"/>
                        <a:pt x="80" y="7"/>
                      </a:cubicBezTo>
                      <a:cubicBezTo>
                        <a:pt x="80" y="6"/>
                        <a:pt x="82" y="4"/>
                        <a:pt x="82" y="4"/>
                      </a:cubicBezTo>
                      <a:cubicBezTo>
                        <a:pt x="85" y="4"/>
                        <a:pt x="85" y="4"/>
                        <a:pt x="85" y="4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90" y="12"/>
                        <a:pt x="90" y="12"/>
                        <a:pt x="90" y="12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3" y="14"/>
                        <a:pt x="93" y="14"/>
                        <a:pt x="93" y="14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8" y="17"/>
                        <a:pt x="98" y="17"/>
                        <a:pt x="98" y="17"/>
                      </a:cubicBezTo>
                      <a:cubicBezTo>
                        <a:pt x="99" y="20"/>
                        <a:pt x="99" y="20"/>
                        <a:pt x="99" y="20"/>
                      </a:cubicBezTo>
                      <a:cubicBezTo>
                        <a:pt x="97" y="22"/>
                        <a:pt x="97" y="22"/>
                        <a:pt x="97" y="22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8" y="24"/>
                        <a:pt x="98" y="24"/>
                        <a:pt x="98" y="24"/>
                      </a:cubicBezTo>
                      <a:cubicBezTo>
                        <a:pt x="98" y="24"/>
                        <a:pt x="99" y="24"/>
                        <a:pt x="99" y="24"/>
                      </a:cubicBezTo>
                      <a:cubicBezTo>
                        <a:pt x="99" y="24"/>
                        <a:pt x="101" y="23"/>
                        <a:pt x="102" y="23"/>
                      </a:cubicBezTo>
                      <a:cubicBezTo>
                        <a:pt x="102" y="23"/>
                        <a:pt x="102" y="22"/>
                        <a:pt x="102" y="22"/>
                      </a:cubicBezTo>
                      <a:cubicBezTo>
                        <a:pt x="102" y="22"/>
                        <a:pt x="104" y="21"/>
                        <a:pt x="104" y="21"/>
                      </a:cubicBezTo>
                      <a:cubicBezTo>
                        <a:pt x="104" y="21"/>
                        <a:pt x="105" y="21"/>
                        <a:pt x="105" y="21"/>
                      </a:cubicBezTo>
                      <a:cubicBezTo>
                        <a:pt x="105" y="22"/>
                        <a:pt x="106" y="23"/>
                        <a:pt x="106" y="23"/>
                      </a:cubicBezTo>
                      <a:cubicBezTo>
                        <a:pt x="106" y="23"/>
                        <a:pt x="107" y="22"/>
                        <a:pt x="107" y="23"/>
                      </a:cubicBezTo>
                      <a:cubicBezTo>
                        <a:pt x="107" y="23"/>
                        <a:pt x="108" y="23"/>
                        <a:pt x="108" y="23"/>
                      </a:cubicBezTo>
                      <a:cubicBezTo>
                        <a:pt x="108" y="23"/>
                        <a:pt x="108" y="23"/>
                        <a:pt x="108" y="22"/>
                      </a:cubicBezTo>
                      <a:cubicBezTo>
                        <a:pt x="108" y="20"/>
                        <a:pt x="108" y="20"/>
                        <a:pt x="108" y="20"/>
                      </a:cubicBezTo>
                      <a:cubicBezTo>
                        <a:pt x="108" y="19"/>
                        <a:pt x="108" y="18"/>
                        <a:pt x="108" y="18"/>
                      </a:cubicBezTo>
                      <a:cubicBezTo>
                        <a:pt x="109" y="17"/>
                        <a:pt x="109" y="17"/>
                        <a:pt x="109" y="16"/>
                      </a:cubicBezTo>
                      <a:cubicBezTo>
                        <a:pt x="109" y="16"/>
                        <a:pt x="108" y="15"/>
                        <a:pt x="109" y="15"/>
                      </a:cubicBezTo>
                      <a:cubicBezTo>
                        <a:pt x="110" y="15"/>
                        <a:pt x="111" y="15"/>
                        <a:pt x="111" y="15"/>
                      </a:cubicBezTo>
                      <a:cubicBezTo>
                        <a:pt x="111" y="15"/>
                        <a:pt x="111" y="14"/>
                        <a:pt x="111" y="14"/>
                      </a:cubicBezTo>
                      <a:cubicBezTo>
                        <a:pt x="111" y="14"/>
                        <a:pt x="112" y="13"/>
                        <a:pt x="113" y="13"/>
                      </a:cubicBezTo>
                      <a:cubicBezTo>
                        <a:pt x="113" y="13"/>
                        <a:pt x="113" y="14"/>
                        <a:pt x="114" y="13"/>
                      </a:cubicBezTo>
                      <a:cubicBezTo>
                        <a:pt x="115" y="12"/>
                        <a:pt x="114" y="12"/>
                        <a:pt x="114" y="12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5" y="10"/>
                        <a:pt x="114" y="11"/>
                        <a:pt x="116" y="11"/>
                      </a:cubicBezTo>
                      <a:cubicBezTo>
                        <a:pt x="117" y="10"/>
                        <a:pt x="118" y="10"/>
                        <a:pt x="118" y="10"/>
                      </a:cubicBezTo>
                      <a:cubicBezTo>
                        <a:pt x="118" y="10"/>
                        <a:pt x="118" y="9"/>
                        <a:pt x="118" y="9"/>
                      </a:cubicBezTo>
                      <a:cubicBezTo>
                        <a:pt x="120" y="8"/>
                        <a:pt x="120" y="8"/>
                        <a:pt x="120" y="8"/>
                      </a:cubicBezTo>
                      <a:cubicBezTo>
                        <a:pt x="120" y="8"/>
                        <a:pt x="120" y="9"/>
                        <a:pt x="120" y="9"/>
                      </a:cubicBezTo>
                      <a:cubicBezTo>
                        <a:pt x="120" y="9"/>
                        <a:pt x="121" y="9"/>
                        <a:pt x="122" y="9"/>
                      </a:cubicBezTo>
                      <a:cubicBezTo>
                        <a:pt x="122" y="9"/>
                        <a:pt x="123" y="10"/>
                        <a:pt x="123" y="9"/>
                      </a:cubicBezTo>
                      <a:cubicBezTo>
                        <a:pt x="123" y="9"/>
                        <a:pt x="124" y="9"/>
                        <a:pt x="124" y="8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8"/>
                        <a:pt x="124" y="7"/>
                        <a:pt x="125" y="7"/>
                      </a:cubicBezTo>
                      <a:cubicBezTo>
                        <a:pt x="126" y="8"/>
                        <a:pt x="125" y="8"/>
                        <a:pt x="126" y="8"/>
                      </a:cubicBezTo>
                      <a:cubicBezTo>
                        <a:pt x="126" y="7"/>
                        <a:pt x="128" y="6"/>
                        <a:pt x="128" y="6"/>
                      </a:cubicBezTo>
                      <a:cubicBezTo>
                        <a:pt x="128" y="6"/>
                        <a:pt x="128" y="6"/>
                        <a:pt x="129" y="8"/>
                      </a:cubicBezTo>
                      <a:cubicBezTo>
                        <a:pt x="129" y="9"/>
                        <a:pt x="130" y="9"/>
                        <a:pt x="131" y="9"/>
                      </a:cubicBezTo>
                      <a:cubicBezTo>
                        <a:pt x="131" y="9"/>
                        <a:pt x="131" y="9"/>
                        <a:pt x="131" y="9"/>
                      </a:cubicBezTo>
                      <a:cubicBezTo>
                        <a:pt x="131" y="10"/>
                        <a:pt x="132" y="11"/>
                        <a:pt x="132" y="11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34" y="10"/>
                        <a:pt x="134" y="10"/>
                        <a:pt x="134" y="10"/>
                      </a:cubicBezTo>
                      <a:cubicBezTo>
                        <a:pt x="134" y="10"/>
                        <a:pt x="134" y="11"/>
                        <a:pt x="135" y="11"/>
                      </a:cubicBezTo>
                      <a:cubicBezTo>
                        <a:pt x="136" y="11"/>
                        <a:pt x="137" y="12"/>
                        <a:pt x="137" y="12"/>
                      </a:cubicBezTo>
                      <a:cubicBezTo>
                        <a:pt x="137" y="11"/>
                        <a:pt x="138" y="10"/>
                        <a:pt x="138" y="10"/>
                      </a:cubicBezTo>
                      <a:cubicBezTo>
                        <a:pt x="138" y="9"/>
                        <a:pt x="138" y="9"/>
                        <a:pt x="139" y="8"/>
                      </a:cubicBezTo>
                      <a:cubicBezTo>
                        <a:pt x="139" y="8"/>
                        <a:pt x="142" y="7"/>
                        <a:pt x="142" y="7"/>
                      </a:cubicBezTo>
                      <a:cubicBezTo>
                        <a:pt x="142" y="7"/>
                        <a:pt x="141" y="5"/>
                        <a:pt x="140" y="5"/>
                      </a:cubicBezTo>
                      <a:cubicBezTo>
                        <a:pt x="140" y="5"/>
                        <a:pt x="139" y="4"/>
                        <a:pt x="141" y="3"/>
                      </a:cubicBezTo>
                      <a:cubicBezTo>
                        <a:pt x="142" y="3"/>
                        <a:pt x="143" y="3"/>
                        <a:pt x="143" y="3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6" y="2"/>
                        <a:pt x="146" y="2"/>
                        <a:pt x="146" y="2"/>
                      </a:cubicBezTo>
                      <a:cubicBezTo>
                        <a:pt x="146" y="2"/>
                        <a:pt x="147" y="1"/>
                        <a:pt x="147" y="1"/>
                      </a:cubicBezTo>
                      <a:cubicBezTo>
                        <a:pt x="147" y="1"/>
                        <a:pt x="148" y="1"/>
                        <a:pt x="148" y="1"/>
                      </a:cubicBezTo>
                      <a:cubicBezTo>
                        <a:pt x="149" y="1"/>
                        <a:pt x="150" y="1"/>
                        <a:pt x="150" y="1"/>
                      </a:cubicBezTo>
                      <a:cubicBezTo>
                        <a:pt x="150" y="1"/>
                        <a:pt x="151" y="2"/>
                        <a:pt x="151" y="2"/>
                      </a:cubicBezTo>
                      <a:cubicBezTo>
                        <a:pt x="152" y="2"/>
                        <a:pt x="153" y="2"/>
                        <a:pt x="153" y="2"/>
                      </a:cubicBezTo>
                      <a:cubicBezTo>
                        <a:pt x="153" y="2"/>
                        <a:pt x="154" y="3"/>
                        <a:pt x="154" y="2"/>
                      </a:cubicBezTo>
                      <a:cubicBezTo>
                        <a:pt x="155" y="2"/>
                        <a:pt x="155" y="1"/>
                        <a:pt x="155" y="1"/>
                      </a:cubicBezTo>
                      <a:cubicBezTo>
                        <a:pt x="155" y="1"/>
                        <a:pt x="159" y="0"/>
                        <a:pt x="159" y="0"/>
                      </a:cubicBezTo>
                      <a:cubicBezTo>
                        <a:pt x="159" y="0"/>
                        <a:pt x="160" y="0"/>
                        <a:pt x="160" y="0"/>
                      </a:cubicBezTo>
                      <a:cubicBezTo>
                        <a:pt x="161" y="1"/>
                        <a:pt x="162" y="1"/>
                        <a:pt x="162" y="1"/>
                      </a:cubicBezTo>
                      <a:cubicBezTo>
                        <a:pt x="163" y="1"/>
                        <a:pt x="164" y="2"/>
                        <a:pt x="164" y="2"/>
                      </a:cubicBezTo>
                      <a:cubicBezTo>
                        <a:pt x="165" y="3"/>
                        <a:pt x="166" y="3"/>
                        <a:pt x="166" y="3"/>
                      </a:cubicBezTo>
                      <a:cubicBezTo>
                        <a:pt x="166" y="3"/>
                        <a:pt x="166" y="1"/>
                        <a:pt x="166" y="1"/>
                      </a:cubicBezTo>
                      <a:cubicBezTo>
                        <a:pt x="167" y="1"/>
                        <a:pt x="168" y="1"/>
                        <a:pt x="168" y="1"/>
                      </a:cubicBez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9" y="2"/>
                        <a:pt x="170" y="3"/>
                        <a:pt x="171" y="3"/>
                      </a:cubicBezTo>
                      <a:cubicBezTo>
                        <a:pt x="171" y="3"/>
                        <a:pt x="172" y="2"/>
                        <a:pt x="172" y="2"/>
                      </a:cubicBezTo>
                      <a:cubicBezTo>
                        <a:pt x="172" y="3"/>
                        <a:pt x="173" y="3"/>
                        <a:pt x="173" y="4"/>
                      </a:cubicBezTo>
                      <a:cubicBezTo>
                        <a:pt x="173" y="4"/>
                        <a:pt x="174" y="5"/>
                        <a:pt x="174" y="5"/>
                      </a:cubicBezTo>
                      <a:cubicBezTo>
                        <a:pt x="174" y="6"/>
                        <a:pt x="175" y="6"/>
                        <a:pt x="175" y="6"/>
                      </a:cubicBezTo>
                      <a:cubicBezTo>
                        <a:pt x="175" y="7"/>
                        <a:pt x="175" y="8"/>
                        <a:pt x="175" y="8"/>
                      </a:cubicBezTo>
                      <a:cubicBezTo>
                        <a:pt x="175" y="8"/>
                        <a:pt x="175" y="8"/>
                        <a:pt x="175" y="9"/>
                      </a:cubicBezTo>
                      <a:cubicBezTo>
                        <a:pt x="176" y="9"/>
                        <a:pt x="179" y="9"/>
                        <a:pt x="179" y="9"/>
                      </a:cubicBezTo>
                      <a:cubicBezTo>
                        <a:pt x="179" y="9"/>
                        <a:pt x="180" y="9"/>
                        <a:pt x="180" y="10"/>
                      </a:cubicBezTo>
                      <a:cubicBezTo>
                        <a:pt x="180" y="10"/>
                        <a:pt x="182" y="10"/>
                        <a:pt x="182" y="10"/>
                      </a:cubicBezTo>
                      <a:cubicBezTo>
                        <a:pt x="182" y="10"/>
                        <a:pt x="183" y="9"/>
                        <a:pt x="183" y="10"/>
                      </a:cubicBezTo>
                      <a:cubicBezTo>
                        <a:pt x="183" y="10"/>
                        <a:pt x="183" y="11"/>
                        <a:pt x="183" y="11"/>
                      </a:cubicBezTo>
                      <a:cubicBezTo>
                        <a:pt x="185" y="11"/>
                        <a:pt x="185" y="11"/>
                        <a:pt x="185" y="11"/>
                      </a:cubicBezTo>
                      <a:cubicBezTo>
                        <a:pt x="186" y="11"/>
                        <a:pt x="186" y="11"/>
                        <a:pt x="186" y="11"/>
                      </a:cubicBezTo>
                      <a:cubicBezTo>
                        <a:pt x="186" y="11"/>
                        <a:pt x="187" y="10"/>
                        <a:pt x="187" y="11"/>
                      </a:cubicBezTo>
                      <a:cubicBezTo>
                        <a:pt x="187" y="11"/>
                        <a:pt x="188" y="11"/>
                        <a:pt x="188" y="11"/>
                      </a:cubicBezTo>
                      <a:cubicBezTo>
                        <a:pt x="188" y="11"/>
                        <a:pt x="190" y="12"/>
                        <a:pt x="190" y="12"/>
                      </a:cubicBezTo>
                      <a:cubicBezTo>
                        <a:pt x="190" y="12"/>
                        <a:pt x="191" y="12"/>
                        <a:pt x="192" y="12"/>
                      </a:cubicBezTo>
                      <a:cubicBezTo>
                        <a:pt x="192" y="12"/>
                        <a:pt x="195" y="12"/>
                        <a:pt x="195" y="12"/>
                      </a:cubicBezTo>
                      <a:cubicBezTo>
                        <a:pt x="195" y="12"/>
                        <a:pt x="195" y="13"/>
                        <a:pt x="195" y="14"/>
                      </a:cubicBezTo>
                      <a:cubicBezTo>
                        <a:pt x="195" y="14"/>
                        <a:pt x="195" y="16"/>
                        <a:pt x="195" y="16"/>
                      </a:cubicBezTo>
                      <a:cubicBezTo>
                        <a:pt x="195" y="16"/>
                        <a:pt x="194" y="17"/>
                        <a:pt x="194" y="18"/>
                      </a:cubicBezTo>
                      <a:cubicBezTo>
                        <a:pt x="193" y="18"/>
                        <a:pt x="193" y="20"/>
                        <a:pt x="193" y="20"/>
                      </a:cubicBezTo>
                      <a:cubicBezTo>
                        <a:pt x="193" y="20"/>
                        <a:pt x="193" y="21"/>
                        <a:pt x="193" y="21"/>
                      </a:cubicBezTo>
                      <a:cubicBezTo>
                        <a:pt x="193" y="21"/>
                        <a:pt x="193" y="23"/>
                        <a:pt x="193" y="23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25"/>
                        <a:pt x="191" y="26"/>
                        <a:pt x="192" y="27"/>
                      </a:cubicBezTo>
                      <a:cubicBezTo>
                        <a:pt x="192" y="27"/>
                        <a:pt x="192" y="28"/>
                        <a:pt x="192" y="28"/>
                      </a:cubicBezTo>
                      <a:cubicBezTo>
                        <a:pt x="193" y="29"/>
                        <a:pt x="193" y="29"/>
                        <a:pt x="193" y="29"/>
                      </a:cubicBezTo>
                      <a:cubicBezTo>
                        <a:pt x="191" y="31"/>
                        <a:pt x="191" y="31"/>
                        <a:pt x="191" y="31"/>
                      </a:cubicBezTo>
                      <a:cubicBezTo>
                        <a:pt x="191" y="33"/>
                        <a:pt x="191" y="33"/>
                        <a:pt x="191" y="33"/>
                      </a:cubicBezTo>
                      <a:cubicBezTo>
                        <a:pt x="191" y="33"/>
                        <a:pt x="192" y="34"/>
                        <a:pt x="191" y="35"/>
                      </a:cubicBezTo>
                      <a:cubicBezTo>
                        <a:pt x="191" y="35"/>
                        <a:pt x="190" y="36"/>
                        <a:pt x="190" y="36"/>
                      </a:cubicBezTo>
                      <a:cubicBezTo>
                        <a:pt x="190" y="36"/>
                        <a:pt x="188" y="38"/>
                        <a:pt x="188" y="38"/>
                      </a:cubicBezTo>
                      <a:cubicBezTo>
                        <a:pt x="188" y="38"/>
                        <a:pt x="188" y="39"/>
                        <a:pt x="188" y="39"/>
                      </a:cubicBezTo>
                      <a:cubicBezTo>
                        <a:pt x="188" y="39"/>
                        <a:pt x="187" y="41"/>
                        <a:pt x="187" y="41"/>
                      </a:cubicBezTo>
                      <a:cubicBezTo>
                        <a:pt x="187" y="41"/>
                        <a:pt x="187" y="44"/>
                        <a:pt x="187" y="44"/>
                      </a:cubicBezTo>
                      <a:cubicBezTo>
                        <a:pt x="187" y="44"/>
                        <a:pt x="188" y="45"/>
                        <a:pt x="188" y="45"/>
                      </a:cubicBezTo>
                      <a:cubicBezTo>
                        <a:pt x="188" y="45"/>
                        <a:pt x="188" y="46"/>
                        <a:pt x="188" y="47"/>
                      </a:cubicBezTo>
                      <a:cubicBezTo>
                        <a:pt x="187" y="47"/>
                        <a:pt x="188" y="48"/>
                        <a:pt x="188" y="49"/>
                      </a:cubicBezTo>
                      <a:cubicBezTo>
                        <a:pt x="188" y="49"/>
                        <a:pt x="188" y="50"/>
                        <a:pt x="188" y="50"/>
                      </a:cubicBezTo>
                      <a:cubicBezTo>
                        <a:pt x="187" y="52"/>
                        <a:pt x="187" y="52"/>
                        <a:pt x="187" y="52"/>
                      </a:cubicBezTo>
                      <a:cubicBezTo>
                        <a:pt x="186" y="52"/>
                        <a:pt x="186" y="52"/>
                        <a:pt x="186" y="52"/>
                      </a:cubicBezTo>
                      <a:cubicBezTo>
                        <a:pt x="187" y="55"/>
                        <a:pt x="187" y="55"/>
                        <a:pt x="187" y="55"/>
                      </a:cubicBezTo>
                      <a:cubicBezTo>
                        <a:pt x="185" y="57"/>
                        <a:pt x="185" y="57"/>
                        <a:pt x="185" y="57"/>
                      </a:cubicBezTo>
                      <a:cubicBezTo>
                        <a:pt x="177" y="57"/>
                        <a:pt x="177" y="57"/>
                        <a:pt x="177" y="57"/>
                      </a:cubicBezTo>
                      <a:cubicBezTo>
                        <a:pt x="169" y="49"/>
                        <a:pt x="169" y="49"/>
                        <a:pt x="169" y="49"/>
                      </a:cubicBezTo>
                      <a:cubicBezTo>
                        <a:pt x="163" y="48"/>
                        <a:pt x="163" y="48"/>
                        <a:pt x="163" y="48"/>
                      </a:cubicBezTo>
                      <a:cubicBezTo>
                        <a:pt x="158" y="52"/>
                        <a:pt x="158" y="52"/>
                        <a:pt x="158" y="52"/>
                      </a:cubicBezTo>
                      <a:cubicBezTo>
                        <a:pt x="151" y="53"/>
                        <a:pt x="151" y="53"/>
                        <a:pt x="151" y="53"/>
                      </a:cubicBezTo>
                      <a:cubicBezTo>
                        <a:pt x="146" y="50"/>
                        <a:pt x="146" y="50"/>
                        <a:pt x="146" y="50"/>
                      </a:cubicBezTo>
                      <a:cubicBezTo>
                        <a:pt x="132" y="54"/>
                        <a:pt x="132" y="54"/>
                        <a:pt x="132" y="54"/>
                      </a:cubicBezTo>
                      <a:cubicBezTo>
                        <a:pt x="131" y="57"/>
                        <a:pt x="131" y="57"/>
                        <a:pt x="131" y="57"/>
                      </a:cubicBezTo>
                      <a:cubicBezTo>
                        <a:pt x="129" y="64"/>
                        <a:pt x="129" y="64"/>
                        <a:pt x="129" y="64"/>
                      </a:cubicBezTo>
                      <a:cubicBezTo>
                        <a:pt x="126" y="70"/>
                        <a:pt x="126" y="70"/>
                        <a:pt x="126" y="70"/>
                      </a:cubicBezTo>
                      <a:cubicBezTo>
                        <a:pt x="122" y="72"/>
                        <a:pt x="122" y="72"/>
                        <a:pt x="122" y="72"/>
                      </a:cubicBezTo>
                      <a:cubicBezTo>
                        <a:pt x="119" y="74"/>
                        <a:pt x="119" y="74"/>
                        <a:pt x="119" y="74"/>
                      </a:cubicBezTo>
                      <a:cubicBezTo>
                        <a:pt x="116" y="78"/>
                        <a:pt x="116" y="78"/>
                        <a:pt x="116" y="78"/>
                      </a:cubicBezTo>
                      <a:cubicBezTo>
                        <a:pt x="110" y="78"/>
                        <a:pt x="110" y="78"/>
                        <a:pt x="110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0" y="78"/>
                        <a:pt x="100" y="78"/>
                        <a:pt x="100" y="78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94" y="85"/>
                        <a:pt x="94" y="85"/>
                        <a:pt x="94" y="85"/>
                      </a:cubicBezTo>
                      <a:cubicBezTo>
                        <a:pt x="87" y="86"/>
                        <a:pt x="87" y="86"/>
                        <a:pt x="87" y="86"/>
                      </a:cubicBezTo>
                      <a:cubicBezTo>
                        <a:pt x="78" y="89"/>
                        <a:pt x="78" y="89"/>
                        <a:pt x="78" y="89"/>
                      </a:cubicBezTo>
                      <a:cubicBezTo>
                        <a:pt x="73" y="94"/>
                        <a:pt x="73" y="94"/>
                        <a:pt x="73" y="94"/>
                      </a:cubicBezTo>
                      <a:cubicBezTo>
                        <a:pt x="73" y="96"/>
                        <a:pt x="73" y="96"/>
                        <a:pt x="73" y="96"/>
                      </a:cubicBezTo>
                      <a:cubicBezTo>
                        <a:pt x="73" y="96"/>
                        <a:pt x="77" y="99"/>
                        <a:pt x="79" y="100"/>
                      </a:cubicBezTo>
                      <a:cubicBezTo>
                        <a:pt x="81" y="102"/>
                        <a:pt x="75" y="103"/>
                        <a:pt x="74" y="104"/>
                      </a:cubicBezTo>
                      <a:cubicBezTo>
                        <a:pt x="73" y="105"/>
                        <a:pt x="64" y="106"/>
                        <a:pt x="64" y="106"/>
                      </a:cubicBezTo>
                      <a:cubicBezTo>
                        <a:pt x="47" y="107"/>
                        <a:pt x="47" y="107"/>
                        <a:pt x="47" y="107"/>
                      </a:cubicBezTo>
                      <a:cubicBezTo>
                        <a:pt x="38" y="109"/>
                        <a:pt x="38" y="109"/>
                        <a:pt x="38" y="109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8"/>
                        <a:pt x="14" y="98"/>
                        <a:pt x="14" y="98"/>
                      </a:cubicBezTo>
                      <a:cubicBezTo>
                        <a:pt x="14" y="102"/>
                        <a:pt x="14" y="102"/>
                        <a:pt x="14" y="102"/>
                      </a:cubicBezTo>
                      <a:cubicBezTo>
                        <a:pt x="11" y="106"/>
                        <a:pt x="11" y="106"/>
                        <a:pt x="11" y="106"/>
                      </a:cubicBezTo>
                      <a:cubicBezTo>
                        <a:pt x="9" y="103"/>
                        <a:pt x="8" y="98"/>
                        <a:pt x="6" y="93"/>
                      </a:cubicBezTo>
                      <a:cubicBezTo>
                        <a:pt x="6" y="93"/>
                        <a:pt x="6" y="92"/>
                        <a:pt x="5" y="91"/>
                      </a:cubicBezTo>
                      <a:cubicBezTo>
                        <a:pt x="5" y="90"/>
                        <a:pt x="4" y="88"/>
                        <a:pt x="4" y="88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3" y="87"/>
                        <a:pt x="2" y="86"/>
                        <a:pt x="2" y="86"/>
                      </a:cubicBezTo>
                      <a:cubicBezTo>
                        <a:pt x="2" y="86"/>
                        <a:pt x="2" y="85"/>
                        <a:pt x="2" y="85"/>
                      </a:cubicBezTo>
                      <a:cubicBezTo>
                        <a:pt x="1" y="85"/>
                        <a:pt x="0" y="84"/>
                        <a:pt x="0" y="84"/>
                      </a:cubicBezTo>
                      <a:cubicBezTo>
                        <a:pt x="0" y="84"/>
                        <a:pt x="0" y="81"/>
                        <a:pt x="0" y="8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2" y="77"/>
                        <a:pt x="2" y="77"/>
                        <a:pt x="2" y="77"/>
                      </a:cubicBezTo>
                      <a:cubicBezTo>
                        <a:pt x="2" y="77"/>
                        <a:pt x="2" y="75"/>
                        <a:pt x="2" y="75"/>
                      </a:cubicBezTo>
                      <a:cubicBezTo>
                        <a:pt x="2" y="75"/>
                        <a:pt x="3" y="73"/>
                        <a:pt x="3" y="73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5"/>
                        <a:pt x="3" y="65"/>
                      </a:cubicBezTo>
                      <a:cubicBezTo>
                        <a:pt x="4" y="65"/>
                        <a:pt x="4" y="62"/>
                        <a:pt x="4" y="62"/>
                      </a:cubicBezTo>
                      <a:cubicBezTo>
                        <a:pt x="4" y="62"/>
                        <a:pt x="5" y="60"/>
                        <a:pt x="5" y="60"/>
                      </a:cubicBezTo>
                      <a:cubicBezTo>
                        <a:pt x="6" y="60"/>
                        <a:pt x="6" y="59"/>
                        <a:pt x="6" y="59"/>
                      </a:cubicBezTo>
                      <a:cubicBezTo>
                        <a:pt x="6" y="58"/>
                        <a:pt x="6" y="57"/>
                        <a:pt x="6" y="57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6"/>
                        <a:pt x="9" y="55"/>
                        <a:pt x="9" y="55"/>
                      </a:cubicBezTo>
                      <a:cubicBezTo>
                        <a:pt x="9" y="55"/>
                        <a:pt x="10" y="55"/>
                        <a:pt x="11" y="55"/>
                      </a:cubicBezTo>
                      <a:cubicBezTo>
                        <a:pt x="11" y="55"/>
                        <a:pt x="12" y="55"/>
                        <a:pt x="13" y="55"/>
                      </a:cubicBezTo>
                      <a:cubicBezTo>
                        <a:pt x="13" y="55"/>
                        <a:pt x="13" y="56"/>
                        <a:pt x="14" y="56"/>
                      </a:cubicBezTo>
                      <a:cubicBezTo>
                        <a:pt x="15" y="56"/>
                        <a:pt x="16" y="57"/>
                        <a:pt x="16" y="57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cubicBezTo>
                        <a:pt x="18" y="56"/>
                        <a:pt x="18" y="55"/>
                        <a:pt x="18" y="55"/>
                      </a:cubicBezTo>
                      <a:cubicBezTo>
                        <a:pt x="19" y="55"/>
                        <a:pt x="21" y="56"/>
                        <a:pt x="21" y="56"/>
                      </a:cubicBezTo>
                      <a:cubicBezTo>
                        <a:pt x="21" y="56"/>
                        <a:pt x="22" y="57"/>
                        <a:pt x="22" y="56"/>
                      </a:cubicBezTo>
                      <a:cubicBezTo>
                        <a:pt x="23" y="56"/>
                        <a:pt x="24" y="55"/>
                        <a:pt x="24" y="55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686E2141-B8D4-4F5F-974D-65A9A755D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0613" y="3211661"/>
                  <a:ext cx="266062" cy="194972"/>
                </a:xfrm>
                <a:custGeom>
                  <a:avLst/>
                  <a:gdLst>
                    <a:gd name="T0" fmla="*/ 5 w 117"/>
                    <a:gd name="T1" fmla="*/ 46 h 88"/>
                    <a:gd name="T2" fmla="*/ 1 w 117"/>
                    <a:gd name="T3" fmla="*/ 42 h 88"/>
                    <a:gd name="T4" fmla="*/ 6 w 117"/>
                    <a:gd name="T5" fmla="*/ 36 h 88"/>
                    <a:gd name="T6" fmla="*/ 10 w 117"/>
                    <a:gd name="T7" fmla="*/ 33 h 88"/>
                    <a:gd name="T8" fmla="*/ 13 w 117"/>
                    <a:gd name="T9" fmla="*/ 27 h 88"/>
                    <a:gd name="T10" fmla="*/ 41 w 117"/>
                    <a:gd name="T11" fmla="*/ 31 h 88"/>
                    <a:gd name="T12" fmla="*/ 48 w 117"/>
                    <a:gd name="T13" fmla="*/ 26 h 88"/>
                    <a:gd name="T14" fmla="*/ 55 w 117"/>
                    <a:gd name="T15" fmla="*/ 19 h 88"/>
                    <a:gd name="T16" fmla="*/ 71 w 117"/>
                    <a:gd name="T17" fmla="*/ 15 h 88"/>
                    <a:gd name="T18" fmla="*/ 85 w 117"/>
                    <a:gd name="T19" fmla="*/ 12 h 88"/>
                    <a:gd name="T20" fmla="*/ 95 w 117"/>
                    <a:gd name="T21" fmla="*/ 8 h 88"/>
                    <a:gd name="T22" fmla="*/ 101 w 117"/>
                    <a:gd name="T23" fmla="*/ 2 h 88"/>
                    <a:gd name="T24" fmla="*/ 107 w 117"/>
                    <a:gd name="T25" fmla="*/ 2 h 88"/>
                    <a:gd name="T26" fmla="*/ 108 w 117"/>
                    <a:gd name="T27" fmla="*/ 5 h 88"/>
                    <a:gd name="T28" fmla="*/ 109 w 117"/>
                    <a:gd name="T29" fmla="*/ 7 h 88"/>
                    <a:gd name="T30" fmla="*/ 111 w 117"/>
                    <a:gd name="T31" fmla="*/ 10 h 88"/>
                    <a:gd name="T32" fmla="*/ 115 w 117"/>
                    <a:gd name="T33" fmla="*/ 19 h 88"/>
                    <a:gd name="T34" fmla="*/ 109 w 117"/>
                    <a:gd name="T35" fmla="*/ 22 h 88"/>
                    <a:gd name="T36" fmla="*/ 107 w 117"/>
                    <a:gd name="T37" fmla="*/ 27 h 88"/>
                    <a:gd name="T38" fmla="*/ 102 w 117"/>
                    <a:gd name="T39" fmla="*/ 28 h 88"/>
                    <a:gd name="T40" fmla="*/ 101 w 117"/>
                    <a:gd name="T41" fmla="*/ 32 h 88"/>
                    <a:gd name="T42" fmla="*/ 96 w 117"/>
                    <a:gd name="T43" fmla="*/ 35 h 88"/>
                    <a:gd name="T44" fmla="*/ 91 w 117"/>
                    <a:gd name="T45" fmla="*/ 38 h 88"/>
                    <a:gd name="T46" fmla="*/ 86 w 117"/>
                    <a:gd name="T47" fmla="*/ 41 h 88"/>
                    <a:gd name="T48" fmla="*/ 87 w 117"/>
                    <a:gd name="T49" fmla="*/ 46 h 88"/>
                    <a:gd name="T50" fmla="*/ 90 w 117"/>
                    <a:gd name="T51" fmla="*/ 49 h 88"/>
                    <a:gd name="T52" fmla="*/ 89 w 117"/>
                    <a:gd name="T53" fmla="*/ 56 h 88"/>
                    <a:gd name="T54" fmla="*/ 88 w 117"/>
                    <a:gd name="T55" fmla="*/ 60 h 88"/>
                    <a:gd name="T56" fmla="*/ 83 w 117"/>
                    <a:gd name="T57" fmla="*/ 62 h 88"/>
                    <a:gd name="T58" fmla="*/ 78 w 117"/>
                    <a:gd name="T59" fmla="*/ 64 h 88"/>
                    <a:gd name="T60" fmla="*/ 76 w 117"/>
                    <a:gd name="T61" fmla="*/ 68 h 88"/>
                    <a:gd name="T62" fmla="*/ 79 w 117"/>
                    <a:gd name="T63" fmla="*/ 69 h 88"/>
                    <a:gd name="T64" fmla="*/ 77 w 117"/>
                    <a:gd name="T65" fmla="*/ 72 h 88"/>
                    <a:gd name="T66" fmla="*/ 76 w 117"/>
                    <a:gd name="T67" fmla="*/ 76 h 88"/>
                    <a:gd name="T68" fmla="*/ 79 w 117"/>
                    <a:gd name="T69" fmla="*/ 80 h 88"/>
                    <a:gd name="T70" fmla="*/ 74 w 117"/>
                    <a:gd name="T71" fmla="*/ 83 h 88"/>
                    <a:gd name="T72" fmla="*/ 69 w 117"/>
                    <a:gd name="T73" fmla="*/ 81 h 88"/>
                    <a:gd name="T74" fmla="*/ 64 w 117"/>
                    <a:gd name="T75" fmla="*/ 80 h 88"/>
                    <a:gd name="T76" fmla="*/ 61 w 117"/>
                    <a:gd name="T77" fmla="*/ 82 h 88"/>
                    <a:gd name="T78" fmla="*/ 55 w 117"/>
                    <a:gd name="T79" fmla="*/ 80 h 88"/>
                    <a:gd name="T80" fmla="*/ 53 w 117"/>
                    <a:gd name="T81" fmla="*/ 77 h 88"/>
                    <a:gd name="T82" fmla="*/ 49 w 117"/>
                    <a:gd name="T83" fmla="*/ 72 h 88"/>
                    <a:gd name="T84" fmla="*/ 46 w 117"/>
                    <a:gd name="T85" fmla="*/ 76 h 88"/>
                    <a:gd name="T86" fmla="*/ 45 w 117"/>
                    <a:gd name="T87" fmla="*/ 80 h 88"/>
                    <a:gd name="T88" fmla="*/ 39 w 117"/>
                    <a:gd name="T89" fmla="*/ 83 h 88"/>
                    <a:gd name="T90" fmla="*/ 33 w 117"/>
                    <a:gd name="T91" fmla="*/ 84 h 88"/>
                    <a:gd name="T92" fmla="*/ 28 w 117"/>
                    <a:gd name="T93" fmla="*/ 83 h 88"/>
                    <a:gd name="T94" fmla="*/ 27 w 117"/>
                    <a:gd name="T95" fmla="*/ 84 h 88"/>
                    <a:gd name="T96" fmla="*/ 24 w 117"/>
                    <a:gd name="T97" fmla="*/ 87 h 88"/>
                    <a:gd name="T98" fmla="*/ 21 w 117"/>
                    <a:gd name="T99" fmla="*/ 88 h 88"/>
                    <a:gd name="T100" fmla="*/ 15 w 117"/>
                    <a:gd name="T101" fmla="*/ 87 h 88"/>
                    <a:gd name="T102" fmla="*/ 11 w 117"/>
                    <a:gd name="T103" fmla="*/ 84 h 88"/>
                    <a:gd name="T104" fmla="*/ 15 w 117"/>
                    <a:gd name="T105" fmla="*/ 82 h 88"/>
                    <a:gd name="T106" fmla="*/ 17 w 117"/>
                    <a:gd name="T107" fmla="*/ 81 h 88"/>
                    <a:gd name="T108" fmla="*/ 19 w 117"/>
                    <a:gd name="T109" fmla="*/ 79 h 88"/>
                    <a:gd name="T110" fmla="*/ 17 w 117"/>
                    <a:gd name="T111" fmla="*/ 77 h 88"/>
                    <a:gd name="T112" fmla="*/ 9 w 117"/>
                    <a:gd name="T113" fmla="*/ 67 h 88"/>
                    <a:gd name="T114" fmla="*/ 11 w 117"/>
                    <a:gd name="T115" fmla="*/ 61 h 88"/>
                    <a:gd name="T116" fmla="*/ 9 w 117"/>
                    <a:gd name="T117" fmla="*/ 58 h 88"/>
                    <a:gd name="T118" fmla="*/ 6 w 117"/>
                    <a:gd name="T119" fmla="*/ 58 h 88"/>
                    <a:gd name="T120" fmla="*/ 5 w 117"/>
                    <a:gd name="T121" fmla="*/ 55 h 88"/>
                    <a:gd name="T122" fmla="*/ 11 w 117"/>
                    <a:gd name="T123" fmla="*/ 4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7" h="88">
                      <a:moveTo>
                        <a:pt x="9" y="48"/>
                      </a:move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1" y="40"/>
                        <a:pt x="3" y="38"/>
                        <a:pt x="3" y="38"/>
                      </a:cubicBezTo>
                      <a:cubicBezTo>
                        <a:pt x="4" y="37"/>
                        <a:pt x="6" y="36"/>
                        <a:pt x="6" y="36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8" y="33"/>
                        <a:pt x="9" y="33"/>
                      </a:cubicBezTo>
                      <a:cubicBezTo>
                        <a:pt x="10" y="33"/>
                        <a:pt x="10" y="34"/>
                        <a:pt x="10" y="33"/>
                      </a:cubicBezTo>
                      <a:cubicBezTo>
                        <a:pt x="11" y="33"/>
                        <a:pt x="11" y="29"/>
                        <a:pt x="11" y="29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82" y="13"/>
                        <a:pt x="82" y="13"/>
                        <a:pt x="82" y="13"/>
                      </a:cubicBezTo>
                      <a:cubicBezTo>
                        <a:pt x="85" y="12"/>
                        <a:pt x="85" y="12"/>
                        <a:pt x="85" y="12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107" y="2"/>
                        <a:pt x="107" y="2"/>
                        <a:pt x="107" y="2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6"/>
                        <a:pt x="108" y="6"/>
                        <a:pt x="108" y="6"/>
                      </a:cubicBezTo>
                      <a:cubicBezTo>
                        <a:pt x="109" y="7"/>
                        <a:pt x="109" y="7"/>
                        <a:pt x="109" y="7"/>
                      </a:cubicBezTo>
                      <a:cubicBezTo>
                        <a:pt x="110" y="8"/>
                        <a:pt x="110" y="8"/>
                        <a:pt x="110" y="8"/>
                      </a:cubicBezTo>
                      <a:cubicBezTo>
                        <a:pt x="110" y="8"/>
                        <a:pt x="110" y="8"/>
                        <a:pt x="110" y="8"/>
                      </a:cubicBezTo>
                      <a:cubicBezTo>
                        <a:pt x="111" y="10"/>
                        <a:pt x="111" y="10"/>
                        <a:pt x="111" y="10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7" y="19"/>
                        <a:pt x="117" y="19"/>
                        <a:pt x="117" y="19"/>
                      </a:cubicBezTo>
                      <a:cubicBezTo>
                        <a:pt x="117" y="19"/>
                        <a:pt x="115" y="19"/>
                        <a:pt x="115" y="19"/>
                      </a:cubicBezTo>
                      <a:cubicBezTo>
                        <a:pt x="114" y="19"/>
                        <a:pt x="112" y="19"/>
                        <a:pt x="112" y="19"/>
                      </a:cubicBezTo>
                      <a:cubicBezTo>
                        <a:pt x="112" y="19"/>
                        <a:pt x="111" y="20"/>
                        <a:pt x="110" y="20"/>
                      </a:cubicBezTo>
                      <a:cubicBezTo>
                        <a:pt x="110" y="20"/>
                        <a:pt x="109" y="22"/>
                        <a:pt x="109" y="22"/>
                      </a:cubicBezTo>
                      <a:cubicBezTo>
                        <a:pt x="108" y="23"/>
                        <a:pt x="108" y="23"/>
                        <a:pt x="108" y="23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8"/>
                        <a:pt x="112" y="28"/>
                        <a:pt x="107" y="27"/>
                      </a:cubicBezTo>
                      <a:cubicBezTo>
                        <a:pt x="105" y="26"/>
                        <a:pt x="105" y="26"/>
                        <a:pt x="105" y="26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2" y="28"/>
                        <a:pt x="102" y="30"/>
                        <a:pt x="102" y="30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6" y="35"/>
                        <a:pt x="96" y="35"/>
                        <a:pt x="96" y="35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92" y="36"/>
                        <a:pt x="92" y="36"/>
                        <a:pt x="92" y="36"/>
                      </a:cubicBezTo>
                      <a:cubicBezTo>
                        <a:pt x="91" y="38"/>
                        <a:pt x="91" y="38"/>
                        <a:pt x="91" y="38"/>
                      </a:cubicBezTo>
                      <a:cubicBezTo>
                        <a:pt x="91" y="38"/>
                        <a:pt x="89" y="38"/>
                        <a:pt x="89" y="38"/>
                      </a:cubicBezTo>
                      <a:cubicBezTo>
                        <a:pt x="89" y="38"/>
                        <a:pt x="86" y="39"/>
                        <a:pt x="86" y="39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6" y="41"/>
                        <a:pt x="85" y="42"/>
                        <a:pt x="85" y="42"/>
                      </a:cubicBezTo>
                      <a:cubicBezTo>
                        <a:pt x="85" y="42"/>
                        <a:pt x="85" y="45"/>
                        <a:pt x="85" y="45"/>
                      </a:cubicBezTo>
                      <a:cubicBezTo>
                        <a:pt x="85" y="45"/>
                        <a:pt x="87" y="46"/>
                        <a:pt x="87" y="46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cubicBezTo>
                        <a:pt x="89" y="48"/>
                        <a:pt x="90" y="49"/>
                        <a:pt x="90" y="49"/>
                      </a:cubicBezTo>
                      <a:cubicBezTo>
                        <a:pt x="89" y="49"/>
                        <a:pt x="89" y="52"/>
                        <a:pt x="89" y="52"/>
                      </a:cubicBezTo>
                      <a:cubicBezTo>
                        <a:pt x="90" y="55"/>
                        <a:pt x="90" y="55"/>
                        <a:pt x="90" y="55"/>
                      </a:cubicBezTo>
                      <a:cubicBezTo>
                        <a:pt x="89" y="56"/>
                        <a:pt x="89" y="56"/>
                        <a:pt x="89" y="56"/>
                      </a:cubicBezTo>
                      <a:cubicBezTo>
                        <a:pt x="90" y="58"/>
                        <a:pt x="90" y="58"/>
                        <a:pt x="90" y="58"/>
                      </a:cubicBezTo>
                      <a:cubicBezTo>
                        <a:pt x="90" y="58"/>
                        <a:pt x="91" y="58"/>
                        <a:pt x="90" y="59"/>
                      </a:cubicBezTo>
                      <a:cubicBezTo>
                        <a:pt x="89" y="59"/>
                        <a:pt x="88" y="60"/>
                        <a:pt x="88" y="60"/>
                      </a:cubicBezTo>
                      <a:cubicBezTo>
                        <a:pt x="88" y="60"/>
                        <a:pt x="86" y="60"/>
                        <a:pt x="86" y="60"/>
                      </a:cubicBezTo>
                      <a:cubicBezTo>
                        <a:pt x="86" y="60"/>
                        <a:pt x="84" y="60"/>
                        <a:pt x="84" y="60"/>
                      </a:cubicBezTo>
                      <a:cubicBezTo>
                        <a:pt x="83" y="62"/>
                        <a:pt x="83" y="62"/>
                        <a:pt x="83" y="62"/>
                      </a:cubicBezTo>
                      <a:cubicBezTo>
                        <a:pt x="81" y="61"/>
                        <a:pt x="81" y="61"/>
                        <a:pt x="81" y="61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8" y="64"/>
                        <a:pt x="78" y="64"/>
                        <a:pt x="78" y="64"/>
                      </a:cubicBezTo>
                      <a:cubicBezTo>
                        <a:pt x="76" y="65"/>
                        <a:pt x="76" y="65"/>
                        <a:pt x="76" y="65"/>
                      </a:cubicBezTo>
                      <a:cubicBezTo>
                        <a:pt x="75" y="67"/>
                        <a:pt x="75" y="67"/>
                        <a:pt x="75" y="67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76" y="68"/>
                        <a:pt x="77" y="69"/>
                        <a:pt x="77" y="68"/>
                      </a:cubicBezTo>
                      <a:cubicBezTo>
                        <a:pt x="77" y="68"/>
                        <a:pt x="77" y="67"/>
                        <a:pt x="77" y="67"/>
                      </a:cubicBezTo>
                      <a:cubicBezTo>
                        <a:pt x="78" y="68"/>
                        <a:pt x="79" y="69"/>
                        <a:pt x="79" y="69"/>
                      </a:cubicBezTo>
                      <a:cubicBezTo>
                        <a:pt x="80" y="71"/>
                        <a:pt x="80" y="71"/>
                        <a:pt x="80" y="71"/>
                      </a:cubicBezTo>
                      <a:cubicBezTo>
                        <a:pt x="80" y="71"/>
                        <a:pt x="78" y="71"/>
                        <a:pt x="78" y="71"/>
                      </a:cubicBezTo>
                      <a:cubicBezTo>
                        <a:pt x="78" y="71"/>
                        <a:pt x="77" y="72"/>
                        <a:pt x="77" y="72"/>
                      </a:cubicBezTo>
                      <a:cubicBezTo>
                        <a:pt x="76" y="73"/>
                        <a:pt x="76" y="73"/>
                        <a:pt x="76" y="73"/>
                      </a:cubicBezTo>
                      <a:cubicBezTo>
                        <a:pt x="76" y="74"/>
                        <a:pt x="76" y="74"/>
                        <a:pt x="76" y="75"/>
                      </a:cubicBezTo>
                      <a:cubicBezTo>
                        <a:pt x="76" y="75"/>
                        <a:pt x="76" y="76"/>
                        <a:pt x="76" y="76"/>
                      </a:cubicBezTo>
                      <a:cubicBezTo>
                        <a:pt x="77" y="76"/>
                        <a:pt x="78" y="78"/>
                        <a:pt x="78" y="78"/>
                      </a:cubicBezTo>
                      <a:cubicBezTo>
                        <a:pt x="78" y="78"/>
                        <a:pt x="79" y="79"/>
                        <a:pt x="79" y="79"/>
                      </a:cubicBezTo>
                      <a:cubicBezTo>
                        <a:pt x="79" y="79"/>
                        <a:pt x="79" y="80"/>
                        <a:pt x="79" y="80"/>
                      </a:cubicBezTo>
                      <a:cubicBezTo>
                        <a:pt x="79" y="80"/>
                        <a:pt x="78" y="81"/>
                        <a:pt x="77" y="81"/>
                      </a:cubicBezTo>
                      <a:cubicBezTo>
                        <a:pt x="77" y="81"/>
                        <a:pt x="75" y="81"/>
                        <a:pt x="75" y="81"/>
                      </a:cubicBezTo>
                      <a:cubicBezTo>
                        <a:pt x="75" y="81"/>
                        <a:pt x="74" y="83"/>
                        <a:pt x="74" y="83"/>
                      </a:cubicBezTo>
                      <a:cubicBezTo>
                        <a:pt x="74" y="83"/>
                        <a:pt x="73" y="83"/>
                        <a:pt x="72" y="83"/>
                      </a:cubicBezTo>
                      <a:cubicBezTo>
                        <a:pt x="72" y="83"/>
                        <a:pt x="74" y="84"/>
                        <a:pt x="72" y="83"/>
                      </a:cubicBezTo>
                      <a:cubicBezTo>
                        <a:pt x="69" y="82"/>
                        <a:pt x="69" y="81"/>
                        <a:pt x="69" y="81"/>
                      </a:cubicBezTo>
                      <a:cubicBezTo>
                        <a:pt x="69" y="81"/>
                        <a:pt x="68" y="80"/>
                        <a:pt x="68" y="80"/>
                      </a:cubicBezTo>
                      <a:cubicBezTo>
                        <a:pt x="67" y="80"/>
                        <a:pt x="66" y="80"/>
                        <a:pt x="66" y="80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62" y="81"/>
                        <a:pt x="62" y="81"/>
                        <a:pt x="62" y="81"/>
                      </a:cubicBezTo>
                      <a:cubicBezTo>
                        <a:pt x="62" y="81"/>
                        <a:pt x="62" y="82"/>
                        <a:pt x="61" y="82"/>
                      </a:cubicBezTo>
                      <a:cubicBezTo>
                        <a:pt x="60" y="83"/>
                        <a:pt x="61" y="83"/>
                        <a:pt x="60" y="83"/>
                      </a:cubicBezTo>
                      <a:cubicBezTo>
                        <a:pt x="58" y="83"/>
                        <a:pt x="57" y="81"/>
                        <a:pt x="57" y="81"/>
                      </a:cubicBezTo>
                      <a:cubicBezTo>
                        <a:pt x="57" y="81"/>
                        <a:pt x="55" y="80"/>
                        <a:pt x="55" y="80"/>
                      </a:cubicBezTo>
                      <a:cubicBezTo>
                        <a:pt x="54" y="79"/>
                        <a:pt x="54" y="79"/>
                        <a:pt x="54" y="79"/>
                      </a:cubicBezTo>
                      <a:cubicBezTo>
                        <a:pt x="53" y="79"/>
                        <a:pt x="53" y="80"/>
                        <a:pt x="53" y="78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52" y="76"/>
                        <a:pt x="52" y="77"/>
                        <a:pt x="51" y="76"/>
                      </a:cubicBezTo>
                      <a:cubicBezTo>
                        <a:pt x="51" y="75"/>
                        <a:pt x="50" y="74"/>
                        <a:pt x="50" y="74"/>
                      </a:cubicBezTo>
                      <a:cubicBezTo>
                        <a:pt x="49" y="72"/>
                        <a:pt x="49" y="72"/>
                        <a:pt x="49" y="72"/>
                      </a:cubicBezTo>
                      <a:cubicBezTo>
                        <a:pt x="49" y="72"/>
                        <a:pt x="49" y="72"/>
                        <a:pt x="49" y="73"/>
                      </a:cubicBezTo>
                      <a:cubicBezTo>
                        <a:pt x="48" y="74"/>
                        <a:pt x="47" y="74"/>
                        <a:pt x="47" y="74"/>
                      </a:cubicBezTo>
                      <a:cubicBezTo>
                        <a:pt x="47" y="75"/>
                        <a:pt x="46" y="76"/>
                        <a:pt x="46" y="76"/>
                      </a:cubicBezTo>
                      <a:cubicBezTo>
                        <a:pt x="46" y="76"/>
                        <a:pt x="45" y="77"/>
                        <a:pt x="45" y="78"/>
                      </a:cubicBezTo>
                      <a:cubicBezTo>
                        <a:pt x="46" y="78"/>
                        <a:pt x="46" y="78"/>
                        <a:pt x="46" y="79"/>
                      </a:cubicBezTo>
                      <a:cubicBezTo>
                        <a:pt x="46" y="79"/>
                        <a:pt x="45" y="80"/>
                        <a:pt x="45" y="80"/>
                      </a:cubicBezTo>
                      <a:cubicBezTo>
                        <a:pt x="44" y="81"/>
                        <a:pt x="44" y="81"/>
                        <a:pt x="43" y="81"/>
                      </a:cubicBezTo>
                      <a:cubicBezTo>
                        <a:pt x="43" y="82"/>
                        <a:pt x="41" y="83"/>
                        <a:pt x="41" y="83"/>
                      </a:cubicBezTo>
                      <a:cubicBezTo>
                        <a:pt x="39" y="83"/>
                        <a:pt x="39" y="83"/>
                        <a:pt x="39" y="83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34" y="84"/>
                        <a:pt x="34" y="84"/>
                        <a:pt x="34" y="84"/>
                      </a:cubicBezTo>
                      <a:cubicBezTo>
                        <a:pt x="34" y="84"/>
                        <a:pt x="33" y="84"/>
                        <a:pt x="33" y="84"/>
                      </a:cubicBezTo>
                      <a:cubicBezTo>
                        <a:pt x="32" y="84"/>
                        <a:pt x="31" y="84"/>
                        <a:pt x="31" y="84"/>
                      </a:cubicBezTo>
                      <a:cubicBezTo>
                        <a:pt x="31" y="84"/>
                        <a:pt x="30" y="83"/>
                        <a:pt x="29" y="83"/>
                      </a:cubicBezTo>
                      <a:cubicBezTo>
                        <a:pt x="29" y="83"/>
                        <a:pt x="28" y="83"/>
                        <a:pt x="28" y="83"/>
                      </a:cubicBezTo>
                      <a:cubicBezTo>
                        <a:pt x="27" y="83"/>
                        <a:pt x="26" y="83"/>
                        <a:pt x="26" y="83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26" y="84"/>
                        <a:pt x="27" y="84"/>
                        <a:pt x="27" y="84"/>
                      </a:cubicBezTo>
                      <a:cubicBezTo>
                        <a:pt x="27" y="85"/>
                        <a:pt x="27" y="86"/>
                        <a:pt x="27" y="86"/>
                      </a:cubicBezTo>
                      <a:cubicBezTo>
                        <a:pt x="27" y="86"/>
                        <a:pt x="26" y="86"/>
                        <a:pt x="26" y="86"/>
                      </a:cubicBezTo>
                      <a:cubicBezTo>
                        <a:pt x="26" y="87"/>
                        <a:pt x="24" y="87"/>
                        <a:pt x="24" y="87"/>
                      </a:cubicBezTo>
                      <a:cubicBezTo>
                        <a:pt x="24" y="87"/>
                        <a:pt x="24" y="88"/>
                        <a:pt x="24" y="88"/>
                      </a:cubicBezTo>
                      <a:cubicBezTo>
                        <a:pt x="24" y="88"/>
                        <a:pt x="24" y="88"/>
                        <a:pt x="23" y="88"/>
                      </a:cubicBezTo>
                      <a:cubicBezTo>
                        <a:pt x="22" y="88"/>
                        <a:pt x="22" y="88"/>
                        <a:pt x="21" y="88"/>
                      </a:cubicBezTo>
                      <a:cubicBezTo>
                        <a:pt x="21" y="87"/>
                        <a:pt x="20" y="87"/>
                        <a:pt x="19" y="87"/>
                      </a:cubicBezTo>
                      <a:cubicBezTo>
                        <a:pt x="19" y="87"/>
                        <a:pt x="16" y="86"/>
                        <a:pt x="16" y="86"/>
                      </a:cubicBezTo>
                      <a:cubicBezTo>
                        <a:pt x="16" y="86"/>
                        <a:pt x="15" y="87"/>
                        <a:pt x="15" y="87"/>
                      </a:cubicBezTo>
                      <a:cubicBezTo>
                        <a:pt x="14" y="87"/>
                        <a:pt x="13" y="87"/>
                        <a:pt x="12" y="86"/>
                      </a:cubicBezTo>
                      <a:cubicBezTo>
                        <a:pt x="12" y="86"/>
                        <a:pt x="11" y="86"/>
                        <a:pt x="11" y="86"/>
                      </a:cubicBezTo>
                      <a:cubicBezTo>
                        <a:pt x="11" y="85"/>
                        <a:pt x="11" y="84"/>
                        <a:pt x="11" y="84"/>
                      </a:cubicBezTo>
                      <a:cubicBezTo>
                        <a:pt x="11" y="84"/>
                        <a:pt x="10" y="83"/>
                        <a:pt x="11" y="83"/>
                      </a:cubicBezTo>
                      <a:cubicBezTo>
                        <a:pt x="11" y="83"/>
                        <a:pt x="12" y="83"/>
                        <a:pt x="13" y="83"/>
                      </a:cubicBezTo>
                      <a:cubicBezTo>
                        <a:pt x="14" y="83"/>
                        <a:pt x="15" y="83"/>
                        <a:pt x="15" y="82"/>
                      </a:cubicBezTo>
                      <a:cubicBezTo>
                        <a:pt x="15" y="82"/>
                        <a:pt x="15" y="82"/>
                        <a:pt x="16" y="82"/>
                      </a:cubicBezTo>
                      <a:cubicBezTo>
                        <a:pt x="16" y="82"/>
                        <a:pt x="17" y="83"/>
                        <a:pt x="17" y="82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6" y="80"/>
                        <a:pt x="16" y="80"/>
                        <a:pt x="16" y="80"/>
                      </a:cubicBezTo>
                      <a:cubicBezTo>
                        <a:pt x="16" y="80"/>
                        <a:pt x="17" y="79"/>
                        <a:pt x="17" y="79"/>
                      </a:cubicBezTo>
                      <a:cubicBezTo>
                        <a:pt x="18" y="79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79"/>
                      </a:cubicBezTo>
                      <a:cubicBezTo>
                        <a:pt x="21" y="79"/>
                        <a:pt x="21" y="79"/>
                        <a:pt x="22" y="78"/>
                      </a:cubicBezTo>
                      <a:cubicBezTo>
                        <a:pt x="22" y="78"/>
                        <a:pt x="18" y="78"/>
                        <a:pt x="17" y="77"/>
                      </a:cubicBezTo>
                      <a:cubicBezTo>
                        <a:pt x="15" y="75"/>
                        <a:pt x="13" y="74"/>
                        <a:pt x="13" y="70"/>
                      </a:cubicBezTo>
                      <a:cubicBezTo>
                        <a:pt x="12" y="70"/>
                        <a:pt x="12" y="68"/>
                        <a:pt x="11" y="68"/>
                      </a:cubicBezTo>
                      <a:cubicBezTo>
                        <a:pt x="11" y="68"/>
                        <a:pt x="9" y="67"/>
                        <a:pt x="9" y="67"/>
                      </a:cubicBezTo>
                      <a:cubicBezTo>
                        <a:pt x="9" y="66"/>
                        <a:pt x="9" y="66"/>
                        <a:pt x="10" y="65"/>
                      </a:cubicBezTo>
                      <a:cubicBezTo>
                        <a:pt x="10" y="64"/>
                        <a:pt x="10" y="64"/>
                        <a:pt x="11" y="63"/>
                      </a:cubicBezTo>
                      <a:cubicBezTo>
                        <a:pt x="11" y="63"/>
                        <a:pt x="11" y="61"/>
                        <a:pt x="11" y="61"/>
                      </a:cubicBezTo>
                      <a:cubicBezTo>
                        <a:pt x="11" y="61"/>
                        <a:pt x="12" y="60"/>
                        <a:pt x="11" y="60"/>
                      </a:cubicBezTo>
                      <a:cubicBezTo>
                        <a:pt x="11" y="59"/>
                        <a:pt x="10" y="58"/>
                        <a:pt x="10" y="58"/>
                      </a:cubicBezTo>
                      <a:cubicBezTo>
                        <a:pt x="10" y="58"/>
                        <a:pt x="10" y="58"/>
                        <a:pt x="9" y="58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60"/>
                        <a:pt x="6" y="58"/>
                        <a:pt x="6" y="58"/>
                      </a:cubicBezTo>
                      <a:cubicBezTo>
                        <a:pt x="5" y="58"/>
                        <a:pt x="5" y="58"/>
                        <a:pt x="5" y="57"/>
                      </a:cubicBezTo>
                      <a:cubicBezTo>
                        <a:pt x="5" y="57"/>
                        <a:pt x="6" y="56"/>
                        <a:pt x="6" y="56"/>
                      </a:cubicBezTo>
                      <a:cubicBezTo>
                        <a:pt x="6" y="56"/>
                        <a:pt x="5" y="55"/>
                        <a:pt x="5" y="55"/>
                      </a:cubicBezTo>
                      <a:cubicBezTo>
                        <a:pt x="5" y="55"/>
                        <a:pt x="6" y="53"/>
                        <a:pt x="7" y="53"/>
                      </a:cubicBezTo>
                      <a:cubicBezTo>
                        <a:pt x="8" y="52"/>
                        <a:pt x="10" y="50"/>
                        <a:pt x="10" y="50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9" y="48"/>
                        <a:pt x="9" y="4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97">
                  <a:extLst>
                    <a:ext uri="{FF2B5EF4-FFF2-40B4-BE49-F238E27FC236}">
                      <a16:creationId xmlns:a16="http://schemas.microsoft.com/office/drawing/2014/main" id="{19E665BA-3E7E-4DB2-876B-7D3CE2CDF7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38204" y="3253212"/>
                  <a:ext cx="517832" cy="466653"/>
                </a:xfrm>
                <a:custGeom>
                  <a:avLst/>
                  <a:gdLst>
                    <a:gd name="T0" fmla="*/ 216 w 227"/>
                    <a:gd name="T1" fmla="*/ 62 h 211"/>
                    <a:gd name="T2" fmla="*/ 209 w 227"/>
                    <a:gd name="T3" fmla="*/ 47 h 211"/>
                    <a:gd name="T4" fmla="*/ 183 w 227"/>
                    <a:gd name="T5" fmla="*/ 33 h 211"/>
                    <a:gd name="T6" fmla="*/ 141 w 227"/>
                    <a:gd name="T7" fmla="*/ 25 h 211"/>
                    <a:gd name="T8" fmla="*/ 102 w 227"/>
                    <a:gd name="T9" fmla="*/ 1 h 211"/>
                    <a:gd name="T10" fmla="*/ 84 w 227"/>
                    <a:gd name="T11" fmla="*/ 17 h 211"/>
                    <a:gd name="T12" fmla="*/ 82 w 227"/>
                    <a:gd name="T13" fmla="*/ 40 h 211"/>
                    <a:gd name="T14" fmla="*/ 70 w 227"/>
                    <a:gd name="T15" fmla="*/ 52 h 211"/>
                    <a:gd name="T16" fmla="*/ 58 w 227"/>
                    <a:gd name="T17" fmla="*/ 61 h 211"/>
                    <a:gd name="T18" fmla="*/ 39 w 227"/>
                    <a:gd name="T19" fmla="*/ 55 h 211"/>
                    <a:gd name="T20" fmla="*/ 18 w 227"/>
                    <a:gd name="T21" fmla="*/ 65 h 211"/>
                    <a:gd name="T22" fmla="*/ 3 w 227"/>
                    <a:gd name="T23" fmla="*/ 67 h 211"/>
                    <a:gd name="T24" fmla="*/ 3 w 227"/>
                    <a:gd name="T25" fmla="*/ 66 h 211"/>
                    <a:gd name="T26" fmla="*/ 3 w 227"/>
                    <a:gd name="T27" fmla="*/ 66 h 211"/>
                    <a:gd name="T28" fmla="*/ 4 w 227"/>
                    <a:gd name="T29" fmla="*/ 77 h 211"/>
                    <a:gd name="T30" fmla="*/ 17 w 227"/>
                    <a:gd name="T31" fmla="*/ 102 h 211"/>
                    <a:gd name="T32" fmla="*/ 30 w 227"/>
                    <a:gd name="T33" fmla="*/ 77 h 211"/>
                    <a:gd name="T34" fmla="*/ 51 w 227"/>
                    <a:gd name="T35" fmla="*/ 92 h 211"/>
                    <a:gd name="T36" fmla="*/ 64 w 227"/>
                    <a:gd name="T37" fmla="*/ 115 h 211"/>
                    <a:gd name="T38" fmla="*/ 53 w 227"/>
                    <a:gd name="T39" fmla="*/ 108 h 211"/>
                    <a:gd name="T40" fmla="*/ 65 w 227"/>
                    <a:gd name="T41" fmla="*/ 124 h 211"/>
                    <a:gd name="T42" fmla="*/ 73 w 227"/>
                    <a:gd name="T43" fmla="*/ 138 h 211"/>
                    <a:gd name="T44" fmla="*/ 72 w 227"/>
                    <a:gd name="T45" fmla="*/ 145 h 211"/>
                    <a:gd name="T46" fmla="*/ 58 w 227"/>
                    <a:gd name="T47" fmla="*/ 130 h 211"/>
                    <a:gd name="T48" fmla="*/ 61 w 227"/>
                    <a:gd name="T49" fmla="*/ 136 h 211"/>
                    <a:gd name="T50" fmla="*/ 76 w 227"/>
                    <a:gd name="T51" fmla="*/ 153 h 211"/>
                    <a:gd name="T52" fmla="*/ 74 w 227"/>
                    <a:gd name="T53" fmla="*/ 146 h 211"/>
                    <a:gd name="T54" fmla="*/ 89 w 227"/>
                    <a:gd name="T55" fmla="*/ 156 h 211"/>
                    <a:gd name="T56" fmla="*/ 99 w 227"/>
                    <a:gd name="T57" fmla="*/ 157 h 211"/>
                    <a:gd name="T58" fmla="*/ 126 w 227"/>
                    <a:gd name="T59" fmla="*/ 164 h 211"/>
                    <a:gd name="T60" fmla="*/ 160 w 227"/>
                    <a:gd name="T61" fmla="*/ 187 h 211"/>
                    <a:gd name="T62" fmla="*/ 140 w 227"/>
                    <a:gd name="T63" fmla="*/ 190 h 211"/>
                    <a:gd name="T64" fmla="*/ 184 w 227"/>
                    <a:gd name="T65" fmla="*/ 200 h 211"/>
                    <a:gd name="T66" fmla="*/ 171 w 227"/>
                    <a:gd name="T67" fmla="*/ 185 h 211"/>
                    <a:gd name="T68" fmla="*/ 153 w 227"/>
                    <a:gd name="T69" fmla="*/ 162 h 211"/>
                    <a:gd name="T70" fmla="*/ 118 w 227"/>
                    <a:gd name="T71" fmla="*/ 135 h 211"/>
                    <a:gd name="T72" fmla="*/ 100 w 227"/>
                    <a:gd name="T73" fmla="*/ 105 h 211"/>
                    <a:gd name="T74" fmla="*/ 88 w 227"/>
                    <a:gd name="T75" fmla="*/ 76 h 211"/>
                    <a:gd name="T76" fmla="*/ 121 w 227"/>
                    <a:gd name="T77" fmla="*/ 70 h 211"/>
                    <a:gd name="T78" fmla="*/ 160 w 227"/>
                    <a:gd name="T79" fmla="*/ 71 h 211"/>
                    <a:gd name="T80" fmla="*/ 189 w 227"/>
                    <a:gd name="T81" fmla="*/ 70 h 211"/>
                    <a:gd name="T82" fmla="*/ 179 w 227"/>
                    <a:gd name="T83" fmla="*/ 190 h 211"/>
                    <a:gd name="T84" fmla="*/ 192 w 227"/>
                    <a:gd name="T85" fmla="*/ 201 h 211"/>
                    <a:gd name="T86" fmla="*/ 159 w 227"/>
                    <a:gd name="T87" fmla="*/ 195 h 211"/>
                    <a:gd name="T88" fmla="*/ 144 w 227"/>
                    <a:gd name="T89" fmla="*/ 199 h 211"/>
                    <a:gd name="T90" fmla="*/ 115 w 227"/>
                    <a:gd name="T91" fmla="*/ 191 h 211"/>
                    <a:gd name="T92" fmla="*/ 136 w 227"/>
                    <a:gd name="T93" fmla="*/ 178 h 211"/>
                    <a:gd name="T94" fmla="*/ 144 w 227"/>
                    <a:gd name="T95" fmla="*/ 180 h 211"/>
                    <a:gd name="T96" fmla="*/ 123 w 227"/>
                    <a:gd name="T97" fmla="*/ 178 h 211"/>
                    <a:gd name="T98" fmla="*/ 129 w 227"/>
                    <a:gd name="T99" fmla="*/ 168 h 211"/>
                    <a:gd name="T100" fmla="*/ 51 w 227"/>
                    <a:gd name="T101" fmla="*/ 93 h 211"/>
                    <a:gd name="T102" fmla="*/ 50 w 227"/>
                    <a:gd name="T103" fmla="*/ 97 h 211"/>
                    <a:gd name="T104" fmla="*/ 60 w 227"/>
                    <a:gd name="T105" fmla="*/ 119 h 211"/>
                    <a:gd name="T106" fmla="*/ 53 w 227"/>
                    <a:gd name="T107" fmla="*/ 121 h 211"/>
                    <a:gd name="T108" fmla="*/ 35 w 227"/>
                    <a:gd name="T109" fmla="*/ 119 h 211"/>
                    <a:gd name="T110" fmla="*/ 36 w 227"/>
                    <a:gd name="T111" fmla="*/ 91 h 211"/>
                    <a:gd name="T112" fmla="*/ 40 w 227"/>
                    <a:gd name="T113" fmla="*/ 103 h 211"/>
                    <a:gd name="T114" fmla="*/ 45 w 227"/>
                    <a:gd name="T115" fmla="*/ 120 h 211"/>
                    <a:gd name="T116" fmla="*/ 37 w 227"/>
                    <a:gd name="T117" fmla="*/ 107 h 211"/>
                    <a:gd name="T118" fmla="*/ 34 w 227"/>
                    <a:gd name="T119" fmla="*/ 9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7" h="211">
                      <a:moveTo>
                        <a:pt x="215" y="82"/>
                      </a:moveTo>
                      <a:cubicBezTo>
                        <a:pt x="215" y="80"/>
                        <a:pt x="214" y="79"/>
                        <a:pt x="216" y="78"/>
                      </a:cubicBezTo>
                      <a:cubicBezTo>
                        <a:pt x="217" y="78"/>
                        <a:pt x="218" y="80"/>
                        <a:pt x="218" y="78"/>
                      </a:cubicBezTo>
                      <a:cubicBezTo>
                        <a:pt x="218" y="76"/>
                        <a:pt x="219" y="77"/>
                        <a:pt x="218" y="75"/>
                      </a:cubicBezTo>
                      <a:cubicBezTo>
                        <a:pt x="218" y="75"/>
                        <a:pt x="218" y="75"/>
                        <a:pt x="218" y="75"/>
                      </a:cubicBezTo>
                      <a:cubicBezTo>
                        <a:pt x="218" y="75"/>
                        <a:pt x="218" y="75"/>
                        <a:pt x="218" y="75"/>
                      </a:cubicBezTo>
                      <a:cubicBezTo>
                        <a:pt x="218" y="75"/>
                        <a:pt x="218" y="77"/>
                        <a:pt x="217" y="77"/>
                      </a:cubicBezTo>
                      <a:cubicBezTo>
                        <a:pt x="217" y="77"/>
                        <a:pt x="216" y="78"/>
                        <a:pt x="215" y="78"/>
                      </a:cubicBezTo>
                      <a:cubicBezTo>
                        <a:pt x="214" y="77"/>
                        <a:pt x="214" y="77"/>
                        <a:pt x="214" y="77"/>
                      </a:cubicBezTo>
                      <a:cubicBezTo>
                        <a:pt x="216" y="75"/>
                        <a:pt x="216" y="75"/>
                        <a:pt x="216" y="75"/>
                      </a:cubicBezTo>
                      <a:cubicBezTo>
                        <a:pt x="216" y="71"/>
                        <a:pt x="216" y="71"/>
                        <a:pt x="216" y="71"/>
                      </a:cubicBezTo>
                      <a:cubicBezTo>
                        <a:pt x="216" y="71"/>
                        <a:pt x="215" y="69"/>
                        <a:pt x="214" y="67"/>
                      </a:cubicBezTo>
                      <a:cubicBezTo>
                        <a:pt x="213" y="66"/>
                        <a:pt x="212" y="65"/>
                        <a:pt x="212" y="65"/>
                      </a:cubicBezTo>
                      <a:cubicBezTo>
                        <a:pt x="215" y="63"/>
                        <a:pt x="215" y="63"/>
                        <a:pt x="215" y="63"/>
                      </a:cubicBezTo>
                      <a:cubicBezTo>
                        <a:pt x="216" y="62"/>
                        <a:pt x="216" y="62"/>
                        <a:pt x="216" y="62"/>
                      </a:cubicBezTo>
                      <a:cubicBezTo>
                        <a:pt x="216" y="61"/>
                        <a:pt x="216" y="61"/>
                        <a:pt x="216" y="61"/>
                      </a:cubicBezTo>
                      <a:cubicBezTo>
                        <a:pt x="216" y="61"/>
                        <a:pt x="218" y="63"/>
                        <a:pt x="220" y="63"/>
                      </a:cubicBezTo>
                      <a:cubicBezTo>
                        <a:pt x="221" y="63"/>
                        <a:pt x="220" y="63"/>
                        <a:pt x="222" y="62"/>
                      </a:cubicBezTo>
                      <a:cubicBezTo>
                        <a:pt x="224" y="62"/>
                        <a:pt x="227" y="59"/>
                        <a:pt x="227" y="59"/>
                      </a:cubicBezTo>
                      <a:cubicBezTo>
                        <a:pt x="227" y="59"/>
                        <a:pt x="225" y="57"/>
                        <a:pt x="224" y="57"/>
                      </a:cubicBezTo>
                      <a:cubicBezTo>
                        <a:pt x="223" y="58"/>
                        <a:pt x="224" y="58"/>
                        <a:pt x="221" y="58"/>
                      </a:cubicBezTo>
                      <a:cubicBezTo>
                        <a:pt x="218" y="57"/>
                        <a:pt x="217" y="56"/>
                        <a:pt x="217" y="56"/>
                      </a:cubicBezTo>
                      <a:cubicBezTo>
                        <a:pt x="217" y="56"/>
                        <a:pt x="216" y="56"/>
                        <a:pt x="215" y="56"/>
                      </a:cubicBezTo>
                      <a:cubicBezTo>
                        <a:pt x="214" y="56"/>
                        <a:pt x="214" y="56"/>
                        <a:pt x="213" y="55"/>
                      </a:cubicBezTo>
                      <a:cubicBezTo>
                        <a:pt x="211" y="53"/>
                        <a:pt x="209" y="51"/>
                        <a:pt x="209" y="51"/>
                      </a:cubicBezTo>
                      <a:cubicBezTo>
                        <a:pt x="209" y="51"/>
                        <a:pt x="207" y="52"/>
                        <a:pt x="207" y="51"/>
                      </a:cubicBezTo>
                      <a:cubicBezTo>
                        <a:pt x="207" y="51"/>
                        <a:pt x="208" y="49"/>
                        <a:pt x="208" y="49"/>
                      </a:cubicBezTo>
                      <a:cubicBezTo>
                        <a:pt x="208" y="48"/>
                        <a:pt x="208" y="48"/>
                        <a:pt x="208" y="48"/>
                      </a:cubicBezTo>
                      <a:cubicBezTo>
                        <a:pt x="207" y="47"/>
                        <a:pt x="207" y="47"/>
                        <a:pt x="207" y="47"/>
                      </a:cubicBezTo>
                      <a:cubicBezTo>
                        <a:pt x="207" y="47"/>
                        <a:pt x="209" y="47"/>
                        <a:pt x="209" y="47"/>
                      </a:cubicBezTo>
                      <a:cubicBezTo>
                        <a:pt x="210" y="46"/>
                        <a:pt x="210" y="46"/>
                        <a:pt x="210" y="46"/>
                      </a:cubicBezTo>
                      <a:cubicBezTo>
                        <a:pt x="212" y="44"/>
                        <a:pt x="210" y="42"/>
                        <a:pt x="207" y="43"/>
                      </a:cubicBezTo>
                      <a:cubicBezTo>
                        <a:pt x="206" y="43"/>
                        <a:pt x="205" y="44"/>
                        <a:pt x="205" y="44"/>
                      </a:cubicBezTo>
                      <a:cubicBezTo>
                        <a:pt x="204" y="44"/>
                        <a:pt x="202" y="43"/>
                        <a:pt x="202" y="42"/>
                      </a:cubicBezTo>
                      <a:cubicBezTo>
                        <a:pt x="202" y="41"/>
                        <a:pt x="201" y="41"/>
                        <a:pt x="203" y="40"/>
                      </a:cubicBezTo>
                      <a:cubicBezTo>
                        <a:pt x="204" y="40"/>
                        <a:pt x="205" y="38"/>
                        <a:pt x="205" y="38"/>
                      </a:cubicBezTo>
                      <a:cubicBezTo>
                        <a:pt x="203" y="35"/>
                        <a:pt x="203" y="35"/>
                        <a:pt x="203" y="35"/>
                      </a:cubicBezTo>
                      <a:cubicBezTo>
                        <a:pt x="204" y="29"/>
                        <a:pt x="204" y="29"/>
                        <a:pt x="204" y="29"/>
                      </a:cubicBezTo>
                      <a:cubicBezTo>
                        <a:pt x="200" y="28"/>
                        <a:pt x="200" y="28"/>
                        <a:pt x="200" y="28"/>
                      </a:cubicBezTo>
                      <a:cubicBezTo>
                        <a:pt x="200" y="26"/>
                        <a:pt x="200" y="26"/>
                        <a:pt x="200" y="26"/>
                      </a:cubicBezTo>
                      <a:cubicBezTo>
                        <a:pt x="198" y="25"/>
                        <a:pt x="198" y="25"/>
                        <a:pt x="198" y="25"/>
                      </a:cubicBezTo>
                      <a:cubicBezTo>
                        <a:pt x="196" y="30"/>
                        <a:pt x="196" y="30"/>
                        <a:pt x="196" y="30"/>
                      </a:cubicBezTo>
                      <a:cubicBezTo>
                        <a:pt x="196" y="30"/>
                        <a:pt x="193" y="31"/>
                        <a:pt x="193" y="32"/>
                      </a:cubicBezTo>
                      <a:cubicBezTo>
                        <a:pt x="192" y="33"/>
                        <a:pt x="187" y="33"/>
                        <a:pt x="187" y="33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76" y="35"/>
                        <a:pt x="176" y="35"/>
                        <a:pt x="176" y="35"/>
                      </a:cubicBezTo>
                      <a:cubicBezTo>
                        <a:pt x="176" y="35"/>
                        <a:pt x="174" y="36"/>
                        <a:pt x="173" y="36"/>
                      </a:cubicBezTo>
                      <a:cubicBezTo>
                        <a:pt x="172" y="36"/>
                        <a:pt x="167" y="35"/>
                        <a:pt x="167" y="35"/>
                      </a:cubicBezTo>
                      <a:cubicBezTo>
                        <a:pt x="164" y="36"/>
                        <a:pt x="164" y="36"/>
                        <a:pt x="164" y="36"/>
                      </a:cubicBezTo>
                      <a:cubicBezTo>
                        <a:pt x="157" y="34"/>
                        <a:pt x="157" y="34"/>
                        <a:pt x="157" y="34"/>
                      </a:cubicBezTo>
                      <a:cubicBezTo>
                        <a:pt x="155" y="32"/>
                        <a:pt x="155" y="32"/>
                        <a:pt x="155" y="32"/>
                      </a:cubicBez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8" y="28"/>
                        <a:pt x="148" y="28"/>
                        <a:pt x="148" y="28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2" y="27"/>
                        <a:pt x="142" y="27"/>
                        <a:pt x="142" y="27"/>
                      </a:cubicBezTo>
                      <a:cubicBezTo>
                        <a:pt x="142" y="26"/>
                        <a:pt x="142" y="26"/>
                        <a:pt x="142" y="26"/>
                      </a:cubicBezTo>
                      <a:cubicBezTo>
                        <a:pt x="141" y="26"/>
                        <a:pt x="141" y="26"/>
                        <a:pt x="141" y="25"/>
                      </a:cubicBezTo>
                      <a:cubicBezTo>
                        <a:pt x="140" y="24"/>
                        <a:pt x="140" y="24"/>
                        <a:pt x="140" y="24"/>
                      </a:cubicBezTo>
                      <a:cubicBezTo>
                        <a:pt x="135" y="18"/>
                        <a:pt x="135" y="18"/>
                        <a:pt x="135" y="18"/>
                      </a:cubicBezTo>
                      <a:cubicBezTo>
                        <a:pt x="134" y="18"/>
                        <a:pt x="134" y="18"/>
                        <a:pt x="134" y="18"/>
                      </a:cubicBezTo>
                      <a:cubicBezTo>
                        <a:pt x="134" y="18"/>
                        <a:pt x="134" y="18"/>
                        <a:pt x="134" y="18"/>
                      </a:cubicBezTo>
                      <a:cubicBezTo>
                        <a:pt x="125" y="15"/>
                        <a:pt x="125" y="15"/>
                        <a:pt x="125" y="15"/>
                      </a:cubicBezTo>
                      <a:cubicBezTo>
                        <a:pt x="122" y="11"/>
                        <a:pt x="122" y="11"/>
                        <a:pt x="122" y="11"/>
                      </a:cubicBezTo>
                      <a:cubicBezTo>
                        <a:pt x="119" y="9"/>
                        <a:pt x="119" y="9"/>
                        <a:pt x="119" y="9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1" y="3"/>
                        <a:pt x="111" y="3"/>
                        <a:pt x="111" y="3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09" y="1"/>
                        <a:pt x="108" y="0"/>
                        <a:pt x="108" y="0"/>
                      </a:cubicBezTo>
                      <a:cubicBezTo>
                        <a:pt x="108" y="0"/>
                        <a:pt x="107" y="0"/>
                        <a:pt x="107" y="0"/>
                      </a:cubicBezTo>
                      <a:cubicBezTo>
                        <a:pt x="106" y="0"/>
                        <a:pt x="104" y="0"/>
                        <a:pt x="104" y="0"/>
                      </a:cubicBezTo>
                      <a:cubicBezTo>
                        <a:pt x="104" y="0"/>
                        <a:pt x="103" y="1"/>
                        <a:pt x="102" y="1"/>
                      </a:cubicBezTo>
                      <a:cubicBezTo>
                        <a:pt x="102" y="1"/>
                        <a:pt x="101" y="3"/>
                        <a:pt x="101" y="3"/>
                      </a:cubicBezTo>
                      <a:cubicBezTo>
                        <a:pt x="100" y="4"/>
                        <a:pt x="100" y="4"/>
                        <a:pt x="100" y="4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3" y="9"/>
                        <a:pt x="104" y="9"/>
                        <a:pt x="99" y="8"/>
                      </a:cubicBezTo>
                      <a:cubicBezTo>
                        <a:pt x="97" y="7"/>
                        <a:pt x="97" y="7"/>
                        <a:pt x="97" y="7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9"/>
                        <a:pt x="94" y="11"/>
                        <a:pt x="94" y="11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89" y="15"/>
                        <a:pt x="89" y="15"/>
                        <a:pt x="89" y="15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86" y="16"/>
                        <a:pt x="86" y="16"/>
                        <a:pt x="86" y="16"/>
                      </a:cubicBezTo>
                      <a:cubicBezTo>
                        <a:pt x="84" y="17"/>
                        <a:pt x="84" y="17"/>
                        <a:pt x="84" y="17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19"/>
                        <a:pt x="81" y="19"/>
                        <a:pt x="81" y="19"/>
                      </a:cubicBezTo>
                      <a:cubicBezTo>
                        <a:pt x="81" y="19"/>
                        <a:pt x="78" y="20"/>
                        <a:pt x="78" y="20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cubicBezTo>
                        <a:pt x="78" y="22"/>
                        <a:pt x="77" y="23"/>
                        <a:pt x="77" y="23"/>
                      </a:cubicBezTo>
                      <a:cubicBezTo>
                        <a:pt x="77" y="23"/>
                        <a:pt x="77" y="26"/>
                        <a:pt x="77" y="26"/>
                      </a:cubicBezTo>
                      <a:cubicBezTo>
                        <a:pt x="77" y="26"/>
                        <a:pt x="79" y="27"/>
                        <a:pt x="79" y="27"/>
                      </a:cubicBezTo>
                      <a:cubicBezTo>
                        <a:pt x="80" y="28"/>
                        <a:pt x="80" y="28"/>
                        <a:pt x="80" y="28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1" y="29"/>
                        <a:pt x="82" y="30"/>
                        <a:pt x="82" y="30"/>
                      </a:cubicBezTo>
                      <a:cubicBezTo>
                        <a:pt x="81" y="30"/>
                        <a:pt x="81" y="33"/>
                        <a:pt x="81" y="33"/>
                      </a:cubicBezTo>
                      <a:cubicBezTo>
                        <a:pt x="82" y="36"/>
                        <a:pt x="82" y="36"/>
                        <a:pt x="82" y="36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2" y="39"/>
                        <a:pt x="83" y="39"/>
                        <a:pt x="82" y="40"/>
                      </a:cubicBezTo>
                      <a:cubicBezTo>
                        <a:pt x="81" y="40"/>
                        <a:pt x="80" y="41"/>
                        <a:pt x="80" y="41"/>
                      </a:cubicBezTo>
                      <a:cubicBezTo>
                        <a:pt x="80" y="41"/>
                        <a:pt x="78" y="41"/>
                        <a:pt x="78" y="41"/>
                      </a:cubicBezTo>
                      <a:cubicBezTo>
                        <a:pt x="78" y="41"/>
                        <a:pt x="76" y="41"/>
                        <a:pt x="76" y="41"/>
                      </a:cubicBezTo>
                      <a:cubicBezTo>
                        <a:pt x="75" y="43"/>
                        <a:pt x="75" y="43"/>
                        <a:pt x="75" y="43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68" y="46"/>
                        <a:pt x="68" y="46"/>
                        <a:pt x="68" y="46"/>
                      </a:cubicBezTo>
                      <a:cubicBezTo>
                        <a:pt x="67" y="48"/>
                        <a:pt x="67" y="48"/>
                        <a:pt x="67" y="48"/>
                      </a:cubicBezTo>
                      <a:cubicBezTo>
                        <a:pt x="68" y="49"/>
                        <a:pt x="68" y="49"/>
                        <a:pt x="68" y="49"/>
                      </a:cubicBezTo>
                      <a:cubicBezTo>
                        <a:pt x="68" y="49"/>
                        <a:pt x="69" y="50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9"/>
                        <a:pt x="71" y="50"/>
                        <a:pt x="71" y="50"/>
                      </a:cubicBezTo>
                      <a:cubicBezTo>
                        <a:pt x="72" y="52"/>
                        <a:pt x="72" y="52"/>
                        <a:pt x="72" y="52"/>
                      </a:cubicBezTo>
                      <a:cubicBezTo>
                        <a:pt x="72" y="52"/>
                        <a:pt x="70" y="52"/>
                        <a:pt x="70" y="52"/>
                      </a:cubicBezTo>
                      <a:cubicBezTo>
                        <a:pt x="70" y="52"/>
                        <a:pt x="69" y="53"/>
                        <a:pt x="69" y="53"/>
                      </a:cubicBezTo>
                      <a:cubicBezTo>
                        <a:pt x="68" y="54"/>
                        <a:pt x="68" y="54"/>
                        <a:pt x="68" y="54"/>
                      </a:cubicBezTo>
                      <a:cubicBezTo>
                        <a:pt x="68" y="55"/>
                        <a:pt x="68" y="55"/>
                        <a:pt x="68" y="56"/>
                      </a:cubicBezTo>
                      <a:cubicBezTo>
                        <a:pt x="68" y="56"/>
                        <a:pt x="68" y="57"/>
                        <a:pt x="68" y="57"/>
                      </a:cubicBezTo>
                      <a:cubicBezTo>
                        <a:pt x="69" y="57"/>
                        <a:pt x="70" y="59"/>
                        <a:pt x="70" y="59"/>
                      </a:cubicBezTo>
                      <a:cubicBezTo>
                        <a:pt x="70" y="59"/>
                        <a:pt x="71" y="60"/>
                        <a:pt x="71" y="60"/>
                      </a:cubicBezTo>
                      <a:cubicBezTo>
                        <a:pt x="71" y="60"/>
                        <a:pt x="71" y="61"/>
                        <a:pt x="71" y="61"/>
                      </a:cubicBezTo>
                      <a:cubicBezTo>
                        <a:pt x="71" y="61"/>
                        <a:pt x="70" y="62"/>
                        <a:pt x="69" y="62"/>
                      </a:cubicBezTo>
                      <a:cubicBezTo>
                        <a:pt x="69" y="62"/>
                        <a:pt x="67" y="62"/>
                        <a:pt x="67" y="62"/>
                      </a:cubicBezTo>
                      <a:cubicBezTo>
                        <a:pt x="67" y="62"/>
                        <a:pt x="66" y="64"/>
                        <a:pt x="66" y="64"/>
                      </a:cubicBezTo>
                      <a:cubicBezTo>
                        <a:pt x="66" y="64"/>
                        <a:pt x="65" y="64"/>
                        <a:pt x="64" y="64"/>
                      </a:cubicBezTo>
                      <a:cubicBezTo>
                        <a:pt x="64" y="64"/>
                        <a:pt x="66" y="65"/>
                        <a:pt x="64" y="64"/>
                      </a:cubicBezTo>
                      <a:cubicBezTo>
                        <a:pt x="61" y="63"/>
                        <a:pt x="61" y="62"/>
                        <a:pt x="61" y="62"/>
                      </a:cubicBezTo>
                      <a:cubicBezTo>
                        <a:pt x="61" y="62"/>
                        <a:pt x="60" y="61"/>
                        <a:pt x="60" y="61"/>
                      </a:cubicBezTo>
                      <a:cubicBezTo>
                        <a:pt x="59" y="61"/>
                        <a:pt x="58" y="61"/>
                        <a:pt x="58" y="61"/>
                      </a:cubicBezTo>
                      <a:cubicBezTo>
                        <a:pt x="56" y="61"/>
                        <a:pt x="56" y="61"/>
                        <a:pt x="56" y="61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4" y="62"/>
                        <a:pt x="54" y="62"/>
                        <a:pt x="54" y="62"/>
                      </a:cubicBezTo>
                      <a:cubicBezTo>
                        <a:pt x="54" y="62"/>
                        <a:pt x="54" y="63"/>
                        <a:pt x="53" y="63"/>
                      </a:cubicBezTo>
                      <a:cubicBezTo>
                        <a:pt x="52" y="64"/>
                        <a:pt x="53" y="64"/>
                        <a:pt x="52" y="64"/>
                      </a:cubicBezTo>
                      <a:cubicBezTo>
                        <a:pt x="50" y="64"/>
                        <a:pt x="49" y="62"/>
                        <a:pt x="49" y="62"/>
                      </a:cubicBezTo>
                      <a:cubicBezTo>
                        <a:pt x="49" y="62"/>
                        <a:pt x="47" y="61"/>
                        <a:pt x="47" y="61"/>
                      </a:cubicBezTo>
                      <a:cubicBezTo>
                        <a:pt x="46" y="60"/>
                        <a:pt x="46" y="60"/>
                        <a:pt x="46" y="60"/>
                      </a:cubicBezTo>
                      <a:cubicBezTo>
                        <a:pt x="45" y="60"/>
                        <a:pt x="45" y="61"/>
                        <a:pt x="45" y="59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4" y="57"/>
                        <a:pt x="44" y="58"/>
                        <a:pt x="43" y="57"/>
                      </a:cubicBezTo>
                      <a:cubicBezTo>
                        <a:pt x="43" y="56"/>
                        <a:pt x="42" y="55"/>
                        <a:pt x="42" y="55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41" y="53"/>
                        <a:pt x="41" y="53"/>
                        <a:pt x="41" y="54"/>
                      </a:cubicBezTo>
                      <a:cubicBezTo>
                        <a:pt x="40" y="55"/>
                        <a:pt x="39" y="55"/>
                        <a:pt x="39" y="55"/>
                      </a:cubicBezTo>
                      <a:cubicBezTo>
                        <a:pt x="39" y="56"/>
                        <a:pt x="38" y="57"/>
                        <a:pt x="38" y="57"/>
                      </a:cubicBezTo>
                      <a:cubicBezTo>
                        <a:pt x="38" y="57"/>
                        <a:pt x="37" y="58"/>
                        <a:pt x="37" y="59"/>
                      </a:cubicBezTo>
                      <a:cubicBezTo>
                        <a:pt x="38" y="59"/>
                        <a:pt x="38" y="59"/>
                        <a:pt x="38" y="60"/>
                      </a:cubicBezTo>
                      <a:cubicBezTo>
                        <a:pt x="38" y="60"/>
                        <a:pt x="37" y="61"/>
                        <a:pt x="37" y="61"/>
                      </a:cubicBezTo>
                      <a:cubicBezTo>
                        <a:pt x="36" y="62"/>
                        <a:pt x="36" y="62"/>
                        <a:pt x="35" y="62"/>
                      </a:cubicBezTo>
                      <a:cubicBezTo>
                        <a:pt x="35" y="63"/>
                        <a:pt x="33" y="64"/>
                        <a:pt x="33" y="64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8" y="63"/>
                        <a:pt x="28" y="63"/>
                        <a:pt x="28" y="63"/>
                      </a:cubicBezTo>
                      <a:cubicBezTo>
                        <a:pt x="26" y="65"/>
                        <a:pt x="26" y="65"/>
                        <a:pt x="26" y="65"/>
                      </a:cubicBezTo>
                      <a:cubicBezTo>
                        <a:pt x="26" y="65"/>
                        <a:pt x="25" y="65"/>
                        <a:pt x="25" y="65"/>
                      </a:cubicBezTo>
                      <a:cubicBezTo>
                        <a:pt x="24" y="65"/>
                        <a:pt x="23" y="65"/>
                        <a:pt x="23" y="65"/>
                      </a:cubicBezTo>
                      <a:cubicBezTo>
                        <a:pt x="23" y="65"/>
                        <a:pt x="22" y="64"/>
                        <a:pt x="21" y="64"/>
                      </a:cubicBezTo>
                      <a:cubicBezTo>
                        <a:pt x="21" y="64"/>
                        <a:pt x="20" y="64"/>
                        <a:pt x="20" y="64"/>
                      </a:cubicBezTo>
                      <a:cubicBezTo>
                        <a:pt x="19" y="64"/>
                        <a:pt x="18" y="64"/>
                        <a:pt x="18" y="64"/>
                      </a:cubicBezTo>
                      <a:cubicBezTo>
                        <a:pt x="18" y="65"/>
                        <a:pt x="18" y="65"/>
                        <a:pt x="18" y="65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6"/>
                        <a:pt x="19" y="67"/>
                        <a:pt x="19" y="67"/>
                      </a:cubicBezTo>
                      <a:cubicBezTo>
                        <a:pt x="19" y="67"/>
                        <a:pt x="18" y="67"/>
                        <a:pt x="18" y="67"/>
                      </a:cubicBezTo>
                      <a:cubicBezTo>
                        <a:pt x="18" y="68"/>
                        <a:pt x="16" y="68"/>
                        <a:pt x="16" y="68"/>
                      </a:cubicBezTo>
                      <a:cubicBezTo>
                        <a:pt x="16" y="68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5" y="69"/>
                      </a:cubicBezTo>
                      <a:cubicBezTo>
                        <a:pt x="14" y="69"/>
                        <a:pt x="14" y="69"/>
                        <a:pt x="13" y="69"/>
                      </a:cubicBezTo>
                      <a:cubicBezTo>
                        <a:pt x="13" y="68"/>
                        <a:pt x="12" y="68"/>
                        <a:pt x="11" y="68"/>
                      </a:cubicBezTo>
                      <a:cubicBezTo>
                        <a:pt x="11" y="68"/>
                        <a:pt x="8" y="67"/>
                        <a:pt x="8" y="67"/>
                      </a:cubicBezTo>
                      <a:cubicBezTo>
                        <a:pt x="8" y="67"/>
                        <a:pt x="7" y="68"/>
                        <a:pt x="7" y="68"/>
                      </a:cubicBezTo>
                      <a:cubicBezTo>
                        <a:pt x="6" y="68"/>
                        <a:pt x="5" y="68"/>
                        <a:pt x="4" y="67"/>
                      </a:cubicBezTo>
                      <a:cubicBezTo>
                        <a:pt x="4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5"/>
                        <a:pt x="3" y="65"/>
                        <a:pt x="3" y="6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1" y="72"/>
                        <a:pt x="1" y="72"/>
                        <a:pt x="1" y="72"/>
                      </a:cubicBezTo>
                      <a:cubicBezTo>
                        <a:pt x="1" y="72"/>
                        <a:pt x="2" y="73"/>
                        <a:pt x="2" y="73"/>
                      </a:cubicBezTo>
                      <a:cubicBezTo>
                        <a:pt x="2" y="74"/>
                        <a:pt x="3" y="74"/>
                        <a:pt x="3" y="75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2"/>
                        <a:pt x="6" y="83"/>
                        <a:pt x="6" y="84"/>
                      </a:cubicBezTo>
                      <a:cubicBezTo>
                        <a:pt x="6" y="84"/>
                        <a:pt x="6" y="85"/>
                        <a:pt x="6" y="86"/>
                      </a:cubicBezTo>
                      <a:cubicBezTo>
                        <a:pt x="6" y="86"/>
                        <a:pt x="8" y="88"/>
                        <a:pt x="8" y="88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8" y="90"/>
                        <a:pt x="9" y="91"/>
                        <a:pt x="10" y="92"/>
                      </a:cubicBezTo>
                      <a:cubicBezTo>
                        <a:pt x="10" y="92"/>
                        <a:pt x="11" y="93"/>
                        <a:pt x="11" y="93"/>
                      </a:cubicBezTo>
                      <a:cubicBezTo>
                        <a:pt x="12" y="95"/>
                        <a:pt x="12" y="95"/>
                        <a:pt x="12" y="95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4" y="98"/>
                        <a:pt x="14" y="98"/>
                        <a:pt x="14" y="98"/>
                      </a:cubicBezTo>
                      <a:cubicBezTo>
                        <a:pt x="15" y="100"/>
                        <a:pt x="15" y="100"/>
                        <a:pt x="15" y="100"/>
                      </a:cubicBezTo>
                      <a:cubicBezTo>
                        <a:pt x="16" y="101"/>
                        <a:pt x="16" y="101"/>
                        <a:pt x="16" y="101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2"/>
                        <a:pt x="17" y="103"/>
                        <a:pt x="18" y="103"/>
                      </a:cubicBezTo>
                      <a:cubicBezTo>
                        <a:pt x="19" y="103"/>
                        <a:pt x="20" y="103"/>
                        <a:pt x="20" y="103"/>
                      </a:cubicBezTo>
                      <a:cubicBezTo>
                        <a:pt x="21" y="103"/>
                        <a:pt x="21" y="104"/>
                        <a:pt x="22" y="101"/>
                      </a:cubicBezTo>
                      <a:cubicBezTo>
                        <a:pt x="22" y="99"/>
                        <a:pt x="22" y="98"/>
                        <a:pt x="22" y="98"/>
                      </a:cubicBezTo>
                      <a:cubicBezTo>
                        <a:pt x="22" y="98"/>
                        <a:pt x="23" y="98"/>
                        <a:pt x="23" y="97"/>
                      </a:cubicBezTo>
                      <a:cubicBezTo>
                        <a:pt x="24" y="97"/>
                        <a:pt x="25" y="97"/>
                        <a:pt x="25" y="96"/>
                      </a:cubicBezTo>
                      <a:cubicBezTo>
                        <a:pt x="25" y="94"/>
                        <a:pt x="23" y="93"/>
                        <a:pt x="23" y="93"/>
                      </a:cubicBezTo>
                      <a:cubicBezTo>
                        <a:pt x="23" y="93"/>
                        <a:pt x="25" y="92"/>
                        <a:pt x="26" y="93"/>
                      </a:cubicBezTo>
                      <a:cubicBezTo>
                        <a:pt x="26" y="94"/>
                        <a:pt x="26" y="95"/>
                        <a:pt x="27" y="94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7" y="91"/>
                        <a:pt x="27" y="90"/>
                        <a:pt x="27" y="89"/>
                      </a:cubicBezTo>
                      <a:cubicBezTo>
                        <a:pt x="27" y="89"/>
                        <a:pt x="28" y="88"/>
                        <a:pt x="28" y="87"/>
                      </a:cubicBezTo>
                      <a:cubicBezTo>
                        <a:pt x="29" y="86"/>
                        <a:pt x="29" y="85"/>
                        <a:pt x="29" y="84"/>
                      </a:cubicBezTo>
                      <a:cubicBezTo>
                        <a:pt x="29" y="82"/>
                        <a:pt x="29" y="83"/>
                        <a:pt x="30" y="81"/>
                      </a:cubicBezTo>
                      <a:cubicBezTo>
                        <a:pt x="30" y="80"/>
                        <a:pt x="30" y="81"/>
                        <a:pt x="30" y="77"/>
                      </a:cubicBezTo>
                      <a:cubicBezTo>
                        <a:pt x="31" y="74"/>
                        <a:pt x="31" y="73"/>
                        <a:pt x="32" y="73"/>
                      </a:cubicBezTo>
                      <a:cubicBezTo>
                        <a:pt x="32" y="73"/>
                        <a:pt x="40" y="76"/>
                        <a:pt x="40" y="76"/>
                      </a:cubicBezTo>
                      <a:cubicBezTo>
                        <a:pt x="40" y="76"/>
                        <a:pt x="41" y="78"/>
                        <a:pt x="41" y="78"/>
                      </a:cubicBezTo>
                      <a:cubicBezTo>
                        <a:pt x="41" y="79"/>
                        <a:pt x="41" y="80"/>
                        <a:pt x="41" y="80"/>
                      </a:cubicBezTo>
                      <a:cubicBezTo>
                        <a:pt x="41" y="81"/>
                        <a:pt x="40" y="83"/>
                        <a:pt x="40" y="83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40" y="84"/>
                        <a:pt x="38" y="84"/>
                        <a:pt x="38" y="86"/>
                      </a:cubicBezTo>
                      <a:cubicBezTo>
                        <a:pt x="37" y="87"/>
                        <a:pt x="37" y="87"/>
                        <a:pt x="38" y="88"/>
                      </a:cubicBezTo>
                      <a:cubicBezTo>
                        <a:pt x="39" y="89"/>
                        <a:pt x="40" y="90"/>
                        <a:pt x="40" y="90"/>
                      </a:cubicBezTo>
                      <a:cubicBezTo>
                        <a:pt x="41" y="90"/>
                        <a:pt x="42" y="89"/>
                        <a:pt x="43" y="89"/>
                      </a:cubicBezTo>
                      <a:cubicBezTo>
                        <a:pt x="43" y="89"/>
                        <a:pt x="44" y="89"/>
                        <a:pt x="44" y="89"/>
                      </a:cubicBezTo>
                      <a:cubicBezTo>
                        <a:pt x="44" y="90"/>
                        <a:pt x="44" y="91"/>
                        <a:pt x="45" y="92"/>
                      </a:cubicBezTo>
                      <a:cubicBezTo>
                        <a:pt x="46" y="92"/>
                        <a:pt x="47" y="93"/>
                        <a:pt x="47" y="93"/>
                      </a:cubicBezTo>
                      <a:cubicBezTo>
                        <a:pt x="48" y="93"/>
                        <a:pt x="49" y="93"/>
                        <a:pt x="49" y="93"/>
                      </a:cubicBezTo>
                      <a:cubicBezTo>
                        <a:pt x="49" y="93"/>
                        <a:pt x="50" y="92"/>
                        <a:pt x="51" y="92"/>
                      </a:cubicBezTo>
                      <a:cubicBezTo>
                        <a:pt x="51" y="92"/>
                        <a:pt x="54" y="95"/>
                        <a:pt x="52" y="91"/>
                      </a:cubicBezTo>
                      <a:cubicBezTo>
                        <a:pt x="49" y="88"/>
                        <a:pt x="49" y="88"/>
                        <a:pt x="49" y="87"/>
                      </a:cubicBezTo>
                      <a:cubicBezTo>
                        <a:pt x="48" y="87"/>
                        <a:pt x="47" y="86"/>
                        <a:pt x="47" y="86"/>
                      </a:cubicBezTo>
                      <a:cubicBezTo>
                        <a:pt x="46" y="86"/>
                        <a:pt x="46" y="86"/>
                        <a:pt x="46" y="86"/>
                      </a:cubicBezTo>
                      <a:cubicBezTo>
                        <a:pt x="46" y="86"/>
                        <a:pt x="46" y="85"/>
                        <a:pt x="46" y="84"/>
                      </a:cubicBezTo>
                      <a:cubicBezTo>
                        <a:pt x="47" y="83"/>
                        <a:pt x="47" y="83"/>
                        <a:pt x="48" y="83"/>
                      </a:cubicBezTo>
                      <a:cubicBezTo>
                        <a:pt x="49" y="83"/>
                        <a:pt x="49" y="82"/>
                        <a:pt x="51" y="84"/>
                      </a:cubicBezTo>
                      <a:cubicBezTo>
                        <a:pt x="52" y="85"/>
                        <a:pt x="52" y="85"/>
                        <a:pt x="52" y="86"/>
                      </a:cubicBezTo>
                      <a:cubicBezTo>
                        <a:pt x="53" y="88"/>
                        <a:pt x="54" y="89"/>
                        <a:pt x="55" y="90"/>
                      </a:cubicBezTo>
                      <a:cubicBezTo>
                        <a:pt x="55" y="90"/>
                        <a:pt x="56" y="90"/>
                        <a:pt x="56" y="92"/>
                      </a:cubicBezTo>
                      <a:cubicBezTo>
                        <a:pt x="56" y="94"/>
                        <a:pt x="56" y="96"/>
                        <a:pt x="56" y="97"/>
                      </a:cubicBezTo>
                      <a:cubicBezTo>
                        <a:pt x="56" y="97"/>
                        <a:pt x="56" y="101"/>
                        <a:pt x="56" y="101"/>
                      </a:cubicBezTo>
                      <a:cubicBezTo>
                        <a:pt x="56" y="101"/>
                        <a:pt x="56" y="103"/>
                        <a:pt x="56" y="104"/>
                      </a:cubicBezTo>
                      <a:cubicBezTo>
                        <a:pt x="56" y="105"/>
                        <a:pt x="61" y="112"/>
                        <a:pt x="61" y="112"/>
                      </a:cubicBezTo>
                      <a:cubicBezTo>
                        <a:pt x="61" y="112"/>
                        <a:pt x="63" y="115"/>
                        <a:pt x="64" y="115"/>
                      </a:cubicBezTo>
                      <a:cubicBezTo>
                        <a:pt x="64" y="115"/>
                        <a:pt x="65" y="118"/>
                        <a:pt x="66" y="119"/>
                      </a:cubicBezTo>
                      <a:cubicBezTo>
                        <a:pt x="68" y="119"/>
                        <a:pt x="72" y="121"/>
                        <a:pt x="72" y="121"/>
                      </a:cubicBezTo>
                      <a:cubicBezTo>
                        <a:pt x="79" y="125"/>
                        <a:pt x="79" y="125"/>
                        <a:pt x="79" y="125"/>
                      </a:cubicBezTo>
                      <a:cubicBezTo>
                        <a:pt x="79" y="125"/>
                        <a:pt x="81" y="128"/>
                        <a:pt x="82" y="128"/>
                      </a:cubicBezTo>
                      <a:cubicBezTo>
                        <a:pt x="82" y="128"/>
                        <a:pt x="87" y="128"/>
                        <a:pt x="83" y="128"/>
                      </a:cubicBezTo>
                      <a:cubicBezTo>
                        <a:pt x="80" y="128"/>
                        <a:pt x="76" y="126"/>
                        <a:pt x="76" y="126"/>
                      </a:cubicBezTo>
                      <a:cubicBezTo>
                        <a:pt x="76" y="126"/>
                        <a:pt x="75" y="124"/>
                        <a:pt x="75" y="124"/>
                      </a:cubicBezTo>
                      <a:cubicBezTo>
                        <a:pt x="74" y="124"/>
                        <a:pt x="70" y="123"/>
                        <a:pt x="69" y="122"/>
                      </a:cubicBezTo>
                      <a:cubicBezTo>
                        <a:pt x="69" y="122"/>
                        <a:pt x="68" y="121"/>
                        <a:pt x="67" y="120"/>
                      </a:cubicBezTo>
                      <a:cubicBezTo>
                        <a:pt x="66" y="118"/>
                        <a:pt x="64" y="117"/>
                        <a:pt x="64" y="117"/>
                      </a:cubicBezTo>
                      <a:cubicBezTo>
                        <a:pt x="64" y="117"/>
                        <a:pt x="63" y="116"/>
                        <a:pt x="62" y="114"/>
                      </a:cubicBezTo>
                      <a:cubicBezTo>
                        <a:pt x="61" y="113"/>
                        <a:pt x="61" y="113"/>
                        <a:pt x="61" y="112"/>
                      </a:cubicBezTo>
                      <a:cubicBezTo>
                        <a:pt x="60" y="112"/>
                        <a:pt x="61" y="112"/>
                        <a:pt x="59" y="111"/>
                      </a:cubicBezTo>
                      <a:cubicBezTo>
                        <a:pt x="57" y="110"/>
                        <a:pt x="56" y="109"/>
                        <a:pt x="56" y="109"/>
                      </a:cubicBezTo>
                      <a:cubicBezTo>
                        <a:pt x="55" y="109"/>
                        <a:pt x="53" y="108"/>
                        <a:pt x="53" y="108"/>
                      </a:cubicBezTo>
                      <a:cubicBezTo>
                        <a:pt x="53" y="108"/>
                        <a:pt x="51" y="106"/>
                        <a:pt x="51" y="106"/>
                      </a:cubicBezTo>
                      <a:cubicBezTo>
                        <a:pt x="51" y="106"/>
                        <a:pt x="50" y="108"/>
                        <a:pt x="52" y="109"/>
                      </a:cubicBezTo>
                      <a:cubicBezTo>
                        <a:pt x="53" y="109"/>
                        <a:pt x="55" y="111"/>
                        <a:pt x="55" y="111"/>
                      </a:cubicBezTo>
                      <a:cubicBezTo>
                        <a:pt x="55" y="111"/>
                        <a:pt x="57" y="112"/>
                        <a:pt x="57" y="112"/>
                      </a:cubicBezTo>
                      <a:cubicBezTo>
                        <a:pt x="57" y="112"/>
                        <a:pt x="57" y="114"/>
                        <a:pt x="57" y="114"/>
                      </a:cubicBezTo>
                      <a:cubicBezTo>
                        <a:pt x="57" y="114"/>
                        <a:pt x="54" y="113"/>
                        <a:pt x="57" y="114"/>
                      </a:cubicBezTo>
                      <a:cubicBezTo>
                        <a:pt x="59" y="115"/>
                        <a:pt x="61" y="115"/>
                        <a:pt x="61" y="115"/>
                      </a:cubicBezTo>
                      <a:cubicBezTo>
                        <a:pt x="61" y="115"/>
                        <a:pt x="59" y="116"/>
                        <a:pt x="58" y="116"/>
                      </a:cubicBezTo>
                      <a:cubicBezTo>
                        <a:pt x="58" y="117"/>
                        <a:pt x="60" y="120"/>
                        <a:pt x="60" y="119"/>
                      </a:cubicBezTo>
                      <a:cubicBezTo>
                        <a:pt x="61" y="119"/>
                        <a:pt x="62" y="120"/>
                        <a:pt x="63" y="120"/>
                      </a:cubicBezTo>
                      <a:cubicBezTo>
                        <a:pt x="63" y="120"/>
                        <a:pt x="65" y="120"/>
                        <a:pt x="65" y="121"/>
                      </a:cubicBezTo>
                      <a:cubicBezTo>
                        <a:pt x="66" y="121"/>
                        <a:pt x="66" y="121"/>
                        <a:pt x="66" y="122"/>
                      </a:cubicBezTo>
                      <a:cubicBezTo>
                        <a:pt x="65" y="122"/>
                        <a:pt x="66" y="124"/>
                        <a:pt x="66" y="124"/>
                      </a:cubicBezTo>
                      <a:cubicBezTo>
                        <a:pt x="68" y="125"/>
                        <a:pt x="68" y="125"/>
                        <a:pt x="68" y="125"/>
                      </a:cubicBezTo>
                      <a:cubicBezTo>
                        <a:pt x="68" y="125"/>
                        <a:pt x="65" y="125"/>
                        <a:pt x="65" y="124"/>
                      </a:cubicBezTo>
                      <a:cubicBezTo>
                        <a:pt x="64" y="124"/>
                        <a:pt x="64" y="123"/>
                        <a:pt x="63" y="124"/>
                      </a:cubicBezTo>
                      <a:cubicBezTo>
                        <a:pt x="62" y="125"/>
                        <a:pt x="62" y="125"/>
                        <a:pt x="62" y="126"/>
                      </a:cubicBezTo>
                      <a:cubicBezTo>
                        <a:pt x="63" y="127"/>
                        <a:pt x="64" y="128"/>
                        <a:pt x="65" y="127"/>
                      </a:cubicBezTo>
                      <a:cubicBezTo>
                        <a:pt x="65" y="127"/>
                        <a:pt x="65" y="127"/>
                        <a:pt x="66" y="126"/>
                      </a:cubicBezTo>
                      <a:cubicBezTo>
                        <a:pt x="66" y="126"/>
                        <a:pt x="66" y="126"/>
                        <a:pt x="67" y="126"/>
                      </a:cubicBezTo>
                      <a:cubicBezTo>
                        <a:pt x="67" y="126"/>
                        <a:pt x="68" y="126"/>
                        <a:pt x="68" y="126"/>
                      </a:cubicBezTo>
                      <a:cubicBezTo>
                        <a:pt x="69" y="125"/>
                        <a:pt x="69" y="125"/>
                        <a:pt x="69" y="125"/>
                      </a:cubicBezTo>
                      <a:cubicBezTo>
                        <a:pt x="69" y="125"/>
                        <a:pt x="69" y="125"/>
                        <a:pt x="69" y="126"/>
                      </a:cubicBezTo>
                      <a:cubicBezTo>
                        <a:pt x="69" y="126"/>
                        <a:pt x="70" y="126"/>
                        <a:pt x="69" y="127"/>
                      </a:cubicBezTo>
                      <a:cubicBezTo>
                        <a:pt x="69" y="128"/>
                        <a:pt x="68" y="128"/>
                        <a:pt x="68" y="128"/>
                      </a:cubicBezTo>
                      <a:cubicBezTo>
                        <a:pt x="68" y="129"/>
                        <a:pt x="67" y="128"/>
                        <a:pt x="68" y="130"/>
                      </a:cubicBezTo>
                      <a:cubicBezTo>
                        <a:pt x="68" y="131"/>
                        <a:pt x="68" y="132"/>
                        <a:pt x="68" y="132"/>
                      </a:cubicBezTo>
                      <a:cubicBezTo>
                        <a:pt x="68" y="132"/>
                        <a:pt x="69" y="132"/>
                        <a:pt x="69" y="132"/>
                      </a:cubicBezTo>
                      <a:cubicBezTo>
                        <a:pt x="70" y="133"/>
                        <a:pt x="70" y="134"/>
                        <a:pt x="70" y="135"/>
                      </a:cubicBezTo>
                      <a:cubicBezTo>
                        <a:pt x="71" y="135"/>
                        <a:pt x="73" y="138"/>
                        <a:pt x="73" y="138"/>
                      </a:cubicBezTo>
                      <a:cubicBezTo>
                        <a:pt x="73" y="138"/>
                        <a:pt x="76" y="140"/>
                        <a:pt x="76" y="140"/>
                      </a:cubicBezTo>
                      <a:cubicBezTo>
                        <a:pt x="76" y="140"/>
                        <a:pt x="77" y="141"/>
                        <a:pt x="77" y="141"/>
                      </a:cubicBezTo>
                      <a:cubicBezTo>
                        <a:pt x="77" y="141"/>
                        <a:pt x="77" y="142"/>
                        <a:pt x="76" y="141"/>
                      </a:cubicBezTo>
                      <a:cubicBezTo>
                        <a:pt x="75" y="140"/>
                        <a:pt x="73" y="139"/>
                        <a:pt x="73" y="139"/>
                      </a:cubicBezTo>
                      <a:cubicBezTo>
                        <a:pt x="73" y="141"/>
                        <a:pt x="73" y="141"/>
                        <a:pt x="73" y="141"/>
                      </a:cubicBezTo>
                      <a:cubicBezTo>
                        <a:pt x="73" y="141"/>
                        <a:pt x="74" y="142"/>
                        <a:pt x="75" y="142"/>
                      </a:cubicBezTo>
                      <a:cubicBezTo>
                        <a:pt x="75" y="143"/>
                        <a:pt x="75" y="143"/>
                        <a:pt x="76" y="144"/>
                      </a:cubicBezTo>
                      <a:cubicBezTo>
                        <a:pt x="77" y="144"/>
                        <a:pt x="78" y="144"/>
                        <a:pt x="79" y="144"/>
                      </a:cubicBezTo>
                      <a:cubicBezTo>
                        <a:pt x="79" y="145"/>
                        <a:pt x="79" y="143"/>
                        <a:pt x="79" y="143"/>
                      </a:cubicBezTo>
                      <a:cubicBezTo>
                        <a:pt x="79" y="143"/>
                        <a:pt x="80" y="143"/>
                        <a:pt x="80" y="143"/>
                      </a:cubicBezTo>
                      <a:cubicBezTo>
                        <a:pt x="80" y="144"/>
                        <a:pt x="81" y="145"/>
                        <a:pt x="80" y="146"/>
                      </a:cubicBezTo>
                      <a:cubicBezTo>
                        <a:pt x="80" y="146"/>
                        <a:pt x="80" y="147"/>
                        <a:pt x="79" y="146"/>
                      </a:cubicBezTo>
                      <a:cubicBezTo>
                        <a:pt x="78" y="146"/>
                        <a:pt x="77" y="145"/>
                        <a:pt x="76" y="145"/>
                      </a:cubicBezTo>
                      <a:cubicBezTo>
                        <a:pt x="76" y="145"/>
                        <a:pt x="75" y="144"/>
                        <a:pt x="74" y="145"/>
                      </a:cubicBezTo>
                      <a:cubicBezTo>
                        <a:pt x="74" y="145"/>
                        <a:pt x="72" y="144"/>
                        <a:pt x="72" y="145"/>
                      </a:cubicBezTo>
                      <a:cubicBezTo>
                        <a:pt x="72" y="146"/>
                        <a:pt x="72" y="147"/>
                        <a:pt x="72" y="147"/>
                      </a:cubicBezTo>
                      <a:cubicBezTo>
                        <a:pt x="72" y="147"/>
                        <a:pt x="71" y="143"/>
                        <a:pt x="70" y="143"/>
                      </a:cubicBezTo>
                      <a:cubicBezTo>
                        <a:pt x="69" y="143"/>
                        <a:pt x="67" y="142"/>
                        <a:pt x="67" y="142"/>
                      </a:cubicBezTo>
                      <a:cubicBezTo>
                        <a:pt x="66" y="140"/>
                        <a:pt x="66" y="140"/>
                        <a:pt x="66" y="140"/>
                      </a:cubicBezTo>
                      <a:cubicBezTo>
                        <a:pt x="66" y="140"/>
                        <a:pt x="67" y="140"/>
                        <a:pt x="67" y="140"/>
                      </a:cubicBezTo>
                      <a:cubicBezTo>
                        <a:pt x="68" y="141"/>
                        <a:pt x="67" y="141"/>
                        <a:pt x="68" y="141"/>
                      </a:cubicBezTo>
                      <a:cubicBezTo>
                        <a:pt x="69" y="141"/>
                        <a:pt x="67" y="139"/>
                        <a:pt x="69" y="139"/>
                      </a:cubicBezTo>
                      <a:cubicBezTo>
                        <a:pt x="71" y="139"/>
                        <a:pt x="71" y="139"/>
                        <a:pt x="71" y="139"/>
                      </a:cubicBezTo>
                      <a:cubicBezTo>
                        <a:pt x="71" y="138"/>
                        <a:pt x="73" y="138"/>
                        <a:pt x="71" y="137"/>
                      </a:cubicBezTo>
                      <a:cubicBezTo>
                        <a:pt x="69" y="136"/>
                        <a:pt x="69" y="136"/>
                        <a:pt x="69" y="136"/>
                      </a:cubicBezTo>
                      <a:cubicBezTo>
                        <a:pt x="68" y="136"/>
                        <a:pt x="68" y="136"/>
                        <a:pt x="68" y="135"/>
                      </a:cubicBezTo>
                      <a:cubicBezTo>
                        <a:pt x="67" y="134"/>
                        <a:pt x="67" y="133"/>
                        <a:pt x="66" y="133"/>
                      </a:cubicBezTo>
                      <a:cubicBezTo>
                        <a:pt x="66" y="133"/>
                        <a:pt x="63" y="133"/>
                        <a:pt x="63" y="133"/>
                      </a:cubicBezTo>
                      <a:cubicBezTo>
                        <a:pt x="63" y="133"/>
                        <a:pt x="62" y="132"/>
                        <a:pt x="61" y="132"/>
                      </a:cubicBezTo>
                      <a:cubicBezTo>
                        <a:pt x="60" y="132"/>
                        <a:pt x="58" y="130"/>
                        <a:pt x="58" y="130"/>
                      </a:cubicBezTo>
                      <a:cubicBezTo>
                        <a:pt x="57" y="129"/>
                        <a:pt x="54" y="128"/>
                        <a:pt x="54" y="128"/>
                      </a:cubicBezTo>
                      <a:cubicBezTo>
                        <a:pt x="54" y="128"/>
                        <a:pt x="53" y="127"/>
                        <a:pt x="52" y="127"/>
                      </a:cubicBezTo>
                      <a:cubicBezTo>
                        <a:pt x="51" y="127"/>
                        <a:pt x="51" y="127"/>
                        <a:pt x="50" y="127"/>
                      </a:cubicBezTo>
                      <a:cubicBezTo>
                        <a:pt x="49" y="126"/>
                        <a:pt x="48" y="125"/>
                        <a:pt x="48" y="125"/>
                      </a:cubicBezTo>
                      <a:cubicBezTo>
                        <a:pt x="47" y="124"/>
                        <a:pt x="46" y="124"/>
                        <a:pt x="46" y="124"/>
                      </a:cubicBezTo>
                      <a:cubicBezTo>
                        <a:pt x="47" y="125"/>
                        <a:pt x="46" y="125"/>
                        <a:pt x="48" y="126"/>
                      </a:cubicBezTo>
                      <a:cubicBezTo>
                        <a:pt x="49" y="127"/>
                        <a:pt x="50" y="127"/>
                        <a:pt x="50" y="127"/>
                      </a:cubicBezTo>
                      <a:cubicBezTo>
                        <a:pt x="50" y="127"/>
                        <a:pt x="51" y="128"/>
                        <a:pt x="51" y="128"/>
                      </a:cubicBezTo>
                      <a:cubicBezTo>
                        <a:pt x="51" y="129"/>
                        <a:pt x="52" y="128"/>
                        <a:pt x="53" y="128"/>
                      </a:cubicBezTo>
                      <a:cubicBezTo>
                        <a:pt x="53" y="129"/>
                        <a:pt x="54" y="129"/>
                        <a:pt x="54" y="130"/>
                      </a:cubicBezTo>
                      <a:cubicBezTo>
                        <a:pt x="54" y="130"/>
                        <a:pt x="57" y="130"/>
                        <a:pt x="57" y="131"/>
                      </a:cubicBezTo>
                      <a:cubicBezTo>
                        <a:pt x="57" y="132"/>
                        <a:pt x="58" y="133"/>
                        <a:pt x="57" y="133"/>
                      </a:cubicBezTo>
                      <a:cubicBezTo>
                        <a:pt x="57" y="133"/>
                        <a:pt x="56" y="134"/>
                        <a:pt x="56" y="134"/>
                      </a:cubicBezTo>
                      <a:cubicBezTo>
                        <a:pt x="57" y="134"/>
                        <a:pt x="58" y="135"/>
                        <a:pt x="59" y="135"/>
                      </a:cubicBezTo>
                      <a:cubicBezTo>
                        <a:pt x="60" y="135"/>
                        <a:pt x="59" y="135"/>
                        <a:pt x="61" y="136"/>
                      </a:cubicBezTo>
                      <a:cubicBezTo>
                        <a:pt x="63" y="136"/>
                        <a:pt x="63" y="138"/>
                        <a:pt x="63" y="138"/>
                      </a:cubicBezTo>
                      <a:cubicBezTo>
                        <a:pt x="63" y="139"/>
                        <a:pt x="65" y="140"/>
                        <a:pt x="65" y="140"/>
                      </a:cubicBezTo>
                      <a:cubicBezTo>
                        <a:pt x="65" y="140"/>
                        <a:pt x="64" y="140"/>
                        <a:pt x="65" y="141"/>
                      </a:cubicBezTo>
                      <a:cubicBezTo>
                        <a:pt x="65" y="141"/>
                        <a:pt x="64" y="141"/>
                        <a:pt x="65" y="142"/>
                      </a:cubicBezTo>
                      <a:cubicBezTo>
                        <a:pt x="66" y="142"/>
                        <a:pt x="67" y="142"/>
                        <a:pt x="67" y="142"/>
                      </a:cubicBezTo>
                      <a:cubicBezTo>
                        <a:pt x="67" y="143"/>
                        <a:pt x="67" y="143"/>
                        <a:pt x="67" y="144"/>
                      </a:cubicBezTo>
                      <a:cubicBezTo>
                        <a:pt x="67" y="144"/>
                        <a:pt x="65" y="146"/>
                        <a:pt x="68" y="146"/>
                      </a:cubicBezTo>
                      <a:cubicBezTo>
                        <a:pt x="70" y="146"/>
                        <a:pt x="70" y="146"/>
                        <a:pt x="70" y="146"/>
                      </a:cubicBezTo>
                      <a:cubicBezTo>
                        <a:pt x="71" y="147"/>
                        <a:pt x="71" y="147"/>
                        <a:pt x="71" y="147"/>
                      </a:cubicBezTo>
                      <a:cubicBezTo>
                        <a:pt x="71" y="147"/>
                        <a:pt x="70" y="148"/>
                        <a:pt x="71" y="149"/>
                      </a:cubicBezTo>
                      <a:cubicBezTo>
                        <a:pt x="71" y="150"/>
                        <a:pt x="75" y="150"/>
                        <a:pt x="75" y="150"/>
                      </a:cubicBezTo>
                      <a:cubicBezTo>
                        <a:pt x="75" y="149"/>
                        <a:pt x="75" y="149"/>
                        <a:pt x="75" y="149"/>
                      </a:cubicBezTo>
                      <a:cubicBezTo>
                        <a:pt x="75" y="149"/>
                        <a:pt x="77" y="150"/>
                        <a:pt x="76" y="150"/>
                      </a:cubicBezTo>
                      <a:cubicBezTo>
                        <a:pt x="76" y="151"/>
                        <a:pt x="75" y="151"/>
                        <a:pt x="75" y="151"/>
                      </a:cubicBezTo>
                      <a:cubicBezTo>
                        <a:pt x="75" y="151"/>
                        <a:pt x="75" y="153"/>
                        <a:pt x="76" y="153"/>
                      </a:cubicBezTo>
                      <a:cubicBezTo>
                        <a:pt x="77" y="153"/>
                        <a:pt x="78" y="154"/>
                        <a:pt x="78" y="154"/>
                      </a:cubicBezTo>
                      <a:cubicBezTo>
                        <a:pt x="78" y="154"/>
                        <a:pt x="79" y="154"/>
                        <a:pt x="79" y="155"/>
                      </a:cubicBezTo>
                      <a:cubicBezTo>
                        <a:pt x="80" y="155"/>
                        <a:pt x="80" y="156"/>
                        <a:pt x="80" y="156"/>
                      </a:cubicBezTo>
                      <a:cubicBezTo>
                        <a:pt x="81" y="156"/>
                        <a:pt x="82" y="156"/>
                        <a:pt x="82" y="157"/>
                      </a:cubicBezTo>
                      <a:cubicBezTo>
                        <a:pt x="83" y="157"/>
                        <a:pt x="84" y="158"/>
                        <a:pt x="84" y="157"/>
                      </a:cubicBezTo>
                      <a:cubicBezTo>
                        <a:pt x="84" y="156"/>
                        <a:pt x="85" y="156"/>
                        <a:pt x="84" y="155"/>
                      </a:cubicBezTo>
                      <a:cubicBezTo>
                        <a:pt x="83" y="154"/>
                        <a:pt x="82" y="154"/>
                        <a:pt x="81" y="154"/>
                      </a:cubicBezTo>
                      <a:cubicBezTo>
                        <a:pt x="81" y="154"/>
                        <a:pt x="80" y="154"/>
                        <a:pt x="80" y="153"/>
                      </a:cubicBezTo>
                      <a:cubicBezTo>
                        <a:pt x="79" y="153"/>
                        <a:pt x="79" y="153"/>
                        <a:pt x="79" y="152"/>
                      </a:cubicBezTo>
                      <a:cubicBezTo>
                        <a:pt x="79" y="151"/>
                        <a:pt x="78" y="150"/>
                        <a:pt x="78" y="150"/>
                      </a:cubicBezTo>
                      <a:cubicBezTo>
                        <a:pt x="78" y="150"/>
                        <a:pt x="78" y="148"/>
                        <a:pt x="78" y="148"/>
                      </a:cubicBezTo>
                      <a:cubicBezTo>
                        <a:pt x="77" y="148"/>
                        <a:pt x="77" y="148"/>
                        <a:pt x="76" y="148"/>
                      </a:cubicBezTo>
                      <a:cubicBezTo>
                        <a:pt x="76" y="148"/>
                        <a:pt x="75" y="147"/>
                        <a:pt x="75" y="147"/>
                      </a:cubicBezTo>
                      <a:cubicBezTo>
                        <a:pt x="74" y="147"/>
                        <a:pt x="73" y="147"/>
                        <a:pt x="73" y="147"/>
                      </a:cubicBezTo>
                      <a:cubicBezTo>
                        <a:pt x="73" y="146"/>
                        <a:pt x="74" y="146"/>
                        <a:pt x="74" y="146"/>
                      </a:cubicBezTo>
                      <a:cubicBezTo>
                        <a:pt x="74" y="146"/>
                        <a:pt x="75" y="146"/>
                        <a:pt x="76" y="146"/>
                      </a:cubicBezTo>
                      <a:cubicBezTo>
                        <a:pt x="77" y="147"/>
                        <a:pt x="77" y="146"/>
                        <a:pt x="78" y="147"/>
                      </a:cubicBezTo>
                      <a:cubicBezTo>
                        <a:pt x="79" y="147"/>
                        <a:pt x="78" y="148"/>
                        <a:pt x="79" y="148"/>
                      </a:cubicBezTo>
                      <a:cubicBezTo>
                        <a:pt x="81" y="148"/>
                        <a:pt x="81" y="147"/>
                        <a:pt x="81" y="147"/>
                      </a:cubicBezTo>
                      <a:cubicBezTo>
                        <a:pt x="83" y="146"/>
                        <a:pt x="83" y="146"/>
                        <a:pt x="83" y="146"/>
                      </a:cubicBezTo>
                      <a:cubicBezTo>
                        <a:pt x="83" y="146"/>
                        <a:pt x="83" y="146"/>
                        <a:pt x="84" y="147"/>
                      </a:cubicBezTo>
                      <a:cubicBezTo>
                        <a:pt x="85" y="147"/>
                        <a:pt x="83" y="148"/>
                        <a:pt x="85" y="148"/>
                      </a:cubicBezTo>
                      <a:cubicBezTo>
                        <a:pt x="87" y="148"/>
                        <a:pt x="88" y="148"/>
                        <a:pt x="88" y="148"/>
                      </a:cubicBezTo>
                      <a:cubicBezTo>
                        <a:pt x="88" y="149"/>
                        <a:pt x="88" y="150"/>
                        <a:pt x="88" y="150"/>
                      </a:cubicBezTo>
                      <a:cubicBezTo>
                        <a:pt x="88" y="150"/>
                        <a:pt x="88" y="151"/>
                        <a:pt x="88" y="151"/>
                      </a:cubicBezTo>
                      <a:cubicBezTo>
                        <a:pt x="89" y="151"/>
                        <a:pt x="91" y="151"/>
                        <a:pt x="91" y="151"/>
                      </a:cubicBezTo>
                      <a:cubicBezTo>
                        <a:pt x="91" y="151"/>
                        <a:pt x="92" y="151"/>
                        <a:pt x="92" y="152"/>
                      </a:cubicBezTo>
                      <a:cubicBezTo>
                        <a:pt x="93" y="153"/>
                        <a:pt x="90" y="154"/>
                        <a:pt x="90" y="154"/>
                      </a:cubicBezTo>
                      <a:cubicBezTo>
                        <a:pt x="90" y="154"/>
                        <a:pt x="89" y="153"/>
                        <a:pt x="89" y="154"/>
                      </a:cubicBezTo>
                      <a:cubicBezTo>
                        <a:pt x="89" y="155"/>
                        <a:pt x="88" y="155"/>
                        <a:pt x="89" y="156"/>
                      </a:cubicBezTo>
                      <a:cubicBezTo>
                        <a:pt x="90" y="156"/>
                        <a:pt x="89" y="156"/>
                        <a:pt x="89" y="156"/>
                      </a:cubicBezTo>
                      <a:cubicBezTo>
                        <a:pt x="88" y="156"/>
                        <a:pt x="87" y="155"/>
                        <a:pt x="88" y="157"/>
                      </a:cubicBezTo>
                      <a:cubicBezTo>
                        <a:pt x="88" y="158"/>
                        <a:pt x="89" y="159"/>
                        <a:pt x="89" y="159"/>
                      </a:cubicBezTo>
                      <a:cubicBezTo>
                        <a:pt x="90" y="159"/>
                        <a:pt x="92" y="159"/>
                        <a:pt x="92" y="159"/>
                      </a:cubicBezTo>
                      <a:cubicBezTo>
                        <a:pt x="93" y="159"/>
                        <a:pt x="94" y="159"/>
                        <a:pt x="93" y="159"/>
                      </a:cubicBezTo>
                      <a:cubicBezTo>
                        <a:pt x="92" y="158"/>
                        <a:pt x="91" y="158"/>
                        <a:pt x="91" y="158"/>
                      </a:cubicBezTo>
                      <a:cubicBezTo>
                        <a:pt x="91" y="158"/>
                        <a:pt x="91" y="158"/>
                        <a:pt x="91" y="157"/>
                      </a:cubicBezTo>
                      <a:cubicBezTo>
                        <a:pt x="91" y="157"/>
                        <a:pt x="92" y="157"/>
                        <a:pt x="92" y="157"/>
                      </a:cubicBezTo>
                      <a:cubicBezTo>
                        <a:pt x="92" y="156"/>
                        <a:pt x="93" y="155"/>
                        <a:pt x="93" y="155"/>
                      </a:cubicBezTo>
                      <a:cubicBezTo>
                        <a:pt x="93" y="155"/>
                        <a:pt x="94" y="153"/>
                        <a:pt x="95" y="154"/>
                      </a:cubicBezTo>
                      <a:cubicBezTo>
                        <a:pt x="95" y="155"/>
                        <a:pt x="95" y="155"/>
                        <a:pt x="96" y="155"/>
                      </a:cubicBezTo>
                      <a:cubicBezTo>
                        <a:pt x="96" y="155"/>
                        <a:pt x="99" y="152"/>
                        <a:pt x="99" y="152"/>
                      </a:cubicBezTo>
                      <a:cubicBezTo>
                        <a:pt x="99" y="152"/>
                        <a:pt x="100" y="152"/>
                        <a:pt x="99" y="153"/>
                      </a:cubicBezTo>
                      <a:cubicBezTo>
                        <a:pt x="99" y="154"/>
                        <a:pt x="98" y="155"/>
                        <a:pt x="99" y="156"/>
                      </a:cubicBezTo>
                      <a:cubicBezTo>
                        <a:pt x="99" y="157"/>
                        <a:pt x="99" y="157"/>
                        <a:pt x="99" y="157"/>
                      </a:cubicBezTo>
                      <a:cubicBezTo>
                        <a:pt x="100" y="158"/>
                        <a:pt x="99" y="158"/>
                        <a:pt x="100" y="159"/>
                      </a:cubicBezTo>
                      <a:cubicBezTo>
                        <a:pt x="100" y="160"/>
                        <a:pt x="100" y="159"/>
                        <a:pt x="100" y="160"/>
                      </a:cubicBezTo>
                      <a:cubicBezTo>
                        <a:pt x="101" y="161"/>
                        <a:pt x="102" y="163"/>
                        <a:pt x="102" y="163"/>
                      </a:cubicBezTo>
                      <a:cubicBezTo>
                        <a:pt x="102" y="163"/>
                        <a:pt x="101" y="164"/>
                        <a:pt x="102" y="164"/>
                      </a:cubicBezTo>
                      <a:cubicBezTo>
                        <a:pt x="103" y="165"/>
                        <a:pt x="105" y="165"/>
                        <a:pt x="105" y="165"/>
                      </a:cubicBezTo>
                      <a:cubicBezTo>
                        <a:pt x="105" y="165"/>
                        <a:pt x="105" y="165"/>
                        <a:pt x="105" y="165"/>
                      </a:cubicBezTo>
                      <a:cubicBezTo>
                        <a:pt x="105" y="165"/>
                        <a:pt x="106" y="166"/>
                        <a:pt x="107" y="165"/>
                      </a:cubicBezTo>
                      <a:cubicBezTo>
                        <a:pt x="107" y="164"/>
                        <a:pt x="108" y="164"/>
                        <a:pt x="108" y="164"/>
                      </a:cubicBezTo>
                      <a:cubicBezTo>
                        <a:pt x="109" y="164"/>
                        <a:pt x="108" y="164"/>
                        <a:pt x="110" y="164"/>
                      </a:cubicBezTo>
                      <a:cubicBezTo>
                        <a:pt x="112" y="164"/>
                        <a:pt x="112" y="165"/>
                        <a:pt x="113" y="164"/>
                      </a:cubicBezTo>
                      <a:cubicBezTo>
                        <a:pt x="114" y="163"/>
                        <a:pt x="113" y="163"/>
                        <a:pt x="115" y="163"/>
                      </a:cubicBezTo>
                      <a:cubicBezTo>
                        <a:pt x="117" y="163"/>
                        <a:pt x="119" y="162"/>
                        <a:pt x="119" y="162"/>
                      </a:cubicBezTo>
                      <a:cubicBezTo>
                        <a:pt x="119" y="162"/>
                        <a:pt x="122" y="162"/>
                        <a:pt x="122" y="162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4" y="163"/>
                        <a:pt x="125" y="164"/>
                        <a:pt x="126" y="164"/>
                      </a:cubicBezTo>
                      <a:cubicBezTo>
                        <a:pt x="126" y="164"/>
                        <a:pt x="127" y="164"/>
                        <a:pt x="128" y="164"/>
                      </a:cubicBezTo>
                      <a:cubicBezTo>
                        <a:pt x="128" y="164"/>
                        <a:pt x="132" y="165"/>
                        <a:pt x="132" y="165"/>
                      </a:cubicBezTo>
                      <a:cubicBezTo>
                        <a:pt x="136" y="166"/>
                        <a:pt x="136" y="166"/>
                        <a:pt x="136" y="166"/>
                      </a:cubicBezTo>
                      <a:cubicBezTo>
                        <a:pt x="138" y="167"/>
                        <a:pt x="138" y="167"/>
                        <a:pt x="138" y="167"/>
                      </a:cubicBezTo>
                      <a:cubicBezTo>
                        <a:pt x="142" y="170"/>
                        <a:pt x="142" y="170"/>
                        <a:pt x="142" y="170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51" y="176"/>
                        <a:pt x="151" y="176"/>
                        <a:pt x="151" y="176"/>
                      </a:cubicBezTo>
                      <a:cubicBezTo>
                        <a:pt x="154" y="178"/>
                        <a:pt x="154" y="178"/>
                        <a:pt x="154" y="178"/>
                      </a:cubicBezTo>
                      <a:cubicBezTo>
                        <a:pt x="156" y="180"/>
                        <a:pt x="156" y="180"/>
                        <a:pt x="156" y="180"/>
                      </a:cubicBezTo>
                      <a:cubicBezTo>
                        <a:pt x="156" y="180"/>
                        <a:pt x="159" y="182"/>
                        <a:pt x="159" y="182"/>
                      </a:cubicBezTo>
                      <a:cubicBezTo>
                        <a:pt x="160" y="182"/>
                        <a:pt x="163" y="184"/>
                        <a:pt x="163" y="184"/>
                      </a:cubicBezTo>
                      <a:cubicBezTo>
                        <a:pt x="166" y="186"/>
                        <a:pt x="166" y="186"/>
                        <a:pt x="166" y="186"/>
                      </a:cubicBezTo>
                      <a:cubicBezTo>
                        <a:pt x="166" y="186"/>
                        <a:pt x="167" y="188"/>
                        <a:pt x="167" y="188"/>
                      </a:cubicBezTo>
                      <a:cubicBezTo>
                        <a:pt x="167" y="189"/>
                        <a:pt x="166" y="188"/>
                        <a:pt x="165" y="188"/>
                      </a:cubicBezTo>
                      <a:cubicBezTo>
                        <a:pt x="164" y="189"/>
                        <a:pt x="160" y="187"/>
                        <a:pt x="160" y="187"/>
                      </a:cubicBezTo>
                      <a:cubicBezTo>
                        <a:pt x="158" y="185"/>
                        <a:pt x="158" y="185"/>
                        <a:pt x="158" y="185"/>
                      </a:cubicBez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153" y="184"/>
                        <a:pt x="153" y="184"/>
                        <a:pt x="153" y="184"/>
                      </a:cubicBezTo>
                      <a:cubicBezTo>
                        <a:pt x="149" y="185"/>
                        <a:pt x="149" y="185"/>
                        <a:pt x="149" y="18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46" y="184"/>
                        <a:pt x="145" y="184"/>
                        <a:pt x="146" y="185"/>
                      </a:cubicBezTo>
                      <a:cubicBezTo>
                        <a:pt x="146" y="185"/>
                        <a:pt x="146" y="186"/>
                        <a:pt x="146" y="186"/>
                      </a:cubicBezTo>
                      <a:cubicBezTo>
                        <a:pt x="143" y="188"/>
                        <a:pt x="143" y="188"/>
                        <a:pt x="143" y="188"/>
                      </a:cubicBezTo>
                      <a:cubicBezTo>
                        <a:pt x="139" y="189"/>
                        <a:pt x="139" y="189"/>
                        <a:pt x="139" y="189"/>
                      </a:cubicBezTo>
                      <a:cubicBezTo>
                        <a:pt x="135" y="189"/>
                        <a:pt x="135" y="189"/>
                        <a:pt x="135" y="189"/>
                      </a:cubicBezTo>
                      <a:cubicBezTo>
                        <a:pt x="132" y="189"/>
                        <a:pt x="132" y="189"/>
                        <a:pt x="132" y="189"/>
                      </a:cubicBezTo>
                      <a:cubicBezTo>
                        <a:pt x="132" y="191"/>
                        <a:pt x="132" y="191"/>
                        <a:pt x="132" y="191"/>
                      </a:cubicBezTo>
                      <a:cubicBezTo>
                        <a:pt x="132" y="191"/>
                        <a:pt x="128" y="191"/>
                        <a:pt x="132" y="192"/>
                      </a:cubicBezTo>
                      <a:cubicBezTo>
                        <a:pt x="136" y="192"/>
                        <a:pt x="138" y="192"/>
                        <a:pt x="138" y="191"/>
                      </a:cubicBezTo>
                      <a:cubicBezTo>
                        <a:pt x="139" y="191"/>
                        <a:pt x="139" y="190"/>
                        <a:pt x="140" y="190"/>
                      </a:cubicBezTo>
                      <a:cubicBezTo>
                        <a:pt x="141" y="190"/>
                        <a:pt x="143" y="190"/>
                        <a:pt x="144" y="190"/>
                      </a:cubicBezTo>
                      <a:cubicBezTo>
                        <a:pt x="144" y="190"/>
                        <a:pt x="145" y="190"/>
                        <a:pt x="147" y="189"/>
                      </a:cubicBezTo>
                      <a:cubicBezTo>
                        <a:pt x="148" y="189"/>
                        <a:pt x="148" y="188"/>
                        <a:pt x="150" y="189"/>
                      </a:cubicBezTo>
                      <a:cubicBezTo>
                        <a:pt x="152" y="190"/>
                        <a:pt x="151" y="187"/>
                        <a:pt x="151" y="187"/>
                      </a:cubicBezTo>
                      <a:cubicBezTo>
                        <a:pt x="151" y="187"/>
                        <a:pt x="151" y="186"/>
                        <a:pt x="152" y="186"/>
                      </a:cubicBezTo>
                      <a:cubicBezTo>
                        <a:pt x="154" y="187"/>
                        <a:pt x="154" y="187"/>
                        <a:pt x="154" y="187"/>
                      </a:cubicBezTo>
                      <a:cubicBezTo>
                        <a:pt x="155" y="187"/>
                        <a:pt x="157" y="188"/>
                        <a:pt x="157" y="188"/>
                      </a:cubicBezTo>
                      <a:cubicBezTo>
                        <a:pt x="158" y="188"/>
                        <a:pt x="162" y="189"/>
                        <a:pt x="162" y="189"/>
                      </a:cubicBezTo>
                      <a:cubicBezTo>
                        <a:pt x="162" y="189"/>
                        <a:pt x="163" y="192"/>
                        <a:pt x="163" y="192"/>
                      </a:cubicBezTo>
                      <a:cubicBezTo>
                        <a:pt x="164" y="192"/>
                        <a:pt x="167" y="192"/>
                        <a:pt x="168" y="192"/>
                      </a:cubicBezTo>
                      <a:cubicBezTo>
                        <a:pt x="169" y="192"/>
                        <a:pt x="171" y="192"/>
                        <a:pt x="172" y="193"/>
                      </a:cubicBezTo>
                      <a:cubicBezTo>
                        <a:pt x="173" y="194"/>
                        <a:pt x="174" y="194"/>
                        <a:pt x="174" y="194"/>
                      </a:cubicBezTo>
                      <a:cubicBezTo>
                        <a:pt x="174" y="194"/>
                        <a:pt x="175" y="195"/>
                        <a:pt x="176" y="196"/>
                      </a:cubicBezTo>
                      <a:cubicBezTo>
                        <a:pt x="176" y="196"/>
                        <a:pt x="179" y="198"/>
                        <a:pt x="179" y="198"/>
                      </a:cubicBezTo>
                      <a:cubicBezTo>
                        <a:pt x="179" y="198"/>
                        <a:pt x="184" y="200"/>
                        <a:pt x="184" y="200"/>
                      </a:cubicBezTo>
                      <a:cubicBezTo>
                        <a:pt x="185" y="199"/>
                        <a:pt x="185" y="199"/>
                        <a:pt x="185" y="199"/>
                      </a:cubicBezTo>
                      <a:cubicBezTo>
                        <a:pt x="185" y="198"/>
                        <a:pt x="185" y="197"/>
                        <a:pt x="185" y="197"/>
                      </a:cubicBezTo>
                      <a:cubicBezTo>
                        <a:pt x="184" y="196"/>
                        <a:pt x="180" y="195"/>
                        <a:pt x="180" y="195"/>
                      </a:cubicBezTo>
                      <a:cubicBezTo>
                        <a:pt x="180" y="195"/>
                        <a:pt x="178" y="194"/>
                        <a:pt x="178" y="194"/>
                      </a:cubicBezTo>
                      <a:cubicBezTo>
                        <a:pt x="177" y="189"/>
                        <a:pt x="178" y="193"/>
                        <a:pt x="175" y="192"/>
                      </a:cubicBezTo>
                      <a:cubicBezTo>
                        <a:pt x="175" y="192"/>
                        <a:pt x="175" y="192"/>
                        <a:pt x="175" y="192"/>
                      </a:cubicBezTo>
                      <a:cubicBezTo>
                        <a:pt x="175" y="192"/>
                        <a:pt x="175" y="192"/>
                        <a:pt x="175" y="192"/>
                      </a:cubicBezTo>
                      <a:cubicBezTo>
                        <a:pt x="173" y="193"/>
                        <a:pt x="173" y="192"/>
                        <a:pt x="173" y="192"/>
                      </a:cubicBezTo>
                      <a:cubicBezTo>
                        <a:pt x="173" y="191"/>
                        <a:pt x="173" y="191"/>
                        <a:pt x="173" y="191"/>
                      </a:cubicBezTo>
                      <a:cubicBezTo>
                        <a:pt x="172" y="190"/>
                        <a:pt x="172" y="190"/>
                        <a:pt x="172" y="190"/>
                      </a:cubicBezTo>
                      <a:cubicBezTo>
                        <a:pt x="172" y="190"/>
                        <a:pt x="171" y="188"/>
                        <a:pt x="172" y="187"/>
                      </a:cubicBezTo>
                      <a:cubicBezTo>
                        <a:pt x="173" y="187"/>
                        <a:pt x="171" y="192"/>
                        <a:pt x="175" y="186"/>
                      </a:cubicBezTo>
                      <a:cubicBezTo>
                        <a:pt x="175" y="186"/>
                        <a:pt x="175" y="185"/>
                        <a:pt x="175" y="185"/>
                      </a:cubicBezTo>
                      <a:cubicBezTo>
                        <a:pt x="174" y="185"/>
                        <a:pt x="174" y="185"/>
                        <a:pt x="174" y="185"/>
                      </a:cubicBezTo>
                      <a:cubicBezTo>
                        <a:pt x="171" y="185"/>
                        <a:pt x="171" y="185"/>
                        <a:pt x="171" y="185"/>
                      </a:cubicBezTo>
                      <a:cubicBezTo>
                        <a:pt x="171" y="185"/>
                        <a:pt x="171" y="186"/>
                        <a:pt x="170" y="187"/>
                      </a:cubicBezTo>
                      <a:cubicBezTo>
                        <a:pt x="169" y="188"/>
                        <a:pt x="169" y="187"/>
                        <a:pt x="169" y="187"/>
                      </a:cubicBezTo>
                      <a:cubicBezTo>
                        <a:pt x="169" y="186"/>
                        <a:pt x="169" y="186"/>
                        <a:pt x="169" y="186"/>
                      </a:cubicBezTo>
                      <a:cubicBezTo>
                        <a:pt x="170" y="185"/>
                        <a:pt x="170" y="185"/>
                        <a:pt x="170" y="185"/>
                      </a:cubicBezTo>
                      <a:cubicBezTo>
                        <a:pt x="170" y="185"/>
                        <a:pt x="170" y="182"/>
                        <a:pt x="170" y="181"/>
                      </a:cubicBezTo>
                      <a:cubicBezTo>
                        <a:pt x="170" y="181"/>
                        <a:pt x="170" y="181"/>
                        <a:pt x="170" y="181"/>
                      </a:cubicBezTo>
                      <a:cubicBezTo>
                        <a:pt x="167" y="179"/>
                        <a:pt x="167" y="179"/>
                        <a:pt x="167" y="179"/>
                      </a:cubicBezTo>
                      <a:cubicBezTo>
                        <a:pt x="165" y="177"/>
                        <a:pt x="165" y="177"/>
                        <a:pt x="165" y="177"/>
                      </a:cubicBezTo>
                      <a:cubicBezTo>
                        <a:pt x="162" y="175"/>
                        <a:pt x="162" y="175"/>
                        <a:pt x="162" y="175"/>
                      </a:cubicBezTo>
                      <a:cubicBezTo>
                        <a:pt x="158" y="171"/>
                        <a:pt x="158" y="171"/>
                        <a:pt x="158" y="171"/>
                      </a:cubicBezTo>
                      <a:cubicBezTo>
                        <a:pt x="156" y="170"/>
                        <a:pt x="156" y="170"/>
                        <a:pt x="156" y="170"/>
                      </a:cubicBezTo>
                      <a:cubicBezTo>
                        <a:pt x="154" y="168"/>
                        <a:pt x="154" y="168"/>
                        <a:pt x="154" y="168"/>
                      </a:cubicBezTo>
                      <a:cubicBezTo>
                        <a:pt x="154" y="166"/>
                        <a:pt x="154" y="166"/>
                        <a:pt x="154" y="166"/>
                      </a:cubicBezTo>
                      <a:cubicBezTo>
                        <a:pt x="153" y="162"/>
                        <a:pt x="153" y="162"/>
                        <a:pt x="153" y="162"/>
                      </a:cubicBezTo>
                      <a:cubicBezTo>
                        <a:pt x="153" y="162"/>
                        <a:pt x="153" y="162"/>
                        <a:pt x="153" y="162"/>
                      </a:cubicBezTo>
                      <a:cubicBezTo>
                        <a:pt x="153" y="162"/>
                        <a:pt x="149" y="161"/>
                        <a:pt x="147" y="160"/>
                      </a:cubicBezTo>
                      <a:cubicBezTo>
                        <a:pt x="145" y="159"/>
                        <a:pt x="145" y="159"/>
                        <a:pt x="145" y="159"/>
                      </a:cubicBezTo>
                      <a:cubicBezTo>
                        <a:pt x="143" y="156"/>
                        <a:pt x="143" y="156"/>
                        <a:pt x="143" y="156"/>
                      </a:cubicBezTo>
                      <a:cubicBezTo>
                        <a:pt x="142" y="155"/>
                        <a:pt x="142" y="155"/>
                        <a:pt x="142" y="155"/>
                      </a:cubicBezTo>
                      <a:cubicBezTo>
                        <a:pt x="139" y="152"/>
                        <a:pt x="139" y="152"/>
                        <a:pt x="139" y="152"/>
                      </a:cubicBezTo>
                      <a:cubicBezTo>
                        <a:pt x="138" y="152"/>
                        <a:pt x="138" y="152"/>
                        <a:pt x="138" y="152"/>
                      </a:cubicBezTo>
                      <a:cubicBezTo>
                        <a:pt x="133" y="150"/>
                        <a:pt x="133" y="150"/>
                        <a:pt x="133" y="150"/>
                      </a:cubicBezTo>
                      <a:cubicBezTo>
                        <a:pt x="132" y="148"/>
                        <a:pt x="132" y="148"/>
                        <a:pt x="132" y="148"/>
                      </a:cubicBezTo>
                      <a:cubicBezTo>
                        <a:pt x="130" y="147"/>
                        <a:pt x="130" y="147"/>
                        <a:pt x="130" y="147"/>
                      </a:cubicBezTo>
                      <a:cubicBezTo>
                        <a:pt x="129" y="145"/>
                        <a:pt x="129" y="145"/>
                        <a:pt x="129" y="145"/>
                      </a:cubicBezTo>
                      <a:cubicBezTo>
                        <a:pt x="126" y="144"/>
                        <a:pt x="126" y="144"/>
                        <a:pt x="126" y="144"/>
                      </a:cubicBezTo>
                      <a:cubicBezTo>
                        <a:pt x="125" y="142"/>
                        <a:pt x="125" y="142"/>
                        <a:pt x="125" y="142"/>
                      </a:cubicBezTo>
                      <a:cubicBezTo>
                        <a:pt x="124" y="141"/>
                        <a:pt x="124" y="141"/>
                        <a:pt x="124" y="141"/>
                      </a:cubicBezTo>
                      <a:cubicBezTo>
                        <a:pt x="121" y="137"/>
                        <a:pt x="121" y="137"/>
                        <a:pt x="121" y="137"/>
                      </a:cubicBezTo>
                      <a:cubicBezTo>
                        <a:pt x="118" y="135"/>
                        <a:pt x="118" y="135"/>
                        <a:pt x="118" y="135"/>
                      </a:cubicBezTo>
                      <a:cubicBezTo>
                        <a:pt x="117" y="134"/>
                        <a:pt x="117" y="134"/>
                        <a:pt x="117" y="134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cubicBezTo>
                        <a:pt x="114" y="130"/>
                        <a:pt x="114" y="130"/>
                        <a:pt x="114" y="130"/>
                      </a:cubicBezTo>
                      <a:cubicBezTo>
                        <a:pt x="111" y="127"/>
                        <a:pt x="111" y="127"/>
                        <a:pt x="111" y="127"/>
                      </a:cubicBezTo>
                      <a:cubicBezTo>
                        <a:pt x="109" y="125"/>
                        <a:pt x="109" y="125"/>
                        <a:pt x="109" y="125"/>
                      </a:cubicBezTo>
                      <a:cubicBezTo>
                        <a:pt x="107" y="122"/>
                        <a:pt x="107" y="122"/>
                        <a:pt x="107" y="122"/>
                      </a:cubicBezTo>
                      <a:cubicBezTo>
                        <a:pt x="109" y="120"/>
                        <a:pt x="109" y="120"/>
                        <a:pt x="109" y="120"/>
                      </a:cubicBezTo>
                      <a:cubicBezTo>
                        <a:pt x="108" y="119"/>
                        <a:pt x="107" y="119"/>
                        <a:pt x="107" y="118"/>
                      </a:cubicBezTo>
                      <a:cubicBezTo>
                        <a:pt x="106" y="118"/>
                        <a:pt x="104" y="117"/>
                        <a:pt x="105" y="116"/>
                      </a:cubicBezTo>
                      <a:cubicBezTo>
                        <a:pt x="105" y="115"/>
                        <a:pt x="104" y="114"/>
                        <a:pt x="104" y="112"/>
                      </a:cubicBezTo>
                      <a:cubicBezTo>
                        <a:pt x="104" y="111"/>
                        <a:pt x="104" y="110"/>
                        <a:pt x="103" y="110"/>
                      </a:cubicBezTo>
                      <a:cubicBezTo>
                        <a:pt x="102" y="109"/>
                        <a:pt x="102" y="109"/>
                        <a:pt x="102" y="109"/>
                      </a:cubicBezTo>
                      <a:cubicBezTo>
                        <a:pt x="101" y="109"/>
                        <a:pt x="100" y="109"/>
                        <a:pt x="100" y="109"/>
                      </a:cubicBezTo>
                      <a:cubicBezTo>
                        <a:pt x="99" y="109"/>
                        <a:pt x="99" y="109"/>
                        <a:pt x="99" y="109"/>
                      </a:cubicBezTo>
                      <a:cubicBezTo>
                        <a:pt x="99" y="109"/>
                        <a:pt x="100" y="107"/>
                        <a:pt x="100" y="105"/>
                      </a:cubicBezTo>
                      <a:cubicBezTo>
                        <a:pt x="96" y="104"/>
                        <a:pt x="96" y="104"/>
                        <a:pt x="96" y="104"/>
                      </a:cubicBezTo>
                      <a:cubicBezTo>
                        <a:pt x="96" y="104"/>
                        <a:pt x="96" y="101"/>
                        <a:pt x="94" y="100"/>
                      </a:cubicBezTo>
                      <a:cubicBezTo>
                        <a:pt x="92" y="100"/>
                        <a:pt x="92" y="100"/>
                        <a:pt x="92" y="100"/>
                      </a:cubicBezTo>
                      <a:cubicBezTo>
                        <a:pt x="91" y="101"/>
                        <a:pt x="91" y="102"/>
                        <a:pt x="91" y="102"/>
                      </a:cubicBezTo>
                      <a:cubicBezTo>
                        <a:pt x="87" y="98"/>
                        <a:pt x="87" y="98"/>
                        <a:pt x="87" y="98"/>
                      </a:cubicBezTo>
                      <a:cubicBezTo>
                        <a:pt x="87" y="98"/>
                        <a:pt x="87" y="97"/>
                        <a:pt x="88" y="95"/>
                      </a:cubicBezTo>
                      <a:cubicBezTo>
                        <a:pt x="90" y="93"/>
                        <a:pt x="88" y="92"/>
                        <a:pt x="88" y="92"/>
                      </a:cubicBezTo>
                      <a:cubicBezTo>
                        <a:pt x="87" y="89"/>
                        <a:pt x="87" y="89"/>
                        <a:pt x="87" y="89"/>
                      </a:cubicBezTo>
                      <a:cubicBezTo>
                        <a:pt x="88" y="87"/>
                        <a:pt x="88" y="87"/>
                        <a:pt x="88" y="87"/>
                      </a:cubicBezTo>
                      <a:cubicBezTo>
                        <a:pt x="87" y="86"/>
                        <a:pt x="87" y="86"/>
                        <a:pt x="87" y="86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1"/>
                        <a:pt x="88" y="81"/>
                        <a:pt x="88" y="81"/>
                      </a:cubicBezTo>
                      <a:cubicBezTo>
                        <a:pt x="88" y="81"/>
                        <a:pt x="87" y="77"/>
                        <a:pt x="88" y="76"/>
                      </a:cubicBezTo>
                      <a:cubicBezTo>
                        <a:pt x="88" y="76"/>
                        <a:pt x="88" y="76"/>
                        <a:pt x="88" y="76"/>
                      </a:cubicBezTo>
                      <a:cubicBezTo>
                        <a:pt x="88" y="75"/>
                        <a:pt x="88" y="75"/>
                        <a:pt x="89" y="75"/>
                      </a:cubicBezTo>
                      <a:cubicBezTo>
                        <a:pt x="89" y="74"/>
                        <a:pt x="94" y="73"/>
                        <a:pt x="94" y="73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4" y="81"/>
                        <a:pt x="104" y="81"/>
                        <a:pt x="104" y="81"/>
                      </a:cubicBezTo>
                      <a:cubicBezTo>
                        <a:pt x="107" y="83"/>
                        <a:pt x="107" y="83"/>
                        <a:pt x="107" y="83"/>
                      </a:cubicBezTo>
                      <a:cubicBezTo>
                        <a:pt x="107" y="83"/>
                        <a:pt x="108" y="82"/>
                        <a:pt x="109" y="82"/>
                      </a:cubicBezTo>
                      <a:cubicBezTo>
                        <a:pt x="109" y="81"/>
                        <a:pt x="109" y="79"/>
                        <a:pt x="109" y="79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4" y="72"/>
                        <a:pt x="114" y="72"/>
                        <a:pt x="114" y="72"/>
                      </a:cubicBez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21" y="70"/>
                        <a:pt x="121" y="70"/>
                        <a:pt x="121" y="70"/>
                      </a:cubicBezTo>
                      <a:cubicBezTo>
                        <a:pt x="121" y="70"/>
                        <a:pt x="124" y="71"/>
                        <a:pt x="125" y="71"/>
                      </a:cubicBezTo>
                      <a:cubicBezTo>
                        <a:pt x="125" y="71"/>
                        <a:pt x="126" y="71"/>
                        <a:pt x="126" y="71"/>
                      </a:cubicBezTo>
                      <a:cubicBezTo>
                        <a:pt x="128" y="68"/>
                        <a:pt x="128" y="68"/>
                        <a:pt x="128" y="68"/>
                      </a:cubicBezTo>
                      <a:cubicBezTo>
                        <a:pt x="128" y="68"/>
                        <a:pt x="128" y="68"/>
                        <a:pt x="128" y="68"/>
                      </a:cubicBezTo>
                      <a:cubicBezTo>
                        <a:pt x="129" y="66"/>
                        <a:pt x="129" y="66"/>
                        <a:pt x="129" y="66"/>
                      </a:cubicBezTo>
                      <a:cubicBezTo>
                        <a:pt x="134" y="68"/>
                        <a:pt x="134" y="68"/>
                        <a:pt x="134" y="68"/>
                      </a:cubicBezTo>
                      <a:cubicBezTo>
                        <a:pt x="136" y="70"/>
                        <a:pt x="136" y="70"/>
                        <a:pt x="136" y="70"/>
                      </a:cubicBezTo>
                      <a:cubicBezTo>
                        <a:pt x="141" y="71"/>
                        <a:pt x="141" y="71"/>
                        <a:pt x="141" y="71"/>
                      </a:cubicBezTo>
                      <a:cubicBezTo>
                        <a:pt x="141" y="71"/>
                        <a:pt x="141" y="71"/>
                        <a:pt x="141" y="71"/>
                      </a:cubicBezTo>
                      <a:cubicBezTo>
                        <a:pt x="143" y="71"/>
                        <a:pt x="143" y="71"/>
                        <a:pt x="143" y="71"/>
                      </a:cubicBezTo>
                      <a:cubicBezTo>
                        <a:pt x="143" y="70"/>
                        <a:pt x="143" y="70"/>
                        <a:pt x="143" y="70"/>
                      </a:cubicBezTo>
                      <a:cubicBezTo>
                        <a:pt x="147" y="70"/>
                        <a:pt x="147" y="70"/>
                        <a:pt x="147" y="70"/>
                      </a:cubicBezTo>
                      <a:cubicBezTo>
                        <a:pt x="152" y="71"/>
                        <a:pt x="152" y="71"/>
                        <a:pt x="152" y="71"/>
                      </a:cubicBezTo>
                      <a:cubicBezTo>
                        <a:pt x="155" y="71"/>
                        <a:pt x="155" y="71"/>
                        <a:pt x="155" y="71"/>
                      </a:cubicBezTo>
                      <a:cubicBezTo>
                        <a:pt x="160" y="71"/>
                        <a:pt x="160" y="71"/>
                        <a:pt x="160" y="71"/>
                      </a:cubicBezTo>
                      <a:cubicBezTo>
                        <a:pt x="163" y="72"/>
                        <a:pt x="163" y="72"/>
                        <a:pt x="163" y="72"/>
                      </a:cubicBezTo>
                      <a:cubicBezTo>
                        <a:pt x="165" y="73"/>
                        <a:pt x="165" y="73"/>
                        <a:pt x="165" y="73"/>
                      </a:cubicBezTo>
                      <a:cubicBezTo>
                        <a:pt x="165" y="73"/>
                        <a:pt x="165" y="73"/>
                        <a:pt x="166" y="72"/>
                      </a:cubicBezTo>
                      <a:cubicBezTo>
                        <a:pt x="166" y="72"/>
                        <a:pt x="169" y="72"/>
                        <a:pt x="169" y="72"/>
                      </a:cubicBezTo>
                      <a:cubicBezTo>
                        <a:pt x="170" y="69"/>
                        <a:pt x="170" y="69"/>
                        <a:pt x="170" y="69"/>
                      </a:cubicBezTo>
                      <a:cubicBezTo>
                        <a:pt x="171" y="71"/>
                        <a:pt x="171" y="71"/>
                        <a:pt x="171" y="71"/>
                      </a:cubicBezTo>
                      <a:cubicBezTo>
                        <a:pt x="172" y="71"/>
                        <a:pt x="174" y="71"/>
                        <a:pt x="174" y="71"/>
                      </a:cubicBezTo>
                      <a:cubicBezTo>
                        <a:pt x="175" y="68"/>
                        <a:pt x="175" y="68"/>
                        <a:pt x="175" y="68"/>
                      </a:cubicBezTo>
                      <a:cubicBezTo>
                        <a:pt x="176" y="69"/>
                        <a:pt x="176" y="69"/>
                        <a:pt x="176" y="69"/>
                      </a:cubicBezTo>
                      <a:cubicBezTo>
                        <a:pt x="177" y="69"/>
                        <a:pt x="177" y="69"/>
                        <a:pt x="178" y="69"/>
                      </a:cubicBezTo>
                      <a:cubicBezTo>
                        <a:pt x="179" y="69"/>
                        <a:pt x="180" y="68"/>
                        <a:pt x="180" y="68"/>
                      </a:cubicBezTo>
                      <a:cubicBezTo>
                        <a:pt x="180" y="68"/>
                        <a:pt x="181" y="69"/>
                        <a:pt x="181" y="69"/>
                      </a:cubicBezTo>
                      <a:cubicBezTo>
                        <a:pt x="181" y="69"/>
                        <a:pt x="182" y="68"/>
                        <a:pt x="183" y="68"/>
                      </a:cubicBezTo>
                      <a:cubicBezTo>
                        <a:pt x="185" y="68"/>
                        <a:pt x="186" y="67"/>
                        <a:pt x="186" y="67"/>
                      </a:cubicBezTo>
                      <a:cubicBezTo>
                        <a:pt x="186" y="67"/>
                        <a:pt x="187" y="69"/>
                        <a:pt x="189" y="70"/>
                      </a:cubicBezTo>
                      <a:cubicBezTo>
                        <a:pt x="189" y="70"/>
                        <a:pt x="189" y="70"/>
                        <a:pt x="189" y="70"/>
                      </a:cubicBezTo>
                      <a:cubicBezTo>
                        <a:pt x="191" y="70"/>
                        <a:pt x="191" y="70"/>
                        <a:pt x="191" y="70"/>
                      </a:cubicBezTo>
                      <a:cubicBezTo>
                        <a:pt x="191" y="70"/>
                        <a:pt x="191" y="70"/>
                        <a:pt x="191" y="70"/>
                      </a:cubicBezTo>
                      <a:cubicBezTo>
                        <a:pt x="191" y="70"/>
                        <a:pt x="192" y="69"/>
                        <a:pt x="193" y="69"/>
                      </a:cubicBezTo>
                      <a:cubicBezTo>
                        <a:pt x="195" y="69"/>
                        <a:pt x="196" y="69"/>
                        <a:pt x="197" y="69"/>
                      </a:cubicBezTo>
                      <a:cubicBezTo>
                        <a:pt x="199" y="69"/>
                        <a:pt x="200" y="71"/>
                        <a:pt x="200" y="71"/>
                      </a:cubicBezTo>
                      <a:cubicBezTo>
                        <a:pt x="203" y="74"/>
                        <a:pt x="203" y="74"/>
                        <a:pt x="203" y="74"/>
                      </a:cubicBezTo>
                      <a:cubicBezTo>
                        <a:pt x="203" y="74"/>
                        <a:pt x="204" y="76"/>
                        <a:pt x="204" y="77"/>
                      </a:cubicBezTo>
                      <a:cubicBezTo>
                        <a:pt x="205" y="78"/>
                        <a:pt x="205" y="79"/>
                        <a:pt x="205" y="79"/>
                      </a:cubicBezTo>
                      <a:cubicBezTo>
                        <a:pt x="205" y="79"/>
                        <a:pt x="213" y="82"/>
                        <a:pt x="214" y="82"/>
                      </a:cubicBezTo>
                      <a:cubicBezTo>
                        <a:pt x="214" y="82"/>
                        <a:pt x="215" y="82"/>
                        <a:pt x="215" y="82"/>
                      </a:cubicBezTo>
                      <a:close/>
                      <a:moveTo>
                        <a:pt x="175" y="191"/>
                      </a:moveTo>
                      <a:cubicBezTo>
                        <a:pt x="175" y="191"/>
                        <a:pt x="175" y="191"/>
                        <a:pt x="175" y="191"/>
                      </a:cubicBezTo>
                      <a:cubicBezTo>
                        <a:pt x="176" y="191"/>
                        <a:pt x="176" y="190"/>
                        <a:pt x="176" y="190"/>
                      </a:cubicBezTo>
                      <a:cubicBezTo>
                        <a:pt x="179" y="190"/>
                        <a:pt x="179" y="190"/>
                        <a:pt x="179" y="190"/>
                      </a:cubicBezTo>
                      <a:cubicBezTo>
                        <a:pt x="179" y="190"/>
                        <a:pt x="179" y="190"/>
                        <a:pt x="179" y="190"/>
                      </a:cubicBezTo>
                      <a:cubicBezTo>
                        <a:pt x="182" y="191"/>
                        <a:pt x="182" y="191"/>
                        <a:pt x="182" y="191"/>
                      </a:cubicBezTo>
                      <a:cubicBezTo>
                        <a:pt x="184" y="193"/>
                        <a:pt x="184" y="193"/>
                        <a:pt x="184" y="193"/>
                      </a:cubicBezTo>
                      <a:cubicBezTo>
                        <a:pt x="185" y="195"/>
                        <a:pt x="185" y="195"/>
                        <a:pt x="185" y="195"/>
                      </a:cubicBezTo>
                      <a:cubicBezTo>
                        <a:pt x="187" y="197"/>
                        <a:pt x="187" y="197"/>
                        <a:pt x="187" y="197"/>
                      </a:cubicBezTo>
                      <a:cubicBezTo>
                        <a:pt x="192" y="200"/>
                        <a:pt x="192" y="200"/>
                        <a:pt x="192" y="200"/>
                      </a:cubicBezTo>
                      <a:cubicBezTo>
                        <a:pt x="198" y="203"/>
                        <a:pt x="198" y="203"/>
                        <a:pt x="198" y="203"/>
                      </a:cubicBezTo>
                      <a:cubicBezTo>
                        <a:pt x="198" y="203"/>
                        <a:pt x="202" y="205"/>
                        <a:pt x="203" y="205"/>
                      </a:cubicBezTo>
                      <a:cubicBezTo>
                        <a:pt x="203" y="205"/>
                        <a:pt x="203" y="206"/>
                        <a:pt x="204" y="206"/>
                      </a:cubicBezTo>
                      <a:cubicBezTo>
                        <a:pt x="204" y="207"/>
                        <a:pt x="206" y="210"/>
                        <a:pt x="206" y="210"/>
                      </a:cubicBezTo>
                      <a:cubicBezTo>
                        <a:pt x="207" y="211"/>
                        <a:pt x="204" y="209"/>
                        <a:pt x="204" y="209"/>
                      </a:cubicBezTo>
                      <a:cubicBezTo>
                        <a:pt x="204" y="209"/>
                        <a:pt x="203" y="207"/>
                        <a:pt x="202" y="206"/>
                      </a:cubicBezTo>
                      <a:cubicBezTo>
                        <a:pt x="200" y="206"/>
                        <a:pt x="198" y="206"/>
                        <a:pt x="197" y="205"/>
                      </a:cubicBezTo>
                      <a:cubicBezTo>
                        <a:pt x="196" y="204"/>
                        <a:pt x="196" y="203"/>
                        <a:pt x="196" y="203"/>
                      </a:cubicBezTo>
                      <a:cubicBezTo>
                        <a:pt x="195" y="203"/>
                        <a:pt x="195" y="201"/>
                        <a:pt x="192" y="201"/>
                      </a:cubicBezTo>
                      <a:cubicBezTo>
                        <a:pt x="189" y="200"/>
                        <a:pt x="189" y="201"/>
                        <a:pt x="188" y="199"/>
                      </a:cubicBezTo>
                      <a:cubicBezTo>
                        <a:pt x="187" y="196"/>
                        <a:pt x="187" y="198"/>
                        <a:pt x="186" y="196"/>
                      </a:cubicBezTo>
                      <a:cubicBezTo>
                        <a:pt x="184" y="195"/>
                        <a:pt x="185" y="196"/>
                        <a:pt x="181" y="195"/>
                      </a:cubicBezTo>
                      <a:cubicBezTo>
                        <a:pt x="178" y="193"/>
                        <a:pt x="180" y="194"/>
                        <a:pt x="180" y="193"/>
                      </a:cubicBezTo>
                      <a:cubicBezTo>
                        <a:pt x="179" y="191"/>
                        <a:pt x="180" y="192"/>
                        <a:pt x="178" y="192"/>
                      </a:cubicBezTo>
                      <a:cubicBezTo>
                        <a:pt x="177" y="191"/>
                        <a:pt x="178" y="191"/>
                        <a:pt x="177" y="191"/>
                      </a:cubicBezTo>
                      <a:cubicBezTo>
                        <a:pt x="177" y="191"/>
                        <a:pt x="176" y="192"/>
                        <a:pt x="175" y="192"/>
                      </a:cubicBezTo>
                      <a:cubicBezTo>
                        <a:pt x="175" y="191"/>
                        <a:pt x="175" y="191"/>
                        <a:pt x="175" y="191"/>
                      </a:cubicBezTo>
                      <a:close/>
                      <a:moveTo>
                        <a:pt x="169" y="198"/>
                      </a:moveTo>
                      <a:cubicBezTo>
                        <a:pt x="169" y="198"/>
                        <a:pt x="169" y="198"/>
                        <a:pt x="169" y="198"/>
                      </a:cubicBezTo>
                      <a:cubicBezTo>
                        <a:pt x="169" y="198"/>
                        <a:pt x="167" y="198"/>
                        <a:pt x="166" y="198"/>
                      </a:cubicBezTo>
                      <a:cubicBezTo>
                        <a:pt x="166" y="198"/>
                        <a:pt x="165" y="197"/>
                        <a:pt x="164" y="197"/>
                      </a:cubicBezTo>
                      <a:cubicBezTo>
                        <a:pt x="163" y="197"/>
                        <a:pt x="161" y="197"/>
                        <a:pt x="161" y="197"/>
                      </a:cubicBezTo>
                      <a:cubicBezTo>
                        <a:pt x="160" y="197"/>
                        <a:pt x="159" y="196"/>
                        <a:pt x="159" y="196"/>
                      </a:cubicBezTo>
                      <a:cubicBezTo>
                        <a:pt x="159" y="196"/>
                        <a:pt x="159" y="195"/>
                        <a:pt x="159" y="195"/>
                      </a:cubicBezTo>
                      <a:cubicBezTo>
                        <a:pt x="159" y="195"/>
                        <a:pt x="161" y="194"/>
                        <a:pt x="161" y="194"/>
                      </a:cubicBezTo>
                      <a:cubicBezTo>
                        <a:pt x="161" y="195"/>
                        <a:pt x="167" y="196"/>
                        <a:pt x="167" y="196"/>
                      </a:cubicBezTo>
                      <a:cubicBezTo>
                        <a:pt x="171" y="196"/>
                        <a:pt x="171" y="196"/>
                        <a:pt x="171" y="196"/>
                      </a:cubicBezTo>
                      <a:cubicBezTo>
                        <a:pt x="171" y="196"/>
                        <a:pt x="172" y="196"/>
                        <a:pt x="172" y="196"/>
                      </a:cubicBezTo>
                      <a:cubicBezTo>
                        <a:pt x="172" y="196"/>
                        <a:pt x="173" y="196"/>
                        <a:pt x="174" y="197"/>
                      </a:cubicBezTo>
                      <a:cubicBezTo>
                        <a:pt x="175" y="197"/>
                        <a:pt x="175" y="197"/>
                        <a:pt x="175" y="198"/>
                      </a:cubicBezTo>
                      <a:cubicBezTo>
                        <a:pt x="175" y="198"/>
                        <a:pt x="176" y="199"/>
                        <a:pt x="175" y="199"/>
                      </a:cubicBezTo>
                      <a:cubicBezTo>
                        <a:pt x="175" y="199"/>
                        <a:pt x="174" y="199"/>
                        <a:pt x="174" y="199"/>
                      </a:cubicBezTo>
                      <a:cubicBezTo>
                        <a:pt x="174" y="199"/>
                        <a:pt x="172" y="198"/>
                        <a:pt x="172" y="198"/>
                      </a:cubicBezTo>
                      <a:cubicBezTo>
                        <a:pt x="170" y="198"/>
                        <a:pt x="170" y="198"/>
                        <a:pt x="170" y="198"/>
                      </a:cubicBezTo>
                      <a:cubicBezTo>
                        <a:pt x="169" y="198"/>
                        <a:pt x="169" y="198"/>
                        <a:pt x="169" y="198"/>
                      </a:cubicBezTo>
                      <a:close/>
                      <a:moveTo>
                        <a:pt x="138" y="199"/>
                      </a:moveTo>
                      <a:cubicBezTo>
                        <a:pt x="138" y="199"/>
                        <a:pt x="138" y="199"/>
                        <a:pt x="138" y="199"/>
                      </a:cubicBezTo>
                      <a:cubicBezTo>
                        <a:pt x="138" y="199"/>
                        <a:pt x="142" y="198"/>
                        <a:pt x="142" y="198"/>
                      </a:cubicBezTo>
                      <a:cubicBezTo>
                        <a:pt x="144" y="199"/>
                        <a:pt x="144" y="199"/>
                        <a:pt x="144" y="199"/>
                      </a:cubicBezTo>
                      <a:cubicBezTo>
                        <a:pt x="144" y="199"/>
                        <a:pt x="144" y="200"/>
                        <a:pt x="143" y="200"/>
                      </a:cubicBezTo>
                      <a:cubicBezTo>
                        <a:pt x="143" y="200"/>
                        <a:pt x="141" y="202"/>
                        <a:pt x="141" y="202"/>
                      </a:cubicBezTo>
                      <a:cubicBezTo>
                        <a:pt x="138" y="200"/>
                        <a:pt x="138" y="200"/>
                        <a:pt x="138" y="200"/>
                      </a:cubicBezTo>
                      <a:cubicBezTo>
                        <a:pt x="138" y="199"/>
                        <a:pt x="138" y="199"/>
                        <a:pt x="138" y="199"/>
                      </a:cubicBezTo>
                      <a:close/>
                      <a:moveTo>
                        <a:pt x="107" y="194"/>
                      </a:moveTo>
                      <a:cubicBezTo>
                        <a:pt x="107" y="194"/>
                        <a:pt x="107" y="194"/>
                        <a:pt x="107" y="194"/>
                      </a:cubicBezTo>
                      <a:cubicBezTo>
                        <a:pt x="108" y="194"/>
                        <a:pt x="109" y="193"/>
                        <a:pt x="109" y="194"/>
                      </a:cubicBezTo>
                      <a:cubicBezTo>
                        <a:pt x="109" y="195"/>
                        <a:pt x="108" y="196"/>
                        <a:pt x="108" y="196"/>
                      </a:cubicBezTo>
                      <a:cubicBezTo>
                        <a:pt x="108" y="196"/>
                        <a:pt x="107" y="196"/>
                        <a:pt x="107" y="196"/>
                      </a:cubicBezTo>
                      <a:cubicBezTo>
                        <a:pt x="107" y="195"/>
                        <a:pt x="107" y="194"/>
                        <a:pt x="107" y="194"/>
                      </a:cubicBezTo>
                      <a:close/>
                      <a:moveTo>
                        <a:pt x="113" y="189"/>
                      </a:moveTo>
                      <a:cubicBezTo>
                        <a:pt x="113" y="189"/>
                        <a:pt x="113" y="189"/>
                        <a:pt x="113" y="189"/>
                      </a:cubicBezTo>
                      <a:cubicBezTo>
                        <a:pt x="113" y="189"/>
                        <a:pt x="115" y="188"/>
                        <a:pt x="115" y="188"/>
                      </a:cubicBezTo>
                      <a:cubicBezTo>
                        <a:pt x="116" y="189"/>
                        <a:pt x="117" y="189"/>
                        <a:pt x="116" y="190"/>
                      </a:cubicBezTo>
                      <a:cubicBezTo>
                        <a:pt x="116" y="190"/>
                        <a:pt x="116" y="190"/>
                        <a:pt x="115" y="191"/>
                      </a:cubicBezTo>
                      <a:cubicBezTo>
                        <a:pt x="114" y="192"/>
                        <a:pt x="112" y="193"/>
                        <a:pt x="112" y="193"/>
                      </a:cubicBezTo>
                      <a:cubicBezTo>
                        <a:pt x="112" y="193"/>
                        <a:pt x="112" y="193"/>
                        <a:pt x="111" y="193"/>
                      </a:cubicBezTo>
                      <a:cubicBezTo>
                        <a:pt x="109" y="192"/>
                        <a:pt x="108" y="191"/>
                        <a:pt x="108" y="191"/>
                      </a:cubicBezTo>
                      <a:cubicBezTo>
                        <a:pt x="108" y="191"/>
                        <a:pt x="107" y="190"/>
                        <a:pt x="109" y="190"/>
                      </a:cubicBezTo>
                      <a:cubicBezTo>
                        <a:pt x="110" y="189"/>
                        <a:pt x="111" y="189"/>
                        <a:pt x="111" y="189"/>
                      </a:cubicBezTo>
                      <a:cubicBezTo>
                        <a:pt x="112" y="189"/>
                        <a:pt x="113" y="189"/>
                        <a:pt x="113" y="189"/>
                      </a:cubicBezTo>
                      <a:close/>
                      <a:moveTo>
                        <a:pt x="124" y="178"/>
                      </a:moveTo>
                      <a:cubicBezTo>
                        <a:pt x="124" y="178"/>
                        <a:pt x="124" y="178"/>
                        <a:pt x="124" y="178"/>
                      </a:cubicBezTo>
                      <a:cubicBezTo>
                        <a:pt x="124" y="178"/>
                        <a:pt x="126" y="177"/>
                        <a:pt x="126" y="177"/>
                      </a:cubicBezTo>
                      <a:cubicBezTo>
                        <a:pt x="126" y="177"/>
                        <a:pt x="126" y="177"/>
                        <a:pt x="127" y="177"/>
                      </a:cubicBezTo>
                      <a:cubicBezTo>
                        <a:pt x="127" y="177"/>
                        <a:pt x="127" y="177"/>
                        <a:pt x="128" y="177"/>
                      </a:cubicBezTo>
                      <a:cubicBezTo>
                        <a:pt x="128" y="177"/>
                        <a:pt x="129" y="176"/>
                        <a:pt x="130" y="177"/>
                      </a:cubicBezTo>
                      <a:cubicBezTo>
                        <a:pt x="131" y="177"/>
                        <a:pt x="131" y="178"/>
                        <a:pt x="132" y="178"/>
                      </a:cubicBezTo>
                      <a:cubicBezTo>
                        <a:pt x="132" y="178"/>
                        <a:pt x="133" y="178"/>
                        <a:pt x="133" y="178"/>
                      </a:cubicBezTo>
                      <a:cubicBezTo>
                        <a:pt x="134" y="178"/>
                        <a:pt x="134" y="178"/>
                        <a:pt x="136" y="178"/>
                      </a:cubicBezTo>
                      <a:cubicBezTo>
                        <a:pt x="138" y="178"/>
                        <a:pt x="141" y="178"/>
                        <a:pt x="141" y="178"/>
                      </a:cubicBezTo>
                      <a:cubicBezTo>
                        <a:pt x="141" y="179"/>
                        <a:pt x="142" y="178"/>
                        <a:pt x="143" y="178"/>
                      </a:cubicBezTo>
                      <a:cubicBezTo>
                        <a:pt x="145" y="179"/>
                        <a:pt x="145" y="179"/>
                        <a:pt x="145" y="179"/>
                      </a:cubicBezTo>
                      <a:cubicBezTo>
                        <a:pt x="146" y="179"/>
                        <a:pt x="145" y="180"/>
                        <a:pt x="147" y="179"/>
                      </a:cubicBezTo>
                      <a:cubicBezTo>
                        <a:pt x="148" y="179"/>
                        <a:pt x="148" y="179"/>
                        <a:pt x="148" y="179"/>
                      </a:cubicBezTo>
                      <a:cubicBezTo>
                        <a:pt x="148" y="179"/>
                        <a:pt x="148" y="179"/>
                        <a:pt x="149" y="178"/>
                      </a:cubicBezTo>
                      <a:cubicBezTo>
                        <a:pt x="150" y="178"/>
                        <a:pt x="151" y="177"/>
                        <a:pt x="151" y="177"/>
                      </a:cubicBezTo>
                      <a:cubicBezTo>
                        <a:pt x="152" y="177"/>
                        <a:pt x="152" y="177"/>
                        <a:pt x="152" y="177"/>
                      </a:cubicBezTo>
                      <a:cubicBezTo>
                        <a:pt x="152" y="180"/>
                        <a:pt x="152" y="180"/>
                        <a:pt x="152" y="180"/>
                      </a:cubicBezTo>
                      <a:cubicBezTo>
                        <a:pt x="152" y="180"/>
                        <a:pt x="152" y="180"/>
                        <a:pt x="152" y="181"/>
                      </a:cubicBezTo>
                      <a:cubicBezTo>
                        <a:pt x="152" y="181"/>
                        <a:pt x="151" y="182"/>
                        <a:pt x="150" y="182"/>
                      </a:cubicBezTo>
                      <a:cubicBezTo>
                        <a:pt x="150" y="182"/>
                        <a:pt x="149" y="181"/>
                        <a:pt x="149" y="181"/>
                      </a:cubicBezTo>
                      <a:cubicBezTo>
                        <a:pt x="149" y="180"/>
                        <a:pt x="148" y="180"/>
                        <a:pt x="148" y="180"/>
                      </a:cubicBezTo>
                      <a:cubicBezTo>
                        <a:pt x="147" y="180"/>
                        <a:pt x="146" y="181"/>
                        <a:pt x="145" y="181"/>
                      </a:cubicBezTo>
                      <a:cubicBezTo>
                        <a:pt x="145" y="181"/>
                        <a:pt x="144" y="180"/>
                        <a:pt x="144" y="180"/>
                      </a:cubicBezTo>
                      <a:cubicBezTo>
                        <a:pt x="144" y="180"/>
                        <a:pt x="142" y="180"/>
                        <a:pt x="141" y="180"/>
                      </a:cubicBezTo>
                      <a:cubicBezTo>
                        <a:pt x="141" y="180"/>
                        <a:pt x="140" y="180"/>
                        <a:pt x="139" y="180"/>
                      </a:cubicBezTo>
                      <a:cubicBezTo>
                        <a:pt x="138" y="180"/>
                        <a:pt x="137" y="180"/>
                        <a:pt x="136" y="180"/>
                      </a:cubicBezTo>
                      <a:cubicBezTo>
                        <a:pt x="135" y="181"/>
                        <a:pt x="133" y="180"/>
                        <a:pt x="133" y="181"/>
                      </a:cubicBezTo>
                      <a:cubicBezTo>
                        <a:pt x="133" y="181"/>
                        <a:pt x="133" y="182"/>
                        <a:pt x="133" y="182"/>
                      </a:cubicBezTo>
                      <a:cubicBezTo>
                        <a:pt x="133" y="182"/>
                        <a:pt x="134" y="183"/>
                        <a:pt x="133" y="183"/>
                      </a:cubicBezTo>
                      <a:cubicBezTo>
                        <a:pt x="131" y="183"/>
                        <a:pt x="131" y="183"/>
                        <a:pt x="131" y="182"/>
                      </a:cubicBezTo>
                      <a:cubicBezTo>
                        <a:pt x="130" y="181"/>
                        <a:pt x="132" y="180"/>
                        <a:pt x="129" y="181"/>
                      </a:cubicBezTo>
                      <a:cubicBezTo>
                        <a:pt x="127" y="181"/>
                        <a:pt x="127" y="180"/>
                        <a:pt x="126" y="180"/>
                      </a:cubicBezTo>
                      <a:cubicBezTo>
                        <a:pt x="126" y="181"/>
                        <a:pt x="124" y="179"/>
                        <a:pt x="123" y="180"/>
                      </a:cubicBezTo>
                      <a:cubicBezTo>
                        <a:pt x="123" y="180"/>
                        <a:pt x="122" y="181"/>
                        <a:pt x="122" y="181"/>
                      </a:cubicBezTo>
                      <a:cubicBezTo>
                        <a:pt x="122" y="181"/>
                        <a:pt x="119" y="181"/>
                        <a:pt x="119" y="181"/>
                      </a:cubicBezTo>
                      <a:cubicBezTo>
                        <a:pt x="119" y="181"/>
                        <a:pt x="120" y="178"/>
                        <a:pt x="120" y="178"/>
                      </a:cubicBezTo>
                      <a:cubicBezTo>
                        <a:pt x="120" y="178"/>
                        <a:pt x="120" y="178"/>
                        <a:pt x="121" y="178"/>
                      </a:cubicBezTo>
                      <a:cubicBezTo>
                        <a:pt x="122" y="178"/>
                        <a:pt x="123" y="178"/>
                        <a:pt x="123" y="178"/>
                      </a:cubicBezTo>
                      <a:cubicBezTo>
                        <a:pt x="124" y="178"/>
                        <a:pt x="124" y="178"/>
                        <a:pt x="124" y="178"/>
                      </a:cubicBezTo>
                      <a:close/>
                      <a:moveTo>
                        <a:pt x="120" y="172"/>
                      </a:moveTo>
                      <a:cubicBezTo>
                        <a:pt x="120" y="172"/>
                        <a:pt x="120" y="172"/>
                        <a:pt x="120" y="172"/>
                      </a:cubicBezTo>
                      <a:cubicBezTo>
                        <a:pt x="120" y="172"/>
                        <a:pt x="116" y="170"/>
                        <a:pt x="116" y="170"/>
                      </a:cubicBezTo>
                      <a:cubicBezTo>
                        <a:pt x="115" y="170"/>
                        <a:pt x="114" y="170"/>
                        <a:pt x="113" y="170"/>
                      </a:cubicBezTo>
                      <a:cubicBezTo>
                        <a:pt x="113" y="170"/>
                        <a:pt x="111" y="169"/>
                        <a:pt x="112" y="168"/>
                      </a:cubicBezTo>
                      <a:cubicBezTo>
                        <a:pt x="112" y="168"/>
                        <a:pt x="113" y="167"/>
                        <a:pt x="114" y="168"/>
                      </a:cubicBezTo>
                      <a:cubicBezTo>
                        <a:pt x="115" y="169"/>
                        <a:pt x="116" y="169"/>
                        <a:pt x="116" y="170"/>
                      </a:cubicBezTo>
                      <a:cubicBezTo>
                        <a:pt x="117" y="170"/>
                        <a:pt x="119" y="171"/>
                        <a:pt x="119" y="171"/>
                      </a:cubicBezTo>
                      <a:cubicBezTo>
                        <a:pt x="120" y="171"/>
                        <a:pt x="120" y="172"/>
                        <a:pt x="120" y="171"/>
                      </a:cubicBezTo>
                      <a:cubicBezTo>
                        <a:pt x="121" y="171"/>
                        <a:pt x="121" y="169"/>
                        <a:pt x="121" y="169"/>
                      </a:cubicBezTo>
                      <a:cubicBezTo>
                        <a:pt x="121" y="168"/>
                        <a:pt x="120" y="168"/>
                        <a:pt x="120" y="168"/>
                      </a:cubicBezTo>
                      <a:cubicBezTo>
                        <a:pt x="121" y="168"/>
                        <a:pt x="123" y="167"/>
                        <a:pt x="123" y="167"/>
                      </a:cubicBezTo>
                      <a:cubicBezTo>
                        <a:pt x="124" y="168"/>
                        <a:pt x="125" y="168"/>
                        <a:pt x="126" y="168"/>
                      </a:cubicBezTo>
                      <a:cubicBezTo>
                        <a:pt x="126" y="168"/>
                        <a:pt x="125" y="168"/>
                        <a:pt x="129" y="168"/>
                      </a:cubicBezTo>
                      <a:cubicBezTo>
                        <a:pt x="132" y="168"/>
                        <a:pt x="131" y="168"/>
                        <a:pt x="133" y="168"/>
                      </a:cubicBezTo>
                      <a:cubicBezTo>
                        <a:pt x="134" y="168"/>
                        <a:pt x="136" y="168"/>
                        <a:pt x="136" y="168"/>
                      </a:cubicBezTo>
                      <a:cubicBezTo>
                        <a:pt x="136" y="169"/>
                        <a:pt x="138" y="170"/>
                        <a:pt x="138" y="170"/>
                      </a:cubicBezTo>
                      <a:cubicBezTo>
                        <a:pt x="138" y="171"/>
                        <a:pt x="139" y="171"/>
                        <a:pt x="138" y="172"/>
                      </a:cubicBezTo>
                      <a:cubicBezTo>
                        <a:pt x="136" y="173"/>
                        <a:pt x="136" y="173"/>
                        <a:pt x="134" y="173"/>
                      </a:cubicBezTo>
                      <a:cubicBezTo>
                        <a:pt x="133" y="173"/>
                        <a:pt x="134" y="173"/>
                        <a:pt x="132" y="174"/>
                      </a:cubicBezTo>
                      <a:cubicBezTo>
                        <a:pt x="129" y="174"/>
                        <a:pt x="127" y="174"/>
                        <a:pt x="127" y="174"/>
                      </a:cubicBezTo>
                      <a:cubicBezTo>
                        <a:pt x="127" y="174"/>
                        <a:pt x="128" y="174"/>
                        <a:pt x="125" y="174"/>
                      </a:cubicBezTo>
                      <a:cubicBezTo>
                        <a:pt x="123" y="173"/>
                        <a:pt x="122" y="174"/>
                        <a:pt x="121" y="173"/>
                      </a:cubicBezTo>
                      <a:cubicBezTo>
                        <a:pt x="121" y="173"/>
                        <a:pt x="120" y="172"/>
                        <a:pt x="120" y="172"/>
                      </a:cubicBezTo>
                      <a:close/>
                      <a:moveTo>
                        <a:pt x="50" y="94"/>
                      </a:moveTo>
                      <a:cubicBezTo>
                        <a:pt x="50" y="94"/>
                        <a:pt x="50" y="94"/>
                        <a:pt x="50" y="94"/>
                      </a:cubicBezTo>
                      <a:cubicBezTo>
                        <a:pt x="50" y="94"/>
                        <a:pt x="50" y="93"/>
                        <a:pt x="50" y="93"/>
                      </a:cubicBezTo>
                      <a:cubicBezTo>
                        <a:pt x="50" y="93"/>
                        <a:pt x="50" y="93"/>
                        <a:pt x="50" y="93"/>
                      </a:cubicBezTo>
                      <a:cubicBezTo>
                        <a:pt x="50" y="93"/>
                        <a:pt x="51" y="93"/>
                        <a:pt x="51" y="93"/>
                      </a:cubicBezTo>
                      <a:cubicBezTo>
                        <a:pt x="51" y="94"/>
                        <a:pt x="51" y="94"/>
                        <a:pt x="52" y="94"/>
                      </a:cubicBezTo>
                      <a:cubicBezTo>
                        <a:pt x="52" y="94"/>
                        <a:pt x="52" y="94"/>
                        <a:pt x="53" y="94"/>
                      </a:cubicBezTo>
                      <a:cubicBezTo>
                        <a:pt x="53" y="95"/>
                        <a:pt x="53" y="95"/>
                        <a:pt x="53" y="95"/>
                      </a:cubicBezTo>
                      <a:cubicBezTo>
                        <a:pt x="53" y="95"/>
                        <a:pt x="53" y="97"/>
                        <a:pt x="52" y="96"/>
                      </a:cubicBezTo>
                      <a:cubicBezTo>
                        <a:pt x="51" y="96"/>
                        <a:pt x="50" y="96"/>
                        <a:pt x="50" y="95"/>
                      </a:cubicBezTo>
                      <a:cubicBezTo>
                        <a:pt x="50" y="95"/>
                        <a:pt x="50" y="94"/>
                        <a:pt x="50" y="94"/>
                      </a:cubicBezTo>
                      <a:close/>
                      <a:moveTo>
                        <a:pt x="51" y="103"/>
                      </a:move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51" y="103"/>
                        <a:pt x="50" y="103"/>
                        <a:pt x="50" y="103"/>
                      </a:cubicBezTo>
                      <a:cubicBezTo>
                        <a:pt x="50" y="103"/>
                        <a:pt x="48" y="102"/>
                        <a:pt x="47" y="102"/>
                      </a:cubicBezTo>
                      <a:cubicBezTo>
                        <a:pt x="47" y="101"/>
                        <a:pt x="47" y="101"/>
                        <a:pt x="48" y="101"/>
                      </a:cubicBezTo>
                      <a:cubicBezTo>
                        <a:pt x="48" y="100"/>
                        <a:pt x="48" y="99"/>
                        <a:pt x="48" y="99"/>
                      </a:cubicBezTo>
                      <a:cubicBezTo>
                        <a:pt x="48" y="99"/>
                        <a:pt x="49" y="98"/>
                        <a:pt x="49" y="98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ubicBezTo>
                        <a:pt x="50" y="98"/>
                        <a:pt x="50" y="97"/>
                        <a:pt x="50" y="97"/>
                      </a:cubicBezTo>
                      <a:cubicBezTo>
                        <a:pt x="50" y="96"/>
                        <a:pt x="51" y="96"/>
                        <a:pt x="51" y="96"/>
                      </a:cubicBezTo>
                      <a:cubicBezTo>
                        <a:pt x="51" y="96"/>
                        <a:pt x="53" y="98"/>
                        <a:pt x="53" y="99"/>
                      </a:cubicBezTo>
                      <a:cubicBezTo>
                        <a:pt x="53" y="99"/>
                        <a:pt x="50" y="99"/>
                        <a:pt x="50" y="99"/>
                      </a:cubicBezTo>
                      <a:cubicBezTo>
                        <a:pt x="50" y="99"/>
                        <a:pt x="50" y="99"/>
                        <a:pt x="51" y="101"/>
                      </a:cubicBezTo>
                      <a:cubicBezTo>
                        <a:pt x="52" y="102"/>
                        <a:pt x="52" y="101"/>
                        <a:pt x="52" y="101"/>
                      </a:cubicBezTo>
                      <a:cubicBezTo>
                        <a:pt x="52" y="102"/>
                        <a:pt x="52" y="102"/>
                        <a:pt x="54" y="102"/>
                      </a:cubicBezTo>
                      <a:cubicBezTo>
                        <a:pt x="55" y="103"/>
                        <a:pt x="54" y="103"/>
                        <a:pt x="55" y="104"/>
                      </a:cubicBezTo>
                      <a:cubicBezTo>
                        <a:pt x="55" y="104"/>
                        <a:pt x="54" y="105"/>
                        <a:pt x="54" y="105"/>
                      </a:cubicBezTo>
                      <a:cubicBezTo>
                        <a:pt x="53" y="106"/>
                        <a:pt x="53" y="105"/>
                        <a:pt x="53" y="105"/>
                      </a:cubicBezTo>
                      <a:cubicBezTo>
                        <a:pt x="53" y="105"/>
                        <a:pt x="52" y="103"/>
                        <a:pt x="51" y="103"/>
                      </a:cubicBezTo>
                      <a:close/>
                      <a:moveTo>
                        <a:pt x="55" y="117"/>
                      </a:move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5" y="117"/>
                        <a:pt x="56" y="116"/>
                        <a:pt x="56" y="117"/>
                      </a:cubicBezTo>
                      <a:cubicBezTo>
                        <a:pt x="57" y="117"/>
                        <a:pt x="57" y="118"/>
                        <a:pt x="57" y="118"/>
                      </a:cubicBezTo>
                      <a:cubicBezTo>
                        <a:pt x="58" y="119"/>
                        <a:pt x="59" y="119"/>
                        <a:pt x="60" y="119"/>
                      </a:cubicBezTo>
                      <a:cubicBezTo>
                        <a:pt x="60" y="120"/>
                        <a:pt x="60" y="121"/>
                        <a:pt x="60" y="121"/>
                      </a:cubicBezTo>
                      <a:cubicBezTo>
                        <a:pt x="60" y="121"/>
                        <a:pt x="59" y="122"/>
                        <a:pt x="59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8" y="120"/>
                        <a:pt x="57" y="119"/>
                        <a:pt x="57" y="119"/>
                      </a:cubicBezTo>
                      <a:cubicBezTo>
                        <a:pt x="57" y="119"/>
                        <a:pt x="55" y="117"/>
                        <a:pt x="55" y="117"/>
                      </a:cubicBezTo>
                      <a:close/>
                      <a:moveTo>
                        <a:pt x="53" y="121"/>
                      </a:moveTo>
                      <a:cubicBezTo>
                        <a:pt x="53" y="121"/>
                        <a:pt x="53" y="121"/>
                        <a:pt x="53" y="121"/>
                      </a:cubicBezTo>
                      <a:cubicBezTo>
                        <a:pt x="53" y="121"/>
                        <a:pt x="53" y="120"/>
                        <a:pt x="53" y="120"/>
                      </a:cubicBezTo>
                      <a:cubicBezTo>
                        <a:pt x="53" y="120"/>
                        <a:pt x="54" y="120"/>
                        <a:pt x="54" y="121"/>
                      </a:cubicBezTo>
                      <a:cubicBezTo>
                        <a:pt x="54" y="121"/>
                        <a:pt x="55" y="122"/>
                        <a:pt x="55" y="122"/>
                      </a:cubicBezTo>
                      <a:cubicBezTo>
                        <a:pt x="55" y="123"/>
                        <a:pt x="54" y="123"/>
                        <a:pt x="54" y="123"/>
                      </a:cubicBezTo>
                      <a:cubicBezTo>
                        <a:pt x="54" y="124"/>
                        <a:pt x="55" y="124"/>
                        <a:pt x="54" y="124"/>
                      </a:cubicBezTo>
                      <a:cubicBezTo>
                        <a:pt x="53" y="124"/>
                        <a:pt x="53" y="124"/>
                        <a:pt x="53" y="124"/>
                      </a:cubicBezTo>
                      <a:cubicBezTo>
                        <a:pt x="53" y="124"/>
                        <a:pt x="53" y="123"/>
                        <a:pt x="53" y="123"/>
                      </a:cubicBezTo>
                      <a:cubicBezTo>
                        <a:pt x="53" y="122"/>
                        <a:pt x="53" y="121"/>
                        <a:pt x="53" y="121"/>
                      </a:cubicBezTo>
                      <a:close/>
                      <a:moveTo>
                        <a:pt x="49" y="121"/>
                      </a:moveTo>
                      <a:cubicBezTo>
                        <a:pt x="49" y="121"/>
                        <a:pt x="49" y="121"/>
                        <a:pt x="49" y="121"/>
                      </a:cubicBezTo>
                      <a:cubicBezTo>
                        <a:pt x="49" y="121"/>
                        <a:pt x="50" y="121"/>
                        <a:pt x="50" y="122"/>
                      </a:cubicBezTo>
                      <a:cubicBezTo>
                        <a:pt x="50" y="122"/>
                        <a:pt x="51" y="122"/>
                        <a:pt x="51" y="123"/>
                      </a:cubicBezTo>
                      <a:cubicBezTo>
                        <a:pt x="51" y="123"/>
                        <a:pt x="51" y="123"/>
                        <a:pt x="51" y="124"/>
                      </a:cubicBezTo>
                      <a:cubicBezTo>
                        <a:pt x="51" y="125"/>
                        <a:pt x="52" y="125"/>
                        <a:pt x="51" y="125"/>
                      </a:cubicBezTo>
                      <a:cubicBezTo>
                        <a:pt x="50" y="124"/>
                        <a:pt x="50" y="124"/>
                        <a:pt x="50" y="124"/>
                      </a:cubicBezTo>
                      <a:cubicBezTo>
                        <a:pt x="49" y="123"/>
                        <a:pt x="49" y="123"/>
                        <a:pt x="49" y="123"/>
                      </a:cubicBezTo>
                      <a:cubicBezTo>
                        <a:pt x="49" y="122"/>
                        <a:pt x="49" y="122"/>
                        <a:pt x="49" y="122"/>
                      </a:cubicBezTo>
                      <a:cubicBezTo>
                        <a:pt x="49" y="121"/>
                        <a:pt x="49" y="121"/>
                        <a:pt x="49" y="121"/>
                      </a:cubicBezTo>
                      <a:close/>
                      <a:moveTo>
                        <a:pt x="34" y="116"/>
                      </a:moveTo>
                      <a:cubicBezTo>
                        <a:pt x="34" y="116"/>
                        <a:pt x="34" y="116"/>
                        <a:pt x="34" y="116"/>
                      </a:cubicBezTo>
                      <a:cubicBezTo>
                        <a:pt x="34" y="116"/>
                        <a:pt x="35" y="116"/>
                        <a:pt x="35" y="116"/>
                      </a:cubicBezTo>
                      <a:cubicBezTo>
                        <a:pt x="36" y="117"/>
                        <a:pt x="35" y="117"/>
                        <a:pt x="36" y="118"/>
                      </a:cubicBezTo>
                      <a:cubicBezTo>
                        <a:pt x="36" y="118"/>
                        <a:pt x="35" y="119"/>
                        <a:pt x="35" y="119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6"/>
                        <a:pt x="34" y="116"/>
                        <a:pt x="34" y="116"/>
                      </a:cubicBezTo>
                      <a:close/>
                      <a:moveTo>
                        <a:pt x="34" y="112"/>
                      </a:moveTo>
                      <a:cubicBezTo>
                        <a:pt x="34" y="112"/>
                        <a:pt x="34" y="112"/>
                        <a:pt x="34" y="112"/>
                      </a:cubicBezTo>
                      <a:cubicBezTo>
                        <a:pt x="34" y="112"/>
                        <a:pt x="32" y="112"/>
                        <a:pt x="32" y="112"/>
                      </a:cubicBezTo>
                      <a:cubicBezTo>
                        <a:pt x="32" y="112"/>
                        <a:pt x="31" y="112"/>
                        <a:pt x="31" y="111"/>
                      </a:cubicBezTo>
                      <a:cubicBezTo>
                        <a:pt x="31" y="111"/>
                        <a:pt x="31" y="110"/>
                        <a:pt x="32" y="110"/>
                      </a:cubicBezTo>
                      <a:cubicBezTo>
                        <a:pt x="32" y="110"/>
                        <a:pt x="32" y="109"/>
                        <a:pt x="32" y="108"/>
                      </a:cubicBezTo>
                      <a:cubicBezTo>
                        <a:pt x="32" y="108"/>
                        <a:pt x="33" y="108"/>
                        <a:pt x="33" y="108"/>
                      </a:cubicBezTo>
                      <a:cubicBezTo>
                        <a:pt x="33" y="108"/>
                        <a:pt x="34" y="109"/>
                        <a:pt x="34" y="109"/>
                      </a:cubicBezTo>
                      <a:cubicBezTo>
                        <a:pt x="34" y="109"/>
                        <a:pt x="34" y="111"/>
                        <a:pt x="34" y="112"/>
                      </a:cubicBezTo>
                      <a:close/>
                      <a:moveTo>
                        <a:pt x="34" y="89"/>
                      </a:moveTo>
                      <a:cubicBezTo>
                        <a:pt x="34" y="89"/>
                        <a:pt x="34" y="89"/>
                        <a:pt x="34" y="89"/>
                      </a:cubicBezTo>
                      <a:cubicBezTo>
                        <a:pt x="34" y="89"/>
                        <a:pt x="36" y="89"/>
                        <a:pt x="36" y="89"/>
                      </a:cubicBezTo>
                      <a:cubicBezTo>
                        <a:pt x="36" y="89"/>
                        <a:pt x="36" y="90"/>
                        <a:pt x="36" y="91"/>
                      </a:cubicBezTo>
                      <a:cubicBezTo>
                        <a:pt x="37" y="91"/>
                        <a:pt x="37" y="92"/>
                        <a:pt x="37" y="92"/>
                      </a:cubicBezTo>
                      <a:cubicBezTo>
                        <a:pt x="38" y="92"/>
                        <a:pt x="38" y="92"/>
                        <a:pt x="38" y="92"/>
                      </a:cubicBezTo>
                      <a:cubicBezTo>
                        <a:pt x="38" y="92"/>
                        <a:pt x="39" y="91"/>
                        <a:pt x="39" y="92"/>
                      </a:cubicBezTo>
                      <a:cubicBezTo>
                        <a:pt x="40" y="92"/>
                        <a:pt x="41" y="91"/>
                        <a:pt x="41" y="91"/>
                      </a:cubicBezTo>
                      <a:cubicBezTo>
                        <a:pt x="41" y="91"/>
                        <a:pt x="42" y="92"/>
                        <a:pt x="42" y="92"/>
                      </a:cubicBezTo>
                      <a:cubicBezTo>
                        <a:pt x="42" y="93"/>
                        <a:pt x="41" y="94"/>
                        <a:pt x="41" y="94"/>
                      </a:cubicBezTo>
                      <a:cubicBezTo>
                        <a:pt x="40" y="94"/>
                        <a:pt x="39" y="93"/>
                        <a:pt x="39" y="93"/>
                      </a:cubicBezTo>
                      <a:cubicBezTo>
                        <a:pt x="39" y="93"/>
                        <a:pt x="38" y="92"/>
                        <a:pt x="38" y="93"/>
                      </a:cubicBezTo>
                      <a:cubicBezTo>
                        <a:pt x="38" y="93"/>
                        <a:pt x="38" y="94"/>
                        <a:pt x="38" y="95"/>
                      </a:cubicBezTo>
                      <a:cubicBezTo>
                        <a:pt x="39" y="95"/>
                        <a:pt x="39" y="95"/>
                        <a:pt x="39" y="96"/>
                      </a:cubicBezTo>
                      <a:cubicBezTo>
                        <a:pt x="38" y="96"/>
                        <a:pt x="38" y="97"/>
                        <a:pt x="38" y="97"/>
                      </a:cubicBezTo>
                      <a:cubicBezTo>
                        <a:pt x="38" y="98"/>
                        <a:pt x="39" y="99"/>
                        <a:pt x="39" y="99"/>
                      </a:cubicBezTo>
                      <a:cubicBezTo>
                        <a:pt x="39" y="99"/>
                        <a:pt x="39" y="99"/>
                        <a:pt x="39" y="100"/>
                      </a:cubicBezTo>
                      <a:cubicBezTo>
                        <a:pt x="39" y="100"/>
                        <a:pt x="40" y="101"/>
                        <a:pt x="40" y="101"/>
                      </a:cubicBezTo>
                      <a:cubicBezTo>
                        <a:pt x="40" y="102"/>
                        <a:pt x="40" y="103"/>
                        <a:pt x="40" y="103"/>
                      </a:cubicBezTo>
                      <a:cubicBezTo>
                        <a:pt x="41" y="104"/>
                        <a:pt x="41" y="104"/>
                        <a:pt x="41" y="104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1" y="107"/>
                        <a:pt x="41" y="107"/>
                      </a:cubicBezTo>
                      <a:cubicBezTo>
                        <a:pt x="41" y="108"/>
                        <a:pt x="43" y="109"/>
                        <a:pt x="43" y="110"/>
                      </a:cubicBezTo>
                      <a:cubicBezTo>
                        <a:pt x="43" y="110"/>
                        <a:pt x="43" y="112"/>
                        <a:pt x="42" y="112"/>
                      </a:cubicBezTo>
                      <a:cubicBezTo>
                        <a:pt x="42" y="112"/>
                        <a:pt x="41" y="113"/>
                        <a:pt x="41" y="112"/>
                      </a:cubicBezTo>
                      <a:cubicBezTo>
                        <a:pt x="40" y="111"/>
                        <a:pt x="39" y="109"/>
                        <a:pt x="39" y="109"/>
                      </a:cubicBezTo>
                      <a:cubicBezTo>
                        <a:pt x="39" y="109"/>
                        <a:pt x="39" y="109"/>
                        <a:pt x="39" y="109"/>
                      </a:cubicBezTo>
                      <a:cubicBezTo>
                        <a:pt x="39" y="110"/>
                        <a:pt x="38" y="111"/>
                        <a:pt x="38" y="111"/>
                      </a:cubicBezTo>
                      <a:cubicBezTo>
                        <a:pt x="38" y="112"/>
                        <a:pt x="40" y="113"/>
                        <a:pt x="40" y="113"/>
                      </a:cubicBezTo>
                      <a:cubicBezTo>
                        <a:pt x="40" y="113"/>
                        <a:pt x="39" y="111"/>
                        <a:pt x="40" y="113"/>
                      </a:cubicBezTo>
                      <a:cubicBezTo>
                        <a:pt x="41" y="115"/>
                        <a:pt x="42" y="116"/>
                        <a:pt x="42" y="116"/>
                      </a:cubicBezTo>
                      <a:cubicBezTo>
                        <a:pt x="42" y="116"/>
                        <a:pt x="43" y="117"/>
                        <a:pt x="44" y="117"/>
                      </a:cubicBezTo>
                      <a:cubicBezTo>
                        <a:pt x="44" y="118"/>
                        <a:pt x="44" y="118"/>
                        <a:pt x="45" y="119"/>
                      </a:cubicBezTo>
                      <a:cubicBezTo>
                        <a:pt x="45" y="119"/>
                        <a:pt x="46" y="120"/>
                        <a:pt x="45" y="120"/>
                      </a:cubicBezTo>
                      <a:cubicBezTo>
                        <a:pt x="44" y="121"/>
                        <a:pt x="45" y="121"/>
                        <a:pt x="44" y="121"/>
                      </a:cubicBezTo>
                      <a:cubicBezTo>
                        <a:pt x="44" y="120"/>
                        <a:pt x="43" y="120"/>
                        <a:pt x="43" y="119"/>
                      </a:cubicBezTo>
                      <a:cubicBezTo>
                        <a:pt x="43" y="118"/>
                        <a:pt x="42" y="117"/>
                        <a:pt x="42" y="116"/>
                      </a:cubicBezTo>
                      <a:cubicBezTo>
                        <a:pt x="41" y="116"/>
                        <a:pt x="40" y="115"/>
                        <a:pt x="40" y="115"/>
                      </a:cubicBezTo>
                      <a:cubicBezTo>
                        <a:pt x="39" y="115"/>
                        <a:pt x="39" y="114"/>
                        <a:pt x="39" y="114"/>
                      </a:cubicBezTo>
                      <a:cubicBezTo>
                        <a:pt x="39" y="114"/>
                        <a:pt x="38" y="114"/>
                        <a:pt x="38" y="114"/>
                      </a:cubicBezTo>
                      <a:cubicBezTo>
                        <a:pt x="38" y="114"/>
                        <a:pt x="36" y="114"/>
                        <a:pt x="36" y="114"/>
                      </a:cubicBezTo>
                      <a:cubicBezTo>
                        <a:pt x="36" y="113"/>
                        <a:pt x="36" y="113"/>
                        <a:pt x="37" y="112"/>
                      </a:cubicBezTo>
                      <a:cubicBezTo>
                        <a:pt x="37" y="112"/>
                        <a:pt x="38" y="112"/>
                        <a:pt x="38" y="112"/>
                      </a:cubicBezTo>
                      <a:cubicBezTo>
                        <a:pt x="38" y="112"/>
                        <a:pt x="37" y="111"/>
                        <a:pt x="37" y="111"/>
                      </a:cubicBezTo>
                      <a:cubicBezTo>
                        <a:pt x="37" y="111"/>
                        <a:pt x="37" y="110"/>
                        <a:pt x="37" y="110"/>
                      </a:cubicBezTo>
                      <a:cubicBezTo>
                        <a:pt x="36" y="110"/>
                        <a:pt x="36" y="111"/>
                        <a:pt x="36" y="110"/>
                      </a:cubicBezTo>
                      <a:cubicBezTo>
                        <a:pt x="36" y="109"/>
                        <a:pt x="36" y="109"/>
                        <a:pt x="36" y="108"/>
                      </a:cubicBezTo>
                      <a:cubicBezTo>
                        <a:pt x="36" y="108"/>
                        <a:pt x="36" y="106"/>
                        <a:pt x="36" y="106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8" y="105"/>
                        <a:pt x="38" y="105"/>
                        <a:pt x="38" y="105"/>
                      </a:cubicBezTo>
                      <a:cubicBezTo>
                        <a:pt x="38" y="105"/>
                        <a:pt x="38" y="105"/>
                        <a:pt x="37" y="105"/>
                      </a:cubicBezTo>
                      <a:cubicBezTo>
                        <a:pt x="36" y="105"/>
                        <a:pt x="36" y="103"/>
                        <a:pt x="36" y="103"/>
                      </a:cubicBezTo>
                      <a:cubicBezTo>
                        <a:pt x="36" y="103"/>
                        <a:pt x="36" y="102"/>
                        <a:pt x="36" y="102"/>
                      </a:cubicBezTo>
                      <a:cubicBezTo>
                        <a:pt x="36" y="102"/>
                        <a:pt x="35" y="102"/>
                        <a:pt x="35" y="101"/>
                      </a:cubicBezTo>
                      <a:cubicBezTo>
                        <a:pt x="34" y="100"/>
                        <a:pt x="34" y="99"/>
                        <a:pt x="34" y="99"/>
                      </a:cubicBezTo>
                      <a:cubicBezTo>
                        <a:pt x="34" y="99"/>
                        <a:pt x="35" y="99"/>
                        <a:pt x="34" y="98"/>
                      </a:cubicBezTo>
                      <a:cubicBezTo>
                        <a:pt x="34" y="97"/>
                        <a:pt x="34" y="97"/>
                        <a:pt x="33" y="97"/>
                      </a:cubicBezTo>
                      <a:cubicBezTo>
                        <a:pt x="33" y="96"/>
                        <a:pt x="33" y="95"/>
                        <a:pt x="34" y="95"/>
                      </a:cubicBezTo>
                      <a:cubicBezTo>
                        <a:pt x="34" y="95"/>
                        <a:pt x="34" y="95"/>
                        <a:pt x="35" y="95"/>
                      </a:cubicBezTo>
                      <a:cubicBezTo>
                        <a:pt x="35" y="96"/>
                        <a:pt x="36" y="96"/>
                        <a:pt x="36" y="96"/>
                      </a:cubicBezTo>
                      <a:cubicBezTo>
                        <a:pt x="36" y="95"/>
                        <a:pt x="37" y="94"/>
                        <a:pt x="36" y="94"/>
                      </a:cubicBezTo>
                      <a:cubicBezTo>
                        <a:pt x="36" y="93"/>
                        <a:pt x="35" y="92"/>
                        <a:pt x="35" y="92"/>
                      </a:cubicBezTo>
                      <a:cubicBezTo>
                        <a:pt x="34" y="91"/>
                        <a:pt x="34" y="91"/>
                        <a:pt x="34" y="91"/>
                      </a:cubicBezTo>
                      <a:cubicBezTo>
                        <a:pt x="34" y="91"/>
                        <a:pt x="34" y="91"/>
                        <a:pt x="34" y="90"/>
                      </a:cubicBezTo>
                      <a:cubicBezTo>
                        <a:pt x="34" y="90"/>
                        <a:pt x="34" y="89"/>
                        <a:pt x="34" y="89"/>
                      </a:cubicBezTo>
                      <a:close/>
                      <a:moveTo>
                        <a:pt x="33" y="89"/>
                      </a:moveTo>
                      <a:cubicBezTo>
                        <a:pt x="33" y="89"/>
                        <a:pt x="33" y="89"/>
                        <a:pt x="33" y="89"/>
                      </a:cubicBezTo>
                      <a:cubicBezTo>
                        <a:pt x="33" y="89"/>
                        <a:pt x="32" y="88"/>
                        <a:pt x="32" y="87"/>
                      </a:cubicBezTo>
                      <a:cubicBezTo>
                        <a:pt x="32" y="87"/>
                        <a:pt x="32" y="87"/>
                        <a:pt x="32" y="86"/>
                      </a:cubicBezTo>
                      <a:cubicBezTo>
                        <a:pt x="32" y="85"/>
                        <a:pt x="31" y="85"/>
                        <a:pt x="31" y="84"/>
                      </a:cubicBezTo>
                      <a:cubicBezTo>
                        <a:pt x="32" y="84"/>
                        <a:pt x="32" y="83"/>
                        <a:pt x="32" y="83"/>
                      </a:cubicBezTo>
                      <a:cubicBezTo>
                        <a:pt x="33" y="82"/>
                        <a:pt x="34" y="82"/>
                        <a:pt x="34" y="83"/>
                      </a:cubicBezTo>
                      <a:cubicBezTo>
                        <a:pt x="34" y="83"/>
                        <a:pt x="34" y="84"/>
                        <a:pt x="34" y="85"/>
                      </a:cubicBezTo>
                      <a:cubicBezTo>
                        <a:pt x="34" y="85"/>
                        <a:pt x="34" y="86"/>
                        <a:pt x="34" y="86"/>
                      </a:cubicBezTo>
                      <a:cubicBezTo>
                        <a:pt x="34" y="87"/>
                        <a:pt x="35" y="87"/>
                        <a:pt x="35" y="87"/>
                      </a:cubicBezTo>
                      <a:cubicBezTo>
                        <a:pt x="35" y="88"/>
                        <a:pt x="35" y="89"/>
                        <a:pt x="35" y="89"/>
                      </a:cubicBezTo>
                      <a:lnTo>
                        <a:pt x="33" y="8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9">
                  <a:extLst>
                    <a:ext uri="{FF2B5EF4-FFF2-40B4-BE49-F238E27FC236}">
                      <a16:creationId xmlns:a16="http://schemas.microsoft.com/office/drawing/2014/main" id="{E085A2D0-AD89-4D73-A1F0-F07F168BF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079" y="4213154"/>
                  <a:ext cx="216588" cy="121458"/>
                </a:xfrm>
                <a:custGeom>
                  <a:avLst/>
                  <a:gdLst>
                    <a:gd name="T0" fmla="*/ 2 w 95"/>
                    <a:gd name="T1" fmla="*/ 39 h 55"/>
                    <a:gd name="T2" fmla="*/ 2 w 95"/>
                    <a:gd name="T3" fmla="*/ 36 h 55"/>
                    <a:gd name="T4" fmla="*/ 0 w 95"/>
                    <a:gd name="T5" fmla="*/ 31 h 55"/>
                    <a:gd name="T6" fmla="*/ 2 w 95"/>
                    <a:gd name="T7" fmla="*/ 31 h 55"/>
                    <a:gd name="T8" fmla="*/ 7 w 95"/>
                    <a:gd name="T9" fmla="*/ 32 h 55"/>
                    <a:gd name="T10" fmla="*/ 9 w 95"/>
                    <a:gd name="T11" fmla="*/ 31 h 55"/>
                    <a:gd name="T12" fmla="*/ 12 w 95"/>
                    <a:gd name="T13" fmla="*/ 27 h 55"/>
                    <a:gd name="T14" fmla="*/ 15 w 95"/>
                    <a:gd name="T15" fmla="*/ 27 h 55"/>
                    <a:gd name="T16" fmla="*/ 16 w 95"/>
                    <a:gd name="T17" fmla="*/ 26 h 55"/>
                    <a:gd name="T18" fmla="*/ 18 w 95"/>
                    <a:gd name="T19" fmla="*/ 27 h 55"/>
                    <a:gd name="T20" fmla="*/ 20 w 95"/>
                    <a:gd name="T21" fmla="*/ 27 h 55"/>
                    <a:gd name="T22" fmla="*/ 23 w 95"/>
                    <a:gd name="T23" fmla="*/ 28 h 55"/>
                    <a:gd name="T24" fmla="*/ 26 w 95"/>
                    <a:gd name="T25" fmla="*/ 26 h 55"/>
                    <a:gd name="T26" fmla="*/ 28 w 95"/>
                    <a:gd name="T27" fmla="*/ 20 h 55"/>
                    <a:gd name="T28" fmla="*/ 28 w 95"/>
                    <a:gd name="T29" fmla="*/ 16 h 55"/>
                    <a:gd name="T30" fmla="*/ 33 w 95"/>
                    <a:gd name="T31" fmla="*/ 18 h 55"/>
                    <a:gd name="T32" fmla="*/ 36 w 95"/>
                    <a:gd name="T33" fmla="*/ 18 h 55"/>
                    <a:gd name="T34" fmla="*/ 44 w 95"/>
                    <a:gd name="T35" fmla="*/ 19 h 55"/>
                    <a:gd name="T36" fmla="*/ 58 w 95"/>
                    <a:gd name="T37" fmla="*/ 18 h 55"/>
                    <a:gd name="T38" fmla="*/ 61 w 95"/>
                    <a:gd name="T39" fmla="*/ 16 h 55"/>
                    <a:gd name="T40" fmla="*/ 66 w 95"/>
                    <a:gd name="T41" fmla="*/ 15 h 55"/>
                    <a:gd name="T42" fmla="*/ 70 w 95"/>
                    <a:gd name="T43" fmla="*/ 13 h 55"/>
                    <a:gd name="T44" fmla="*/ 76 w 95"/>
                    <a:gd name="T45" fmla="*/ 10 h 55"/>
                    <a:gd name="T46" fmla="*/ 78 w 95"/>
                    <a:gd name="T47" fmla="*/ 8 h 55"/>
                    <a:gd name="T48" fmla="*/ 80 w 95"/>
                    <a:gd name="T49" fmla="*/ 8 h 55"/>
                    <a:gd name="T50" fmla="*/ 83 w 95"/>
                    <a:gd name="T51" fmla="*/ 7 h 55"/>
                    <a:gd name="T52" fmla="*/ 89 w 95"/>
                    <a:gd name="T53" fmla="*/ 3 h 55"/>
                    <a:gd name="T54" fmla="*/ 94 w 95"/>
                    <a:gd name="T55" fmla="*/ 2 h 55"/>
                    <a:gd name="T56" fmla="*/ 89 w 95"/>
                    <a:gd name="T57" fmla="*/ 6 h 55"/>
                    <a:gd name="T58" fmla="*/ 83 w 95"/>
                    <a:gd name="T59" fmla="*/ 11 h 55"/>
                    <a:gd name="T60" fmla="*/ 76 w 95"/>
                    <a:gd name="T61" fmla="*/ 15 h 55"/>
                    <a:gd name="T62" fmla="*/ 73 w 95"/>
                    <a:gd name="T63" fmla="*/ 19 h 55"/>
                    <a:gd name="T64" fmla="*/ 68 w 95"/>
                    <a:gd name="T65" fmla="*/ 20 h 55"/>
                    <a:gd name="T66" fmla="*/ 67 w 95"/>
                    <a:gd name="T67" fmla="*/ 27 h 55"/>
                    <a:gd name="T68" fmla="*/ 73 w 95"/>
                    <a:gd name="T69" fmla="*/ 34 h 55"/>
                    <a:gd name="T70" fmla="*/ 74 w 95"/>
                    <a:gd name="T71" fmla="*/ 38 h 55"/>
                    <a:gd name="T72" fmla="*/ 70 w 95"/>
                    <a:gd name="T73" fmla="*/ 36 h 55"/>
                    <a:gd name="T74" fmla="*/ 63 w 95"/>
                    <a:gd name="T75" fmla="*/ 37 h 55"/>
                    <a:gd name="T76" fmla="*/ 59 w 95"/>
                    <a:gd name="T77" fmla="*/ 36 h 55"/>
                    <a:gd name="T78" fmla="*/ 55 w 95"/>
                    <a:gd name="T79" fmla="*/ 43 h 55"/>
                    <a:gd name="T80" fmla="*/ 52 w 95"/>
                    <a:gd name="T81" fmla="*/ 46 h 55"/>
                    <a:gd name="T82" fmla="*/ 47 w 95"/>
                    <a:gd name="T83" fmla="*/ 47 h 55"/>
                    <a:gd name="T84" fmla="*/ 43 w 95"/>
                    <a:gd name="T85" fmla="*/ 49 h 55"/>
                    <a:gd name="T86" fmla="*/ 36 w 95"/>
                    <a:gd name="T87" fmla="*/ 50 h 55"/>
                    <a:gd name="T88" fmla="*/ 29 w 95"/>
                    <a:gd name="T89" fmla="*/ 53 h 55"/>
                    <a:gd name="T90" fmla="*/ 24 w 95"/>
                    <a:gd name="T91" fmla="*/ 50 h 55"/>
                    <a:gd name="T92" fmla="*/ 19 w 95"/>
                    <a:gd name="T93" fmla="*/ 53 h 55"/>
                    <a:gd name="T94" fmla="*/ 12 w 95"/>
                    <a:gd name="T95" fmla="*/ 50 h 55"/>
                    <a:gd name="T96" fmla="*/ 8 w 95"/>
                    <a:gd name="T97" fmla="*/ 50 h 55"/>
                    <a:gd name="T98" fmla="*/ 5 w 95"/>
                    <a:gd name="T99" fmla="*/ 45 h 55"/>
                    <a:gd name="T100" fmla="*/ 2 w 95"/>
                    <a:gd name="T101" fmla="*/ 3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5" h="55">
                      <a:moveTo>
                        <a:pt x="2" y="39"/>
                      </a:moveTo>
                      <a:cubicBezTo>
                        <a:pt x="2" y="39"/>
                        <a:pt x="2" y="38"/>
                        <a:pt x="2" y="36"/>
                      </a:cubicBezTo>
                      <a:cubicBezTo>
                        <a:pt x="1" y="34"/>
                        <a:pt x="0" y="31"/>
                        <a:pt x="0" y="31"/>
                      </a:cubicBezTo>
                      <a:cubicBezTo>
                        <a:pt x="0" y="31"/>
                        <a:pt x="1" y="30"/>
                        <a:pt x="2" y="31"/>
                      </a:cubicBezTo>
                      <a:cubicBezTo>
                        <a:pt x="3" y="32"/>
                        <a:pt x="4" y="34"/>
                        <a:pt x="7" y="32"/>
                      </a:cubicBezTo>
                      <a:cubicBezTo>
                        <a:pt x="8" y="32"/>
                        <a:pt x="9" y="32"/>
                        <a:pt x="9" y="31"/>
                      </a:cubicBezTo>
                      <a:cubicBezTo>
                        <a:pt x="11" y="29"/>
                        <a:pt x="11" y="27"/>
                        <a:pt x="12" y="27"/>
                      </a:cubicBezTo>
                      <a:cubicBezTo>
                        <a:pt x="13" y="26"/>
                        <a:pt x="13" y="27"/>
                        <a:pt x="15" y="27"/>
                      </a:cubicBezTo>
                      <a:cubicBezTo>
                        <a:pt x="15" y="27"/>
                        <a:pt x="16" y="26"/>
                        <a:pt x="16" y="26"/>
                      </a:cubicBezTo>
                      <a:cubicBezTo>
                        <a:pt x="17" y="26"/>
                        <a:pt x="17" y="27"/>
                        <a:pt x="18" y="27"/>
                      </a:cubicBezTo>
                      <a:cubicBezTo>
                        <a:pt x="19" y="27"/>
                        <a:pt x="19" y="26"/>
                        <a:pt x="20" y="27"/>
                      </a:cubicBezTo>
                      <a:cubicBezTo>
                        <a:pt x="21" y="27"/>
                        <a:pt x="22" y="28"/>
                        <a:pt x="23" y="28"/>
                      </a:cubicBezTo>
                      <a:cubicBezTo>
                        <a:pt x="24" y="28"/>
                        <a:pt x="26" y="28"/>
                        <a:pt x="26" y="26"/>
                      </a:cubicBezTo>
                      <a:cubicBezTo>
                        <a:pt x="27" y="25"/>
                        <a:pt x="28" y="23"/>
                        <a:pt x="28" y="20"/>
                      </a:cubicBezTo>
                      <a:cubicBezTo>
                        <a:pt x="28" y="17"/>
                        <a:pt x="27" y="15"/>
                        <a:pt x="28" y="16"/>
                      </a:cubicBezTo>
                      <a:cubicBezTo>
                        <a:pt x="28" y="16"/>
                        <a:pt x="31" y="17"/>
                        <a:pt x="33" y="18"/>
                      </a:cubicBezTo>
                      <a:cubicBezTo>
                        <a:pt x="35" y="18"/>
                        <a:pt x="34" y="17"/>
                        <a:pt x="36" y="18"/>
                      </a:cubicBezTo>
                      <a:cubicBezTo>
                        <a:pt x="38" y="18"/>
                        <a:pt x="42" y="19"/>
                        <a:pt x="44" y="19"/>
                      </a:cubicBezTo>
                      <a:cubicBezTo>
                        <a:pt x="48" y="19"/>
                        <a:pt x="53" y="19"/>
                        <a:pt x="58" y="18"/>
                      </a:cubicBezTo>
                      <a:cubicBezTo>
                        <a:pt x="58" y="17"/>
                        <a:pt x="60" y="16"/>
                        <a:pt x="61" y="16"/>
                      </a:cubicBezTo>
                      <a:cubicBezTo>
                        <a:pt x="62" y="15"/>
                        <a:pt x="64" y="16"/>
                        <a:pt x="66" y="15"/>
                      </a:cubicBezTo>
                      <a:cubicBezTo>
                        <a:pt x="67" y="15"/>
                        <a:pt x="69" y="14"/>
                        <a:pt x="70" y="13"/>
                      </a:cubicBezTo>
                      <a:cubicBezTo>
                        <a:pt x="72" y="12"/>
                        <a:pt x="74" y="11"/>
                        <a:pt x="76" y="10"/>
                      </a:cubicBezTo>
                      <a:cubicBezTo>
                        <a:pt x="77" y="10"/>
                        <a:pt x="77" y="9"/>
                        <a:pt x="78" y="8"/>
                      </a:cubicBezTo>
                      <a:cubicBezTo>
                        <a:pt x="79" y="8"/>
                        <a:pt x="79" y="8"/>
                        <a:pt x="80" y="8"/>
                      </a:cubicBezTo>
                      <a:cubicBezTo>
                        <a:pt x="81" y="8"/>
                        <a:pt x="82" y="7"/>
                        <a:pt x="83" y="7"/>
                      </a:cubicBezTo>
                      <a:cubicBezTo>
                        <a:pt x="85" y="6"/>
                        <a:pt x="86" y="5"/>
                        <a:pt x="89" y="3"/>
                      </a:cubicBezTo>
                      <a:cubicBezTo>
                        <a:pt x="92" y="0"/>
                        <a:pt x="95" y="0"/>
                        <a:pt x="94" y="2"/>
                      </a:cubicBezTo>
                      <a:cubicBezTo>
                        <a:pt x="94" y="3"/>
                        <a:pt x="90" y="5"/>
                        <a:pt x="89" y="6"/>
                      </a:cubicBezTo>
                      <a:cubicBezTo>
                        <a:pt x="87" y="8"/>
                        <a:pt x="85" y="10"/>
                        <a:pt x="83" y="11"/>
                      </a:cubicBezTo>
                      <a:cubicBezTo>
                        <a:pt x="81" y="11"/>
                        <a:pt x="78" y="13"/>
                        <a:pt x="76" y="15"/>
                      </a:cubicBezTo>
                      <a:cubicBezTo>
                        <a:pt x="74" y="16"/>
                        <a:pt x="74" y="18"/>
                        <a:pt x="73" y="19"/>
                      </a:cubicBezTo>
                      <a:cubicBezTo>
                        <a:pt x="70" y="21"/>
                        <a:pt x="69" y="19"/>
                        <a:pt x="68" y="20"/>
                      </a:cubicBezTo>
                      <a:cubicBezTo>
                        <a:pt x="68" y="22"/>
                        <a:pt x="67" y="25"/>
                        <a:pt x="67" y="27"/>
                      </a:cubicBezTo>
                      <a:cubicBezTo>
                        <a:pt x="68" y="30"/>
                        <a:pt x="71" y="32"/>
                        <a:pt x="73" y="34"/>
                      </a:cubicBezTo>
                      <a:cubicBezTo>
                        <a:pt x="73" y="34"/>
                        <a:pt x="76" y="37"/>
                        <a:pt x="74" y="38"/>
                      </a:cubicBezTo>
                      <a:cubicBezTo>
                        <a:pt x="73" y="38"/>
                        <a:pt x="72" y="36"/>
                        <a:pt x="70" y="36"/>
                      </a:cubicBezTo>
                      <a:cubicBezTo>
                        <a:pt x="68" y="36"/>
                        <a:pt x="65" y="36"/>
                        <a:pt x="63" y="37"/>
                      </a:cubicBezTo>
                      <a:cubicBezTo>
                        <a:pt x="62" y="37"/>
                        <a:pt x="61" y="36"/>
                        <a:pt x="59" y="36"/>
                      </a:cubicBezTo>
                      <a:cubicBezTo>
                        <a:pt x="57" y="37"/>
                        <a:pt x="55" y="41"/>
                        <a:pt x="55" y="43"/>
                      </a:cubicBezTo>
                      <a:cubicBezTo>
                        <a:pt x="55" y="44"/>
                        <a:pt x="53" y="44"/>
                        <a:pt x="52" y="46"/>
                      </a:cubicBezTo>
                      <a:cubicBezTo>
                        <a:pt x="50" y="47"/>
                        <a:pt x="49" y="46"/>
                        <a:pt x="47" y="47"/>
                      </a:cubicBezTo>
                      <a:cubicBezTo>
                        <a:pt x="45" y="48"/>
                        <a:pt x="45" y="49"/>
                        <a:pt x="43" y="49"/>
                      </a:cubicBezTo>
                      <a:cubicBezTo>
                        <a:pt x="40" y="49"/>
                        <a:pt x="37" y="50"/>
                        <a:pt x="36" y="50"/>
                      </a:cubicBezTo>
                      <a:cubicBezTo>
                        <a:pt x="30" y="50"/>
                        <a:pt x="33" y="55"/>
                        <a:pt x="29" y="53"/>
                      </a:cubicBezTo>
                      <a:cubicBezTo>
                        <a:pt x="27" y="53"/>
                        <a:pt x="26" y="51"/>
                        <a:pt x="24" y="50"/>
                      </a:cubicBezTo>
                      <a:cubicBezTo>
                        <a:pt x="23" y="50"/>
                        <a:pt x="21" y="52"/>
                        <a:pt x="19" y="53"/>
                      </a:cubicBezTo>
                      <a:cubicBezTo>
                        <a:pt x="17" y="54"/>
                        <a:pt x="14" y="51"/>
                        <a:pt x="12" y="50"/>
                      </a:cubicBezTo>
                      <a:cubicBezTo>
                        <a:pt x="10" y="49"/>
                        <a:pt x="9" y="51"/>
                        <a:pt x="8" y="50"/>
                      </a:cubicBezTo>
                      <a:cubicBezTo>
                        <a:pt x="6" y="48"/>
                        <a:pt x="7" y="46"/>
                        <a:pt x="5" y="45"/>
                      </a:cubicBezTo>
                      <a:cubicBezTo>
                        <a:pt x="4" y="43"/>
                        <a:pt x="2" y="41"/>
                        <a:pt x="2" y="3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362C781D-E61E-4D29-A972-83FE3732B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4468" y="3262801"/>
                  <a:ext cx="424380" cy="437887"/>
                </a:xfrm>
                <a:custGeom>
                  <a:avLst/>
                  <a:gdLst>
                    <a:gd name="T0" fmla="*/ 13 w 186"/>
                    <a:gd name="T1" fmla="*/ 14 h 198"/>
                    <a:gd name="T2" fmla="*/ 23 w 186"/>
                    <a:gd name="T3" fmla="*/ 6 h 198"/>
                    <a:gd name="T4" fmla="*/ 32 w 186"/>
                    <a:gd name="T5" fmla="*/ 3 h 198"/>
                    <a:gd name="T6" fmla="*/ 48 w 186"/>
                    <a:gd name="T7" fmla="*/ 1 h 198"/>
                    <a:gd name="T8" fmla="*/ 62 w 186"/>
                    <a:gd name="T9" fmla="*/ 9 h 198"/>
                    <a:gd name="T10" fmla="*/ 74 w 186"/>
                    <a:gd name="T11" fmla="*/ 20 h 198"/>
                    <a:gd name="T12" fmla="*/ 77 w 186"/>
                    <a:gd name="T13" fmla="*/ 32 h 198"/>
                    <a:gd name="T14" fmla="*/ 94 w 186"/>
                    <a:gd name="T15" fmla="*/ 40 h 198"/>
                    <a:gd name="T16" fmla="*/ 105 w 186"/>
                    <a:gd name="T17" fmla="*/ 44 h 198"/>
                    <a:gd name="T18" fmla="*/ 109 w 186"/>
                    <a:gd name="T19" fmla="*/ 54 h 198"/>
                    <a:gd name="T20" fmla="*/ 106 w 186"/>
                    <a:gd name="T21" fmla="*/ 63 h 198"/>
                    <a:gd name="T22" fmla="*/ 117 w 186"/>
                    <a:gd name="T23" fmla="*/ 69 h 198"/>
                    <a:gd name="T24" fmla="*/ 131 w 186"/>
                    <a:gd name="T25" fmla="*/ 70 h 198"/>
                    <a:gd name="T26" fmla="*/ 140 w 186"/>
                    <a:gd name="T27" fmla="*/ 68 h 198"/>
                    <a:gd name="T28" fmla="*/ 153 w 186"/>
                    <a:gd name="T29" fmla="*/ 65 h 198"/>
                    <a:gd name="T30" fmla="*/ 154 w 186"/>
                    <a:gd name="T31" fmla="*/ 67 h 198"/>
                    <a:gd name="T32" fmla="*/ 155 w 186"/>
                    <a:gd name="T33" fmla="*/ 77 h 198"/>
                    <a:gd name="T34" fmla="*/ 160 w 186"/>
                    <a:gd name="T35" fmla="*/ 84 h 198"/>
                    <a:gd name="T36" fmla="*/ 156 w 186"/>
                    <a:gd name="T37" fmla="*/ 96 h 198"/>
                    <a:gd name="T38" fmla="*/ 155 w 186"/>
                    <a:gd name="T39" fmla="*/ 112 h 198"/>
                    <a:gd name="T40" fmla="*/ 168 w 186"/>
                    <a:gd name="T41" fmla="*/ 126 h 198"/>
                    <a:gd name="T42" fmla="*/ 182 w 186"/>
                    <a:gd name="T43" fmla="*/ 136 h 198"/>
                    <a:gd name="T44" fmla="*/ 178 w 186"/>
                    <a:gd name="T45" fmla="*/ 151 h 198"/>
                    <a:gd name="T46" fmla="*/ 170 w 186"/>
                    <a:gd name="T47" fmla="*/ 159 h 198"/>
                    <a:gd name="T48" fmla="*/ 170 w 186"/>
                    <a:gd name="T49" fmla="*/ 175 h 198"/>
                    <a:gd name="T50" fmla="*/ 173 w 186"/>
                    <a:gd name="T51" fmla="*/ 185 h 198"/>
                    <a:gd name="T52" fmla="*/ 160 w 186"/>
                    <a:gd name="T53" fmla="*/ 190 h 198"/>
                    <a:gd name="T54" fmla="*/ 150 w 186"/>
                    <a:gd name="T55" fmla="*/ 193 h 198"/>
                    <a:gd name="T56" fmla="*/ 139 w 186"/>
                    <a:gd name="T57" fmla="*/ 197 h 198"/>
                    <a:gd name="T58" fmla="*/ 139 w 186"/>
                    <a:gd name="T59" fmla="*/ 186 h 198"/>
                    <a:gd name="T60" fmla="*/ 144 w 186"/>
                    <a:gd name="T61" fmla="*/ 175 h 198"/>
                    <a:gd name="T62" fmla="*/ 128 w 186"/>
                    <a:gd name="T63" fmla="*/ 172 h 198"/>
                    <a:gd name="T64" fmla="*/ 116 w 186"/>
                    <a:gd name="T65" fmla="*/ 160 h 198"/>
                    <a:gd name="T66" fmla="*/ 101 w 186"/>
                    <a:gd name="T67" fmla="*/ 151 h 198"/>
                    <a:gd name="T68" fmla="*/ 93 w 186"/>
                    <a:gd name="T69" fmla="*/ 157 h 198"/>
                    <a:gd name="T70" fmla="*/ 89 w 186"/>
                    <a:gd name="T71" fmla="*/ 173 h 198"/>
                    <a:gd name="T72" fmla="*/ 81 w 186"/>
                    <a:gd name="T73" fmla="*/ 172 h 198"/>
                    <a:gd name="T74" fmla="*/ 75 w 186"/>
                    <a:gd name="T75" fmla="*/ 168 h 198"/>
                    <a:gd name="T76" fmla="*/ 65 w 186"/>
                    <a:gd name="T77" fmla="*/ 162 h 198"/>
                    <a:gd name="T78" fmla="*/ 57 w 186"/>
                    <a:gd name="T79" fmla="*/ 164 h 198"/>
                    <a:gd name="T80" fmla="*/ 50 w 186"/>
                    <a:gd name="T81" fmla="*/ 161 h 198"/>
                    <a:gd name="T82" fmla="*/ 45 w 186"/>
                    <a:gd name="T83" fmla="*/ 157 h 198"/>
                    <a:gd name="T84" fmla="*/ 40 w 186"/>
                    <a:gd name="T85" fmla="*/ 152 h 198"/>
                    <a:gd name="T86" fmla="*/ 32 w 186"/>
                    <a:gd name="T87" fmla="*/ 148 h 198"/>
                    <a:gd name="T88" fmla="*/ 34 w 186"/>
                    <a:gd name="T89" fmla="*/ 144 h 198"/>
                    <a:gd name="T90" fmla="*/ 43 w 186"/>
                    <a:gd name="T91" fmla="*/ 140 h 198"/>
                    <a:gd name="T92" fmla="*/ 35 w 186"/>
                    <a:gd name="T93" fmla="*/ 127 h 198"/>
                    <a:gd name="T94" fmla="*/ 32 w 186"/>
                    <a:gd name="T95" fmla="*/ 120 h 198"/>
                    <a:gd name="T96" fmla="*/ 43 w 186"/>
                    <a:gd name="T97" fmla="*/ 118 h 198"/>
                    <a:gd name="T98" fmla="*/ 37 w 186"/>
                    <a:gd name="T99" fmla="*/ 111 h 198"/>
                    <a:gd name="T100" fmla="*/ 28 w 186"/>
                    <a:gd name="T101" fmla="*/ 106 h 198"/>
                    <a:gd name="T102" fmla="*/ 22 w 186"/>
                    <a:gd name="T103" fmla="*/ 98 h 198"/>
                    <a:gd name="T104" fmla="*/ 24 w 186"/>
                    <a:gd name="T105" fmla="*/ 87 h 198"/>
                    <a:gd name="T106" fmla="*/ 27 w 186"/>
                    <a:gd name="T107" fmla="*/ 73 h 198"/>
                    <a:gd name="T108" fmla="*/ 15 w 186"/>
                    <a:gd name="T109" fmla="*/ 74 h 198"/>
                    <a:gd name="T110" fmla="*/ 14 w 186"/>
                    <a:gd name="T111" fmla="*/ 63 h 198"/>
                    <a:gd name="T112" fmla="*/ 16 w 186"/>
                    <a:gd name="T113" fmla="*/ 57 h 198"/>
                    <a:gd name="T114" fmla="*/ 24 w 186"/>
                    <a:gd name="T115" fmla="*/ 53 h 198"/>
                    <a:gd name="T116" fmla="*/ 13 w 186"/>
                    <a:gd name="T117" fmla="*/ 51 h 198"/>
                    <a:gd name="T118" fmla="*/ 7 w 186"/>
                    <a:gd name="T119" fmla="*/ 43 h 198"/>
                    <a:gd name="T120" fmla="*/ 5 w 186"/>
                    <a:gd name="T121" fmla="*/ 40 h 198"/>
                    <a:gd name="T122" fmla="*/ 3 w 186"/>
                    <a:gd name="T123" fmla="*/ 31 h 198"/>
                    <a:gd name="T124" fmla="*/ 4 w 186"/>
                    <a:gd name="T125" fmla="*/ 2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6" h="198">
                      <a:moveTo>
                        <a:pt x="11" y="14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4"/>
                        <a:pt x="12" y="14"/>
                        <a:pt x="13" y="14"/>
                      </a:cubicBezTo>
                      <a:cubicBezTo>
                        <a:pt x="15" y="14"/>
                        <a:pt x="16" y="14"/>
                        <a:pt x="16" y="14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22" y="6"/>
                        <a:pt x="23" y="6"/>
                      </a:cubicBezTo>
                      <a:cubicBezTo>
                        <a:pt x="25" y="6"/>
                        <a:pt x="23" y="4"/>
                        <a:pt x="23" y="4"/>
                      </a:cubicBezTo>
                      <a:cubicBezTo>
                        <a:pt x="23" y="4"/>
                        <a:pt x="28" y="2"/>
                        <a:pt x="30" y="2"/>
                      </a:cubicBezTo>
                      <a:cubicBezTo>
                        <a:pt x="30" y="2"/>
                        <a:pt x="30" y="2"/>
                        <a:pt x="31" y="2"/>
                      </a:cubicBezTo>
                      <a:cubicBezTo>
                        <a:pt x="32" y="2"/>
                        <a:pt x="32" y="3"/>
                        <a:pt x="32" y="3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6" y="1"/>
                        <a:pt x="42" y="0"/>
                        <a:pt x="43" y="0"/>
                      </a:cubicBezTo>
                      <a:cubicBezTo>
                        <a:pt x="44" y="0"/>
                        <a:pt x="46" y="1"/>
                        <a:pt x="46" y="1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8" y="1"/>
                        <a:pt x="49" y="2"/>
                        <a:pt x="50" y="2"/>
                      </a:cubicBezTo>
                      <a:cubicBezTo>
                        <a:pt x="52" y="3"/>
                        <a:pt x="53" y="6"/>
                        <a:pt x="54" y="6"/>
                      </a:cubicBezTo>
                      <a:cubicBezTo>
                        <a:pt x="56" y="7"/>
                        <a:pt x="58" y="7"/>
                        <a:pt x="59" y="7"/>
                      </a:cubicBezTo>
                      <a:cubicBezTo>
                        <a:pt x="60" y="8"/>
                        <a:pt x="62" y="9"/>
                        <a:pt x="62" y="9"/>
                      </a:cubicBezTo>
                      <a:cubicBezTo>
                        <a:pt x="62" y="9"/>
                        <a:pt x="67" y="14"/>
                        <a:pt x="68" y="14"/>
                      </a:cubicBezTo>
                      <a:cubicBezTo>
                        <a:pt x="69" y="14"/>
                        <a:pt x="69" y="14"/>
                        <a:pt x="70" y="16"/>
                      </a:cubicBezTo>
                      <a:cubicBezTo>
                        <a:pt x="71" y="17"/>
                        <a:pt x="74" y="16"/>
                        <a:pt x="74" y="16"/>
                      </a:cubicBezTo>
                      <a:cubicBezTo>
                        <a:pt x="74" y="16"/>
                        <a:pt x="75" y="19"/>
                        <a:pt x="74" y="20"/>
                      </a:cubicBezTo>
                      <a:cubicBezTo>
                        <a:pt x="74" y="21"/>
                        <a:pt x="74" y="24"/>
                        <a:pt x="74" y="24"/>
                      </a:cubicBezTo>
                      <a:cubicBezTo>
                        <a:pt x="74" y="24"/>
                        <a:pt x="74" y="25"/>
                        <a:pt x="74" y="26"/>
                      </a:cubicBezTo>
                      <a:cubicBezTo>
                        <a:pt x="75" y="28"/>
                        <a:pt x="76" y="28"/>
                        <a:pt x="76" y="30"/>
                      </a:cubicBezTo>
                      <a:cubicBezTo>
                        <a:pt x="77" y="31"/>
                        <a:pt x="76" y="31"/>
                        <a:pt x="77" y="32"/>
                      </a:cubicBezTo>
                      <a:cubicBezTo>
                        <a:pt x="78" y="33"/>
                        <a:pt x="79" y="35"/>
                        <a:pt x="80" y="35"/>
                      </a:cubicBezTo>
                      <a:cubicBezTo>
                        <a:pt x="81" y="35"/>
                        <a:pt x="82" y="35"/>
                        <a:pt x="85" y="36"/>
                      </a:cubicBezTo>
                      <a:cubicBezTo>
                        <a:pt x="88" y="38"/>
                        <a:pt x="89" y="38"/>
                        <a:pt x="90" y="39"/>
                      </a:cubicBezTo>
                      <a:cubicBezTo>
                        <a:pt x="92" y="40"/>
                        <a:pt x="91" y="39"/>
                        <a:pt x="94" y="40"/>
                      </a:cubicBezTo>
                      <a:cubicBezTo>
                        <a:pt x="98" y="41"/>
                        <a:pt x="97" y="40"/>
                        <a:pt x="98" y="41"/>
                      </a:cubicBezTo>
                      <a:cubicBezTo>
                        <a:pt x="99" y="41"/>
                        <a:pt x="98" y="40"/>
                        <a:pt x="100" y="41"/>
                      </a:cubicBezTo>
                      <a:cubicBezTo>
                        <a:pt x="103" y="41"/>
                        <a:pt x="105" y="42"/>
                        <a:pt x="105" y="42"/>
                      </a:cubicBezTo>
                      <a:cubicBezTo>
                        <a:pt x="105" y="44"/>
                        <a:pt x="105" y="44"/>
                        <a:pt x="105" y="44"/>
                      </a:cubicBez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51"/>
                        <a:pt x="103" y="51"/>
                        <a:pt x="103" y="51"/>
                      </a:cubicBezTo>
                      <a:cubicBezTo>
                        <a:pt x="103" y="51"/>
                        <a:pt x="101" y="51"/>
                        <a:pt x="103" y="52"/>
                      </a:cubicBezTo>
                      <a:cubicBezTo>
                        <a:pt x="105" y="53"/>
                        <a:pt x="109" y="54"/>
                        <a:pt x="109" y="54"/>
                      </a:cubicBezTo>
                      <a:cubicBezTo>
                        <a:pt x="112" y="56"/>
                        <a:pt x="112" y="56"/>
                        <a:pt x="112" y="56"/>
                      </a:cubicBezTo>
                      <a:cubicBezTo>
                        <a:pt x="112" y="56"/>
                        <a:pt x="110" y="59"/>
                        <a:pt x="109" y="60"/>
                      </a:cubicBezTo>
                      <a:cubicBezTo>
                        <a:pt x="108" y="60"/>
                        <a:pt x="105" y="60"/>
                        <a:pt x="105" y="60"/>
                      </a:cubicBezTo>
                      <a:cubicBezTo>
                        <a:pt x="105" y="60"/>
                        <a:pt x="104" y="63"/>
                        <a:pt x="106" y="63"/>
                      </a:cubicBezTo>
                      <a:cubicBezTo>
                        <a:pt x="107" y="64"/>
                        <a:pt x="109" y="64"/>
                        <a:pt x="110" y="64"/>
                      </a:cubicBezTo>
                      <a:cubicBezTo>
                        <a:pt x="111" y="64"/>
                        <a:pt x="113" y="65"/>
                        <a:pt x="113" y="65"/>
                      </a:cubicBezTo>
                      <a:cubicBezTo>
                        <a:pt x="113" y="65"/>
                        <a:pt x="114" y="65"/>
                        <a:pt x="115" y="66"/>
                      </a:cubicBezTo>
                      <a:cubicBezTo>
                        <a:pt x="115" y="68"/>
                        <a:pt x="116" y="69"/>
                        <a:pt x="117" y="69"/>
                      </a:cubicBezTo>
                      <a:cubicBezTo>
                        <a:pt x="118" y="69"/>
                        <a:pt x="120" y="69"/>
                        <a:pt x="121" y="69"/>
                      </a:cubicBezTo>
                      <a:cubicBezTo>
                        <a:pt x="122" y="69"/>
                        <a:pt x="122" y="68"/>
                        <a:pt x="123" y="68"/>
                      </a:cubicBezTo>
                      <a:cubicBezTo>
                        <a:pt x="124" y="69"/>
                        <a:pt x="130" y="68"/>
                        <a:pt x="130" y="68"/>
                      </a:cubicBezTo>
                      <a:cubicBezTo>
                        <a:pt x="130" y="68"/>
                        <a:pt x="130" y="68"/>
                        <a:pt x="131" y="70"/>
                      </a:cubicBezTo>
                      <a:cubicBezTo>
                        <a:pt x="133" y="73"/>
                        <a:pt x="136" y="74"/>
                        <a:pt x="136" y="74"/>
                      </a:cubicBezTo>
                      <a:cubicBezTo>
                        <a:pt x="136" y="74"/>
                        <a:pt x="137" y="75"/>
                        <a:pt x="137" y="74"/>
                      </a:cubicBezTo>
                      <a:cubicBezTo>
                        <a:pt x="137" y="73"/>
                        <a:pt x="138" y="72"/>
                        <a:pt x="138" y="72"/>
                      </a:cubicBezTo>
                      <a:cubicBezTo>
                        <a:pt x="138" y="72"/>
                        <a:pt x="140" y="69"/>
                        <a:pt x="140" y="68"/>
                      </a:cubicBezTo>
                      <a:cubicBezTo>
                        <a:pt x="141" y="67"/>
                        <a:pt x="142" y="64"/>
                        <a:pt x="143" y="64"/>
                      </a:cubicBezTo>
                      <a:cubicBezTo>
                        <a:pt x="144" y="63"/>
                        <a:pt x="147" y="61"/>
                        <a:pt x="147" y="61"/>
                      </a:cubicBezTo>
                      <a:cubicBezTo>
                        <a:pt x="147" y="61"/>
                        <a:pt x="147" y="60"/>
                        <a:pt x="149" y="61"/>
                      </a:cubicBezTo>
                      <a:cubicBezTo>
                        <a:pt x="150" y="63"/>
                        <a:pt x="153" y="65"/>
                        <a:pt x="153" y="65"/>
                      </a:cubicBezTo>
                      <a:cubicBezTo>
                        <a:pt x="158" y="65"/>
                        <a:pt x="158" y="65"/>
                        <a:pt x="158" y="65"/>
                      </a:cubicBezTo>
                      <a:cubicBezTo>
                        <a:pt x="158" y="65"/>
                        <a:pt x="161" y="66"/>
                        <a:pt x="161" y="67"/>
                      </a:cubicBezTo>
                      <a:cubicBezTo>
                        <a:pt x="161" y="68"/>
                        <a:pt x="160" y="68"/>
                        <a:pt x="158" y="69"/>
                      </a:cubicBezTo>
                      <a:cubicBezTo>
                        <a:pt x="157" y="69"/>
                        <a:pt x="154" y="66"/>
                        <a:pt x="154" y="67"/>
                      </a:cubicBezTo>
                      <a:cubicBezTo>
                        <a:pt x="153" y="68"/>
                        <a:pt x="153" y="70"/>
                        <a:pt x="153" y="70"/>
                      </a:cubicBezTo>
                      <a:cubicBezTo>
                        <a:pt x="149" y="72"/>
                        <a:pt x="149" y="72"/>
                        <a:pt x="149" y="72"/>
                      </a:cubicBezTo>
                      <a:cubicBezTo>
                        <a:pt x="150" y="74"/>
                        <a:pt x="150" y="74"/>
                        <a:pt x="150" y="74"/>
                      </a:cubicBezTo>
                      <a:cubicBezTo>
                        <a:pt x="150" y="74"/>
                        <a:pt x="155" y="76"/>
                        <a:pt x="155" y="77"/>
                      </a:cubicBezTo>
                      <a:cubicBezTo>
                        <a:pt x="155" y="78"/>
                        <a:pt x="155" y="80"/>
                        <a:pt x="155" y="80"/>
                      </a:cubicBezTo>
                      <a:cubicBezTo>
                        <a:pt x="158" y="81"/>
                        <a:pt x="158" y="81"/>
                        <a:pt x="158" y="81"/>
                      </a:cubicBezTo>
                      <a:cubicBezTo>
                        <a:pt x="160" y="80"/>
                        <a:pt x="160" y="80"/>
                        <a:pt x="160" y="80"/>
                      </a:cubicBezTo>
                      <a:cubicBezTo>
                        <a:pt x="160" y="84"/>
                        <a:pt x="160" y="84"/>
                        <a:pt x="160" y="84"/>
                      </a:cubicBezTo>
                      <a:cubicBezTo>
                        <a:pt x="160" y="88"/>
                        <a:pt x="160" y="88"/>
                        <a:pt x="160" y="88"/>
                      </a:cubicBezTo>
                      <a:cubicBezTo>
                        <a:pt x="160" y="91"/>
                        <a:pt x="160" y="91"/>
                        <a:pt x="160" y="91"/>
                      </a:cubicBezTo>
                      <a:cubicBezTo>
                        <a:pt x="160" y="91"/>
                        <a:pt x="161" y="94"/>
                        <a:pt x="160" y="94"/>
                      </a:cubicBezTo>
                      <a:cubicBezTo>
                        <a:pt x="159" y="94"/>
                        <a:pt x="156" y="96"/>
                        <a:pt x="156" y="96"/>
                      </a:cubicBezTo>
                      <a:cubicBezTo>
                        <a:pt x="154" y="99"/>
                        <a:pt x="154" y="99"/>
                        <a:pt x="154" y="99"/>
                      </a:cubicBezTo>
                      <a:cubicBezTo>
                        <a:pt x="154" y="99"/>
                        <a:pt x="154" y="103"/>
                        <a:pt x="154" y="104"/>
                      </a:cubicBezTo>
                      <a:cubicBezTo>
                        <a:pt x="155" y="106"/>
                        <a:pt x="154" y="109"/>
                        <a:pt x="154" y="109"/>
                      </a:cubicBezTo>
                      <a:cubicBezTo>
                        <a:pt x="154" y="109"/>
                        <a:pt x="154" y="111"/>
                        <a:pt x="155" y="112"/>
                      </a:cubicBezTo>
                      <a:cubicBezTo>
                        <a:pt x="156" y="113"/>
                        <a:pt x="157" y="115"/>
                        <a:pt x="157" y="115"/>
                      </a:cubicBezTo>
                      <a:cubicBezTo>
                        <a:pt x="157" y="115"/>
                        <a:pt x="158" y="116"/>
                        <a:pt x="159" y="118"/>
                      </a:cubicBezTo>
                      <a:cubicBezTo>
                        <a:pt x="160" y="120"/>
                        <a:pt x="164" y="125"/>
                        <a:pt x="164" y="125"/>
                      </a:cubicBezTo>
                      <a:cubicBezTo>
                        <a:pt x="164" y="125"/>
                        <a:pt x="167" y="126"/>
                        <a:pt x="168" y="126"/>
                      </a:cubicBezTo>
                      <a:cubicBezTo>
                        <a:pt x="168" y="126"/>
                        <a:pt x="172" y="128"/>
                        <a:pt x="172" y="128"/>
                      </a:cubicBezTo>
                      <a:cubicBezTo>
                        <a:pt x="172" y="128"/>
                        <a:pt x="174" y="128"/>
                        <a:pt x="174" y="129"/>
                      </a:cubicBezTo>
                      <a:cubicBezTo>
                        <a:pt x="174" y="129"/>
                        <a:pt x="178" y="135"/>
                        <a:pt x="178" y="135"/>
                      </a:cubicBezTo>
                      <a:cubicBezTo>
                        <a:pt x="182" y="136"/>
                        <a:pt x="182" y="136"/>
                        <a:pt x="182" y="136"/>
                      </a:cubicBezTo>
                      <a:cubicBezTo>
                        <a:pt x="186" y="136"/>
                        <a:pt x="186" y="136"/>
                        <a:pt x="186" y="136"/>
                      </a:cubicBezTo>
                      <a:cubicBezTo>
                        <a:pt x="186" y="136"/>
                        <a:pt x="185" y="141"/>
                        <a:pt x="184" y="142"/>
                      </a:cubicBezTo>
                      <a:cubicBezTo>
                        <a:pt x="183" y="143"/>
                        <a:pt x="180" y="147"/>
                        <a:pt x="180" y="147"/>
                      </a:cubicBezTo>
                      <a:cubicBezTo>
                        <a:pt x="180" y="147"/>
                        <a:pt x="178" y="149"/>
                        <a:pt x="178" y="151"/>
                      </a:cubicBezTo>
                      <a:cubicBezTo>
                        <a:pt x="179" y="152"/>
                        <a:pt x="179" y="155"/>
                        <a:pt x="179" y="155"/>
                      </a:cubicBezTo>
                      <a:cubicBezTo>
                        <a:pt x="179" y="155"/>
                        <a:pt x="177" y="157"/>
                        <a:pt x="176" y="157"/>
                      </a:cubicBezTo>
                      <a:cubicBezTo>
                        <a:pt x="175" y="157"/>
                        <a:pt x="173" y="157"/>
                        <a:pt x="172" y="158"/>
                      </a:cubicBezTo>
                      <a:cubicBezTo>
                        <a:pt x="171" y="158"/>
                        <a:pt x="170" y="159"/>
                        <a:pt x="170" y="159"/>
                      </a:cubicBezTo>
                      <a:cubicBezTo>
                        <a:pt x="169" y="160"/>
                        <a:pt x="167" y="162"/>
                        <a:pt x="167" y="162"/>
                      </a:cubicBezTo>
                      <a:cubicBezTo>
                        <a:pt x="169" y="165"/>
                        <a:pt x="169" y="165"/>
                        <a:pt x="169" y="165"/>
                      </a:cubicBezTo>
                      <a:cubicBezTo>
                        <a:pt x="170" y="170"/>
                        <a:pt x="170" y="170"/>
                        <a:pt x="170" y="170"/>
                      </a:cubicBezTo>
                      <a:cubicBezTo>
                        <a:pt x="170" y="175"/>
                        <a:pt x="170" y="175"/>
                        <a:pt x="170" y="175"/>
                      </a:cubicBezTo>
                      <a:cubicBezTo>
                        <a:pt x="170" y="175"/>
                        <a:pt x="173" y="176"/>
                        <a:pt x="173" y="177"/>
                      </a:cubicBezTo>
                      <a:cubicBezTo>
                        <a:pt x="174" y="177"/>
                        <a:pt x="175" y="180"/>
                        <a:pt x="175" y="180"/>
                      </a:cubicBezTo>
                      <a:cubicBezTo>
                        <a:pt x="174" y="182"/>
                        <a:pt x="174" y="182"/>
                        <a:pt x="174" y="182"/>
                      </a:cubicBezTo>
                      <a:cubicBezTo>
                        <a:pt x="173" y="185"/>
                        <a:pt x="173" y="185"/>
                        <a:pt x="173" y="185"/>
                      </a:cubicBezTo>
                      <a:cubicBezTo>
                        <a:pt x="173" y="185"/>
                        <a:pt x="172" y="187"/>
                        <a:pt x="171" y="188"/>
                      </a:cubicBezTo>
                      <a:cubicBezTo>
                        <a:pt x="169" y="188"/>
                        <a:pt x="166" y="188"/>
                        <a:pt x="166" y="188"/>
                      </a:cubicBezTo>
                      <a:cubicBezTo>
                        <a:pt x="166" y="188"/>
                        <a:pt x="166" y="187"/>
                        <a:pt x="164" y="188"/>
                      </a:cubicBezTo>
                      <a:cubicBezTo>
                        <a:pt x="162" y="188"/>
                        <a:pt x="160" y="190"/>
                        <a:pt x="160" y="190"/>
                      </a:cubicBezTo>
                      <a:cubicBezTo>
                        <a:pt x="160" y="190"/>
                        <a:pt x="160" y="190"/>
                        <a:pt x="159" y="191"/>
                      </a:cubicBezTo>
                      <a:cubicBezTo>
                        <a:pt x="157" y="191"/>
                        <a:pt x="156" y="191"/>
                        <a:pt x="155" y="191"/>
                      </a:cubicBezTo>
                      <a:cubicBezTo>
                        <a:pt x="154" y="191"/>
                        <a:pt x="152" y="190"/>
                        <a:pt x="152" y="190"/>
                      </a:cubicBezTo>
                      <a:cubicBezTo>
                        <a:pt x="150" y="193"/>
                        <a:pt x="150" y="193"/>
                        <a:pt x="150" y="193"/>
                      </a:cubicBezTo>
                      <a:cubicBezTo>
                        <a:pt x="150" y="193"/>
                        <a:pt x="148" y="194"/>
                        <a:pt x="147" y="194"/>
                      </a:cubicBezTo>
                      <a:cubicBezTo>
                        <a:pt x="147" y="194"/>
                        <a:pt x="144" y="198"/>
                        <a:pt x="144" y="198"/>
                      </a:cubicBezTo>
                      <a:cubicBezTo>
                        <a:pt x="144" y="198"/>
                        <a:pt x="144" y="198"/>
                        <a:pt x="143" y="198"/>
                      </a:cubicBezTo>
                      <a:cubicBezTo>
                        <a:pt x="141" y="198"/>
                        <a:pt x="139" y="197"/>
                        <a:pt x="139" y="197"/>
                      </a:cubicBezTo>
                      <a:cubicBezTo>
                        <a:pt x="136" y="194"/>
                        <a:pt x="136" y="194"/>
                        <a:pt x="136" y="194"/>
                      </a:cubicBezTo>
                      <a:cubicBezTo>
                        <a:pt x="136" y="194"/>
                        <a:pt x="137" y="194"/>
                        <a:pt x="139" y="192"/>
                      </a:cubicBezTo>
                      <a:cubicBezTo>
                        <a:pt x="140" y="191"/>
                        <a:pt x="140" y="191"/>
                        <a:pt x="140" y="190"/>
                      </a:cubicBezTo>
                      <a:cubicBezTo>
                        <a:pt x="139" y="188"/>
                        <a:pt x="138" y="186"/>
                        <a:pt x="139" y="186"/>
                      </a:cubicBezTo>
                      <a:cubicBezTo>
                        <a:pt x="140" y="185"/>
                        <a:pt x="141" y="186"/>
                        <a:pt x="142" y="184"/>
                      </a:cubicBezTo>
                      <a:cubicBezTo>
                        <a:pt x="142" y="183"/>
                        <a:pt x="142" y="182"/>
                        <a:pt x="142" y="180"/>
                      </a:cubicBezTo>
                      <a:cubicBezTo>
                        <a:pt x="142" y="179"/>
                        <a:pt x="142" y="177"/>
                        <a:pt x="143" y="177"/>
                      </a:cubicBezTo>
                      <a:cubicBezTo>
                        <a:pt x="144" y="176"/>
                        <a:pt x="144" y="175"/>
                        <a:pt x="144" y="175"/>
                      </a:cubicBezTo>
                      <a:cubicBezTo>
                        <a:pt x="139" y="174"/>
                        <a:pt x="139" y="174"/>
                        <a:pt x="139" y="174"/>
                      </a:cubicBezTo>
                      <a:cubicBezTo>
                        <a:pt x="136" y="175"/>
                        <a:pt x="136" y="175"/>
                        <a:pt x="136" y="175"/>
                      </a:cubicBezTo>
                      <a:cubicBezTo>
                        <a:pt x="136" y="175"/>
                        <a:pt x="136" y="173"/>
                        <a:pt x="134" y="173"/>
                      </a:cubicBezTo>
                      <a:cubicBezTo>
                        <a:pt x="132" y="172"/>
                        <a:pt x="128" y="172"/>
                        <a:pt x="128" y="172"/>
                      </a:cubicBezTo>
                      <a:cubicBezTo>
                        <a:pt x="127" y="168"/>
                        <a:pt x="127" y="168"/>
                        <a:pt x="127" y="168"/>
                      </a:cubicBezTo>
                      <a:cubicBezTo>
                        <a:pt x="119" y="166"/>
                        <a:pt x="119" y="166"/>
                        <a:pt x="119" y="166"/>
                      </a:cubicBezTo>
                      <a:cubicBezTo>
                        <a:pt x="119" y="166"/>
                        <a:pt x="118" y="162"/>
                        <a:pt x="117" y="161"/>
                      </a:cubicBezTo>
                      <a:cubicBezTo>
                        <a:pt x="116" y="160"/>
                        <a:pt x="116" y="160"/>
                        <a:pt x="116" y="160"/>
                      </a:cubicBezTo>
                      <a:cubicBezTo>
                        <a:pt x="111" y="156"/>
                        <a:pt x="111" y="156"/>
                        <a:pt x="111" y="156"/>
                      </a:cubicBezTo>
                      <a:cubicBezTo>
                        <a:pt x="108" y="156"/>
                        <a:pt x="108" y="156"/>
                        <a:pt x="108" y="156"/>
                      </a:cubicBezTo>
                      <a:cubicBezTo>
                        <a:pt x="108" y="156"/>
                        <a:pt x="107" y="156"/>
                        <a:pt x="105" y="155"/>
                      </a:cubicBezTo>
                      <a:cubicBezTo>
                        <a:pt x="102" y="154"/>
                        <a:pt x="101" y="151"/>
                        <a:pt x="101" y="151"/>
                      </a:cubicBezTo>
                      <a:cubicBezTo>
                        <a:pt x="101" y="151"/>
                        <a:pt x="101" y="149"/>
                        <a:pt x="99" y="150"/>
                      </a:cubicBezTo>
                      <a:cubicBezTo>
                        <a:pt x="97" y="152"/>
                        <a:pt x="95" y="152"/>
                        <a:pt x="94" y="153"/>
                      </a:cubicBezTo>
                      <a:cubicBezTo>
                        <a:pt x="94" y="153"/>
                        <a:pt x="93" y="153"/>
                        <a:pt x="92" y="154"/>
                      </a:cubicBezTo>
                      <a:cubicBezTo>
                        <a:pt x="92" y="155"/>
                        <a:pt x="91" y="155"/>
                        <a:pt x="93" y="157"/>
                      </a:cubicBezTo>
                      <a:cubicBezTo>
                        <a:pt x="94" y="158"/>
                        <a:pt x="95" y="159"/>
                        <a:pt x="95" y="159"/>
                      </a:cubicBezTo>
                      <a:cubicBezTo>
                        <a:pt x="94" y="164"/>
                        <a:pt x="94" y="164"/>
                        <a:pt x="94" y="164"/>
                      </a:cubicBezTo>
                      <a:cubicBezTo>
                        <a:pt x="88" y="170"/>
                        <a:pt x="88" y="170"/>
                        <a:pt x="88" y="170"/>
                      </a:cubicBezTo>
                      <a:cubicBezTo>
                        <a:pt x="89" y="173"/>
                        <a:pt x="89" y="173"/>
                        <a:pt x="89" y="173"/>
                      </a:cubicBezTo>
                      <a:cubicBezTo>
                        <a:pt x="89" y="173"/>
                        <a:pt x="91" y="173"/>
                        <a:pt x="88" y="174"/>
                      </a:cubicBezTo>
                      <a:cubicBezTo>
                        <a:pt x="86" y="175"/>
                        <a:pt x="86" y="176"/>
                        <a:pt x="85" y="176"/>
                      </a:cubicBezTo>
                      <a:cubicBezTo>
                        <a:pt x="85" y="175"/>
                        <a:pt x="84" y="174"/>
                        <a:pt x="82" y="173"/>
                      </a:cubicBezTo>
                      <a:cubicBezTo>
                        <a:pt x="81" y="172"/>
                        <a:pt x="81" y="172"/>
                        <a:pt x="81" y="172"/>
                      </a:cubicBezTo>
                      <a:cubicBezTo>
                        <a:pt x="81" y="172"/>
                        <a:pt x="81" y="172"/>
                        <a:pt x="80" y="171"/>
                      </a:cubicBezTo>
                      <a:cubicBezTo>
                        <a:pt x="80" y="171"/>
                        <a:pt x="80" y="171"/>
                        <a:pt x="80" y="171"/>
                      </a:cubicBezTo>
                      <a:cubicBezTo>
                        <a:pt x="80" y="171"/>
                        <a:pt x="80" y="170"/>
                        <a:pt x="78" y="170"/>
                      </a:cubicBezTo>
                      <a:cubicBezTo>
                        <a:pt x="77" y="170"/>
                        <a:pt x="75" y="168"/>
                        <a:pt x="75" y="168"/>
                      </a:cubicBezTo>
                      <a:cubicBezTo>
                        <a:pt x="72" y="168"/>
                        <a:pt x="72" y="168"/>
                        <a:pt x="72" y="168"/>
                      </a:cubicBezTo>
                      <a:cubicBezTo>
                        <a:pt x="72" y="168"/>
                        <a:pt x="69" y="165"/>
                        <a:pt x="69" y="165"/>
                      </a:cubicBezTo>
                      <a:cubicBezTo>
                        <a:pt x="68" y="165"/>
                        <a:pt x="65" y="164"/>
                        <a:pt x="65" y="164"/>
                      </a:cubicBezTo>
                      <a:cubicBezTo>
                        <a:pt x="65" y="162"/>
                        <a:pt x="65" y="162"/>
                        <a:pt x="65" y="162"/>
                      </a:cubicBezTo>
                      <a:cubicBezTo>
                        <a:pt x="65" y="162"/>
                        <a:pt x="64" y="162"/>
                        <a:pt x="64" y="162"/>
                      </a:cubicBezTo>
                      <a:cubicBezTo>
                        <a:pt x="63" y="162"/>
                        <a:pt x="62" y="163"/>
                        <a:pt x="62" y="163"/>
                      </a:cubicBezTo>
                      <a:cubicBezTo>
                        <a:pt x="59" y="164"/>
                        <a:pt x="59" y="164"/>
                        <a:pt x="59" y="164"/>
                      </a:cubicBezTo>
                      <a:cubicBezTo>
                        <a:pt x="59" y="164"/>
                        <a:pt x="57" y="164"/>
                        <a:pt x="57" y="164"/>
                      </a:cubicBezTo>
                      <a:cubicBezTo>
                        <a:pt x="56" y="163"/>
                        <a:pt x="55" y="161"/>
                        <a:pt x="55" y="161"/>
                      </a:cubicBezTo>
                      <a:cubicBezTo>
                        <a:pt x="55" y="161"/>
                        <a:pt x="55" y="161"/>
                        <a:pt x="54" y="161"/>
                      </a:cubicBezTo>
                      <a:cubicBezTo>
                        <a:pt x="53" y="162"/>
                        <a:pt x="55" y="163"/>
                        <a:pt x="53" y="162"/>
                      </a:cubicBezTo>
                      <a:cubicBezTo>
                        <a:pt x="50" y="161"/>
                        <a:pt x="50" y="161"/>
                        <a:pt x="50" y="161"/>
                      </a:cubicBezTo>
                      <a:cubicBezTo>
                        <a:pt x="48" y="159"/>
                        <a:pt x="48" y="159"/>
                        <a:pt x="48" y="159"/>
                      </a:cubicBezTo>
                      <a:cubicBezTo>
                        <a:pt x="47" y="159"/>
                        <a:pt x="47" y="159"/>
                        <a:pt x="47" y="159"/>
                      </a:cubicBezTo>
                      <a:cubicBezTo>
                        <a:pt x="46" y="159"/>
                        <a:pt x="46" y="159"/>
                        <a:pt x="46" y="159"/>
                      </a:cubicBezTo>
                      <a:cubicBezTo>
                        <a:pt x="46" y="159"/>
                        <a:pt x="45" y="157"/>
                        <a:pt x="45" y="157"/>
                      </a:cubicBezTo>
                      <a:cubicBezTo>
                        <a:pt x="45" y="157"/>
                        <a:pt x="45" y="155"/>
                        <a:pt x="45" y="155"/>
                      </a:cubicBezTo>
                      <a:cubicBezTo>
                        <a:pt x="44" y="155"/>
                        <a:pt x="41" y="154"/>
                        <a:pt x="41" y="154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39" y="152"/>
                        <a:pt x="37" y="151"/>
                        <a:pt x="37" y="151"/>
                      </a:cubicBezTo>
                      <a:cubicBezTo>
                        <a:pt x="36" y="150"/>
                        <a:pt x="36" y="150"/>
                        <a:pt x="36" y="150"/>
                      </a:cubicBezTo>
                      <a:cubicBezTo>
                        <a:pt x="33" y="150"/>
                        <a:pt x="33" y="150"/>
                        <a:pt x="33" y="150"/>
                      </a:cubicBezTo>
                      <a:cubicBezTo>
                        <a:pt x="32" y="148"/>
                        <a:pt x="32" y="148"/>
                        <a:pt x="32" y="148"/>
                      </a:cubicBezTo>
                      <a:cubicBezTo>
                        <a:pt x="32" y="148"/>
                        <a:pt x="31" y="147"/>
                        <a:pt x="31" y="147"/>
                      </a:cubicBezTo>
                      <a:cubicBezTo>
                        <a:pt x="32" y="147"/>
                        <a:pt x="32" y="145"/>
                        <a:pt x="32" y="145"/>
                      </a:cubicBezTo>
                      <a:cubicBezTo>
                        <a:pt x="31" y="145"/>
                        <a:pt x="31" y="145"/>
                        <a:pt x="31" y="145"/>
                      </a:cubicBezTo>
                      <a:cubicBezTo>
                        <a:pt x="32" y="144"/>
                        <a:pt x="34" y="144"/>
                        <a:pt x="34" y="144"/>
                      </a:cubicBezTo>
                      <a:cubicBezTo>
                        <a:pt x="36" y="141"/>
                        <a:pt x="36" y="141"/>
                        <a:pt x="36" y="141"/>
                      </a:cubicBezTo>
                      <a:cubicBezTo>
                        <a:pt x="36" y="141"/>
                        <a:pt x="36" y="141"/>
                        <a:pt x="37" y="141"/>
                      </a:cubicBezTo>
                      <a:cubicBezTo>
                        <a:pt x="39" y="142"/>
                        <a:pt x="40" y="142"/>
                        <a:pt x="41" y="142"/>
                      </a:cubicBezTo>
                      <a:cubicBezTo>
                        <a:pt x="42" y="142"/>
                        <a:pt x="43" y="144"/>
                        <a:pt x="43" y="140"/>
                      </a:cubicBezTo>
                      <a:cubicBezTo>
                        <a:pt x="43" y="137"/>
                        <a:pt x="43" y="136"/>
                        <a:pt x="43" y="136"/>
                      </a:cubicBezTo>
                      <a:cubicBezTo>
                        <a:pt x="38" y="132"/>
                        <a:pt x="38" y="132"/>
                        <a:pt x="38" y="132"/>
                      </a:cubicBezTo>
                      <a:cubicBezTo>
                        <a:pt x="38" y="132"/>
                        <a:pt x="38" y="131"/>
                        <a:pt x="37" y="129"/>
                      </a:cubicBezTo>
                      <a:cubicBezTo>
                        <a:pt x="36" y="128"/>
                        <a:pt x="35" y="127"/>
                        <a:pt x="35" y="127"/>
                      </a:cubicBezTo>
                      <a:cubicBezTo>
                        <a:pt x="34" y="127"/>
                        <a:pt x="32" y="125"/>
                        <a:pt x="32" y="125"/>
                      </a:cubicBezTo>
                      <a:cubicBezTo>
                        <a:pt x="31" y="124"/>
                        <a:pt x="30" y="123"/>
                        <a:pt x="30" y="123"/>
                      </a:cubicBezTo>
                      <a:cubicBezTo>
                        <a:pt x="30" y="123"/>
                        <a:pt x="30" y="121"/>
                        <a:pt x="30" y="120"/>
                      </a:cubicBezTo>
                      <a:cubicBezTo>
                        <a:pt x="31" y="120"/>
                        <a:pt x="31" y="120"/>
                        <a:pt x="32" y="120"/>
                      </a:cubicBezTo>
                      <a:cubicBezTo>
                        <a:pt x="33" y="121"/>
                        <a:pt x="34" y="121"/>
                        <a:pt x="35" y="121"/>
                      </a:cubicBezTo>
                      <a:cubicBezTo>
                        <a:pt x="36" y="121"/>
                        <a:pt x="37" y="121"/>
                        <a:pt x="38" y="121"/>
                      </a:cubicBezTo>
                      <a:cubicBezTo>
                        <a:pt x="38" y="121"/>
                        <a:pt x="41" y="120"/>
                        <a:pt x="41" y="120"/>
                      </a:cubicBezTo>
                      <a:cubicBezTo>
                        <a:pt x="42" y="120"/>
                        <a:pt x="42" y="118"/>
                        <a:pt x="43" y="118"/>
                      </a:cubicBezTo>
                      <a:cubicBezTo>
                        <a:pt x="43" y="118"/>
                        <a:pt x="44" y="117"/>
                        <a:pt x="43" y="116"/>
                      </a:cubicBezTo>
                      <a:cubicBezTo>
                        <a:pt x="43" y="116"/>
                        <a:pt x="41" y="115"/>
                        <a:pt x="41" y="115"/>
                      </a:cubicBezTo>
                      <a:cubicBezTo>
                        <a:pt x="40" y="115"/>
                        <a:pt x="39" y="114"/>
                        <a:pt x="39" y="113"/>
                      </a:cubicBezTo>
                      <a:cubicBezTo>
                        <a:pt x="38" y="113"/>
                        <a:pt x="37" y="112"/>
                        <a:pt x="37" y="111"/>
                      </a:cubicBezTo>
                      <a:cubicBezTo>
                        <a:pt x="36" y="111"/>
                        <a:pt x="36" y="112"/>
                        <a:pt x="35" y="112"/>
                      </a:cubicBezTo>
                      <a:cubicBezTo>
                        <a:pt x="34" y="111"/>
                        <a:pt x="33" y="110"/>
                        <a:pt x="32" y="109"/>
                      </a:cubicBezTo>
                      <a:cubicBezTo>
                        <a:pt x="32" y="108"/>
                        <a:pt x="32" y="108"/>
                        <a:pt x="31" y="107"/>
                      </a:cubicBezTo>
                      <a:cubicBezTo>
                        <a:pt x="30" y="107"/>
                        <a:pt x="29" y="106"/>
                        <a:pt x="28" y="106"/>
                      </a:cubicBezTo>
                      <a:cubicBezTo>
                        <a:pt x="27" y="106"/>
                        <a:pt x="27" y="107"/>
                        <a:pt x="25" y="106"/>
                      </a:cubicBezTo>
                      <a:cubicBezTo>
                        <a:pt x="23" y="106"/>
                        <a:pt x="21" y="105"/>
                        <a:pt x="21" y="104"/>
                      </a:cubicBezTo>
                      <a:cubicBezTo>
                        <a:pt x="22" y="103"/>
                        <a:pt x="21" y="103"/>
                        <a:pt x="22" y="102"/>
                      </a:cubicBezTo>
                      <a:cubicBezTo>
                        <a:pt x="22" y="101"/>
                        <a:pt x="22" y="99"/>
                        <a:pt x="22" y="98"/>
                      </a:cubicBezTo>
                      <a:cubicBezTo>
                        <a:pt x="22" y="97"/>
                        <a:pt x="21" y="98"/>
                        <a:pt x="21" y="95"/>
                      </a:cubicBezTo>
                      <a:cubicBezTo>
                        <a:pt x="20" y="92"/>
                        <a:pt x="22" y="93"/>
                        <a:pt x="22" y="93"/>
                      </a:cubicBezTo>
                      <a:cubicBezTo>
                        <a:pt x="22" y="93"/>
                        <a:pt x="23" y="91"/>
                        <a:pt x="23" y="90"/>
                      </a:cubicBezTo>
                      <a:cubicBezTo>
                        <a:pt x="23" y="90"/>
                        <a:pt x="24" y="87"/>
                        <a:pt x="24" y="87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80"/>
                        <a:pt x="27" y="80"/>
                        <a:pt x="27" y="80"/>
                      </a:cubicBezTo>
                      <a:cubicBezTo>
                        <a:pt x="27" y="76"/>
                        <a:pt x="27" y="76"/>
                        <a:pt x="27" y="76"/>
                      </a:cubicBezTo>
                      <a:cubicBezTo>
                        <a:pt x="27" y="73"/>
                        <a:pt x="27" y="73"/>
                        <a:pt x="27" y="73"/>
                      </a:cubicBezTo>
                      <a:cubicBezTo>
                        <a:pt x="24" y="72"/>
                        <a:pt x="24" y="72"/>
                        <a:pt x="24" y="72"/>
                      </a:cubicBezTo>
                      <a:cubicBezTo>
                        <a:pt x="18" y="71"/>
                        <a:pt x="18" y="71"/>
                        <a:pt x="18" y="71"/>
                      </a:cubicBezTo>
                      <a:cubicBezTo>
                        <a:pt x="18" y="71"/>
                        <a:pt x="18" y="73"/>
                        <a:pt x="17" y="73"/>
                      </a:cubicBezTo>
                      <a:cubicBezTo>
                        <a:pt x="17" y="73"/>
                        <a:pt x="16" y="74"/>
                        <a:pt x="15" y="74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6" y="67"/>
                        <a:pt x="15" y="65"/>
                        <a:pt x="14" y="63"/>
                      </a:cubicBezTo>
                      <a:cubicBezTo>
                        <a:pt x="13" y="62"/>
                        <a:pt x="12" y="61"/>
                        <a:pt x="12" y="61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7"/>
                        <a:pt x="16" y="57"/>
                        <a:pt x="16" y="57"/>
                      </a:cubicBezTo>
                      <a:cubicBezTo>
                        <a:pt x="16" y="57"/>
                        <a:pt x="18" y="59"/>
                        <a:pt x="20" y="59"/>
                      </a:cubicBezTo>
                      <a:cubicBezTo>
                        <a:pt x="21" y="59"/>
                        <a:pt x="20" y="59"/>
                        <a:pt x="22" y="58"/>
                      </a:cubicBezTo>
                      <a:cubicBezTo>
                        <a:pt x="24" y="58"/>
                        <a:pt x="27" y="55"/>
                        <a:pt x="27" y="55"/>
                      </a:cubicBezTo>
                      <a:cubicBezTo>
                        <a:pt x="27" y="55"/>
                        <a:pt x="25" y="53"/>
                        <a:pt x="24" y="53"/>
                      </a:cubicBezTo>
                      <a:cubicBezTo>
                        <a:pt x="23" y="54"/>
                        <a:pt x="24" y="54"/>
                        <a:pt x="21" y="54"/>
                      </a:cubicBezTo>
                      <a:cubicBezTo>
                        <a:pt x="18" y="53"/>
                        <a:pt x="17" y="52"/>
                        <a:pt x="17" y="52"/>
                      </a:cubicBezTo>
                      <a:cubicBezTo>
                        <a:pt x="17" y="52"/>
                        <a:pt x="16" y="52"/>
                        <a:pt x="15" y="52"/>
                      </a:cubicBezTo>
                      <a:cubicBezTo>
                        <a:pt x="14" y="52"/>
                        <a:pt x="14" y="52"/>
                        <a:pt x="13" y="51"/>
                      </a:cubicBezTo>
                      <a:cubicBezTo>
                        <a:pt x="11" y="49"/>
                        <a:pt x="9" y="47"/>
                        <a:pt x="9" y="47"/>
                      </a:cubicBezTo>
                      <a:cubicBezTo>
                        <a:pt x="9" y="47"/>
                        <a:pt x="7" y="48"/>
                        <a:pt x="7" y="47"/>
                      </a:cubicBezTo>
                      <a:cubicBezTo>
                        <a:pt x="7" y="46"/>
                        <a:pt x="8" y="45"/>
                        <a:pt x="8" y="45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3"/>
                        <a:pt x="9" y="43"/>
                        <a:pt x="10" y="42"/>
                      </a:cubicBezTo>
                      <a:cubicBezTo>
                        <a:pt x="11" y="42"/>
                        <a:pt x="11" y="39"/>
                        <a:pt x="10" y="39"/>
                      </a:cubicBezTo>
                      <a:cubicBezTo>
                        <a:pt x="9" y="39"/>
                        <a:pt x="8" y="38"/>
                        <a:pt x="7" y="39"/>
                      </a:cubicBezTo>
                      <a:cubicBezTo>
                        <a:pt x="6" y="39"/>
                        <a:pt x="5" y="40"/>
                        <a:pt x="5" y="40"/>
                      </a:cubicBezTo>
                      <a:cubicBezTo>
                        <a:pt x="4" y="40"/>
                        <a:pt x="2" y="39"/>
                        <a:pt x="2" y="38"/>
                      </a:cubicBezTo>
                      <a:cubicBezTo>
                        <a:pt x="2" y="37"/>
                        <a:pt x="1" y="37"/>
                        <a:pt x="3" y="36"/>
                      </a:cubicBezTo>
                      <a:cubicBezTo>
                        <a:pt x="4" y="36"/>
                        <a:pt x="5" y="34"/>
                        <a:pt x="5" y="34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1" y="14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E7F8595C-C777-4EA4-95F8-BAD947569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1844" y="3129624"/>
                  <a:ext cx="394695" cy="240785"/>
                </a:xfrm>
                <a:custGeom>
                  <a:avLst/>
                  <a:gdLst>
                    <a:gd name="T0" fmla="*/ 33 w 173"/>
                    <a:gd name="T1" fmla="*/ 82 h 109"/>
                    <a:gd name="T2" fmla="*/ 34 w 173"/>
                    <a:gd name="T3" fmla="*/ 96 h 109"/>
                    <a:gd name="T4" fmla="*/ 43 w 173"/>
                    <a:gd name="T5" fmla="*/ 106 h 109"/>
                    <a:gd name="T6" fmla="*/ 57 w 173"/>
                    <a:gd name="T7" fmla="*/ 101 h 109"/>
                    <a:gd name="T8" fmla="*/ 68 w 173"/>
                    <a:gd name="T9" fmla="*/ 103 h 109"/>
                    <a:gd name="T10" fmla="*/ 78 w 173"/>
                    <a:gd name="T11" fmla="*/ 97 h 109"/>
                    <a:gd name="T12" fmla="*/ 81 w 173"/>
                    <a:gd name="T13" fmla="*/ 85 h 109"/>
                    <a:gd name="T14" fmla="*/ 88 w 173"/>
                    <a:gd name="T15" fmla="*/ 77 h 109"/>
                    <a:gd name="T16" fmla="*/ 94 w 173"/>
                    <a:gd name="T17" fmla="*/ 85 h 109"/>
                    <a:gd name="T18" fmla="*/ 103 w 173"/>
                    <a:gd name="T19" fmla="*/ 92 h 109"/>
                    <a:gd name="T20" fmla="*/ 110 w 173"/>
                    <a:gd name="T21" fmla="*/ 96 h 109"/>
                    <a:gd name="T22" fmla="*/ 113 w 173"/>
                    <a:gd name="T23" fmla="*/ 108 h 109"/>
                    <a:gd name="T24" fmla="*/ 117 w 173"/>
                    <a:gd name="T25" fmla="*/ 101 h 109"/>
                    <a:gd name="T26" fmla="*/ 121 w 173"/>
                    <a:gd name="T27" fmla="*/ 89 h 109"/>
                    <a:gd name="T28" fmla="*/ 126 w 173"/>
                    <a:gd name="T29" fmla="*/ 80 h 109"/>
                    <a:gd name="T30" fmla="*/ 130 w 173"/>
                    <a:gd name="T31" fmla="*/ 72 h 109"/>
                    <a:gd name="T32" fmla="*/ 136 w 173"/>
                    <a:gd name="T33" fmla="*/ 81 h 109"/>
                    <a:gd name="T34" fmla="*/ 147 w 173"/>
                    <a:gd name="T35" fmla="*/ 78 h 109"/>
                    <a:gd name="T36" fmla="*/ 156 w 173"/>
                    <a:gd name="T37" fmla="*/ 84 h 109"/>
                    <a:gd name="T38" fmla="*/ 158 w 173"/>
                    <a:gd name="T39" fmla="*/ 79 h 109"/>
                    <a:gd name="T40" fmla="*/ 156 w 173"/>
                    <a:gd name="T41" fmla="*/ 71 h 109"/>
                    <a:gd name="T42" fmla="*/ 161 w 173"/>
                    <a:gd name="T43" fmla="*/ 64 h 109"/>
                    <a:gd name="T44" fmla="*/ 170 w 173"/>
                    <a:gd name="T45" fmla="*/ 67 h 109"/>
                    <a:gd name="T46" fmla="*/ 170 w 173"/>
                    <a:gd name="T47" fmla="*/ 58 h 109"/>
                    <a:gd name="T48" fmla="*/ 170 w 173"/>
                    <a:gd name="T49" fmla="*/ 45 h 109"/>
                    <a:gd name="T50" fmla="*/ 163 w 173"/>
                    <a:gd name="T51" fmla="*/ 46 h 109"/>
                    <a:gd name="T52" fmla="*/ 152 w 173"/>
                    <a:gd name="T53" fmla="*/ 48 h 109"/>
                    <a:gd name="T54" fmla="*/ 138 w 173"/>
                    <a:gd name="T55" fmla="*/ 40 h 109"/>
                    <a:gd name="T56" fmla="*/ 133 w 173"/>
                    <a:gd name="T57" fmla="*/ 40 h 109"/>
                    <a:gd name="T58" fmla="*/ 133 w 173"/>
                    <a:gd name="T59" fmla="*/ 35 h 109"/>
                    <a:gd name="T60" fmla="*/ 137 w 173"/>
                    <a:gd name="T61" fmla="*/ 24 h 109"/>
                    <a:gd name="T62" fmla="*/ 136 w 173"/>
                    <a:gd name="T63" fmla="*/ 15 h 109"/>
                    <a:gd name="T64" fmla="*/ 125 w 173"/>
                    <a:gd name="T65" fmla="*/ 8 h 109"/>
                    <a:gd name="T66" fmla="*/ 110 w 173"/>
                    <a:gd name="T67" fmla="*/ 7 h 109"/>
                    <a:gd name="T68" fmla="*/ 102 w 173"/>
                    <a:gd name="T69" fmla="*/ 6 h 109"/>
                    <a:gd name="T70" fmla="*/ 103 w 173"/>
                    <a:gd name="T71" fmla="*/ 1 h 109"/>
                    <a:gd name="T72" fmla="*/ 95 w 173"/>
                    <a:gd name="T73" fmla="*/ 2 h 109"/>
                    <a:gd name="T74" fmla="*/ 100 w 173"/>
                    <a:gd name="T75" fmla="*/ 8 h 109"/>
                    <a:gd name="T76" fmla="*/ 92 w 173"/>
                    <a:gd name="T77" fmla="*/ 12 h 109"/>
                    <a:gd name="T78" fmla="*/ 76 w 173"/>
                    <a:gd name="T79" fmla="*/ 13 h 109"/>
                    <a:gd name="T80" fmla="*/ 65 w 173"/>
                    <a:gd name="T81" fmla="*/ 13 h 109"/>
                    <a:gd name="T82" fmla="*/ 59 w 173"/>
                    <a:gd name="T83" fmla="*/ 14 h 109"/>
                    <a:gd name="T84" fmla="*/ 56 w 173"/>
                    <a:gd name="T85" fmla="*/ 20 h 109"/>
                    <a:gd name="T86" fmla="*/ 46 w 173"/>
                    <a:gd name="T87" fmla="*/ 16 h 109"/>
                    <a:gd name="T88" fmla="*/ 39 w 173"/>
                    <a:gd name="T89" fmla="*/ 20 h 109"/>
                    <a:gd name="T90" fmla="*/ 42 w 173"/>
                    <a:gd name="T91" fmla="*/ 23 h 109"/>
                    <a:gd name="T92" fmla="*/ 37 w 173"/>
                    <a:gd name="T93" fmla="*/ 33 h 109"/>
                    <a:gd name="T94" fmla="*/ 29 w 173"/>
                    <a:gd name="T95" fmla="*/ 41 h 109"/>
                    <a:gd name="T96" fmla="*/ 19 w 173"/>
                    <a:gd name="T97" fmla="*/ 47 h 109"/>
                    <a:gd name="T98" fmla="*/ 19 w 173"/>
                    <a:gd name="T99" fmla="*/ 56 h 109"/>
                    <a:gd name="T100" fmla="*/ 7 w 173"/>
                    <a:gd name="T101" fmla="*/ 67 h 109"/>
                    <a:gd name="T102" fmla="*/ 7 w 173"/>
                    <a:gd name="T103" fmla="*/ 77 h 109"/>
                    <a:gd name="T104" fmla="*/ 0 w 173"/>
                    <a:gd name="T105" fmla="*/ 87 h 109"/>
                    <a:gd name="T106" fmla="*/ 10 w 173"/>
                    <a:gd name="T107" fmla="*/ 87 h 109"/>
                    <a:gd name="T108" fmla="*/ 12 w 173"/>
                    <a:gd name="T109" fmla="*/ 77 h 109"/>
                    <a:gd name="T110" fmla="*/ 31 w 173"/>
                    <a:gd name="T111" fmla="*/ 7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3" h="109">
                      <a:moveTo>
                        <a:pt x="31" y="75"/>
                      </a:moveTo>
                      <a:cubicBezTo>
                        <a:pt x="33" y="76"/>
                        <a:pt x="33" y="76"/>
                        <a:pt x="33" y="76"/>
                      </a:cubicBezTo>
                      <a:cubicBezTo>
                        <a:pt x="33" y="78"/>
                        <a:pt x="33" y="78"/>
                        <a:pt x="33" y="78"/>
                      </a:cubicBezTo>
                      <a:cubicBezTo>
                        <a:pt x="33" y="78"/>
                        <a:pt x="33" y="77"/>
                        <a:pt x="32" y="79"/>
                      </a:cubicBez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32" y="80"/>
                        <a:pt x="33" y="81"/>
                        <a:pt x="33" y="81"/>
                      </a:cubicBezTo>
                      <a:cubicBezTo>
                        <a:pt x="33" y="81"/>
                        <a:pt x="34" y="81"/>
                        <a:pt x="33" y="82"/>
                      </a:cubicBezTo>
                      <a:cubicBezTo>
                        <a:pt x="33" y="84"/>
                        <a:pt x="33" y="85"/>
                        <a:pt x="33" y="85"/>
                      </a:cubicBezTo>
                      <a:cubicBezTo>
                        <a:pt x="33" y="85"/>
                        <a:pt x="33" y="86"/>
                        <a:pt x="33" y="87"/>
                      </a:cubicBezTo>
                      <a:cubicBezTo>
                        <a:pt x="32" y="87"/>
                        <a:pt x="31" y="90"/>
                        <a:pt x="31" y="90"/>
                      </a:cubicBezTo>
                      <a:cubicBezTo>
                        <a:pt x="31" y="90"/>
                        <a:pt x="31" y="90"/>
                        <a:pt x="31" y="91"/>
                      </a:cubicBezTo>
                      <a:cubicBezTo>
                        <a:pt x="32" y="91"/>
                        <a:pt x="35" y="91"/>
                        <a:pt x="35" y="91"/>
                      </a:cubicBezTo>
                      <a:cubicBezTo>
                        <a:pt x="35" y="91"/>
                        <a:pt x="35" y="93"/>
                        <a:pt x="35" y="94"/>
                      </a:cubicBezTo>
                      <a:cubicBezTo>
                        <a:pt x="34" y="94"/>
                        <a:pt x="33" y="96"/>
                        <a:pt x="34" y="96"/>
                      </a:cubicBezTo>
                      <a:cubicBezTo>
                        <a:pt x="35" y="96"/>
                        <a:pt x="36" y="97"/>
                        <a:pt x="36" y="97"/>
                      </a:cubicBezTo>
                      <a:cubicBezTo>
                        <a:pt x="36" y="97"/>
                        <a:pt x="37" y="98"/>
                        <a:pt x="37" y="98"/>
                      </a:cubicBezTo>
                      <a:cubicBezTo>
                        <a:pt x="38" y="98"/>
                        <a:pt x="39" y="99"/>
                        <a:pt x="39" y="99"/>
                      </a:cubicBezTo>
                      <a:cubicBezTo>
                        <a:pt x="39" y="99"/>
                        <a:pt x="41" y="101"/>
                        <a:pt x="41" y="101"/>
                      </a:cubicBezTo>
                      <a:cubicBezTo>
                        <a:pt x="41" y="102"/>
                        <a:pt x="40" y="103"/>
                        <a:pt x="40" y="103"/>
                      </a:cubicBezTo>
                      <a:cubicBezTo>
                        <a:pt x="40" y="103"/>
                        <a:pt x="42" y="105"/>
                        <a:pt x="42" y="105"/>
                      </a:cubicBezTo>
                      <a:cubicBezTo>
                        <a:pt x="42" y="105"/>
                        <a:pt x="42" y="106"/>
                        <a:pt x="43" y="106"/>
                      </a:cubicBezTo>
                      <a:cubicBezTo>
                        <a:pt x="44" y="106"/>
                        <a:pt x="45" y="105"/>
                        <a:pt x="45" y="105"/>
                      </a:cubicBezTo>
                      <a:cubicBezTo>
                        <a:pt x="45" y="105"/>
                        <a:pt x="47" y="104"/>
                        <a:pt x="47" y="104"/>
                      </a:cubicBezTo>
                      <a:cubicBezTo>
                        <a:pt x="47" y="104"/>
                        <a:pt x="48" y="103"/>
                        <a:pt x="49" y="103"/>
                      </a:cubicBezTo>
                      <a:cubicBezTo>
                        <a:pt x="50" y="103"/>
                        <a:pt x="51" y="104"/>
                        <a:pt x="52" y="104"/>
                      </a:cubicBezTo>
                      <a:cubicBezTo>
                        <a:pt x="53" y="104"/>
                        <a:pt x="56" y="104"/>
                        <a:pt x="56" y="104"/>
                      </a:cubicBezTo>
                      <a:cubicBezTo>
                        <a:pt x="56" y="102"/>
                        <a:pt x="56" y="102"/>
                        <a:pt x="56" y="102"/>
                      </a:cubicBezTo>
                      <a:cubicBezTo>
                        <a:pt x="56" y="102"/>
                        <a:pt x="56" y="101"/>
                        <a:pt x="57" y="101"/>
                      </a:cubicBezTo>
                      <a:cubicBezTo>
                        <a:pt x="58" y="101"/>
                        <a:pt x="59" y="101"/>
                        <a:pt x="59" y="101"/>
                      </a:cubicBezTo>
                      <a:cubicBezTo>
                        <a:pt x="59" y="101"/>
                        <a:pt x="58" y="100"/>
                        <a:pt x="59" y="100"/>
                      </a:cubicBezTo>
                      <a:cubicBezTo>
                        <a:pt x="59" y="100"/>
                        <a:pt x="61" y="100"/>
                        <a:pt x="62" y="101"/>
                      </a:cubicBezTo>
                      <a:cubicBezTo>
                        <a:pt x="62" y="101"/>
                        <a:pt x="64" y="100"/>
                        <a:pt x="64" y="101"/>
                      </a:cubicBezTo>
                      <a:cubicBezTo>
                        <a:pt x="64" y="101"/>
                        <a:pt x="65" y="102"/>
                        <a:pt x="65" y="102"/>
                      </a:cubicBezTo>
                      <a:cubicBezTo>
                        <a:pt x="65" y="102"/>
                        <a:pt x="66" y="104"/>
                        <a:pt x="66" y="103"/>
                      </a:cubicBezTo>
                      <a:cubicBezTo>
                        <a:pt x="67" y="103"/>
                        <a:pt x="67" y="103"/>
                        <a:pt x="68" y="103"/>
                      </a:cubicBezTo>
                      <a:cubicBezTo>
                        <a:pt x="68" y="104"/>
                        <a:pt x="70" y="104"/>
                        <a:pt x="71" y="104"/>
                      </a:cubicBezTo>
                      <a:cubicBezTo>
                        <a:pt x="71" y="103"/>
                        <a:pt x="71" y="103"/>
                        <a:pt x="71" y="103"/>
                      </a:cubicBezTo>
                      <a:cubicBezTo>
                        <a:pt x="71" y="102"/>
                        <a:pt x="70" y="101"/>
                        <a:pt x="72" y="101"/>
                      </a:cubicBezTo>
                      <a:cubicBezTo>
                        <a:pt x="73" y="101"/>
                        <a:pt x="73" y="100"/>
                        <a:pt x="74" y="100"/>
                      </a:cubicBezTo>
                      <a:cubicBezTo>
                        <a:pt x="75" y="100"/>
                        <a:pt x="76" y="100"/>
                        <a:pt x="76" y="100"/>
                      </a:cubicBezTo>
                      <a:cubicBezTo>
                        <a:pt x="76" y="100"/>
                        <a:pt x="76" y="100"/>
                        <a:pt x="77" y="99"/>
                      </a:cubicBezTo>
                      <a:cubicBezTo>
                        <a:pt x="78" y="98"/>
                        <a:pt x="78" y="97"/>
                        <a:pt x="78" y="97"/>
                      </a:cubicBezTo>
                      <a:cubicBezTo>
                        <a:pt x="78" y="96"/>
                        <a:pt x="78" y="95"/>
                        <a:pt x="78" y="95"/>
                      </a:cubicBezTo>
                      <a:cubicBezTo>
                        <a:pt x="79" y="94"/>
                        <a:pt x="79" y="94"/>
                        <a:pt x="79" y="94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0" y="93"/>
                        <a:pt x="80" y="93"/>
                        <a:pt x="81" y="91"/>
                      </a:cubicBezTo>
                      <a:cubicBezTo>
                        <a:pt x="81" y="90"/>
                        <a:pt x="81" y="90"/>
                        <a:pt x="81" y="90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cubicBezTo>
                        <a:pt x="81" y="85"/>
                        <a:pt x="81" y="85"/>
                        <a:pt x="81" y="85"/>
                      </a:cubicBezTo>
                      <a:cubicBezTo>
                        <a:pt x="80" y="84"/>
                        <a:pt x="80" y="84"/>
                        <a:pt x="80" y="84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1" y="83"/>
                        <a:pt x="82" y="82"/>
                        <a:pt x="83" y="82"/>
                      </a:cubicBezTo>
                      <a:cubicBezTo>
                        <a:pt x="84" y="82"/>
                        <a:pt x="84" y="82"/>
                        <a:pt x="84" y="81"/>
                      </a:cubicBezTo>
                      <a:cubicBezTo>
                        <a:pt x="85" y="81"/>
                        <a:pt x="87" y="79"/>
                        <a:pt x="87" y="79"/>
                      </a:cubicBezTo>
                      <a:cubicBezTo>
                        <a:pt x="87" y="79"/>
                        <a:pt x="87" y="79"/>
                        <a:pt x="88" y="79"/>
                      </a:cubicBezTo>
                      <a:cubicBezTo>
                        <a:pt x="88" y="78"/>
                        <a:pt x="88" y="77"/>
                        <a:pt x="88" y="77"/>
                      </a:cubicBezTo>
                      <a:cubicBezTo>
                        <a:pt x="88" y="77"/>
                        <a:pt x="88" y="76"/>
                        <a:pt x="89" y="76"/>
                      </a:cubicBezTo>
                      <a:cubicBezTo>
                        <a:pt x="90" y="75"/>
                        <a:pt x="94" y="74"/>
                        <a:pt x="94" y="74"/>
                      </a:cubicBezTo>
                      <a:cubicBezTo>
                        <a:pt x="94" y="74"/>
                        <a:pt x="93" y="76"/>
                        <a:pt x="93" y="77"/>
                      </a:cubicBezTo>
                      <a:cubicBezTo>
                        <a:pt x="93" y="78"/>
                        <a:pt x="94" y="80"/>
                        <a:pt x="94" y="80"/>
                      </a:cubicBezTo>
                      <a:cubicBezTo>
                        <a:pt x="94" y="80"/>
                        <a:pt x="93" y="82"/>
                        <a:pt x="93" y="82"/>
                      </a:cubicBezTo>
                      <a:cubicBezTo>
                        <a:pt x="93" y="83"/>
                        <a:pt x="93" y="84"/>
                        <a:pt x="93" y="84"/>
                      </a:cubicBezTo>
                      <a:cubicBezTo>
                        <a:pt x="94" y="85"/>
                        <a:pt x="94" y="85"/>
                        <a:pt x="94" y="85"/>
                      </a:cubicBezTo>
                      <a:cubicBezTo>
                        <a:pt x="94" y="85"/>
                        <a:pt x="94" y="86"/>
                        <a:pt x="94" y="86"/>
                      </a:cubicBezTo>
                      <a:cubicBezTo>
                        <a:pt x="95" y="86"/>
                        <a:pt x="96" y="88"/>
                        <a:pt x="96" y="88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8"/>
                        <a:pt x="98" y="89"/>
                        <a:pt x="98" y="90"/>
                      </a:cubicBezTo>
                      <a:cubicBezTo>
                        <a:pt x="98" y="90"/>
                        <a:pt x="99" y="91"/>
                        <a:pt x="100" y="92"/>
                      </a:cubicBezTo>
                      <a:cubicBezTo>
                        <a:pt x="100" y="92"/>
                        <a:pt x="101" y="92"/>
                        <a:pt x="101" y="92"/>
                      </a:cubicBezTo>
                      <a:cubicBezTo>
                        <a:pt x="102" y="92"/>
                        <a:pt x="103" y="92"/>
                        <a:pt x="103" y="92"/>
                      </a:cubicBezTo>
                      <a:cubicBezTo>
                        <a:pt x="103" y="93"/>
                        <a:pt x="105" y="93"/>
                        <a:pt x="106" y="93"/>
                      </a:cubicBezTo>
                      <a:cubicBezTo>
                        <a:pt x="106" y="94"/>
                        <a:pt x="108" y="93"/>
                        <a:pt x="108" y="93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10" y="94"/>
                        <a:pt x="110" y="94"/>
                        <a:pt x="110" y="94"/>
                      </a:cubicBezTo>
                      <a:cubicBezTo>
                        <a:pt x="110" y="94"/>
                        <a:pt x="111" y="94"/>
                        <a:pt x="111" y="95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09" y="97"/>
                        <a:pt x="108" y="99"/>
                        <a:pt x="108" y="99"/>
                      </a:cubicBezTo>
                      <a:cubicBezTo>
                        <a:pt x="111" y="101"/>
                        <a:pt x="111" y="101"/>
                        <a:pt x="111" y="101"/>
                      </a:cubicBezTo>
                      <a:cubicBezTo>
                        <a:pt x="111" y="101"/>
                        <a:pt x="112" y="101"/>
                        <a:pt x="112" y="102"/>
                      </a:cubicBezTo>
                      <a:cubicBezTo>
                        <a:pt x="113" y="103"/>
                        <a:pt x="113" y="104"/>
                        <a:pt x="113" y="104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3" y="105"/>
                        <a:pt x="113" y="107"/>
                        <a:pt x="113" y="107"/>
                      </a:cubicBezTo>
                      <a:cubicBezTo>
                        <a:pt x="113" y="107"/>
                        <a:pt x="111" y="108"/>
                        <a:pt x="113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6" y="108"/>
                        <a:pt x="117" y="109"/>
                        <a:pt x="117" y="109"/>
                      </a:cubicBezTo>
                      <a:cubicBezTo>
                        <a:pt x="118" y="108"/>
                        <a:pt x="118" y="108"/>
                        <a:pt x="118" y="108"/>
                      </a:cubicBezTo>
                      <a:cubicBezTo>
                        <a:pt x="118" y="108"/>
                        <a:pt x="117" y="106"/>
                        <a:pt x="119" y="105"/>
                      </a:cubicBezTo>
                      <a:cubicBezTo>
                        <a:pt x="120" y="104"/>
                        <a:pt x="120" y="104"/>
                        <a:pt x="120" y="104"/>
                      </a:cubicBezTo>
                      <a:cubicBezTo>
                        <a:pt x="120" y="104"/>
                        <a:pt x="117" y="103"/>
                        <a:pt x="117" y="102"/>
                      </a:cubicBezTo>
                      <a:cubicBezTo>
                        <a:pt x="117" y="102"/>
                        <a:pt x="116" y="102"/>
                        <a:pt x="117" y="101"/>
                      </a:cubicBezTo>
                      <a:cubicBezTo>
                        <a:pt x="117" y="100"/>
                        <a:pt x="116" y="100"/>
                        <a:pt x="117" y="99"/>
                      </a:cubicBezTo>
                      <a:cubicBezTo>
                        <a:pt x="117" y="99"/>
                        <a:pt x="118" y="99"/>
                        <a:pt x="118" y="98"/>
                      </a:cubicBezTo>
                      <a:cubicBezTo>
                        <a:pt x="118" y="98"/>
                        <a:pt x="117" y="96"/>
                        <a:pt x="117" y="96"/>
                      </a:cubicBezTo>
                      <a:cubicBezTo>
                        <a:pt x="119" y="95"/>
                        <a:pt x="119" y="95"/>
                        <a:pt x="119" y="95"/>
                      </a:cubicBezTo>
                      <a:cubicBezTo>
                        <a:pt x="119" y="95"/>
                        <a:pt x="119" y="94"/>
                        <a:pt x="119" y="94"/>
                      </a:cubicBezTo>
                      <a:cubicBezTo>
                        <a:pt x="119" y="93"/>
                        <a:pt x="119" y="91"/>
                        <a:pt x="119" y="91"/>
                      </a:cubicBezTo>
                      <a:cubicBezTo>
                        <a:pt x="120" y="91"/>
                        <a:pt x="121" y="89"/>
                        <a:pt x="121" y="89"/>
                      </a:cubicBezTo>
                      <a:cubicBezTo>
                        <a:pt x="121" y="89"/>
                        <a:pt x="123" y="89"/>
                        <a:pt x="123" y="89"/>
                      </a:cubicBezTo>
                      <a:cubicBezTo>
                        <a:pt x="123" y="88"/>
                        <a:pt x="124" y="87"/>
                        <a:pt x="124" y="87"/>
                      </a:cubicBezTo>
                      <a:cubicBezTo>
                        <a:pt x="124" y="87"/>
                        <a:pt x="124" y="87"/>
                        <a:pt x="125" y="86"/>
                      </a:cubicBezTo>
                      <a:cubicBezTo>
                        <a:pt x="125" y="85"/>
                        <a:pt x="125" y="84"/>
                        <a:pt x="125" y="84"/>
                      </a:cubicBezTo>
                      <a:cubicBezTo>
                        <a:pt x="125" y="83"/>
                        <a:pt x="126" y="82"/>
                        <a:pt x="126" y="82"/>
                      </a:cubicBezTo>
                      <a:cubicBezTo>
                        <a:pt x="126" y="81"/>
                        <a:pt x="126" y="81"/>
                        <a:pt x="126" y="81"/>
                      </a:cubicBezTo>
                      <a:cubicBezTo>
                        <a:pt x="126" y="81"/>
                        <a:pt x="126" y="80"/>
                        <a:pt x="126" y="80"/>
                      </a:cubicBezTo>
                      <a:cubicBezTo>
                        <a:pt x="126" y="79"/>
                        <a:pt x="126" y="78"/>
                        <a:pt x="126" y="78"/>
                      </a:cubicBezTo>
                      <a:cubicBezTo>
                        <a:pt x="126" y="76"/>
                        <a:pt x="126" y="76"/>
                        <a:pt x="126" y="76"/>
                      </a:cubicBezTo>
                      <a:cubicBezTo>
                        <a:pt x="125" y="74"/>
                        <a:pt x="125" y="74"/>
                        <a:pt x="125" y="74"/>
                      </a:cubicBezTo>
                      <a:cubicBezTo>
                        <a:pt x="125" y="73"/>
                        <a:pt x="125" y="73"/>
                        <a:pt x="125" y="73"/>
                      </a:cubicBezTo>
                      <a:cubicBezTo>
                        <a:pt x="127" y="71"/>
                        <a:pt x="127" y="71"/>
                        <a:pt x="127" y="71"/>
                      </a:cubicBezTo>
                      <a:cubicBezTo>
                        <a:pt x="127" y="71"/>
                        <a:pt x="128" y="70"/>
                        <a:pt x="128" y="71"/>
                      </a:cubicBezTo>
                      <a:cubicBezTo>
                        <a:pt x="129" y="71"/>
                        <a:pt x="130" y="72"/>
                        <a:pt x="130" y="72"/>
                      </a:cubicBezTo>
                      <a:cubicBezTo>
                        <a:pt x="131" y="72"/>
                        <a:pt x="131" y="72"/>
                        <a:pt x="131" y="72"/>
                      </a:cubicBezTo>
                      <a:cubicBezTo>
                        <a:pt x="133" y="71"/>
                        <a:pt x="133" y="71"/>
                        <a:pt x="133" y="71"/>
                      </a:cubicBezTo>
                      <a:cubicBezTo>
                        <a:pt x="133" y="71"/>
                        <a:pt x="134" y="71"/>
                        <a:pt x="134" y="72"/>
                      </a:cubicBezTo>
                      <a:cubicBezTo>
                        <a:pt x="133" y="72"/>
                        <a:pt x="132" y="73"/>
                        <a:pt x="133" y="74"/>
                      </a:cubicBezTo>
                      <a:cubicBezTo>
                        <a:pt x="133" y="74"/>
                        <a:pt x="134" y="75"/>
                        <a:pt x="134" y="76"/>
                      </a:cubicBezTo>
                      <a:cubicBezTo>
                        <a:pt x="134" y="77"/>
                        <a:pt x="134" y="77"/>
                        <a:pt x="134" y="79"/>
                      </a:cubicBezTo>
                      <a:cubicBezTo>
                        <a:pt x="134" y="80"/>
                        <a:pt x="136" y="80"/>
                        <a:pt x="136" y="81"/>
                      </a:cubicBezTo>
                      <a:cubicBezTo>
                        <a:pt x="137" y="81"/>
                        <a:pt x="135" y="82"/>
                        <a:pt x="138" y="82"/>
                      </a:cubicBezTo>
                      <a:cubicBezTo>
                        <a:pt x="140" y="82"/>
                        <a:pt x="142" y="83"/>
                        <a:pt x="142" y="82"/>
                      </a:cubicBezTo>
                      <a:cubicBezTo>
                        <a:pt x="143" y="82"/>
                        <a:pt x="143" y="82"/>
                        <a:pt x="143" y="81"/>
                      </a:cubicBezTo>
                      <a:cubicBezTo>
                        <a:pt x="142" y="80"/>
                        <a:pt x="143" y="79"/>
                        <a:pt x="143" y="79"/>
                      </a:cubicBezTo>
                      <a:cubicBezTo>
                        <a:pt x="143" y="79"/>
                        <a:pt x="144" y="79"/>
                        <a:pt x="144" y="79"/>
                      </a:cubicBezTo>
                      <a:cubicBezTo>
                        <a:pt x="145" y="79"/>
                        <a:pt x="145" y="80"/>
                        <a:pt x="146" y="79"/>
                      </a:cubicBezTo>
                      <a:cubicBezTo>
                        <a:pt x="146" y="79"/>
                        <a:pt x="147" y="78"/>
                        <a:pt x="147" y="78"/>
                      </a:cubicBezTo>
                      <a:cubicBezTo>
                        <a:pt x="149" y="78"/>
                        <a:pt x="149" y="78"/>
                        <a:pt x="149" y="78"/>
                      </a:cubicBezTo>
                      <a:cubicBezTo>
                        <a:pt x="149" y="78"/>
                        <a:pt x="148" y="77"/>
                        <a:pt x="150" y="77"/>
                      </a:cubicBezTo>
                      <a:cubicBezTo>
                        <a:pt x="151" y="77"/>
                        <a:pt x="153" y="77"/>
                        <a:pt x="153" y="77"/>
                      </a:cubicBezTo>
                      <a:cubicBezTo>
                        <a:pt x="153" y="77"/>
                        <a:pt x="153" y="78"/>
                        <a:pt x="153" y="79"/>
                      </a:cubicBezTo>
                      <a:cubicBezTo>
                        <a:pt x="154" y="80"/>
                        <a:pt x="154" y="80"/>
                        <a:pt x="154" y="80"/>
                      </a:cubicBezTo>
                      <a:cubicBezTo>
                        <a:pt x="154" y="80"/>
                        <a:pt x="153" y="80"/>
                        <a:pt x="154" y="82"/>
                      </a:cubicBezTo>
                      <a:cubicBezTo>
                        <a:pt x="155" y="83"/>
                        <a:pt x="156" y="83"/>
                        <a:pt x="156" y="84"/>
                      </a:cubicBezTo>
                      <a:cubicBezTo>
                        <a:pt x="157" y="84"/>
                        <a:pt x="156" y="86"/>
                        <a:pt x="156" y="86"/>
                      </a:cubicBezTo>
                      <a:cubicBezTo>
                        <a:pt x="156" y="86"/>
                        <a:pt x="158" y="86"/>
                        <a:pt x="158" y="86"/>
                      </a:cubicBezTo>
                      <a:cubicBezTo>
                        <a:pt x="158" y="85"/>
                        <a:pt x="158" y="85"/>
                        <a:pt x="159" y="85"/>
                      </a:cubicBezTo>
                      <a:cubicBezTo>
                        <a:pt x="159" y="85"/>
                        <a:pt x="159" y="85"/>
                        <a:pt x="159" y="85"/>
                      </a:cubicBezTo>
                      <a:cubicBezTo>
                        <a:pt x="159" y="85"/>
                        <a:pt x="160" y="84"/>
                        <a:pt x="160" y="83"/>
                      </a:cubicBezTo>
                      <a:cubicBezTo>
                        <a:pt x="160" y="83"/>
                        <a:pt x="160" y="80"/>
                        <a:pt x="159" y="80"/>
                      </a:cubicBezTo>
                      <a:cubicBezTo>
                        <a:pt x="159" y="80"/>
                        <a:pt x="158" y="80"/>
                        <a:pt x="158" y="79"/>
                      </a:cubicBezTo>
                      <a:cubicBezTo>
                        <a:pt x="157" y="78"/>
                        <a:pt x="157" y="78"/>
                        <a:pt x="158" y="78"/>
                      </a:cubicBezTo>
                      <a:cubicBezTo>
                        <a:pt x="158" y="78"/>
                        <a:pt x="159" y="77"/>
                        <a:pt x="159" y="77"/>
                      </a:cubicBezTo>
                      <a:cubicBezTo>
                        <a:pt x="159" y="77"/>
                        <a:pt x="160" y="76"/>
                        <a:pt x="159" y="76"/>
                      </a:cubicBezTo>
                      <a:cubicBezTo>
                        <a:pt x="159" y="75"/>
                        <a:pt x="158" y="74"/>
                        <a:pt x="158" y="74"/>
                      </a:cubicBezTo>
                      <a:cubicBezTo>
                        <a:pt x="158" y="74"/>
                        <a:pt x="157" y="75"/>
                        <a:pt x="156" y="74"/>
                      </a:cubicBezTo>
                      <a:cubicBezTo>
                        <a:pt x="156" y="74"/>
                        <a:pt x="156" y="74"/>
                        <a:pt x="156" y="73"/>
                      </a:cubicBezTo>
                      <a:cubicBezTo>
                        <a:pt x="156" y="73"/>
                        <a:pt x="156" y="71"/>
                        <a:pt x="156" y="71"/>
                      </a:cubicBezTo>
                      <a:cubicBezTo>
                        <a:pt x="155" y="71"/>
                        <a:pt x="155" y="71"/>
                        <a:pt x="155" y="71"/>
                      </a:cubicBezTo>
                      <a:cubicBezTo>
                        <a:pt x="156" y="69"/>
                        <a:pt x="156" y="69"/>
                        <a:pt x="156" y="69"/>
                      </a:cubicBezTo>
                      <a:cubicBezTo>
                        <a:pt x="156" y="68"/>
                        <a:pt x="156" y="68"/>
                        <a:pt x="156" y="68"/>
                      </a:cubicBezTo>
                      <a:cubicBezTo>
                        <a:pt x="156" y="68"/>
                        <a:pt x="156" y="67"/>
                        <a:pt x="157" y="67"/>
                      </a:cubicBezTo>
                      <a:cubicBezTo>
                        <a:pt x="157" y="66"/>
                        <a:pt x="157" y="66"/>
                        <a:pt x="157" y="65"/>
                      </a:cubicBezTo>
                      <a:cubicBezTo>
                        <a:pt x="158" y="65"/>
                        <a:pt x="158" y="64"/>
                        <a:pt x="158" y="64"/>
                      </a:cubicBezTo>
                      <a:cubicBezTo>
                        <a:pt x="159" y="64"/>
                        <a:pt x="160" y="64"/>
                        <a:pt x="161" y="64"/>
                      </a:cubicBezTo>
                      <a:cubicBezTo>
                        <a:pt x="161" y="64"/>
                        <a:pt x="161" y="63"/>
                        <a:pt x="162" y="63"/>
                      </a:cubicBezTo>
                      <a:cubicBezTo>
                        <a:pt x="162" y="63"/>
                        <a:pt x="163" y="64"/>
                        <a:pt x="163" y="64"/>
                      </a:cubicBezTo>
                      <a:cubicBezTo>
                        <a:pt x="163" y="64"/>
                        <a:pt x="163" y="64"/>
                        <a:pt x="163" y="65"/>
                      </a:cubicBezTo>
                      <a:cubicBezTo>
                        <a:pt x="163" y="65"/>
                        <a:pt x="166" y="67"/>
                        <a:pt x="166" y="67"/>
                      </a:cubicBezTo>
                      <a:cubicBezTo>
                        <a:pt x="166" y="67"/>
                        <a:pt x="166" y="67"/>
                        <a:pt x="167" y="67"/>
                      </a:cubicBezTo>
                      <a:cubicBezTo>
                        <a:pt x="167" y="67"/>
                        <a:pt x="166" y="67"/>
                        <a:pt x="167" y="67"/>
                      </a:cubicBezTo>
                      <a:cubicBezTo>
                        <a:pt x="167" y="68"/>
                        <a:pt x="170" y="67"/>
                        <a:pt x="170" y="67"/>
                      </a:cubicBezTo>
                      <a:cubicBezTo>
                        <a:pt x="171" y="67"/>
                        <a:pt x="171" y="67"/>
                        <a:pt x="171" y="67"/>
                      </a:cubicBezTo>
                      <a:cubicBezTo>
                        <a:pt x="171" y="67"/>
                        <a:pt x="171" y="67"/>
                        <a:pt x="171" y="66"/>
                      </a:cubicBezTo>
                      <a:cubicBezTo>
                        <a:pt x="172" y="66"/>
                        <a:pt x="172" y="65"/>
                        <a:pt x="172" y="64"/>
                      </a:cubicBezTo>
                      <a:cubicBezTo>
                        <a:pt x="172" y="64"/>
                        <a:pt x="173" y="64"/>
                        <a:pt x="172" y="63"/>
                      </a:cubicBezTo>
                      <a:cubicBezTo>
                        <a:pt x="170" y="62"/>
                        <a:pt x="169" y="62"/>
                        <a:pt x="169" y="62"/>
                      </a:cubicBezTo>
                      <a:cubicBezTo>
                        <a:pt x="169" y="62"/>
                        <a:pt x="167" y="60"/>
                        <a:pt x="168" y="60"/>
                      </a:cubicBezTo>
                      <a:cubicBezTo>
                        <a:pt x="169" y="59"/>
                        <a:pt x="170" y="58"/>
                        <a:pt x="170" y="58"/>
                      </a:cubicBezTo>
                      <a:cubicBezTo>
                        <a:pt x="169" y="56"/>
                        <a:pt x="169" y="56"/>
                        <a:pt x="169" y="56"/>
                      </a:cubicBezTo>
                      <a:cubicBezTo>
                        <a:pt x="170" y="55"/>
                        <a:pt x="170" y="55"/>
                        <a:pt x="170" y="55"/>
                      </a:cubicBezTo>
                      <a:cubicBezTo>
                        <a:pt x="169" y="53"/>
                        <a:pt x="169" y="53"/>
                        <a:pt x="169" y="53"/>
                      </a:cubicBezTo>
                      <a:cubicBezTo>
                        <a:pt x="169" y="53"/>
                        <a:pt x="170" y="52"/>
                        <a:pt x="170" y="52"/>
                      </a:cubicBezTo>
                      <a:cubicBezTo>
                        <a:pt x="170" y="51"/>
                        <a:pt x="171" y="48"/>
                        <a:pt x="171" y="48"/>
                      </a:cubicBezTo>
                      <a:cubicBezTo>
                        <a:pt x="171" y="48"/>
                        <a:pt x="171" y="47"/>
                        <a:pt x="171" y="46"/>
                      </a:cubicBezTo>
                      <a:cubicBezTo>
                        <a:pt x="171" y="46"/>
                        <a:pt x="170" y="45"/>
                        <a:pt x="170" y="45"/>
                      </a:cubicBezTo>
                      <a:cubicBezTo>
                        <a:pt x="169" y="44"/>
                        <a:pt x="169" y="44"/>
                        <a:pt x="169" y="44"/>
                      </a:cubicBezTo>
                      <a:cubicBezTo>
                        <a:pt x="169" y="44"/>
                        <a:pt x="168" y="42"/>
                        <a:pt x="168" y="42"/>
                      </a:cubicBezTo>
                      <a:cubicBezTo>
                        <a:pt x="167" y="43"/>
                        <a:pt x="166" y="43"/>
                        <a:pt x="166" y="43"/>
                      </a:cubicBezTo>
                      <a:cubicBezTo>
                        <a:pt x="166" y="43"/>
                        <a:pt x="166" y="45"/>
                        <a:pt x="166" y="45"/>
                      </a:cubicBezTo>
                      <a:cubicBezTo>
                        <a:pt x="165" y="46"/>
                        <a:pt x="164" y="46"/>
                        <a:pt x="164" y="46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3" y="46"/>
                        <a:pt x="163" y="46"/>
                        <a:pt x="163" y="46"/>
                      </a:cubicBezTo>
                      <a:cubicBezTo>
                        <a:pt x="162" y="48"/>
                        <a:pt x="162" y="48"/>
                        <a:pt x="162" y="48"/>
                      </a:cubicBezTo>
                      <a:cubicBezTo>
                        <a:pt x="161" y="49"/>
                        <a:pt x="161" y="49"/>
                        <a:pt x="161" y="49"/>
                      </a:cubicBezTo>
                      <a:cubicBezTo>
                        <a:pt x="161" y="49"/>
                        <a:pt x="159" y="50"/>
                        <a:pt x="158" y="50"/>
                      </a:cubicBezTo>
                      <a:cubicBezTo>
                        <a:pt x="158" y="50"/>
                        <a:pt x="156" y="50"/>
                        <a:pt x="156" y="5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52" y="48"/>
                        <a:pt x="152" y="48"/>
                        <a:pt x="152" y="48"/>
                      </a:cubicBezTo>
                      <a:cubicBezTo>
                        <a:pt x="152" y="48"/>
                        <a:pt x="152" y="48"/>
                        <a:pt x="152" y="48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49" y="46"/>
                        <a:pt x="149" y="46"/>
                        <a:pt x="149" y="46"/>
                      </a:cubicBezTo>
                      <a:cubicBezTo>
                        <a:pt x="149" y="44"/>
                        <a:pt x="149" y="44"/>
                        <a:pt x="149" y="44"/>
                      </a:cubicBezTo>
                      <a:cubicBezTo>
                        <a:pt x="147" y="42"/>
                        <a:pt x="147" y="42"/>
                        <a:pt x="147" y="42"/>
                      </a:cubicBezTo>
                      <a:cubicBezTo>
                        <a:pt x="143" y="41"/>
                        <a:pt x="143" y="41"/>
                        <a:pt x="143" y="41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38" y="40"/>
                        <a:pt x="138" y="40"/>
                        <a:pt x="138" y="40"/>
                      </a:cubicBezTo>
                      <a:cubicBezTo>
                        <a:pt x="138" y="40"/>
                        <a:pt x="134" y="40"/>
                        <a:pt x="134" y="40"/>
                      </a:cubicBezTo>
                      <a:cubicBezTo>
                        <a:pt x="134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2" y="40"/>
                        <a:pt x="132" y="40"/>
                        <a:pt x="132" y="40"/>
                      </a:cubicBezTo>
                      <a:cubicBezTo>
                        <a:pt x="133" y="38"/>
                        <a:pt x="133" y="38"/>
                        <a:pt x="133" y="38"/>
                      </a:cubicBezTo>
                      <a:cubicBezTo>
                        <a:pt x="134" y="38"/>
                        <a:pt x="134" y="38"/>
                        <a:pt x="134" y="38"/>
                      </a:cubicBezTo>
                      <a:cubicBezTo>
                        <a:pt x="134" y="37"/>
                        <a:pt x="134" y="37"/>
                        <a:pt x="134" y="37"/>
                      </a:cubicBezTo>
                      <a:cubicBezTo>
                        <a:pt x="134" y="37"/>
                        <a:pt x="133" y="36"/>
                        <a:pt x="133" y="36"/>
                      </a:cubicBezTo>
                      <a:cubicBezTo>
                        <a:pt x="133" y="36"/>
                        <a:pt x="133" y="35"/>
                        <a:pt x="133" y="35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33" y="35"/>
                        <a:pt x="133" y="34"/>
                        <a:pt x="133" y="34"/>
                      </a:cubicBezTo>
                      <a:cubicBezTo>
                        <a:pt x="133" y="34"/>
                        <a:pt x="133" y="34"/>
                        <a:pt x="133" y="34"/>
                      </a:cubicBez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34" y="30"/>
                        <a:pt x="134" y="30"/>
                        <a:pt x="134" y="30"/>
                      </a:cubicBezTo>
                      <a:cubicBezTo>
                        <a:pt x="136" y="28"/>
                        <a:pt x="136" y="28"/>
                        <a:pt x="136" y="28"/>
                      </a:cubicBezTo>
                      <a:cubicBezTo>
                        <a:pt x="136" y="28"/>
                        <a:pt x="136" y="26"/>
                        <a:pt x="137" y="26"/>
                      </a:cubicBezTo>
                      <a:cubicBezTo>
                        <a:pt x="137" y="25"/>
                        <a:pt x="137" y="24"/>
                        <a:pt x="137" y="24"/>
                      </a:cubicBezTo>
                      <a:cubicBezTo>
                        <a:pt x="139" y="23"/>
                        <a:pt x="139" y="23"/>
                        <a:pt x="139" y="23"/>
                      </a:cubicBezTo>
                      <a:cubicBezTo>
                        <a:pt x="139" y="23"/>
                        <a:pt x="140" y="22"/>
                        <a:pt x="140" y="22"/>
                      </a:cubicBezTo>
                      <a:cubicBezTo>
                        <a:pt x="140" y="21"/>
                        <a:pt x="139" y="20"/>
                        <a:pt x="139" y="20"/>
                      </a:cubicBezTo>
                      <a:cubicBezTo>
                        <a:pt x="139" y="19"/>
                        <a:pt x="140" y="18"/>
                        <a:pt x="140" y="18"/>
                      </a:cubicBezTo>
                      <a:cubicBezTo>
                        <a:pt x="139" y="18"/>
                        <a:pt x="139" y="17"/>
                        <a:pt x="138" y="17"/>
                      </a:cubicBezTo>
                      <a:cubicBezTo>
                        <a:pt x="138" y="17"/>
                        <a:pt x="137" y="17"/>
                        <a:pt x="137" y="16"/>
                      </a:cubicBezTo>
                      <a:cubicBezTo>
                        <a:pt x="137" y="16"/>
                        <a:pt x="136" y="15"/>
                        <a:pt x="136" y="15"/>
                      </a:cubicBezTo>
                      <a:cubicBezTo>
                        <a:pt x="136" y="15"/>
                        <a:pt x="136" y="13"/>
                        <a:pt x="135" y="13"/>
                      </a:cubicBezTo>
                      <a:cubicBezTo>
                        <a:pt x="135" y="13"/>
                        <a:pt x="134" y="13"/>
                        <a:pt x="133" y="12"/>
                      </a:cubicBezTo>
                      <a:cubicBezTo>
                        <a:pt x="132" y="12"/>
                        <a:pt x="131" y="11"/>
                        <a:pt x="131" y="11"/>
                      </a:cubicBezTo>
                      <a:cubicBezTo>
                        <a:pt x="130" y="11"/>
                        <a:pt x="128" y="9"/>
                        <a:pt x="128" y="9"/>
                      </a:cubicBezTo>
                      <a:cubicBezTo>
                        <a:pt x="128" y="9"/>
                        <a:pt x="128" y="9"/>
                        <a:pt x="127" y="9"/>
                      </a:cubicBezTo>
                      <a:cubicBezTo>
                        <a:pt x="127" y="9"/>
                        <a:pt x="126" y="8"/>
                        <a:pt x="126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4" y="8"/>
                        <a:pt x="124" y="8"/>
                        <a:pt x="123" y="7"/>
                      </a:cubicBezTo>
                      <a:cubicBezTo>
                        <a:pt x="121" y="7"/>
                        <a:pt x="122" y="7"/>
                        <a:pt x="120" y="7"/>
                      </a:cubicBezTo>
                      <a:cubicBezTo>
                        <a:pt x="119" y="7"/>
                        <a:pt x="118" y="7"/>
                        <a:pt x="118" y="7"/>
                      </a:cubicBezTo>
                      <a:cubicBezTo>
                        <a:pt x="118" y="7"/>
                        <a:pt x="117" y="6"/>
                        <a:pt x="115" y="6"/>
                      </a:cubicBezTo>
                      <a:cubicBezTo>
                        <a:pt x="114" y="7"/>
                        <a:pt x="112" y="8"/>
                        <a:pt x="111" y="8"/>
                      </a:cubicBezTo>
                      <a:cubicBezTo>
                        <a:pt x="111" y="8"/>
                        <a:pt x="110" y="7"/>
                        <a:pt x="110" y="7"/>
                      </a:cubicBezTo>
                      <a:cubicBezTo>
                        <a:pt x="110" y="7"/>
                        <a:pt x="110" y="6"/>
                        <a:pt x="110" y="6"/>
                      </a:cubicBezTo>
                      <a:cubicBezTo>
                        <a:pt x="110" y="6"/>
                        <a:pt x="109" y="5"/>
                        <a:pt x="108" y="4"/>
                      </a:cubicBezTo>
                      <a:cubicBezTo>
                        <a:pt x="108" y="4"/>
                        <a:pt x="107" y="4"/>
                        <a:pt x="107" y="4"/>
                      </a:cubicBezTo>
                      <a:cubicBezTo>
                        <a:pt x="107" y="4"/>
                        <a:pt x="107" y="4"/>
                        <a:pt x="107" y="5"/>
                      </a:cubicBezTo>
                      <a:cubicBezTo>
                        <a:pt x="107" y="6"/>
                        <a:pt x="109" y="6"/>
                        <a:pt x="107" y="6"/>
                      </a:cubicBezTo>
                      <a:cubicBezTo>
                        <a:pt x="106" y="5"/>
                        <a:pt x="105" y="5"/>
                        <a:pt x="105" y="5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4" y="5"/>
                        <a:pt x="104" y="5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4" y="4"/>
                        <a:pt x="104" y="3"/>
                        <a:pt x="104" y="3"/>
                      </a:cubicBezTo>
                      <a:cubicBezTo>
                        <a:pt x="105" y="3"/>
                        <a:pt x="106" y="2"/>
                        <a:pt x="105" y="2"/>
                      </a:cubicBezTo>
                      <a:cubicBezTo>
                        <a:pt x="104" y="2"/>
                        <a:pt x="103" y="2"/>
                        <a:pt x="103" y="2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3" y="1"/>
                        <a:pt x="102" y="0"/>
                        <a:pt x="102" y="0"/>
                      </a:cubicBezTo>
                      <a:cubicBezTo>
                        <a:pt x="102" y="1"/>
                        <a:pt x="102" y="2"/>
                        <a:pt x="102" y="2"/>
                      </a:cubicBezTo>
                      <a:cubicBezTo>
                        <a:pt x="101" y="2"/>
                        <a:pt x="101" y="2"/>
                        <a:pt x="101" y="1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0" y="0"/>
                        <a:pt x="99" y="0"/>
                        <a:pt x="99" y="0"/>
                      </a:cubicBezTo>
                      <a:cubicBezTo>
                        <a:pt x="99" y="0"/>
                        <a:pt x="100" y="1"/>
                        <a:pt x="98" y="1"/>
                      </a:cubicBezTo>
                      <a:cubicBezTo>
                        <a:pt x="97" y="1"/>
                        <a:pt x="96" y="2"/>
                        <a:pt x="95" y="2"/>
                      </a:cubicBezTo>
                      <a:cubicBezTo>
                        <a:pt x="94" y="3"/>
                        <a:pt x="94" y="4"/>
                        <a:pt x="94" y="4"/>
                      </a:cubicBezTo>
                      <a:cubicBezTo>
                        <a:pt x="94" y="5"/>
                        <a:pt x="92" y="5"/>
                        <a:pt x="92" y="6"/>
                      </a:cubicBezTo>
                      <a:cubicBezTo>
                        <a:pt x="93" y="6"/>
                        <a:pt x="92" y="6"/>
                        <a:pt x="94" y="7"/>
                      </a:cubicBezTo>
                      <a:cubicBezTo>
                        <a:pt x="95" y="7"/>
                        <a:pt x="95" y="7"/>
                        <a:pt x="96" y="7"/>
                      </a:cubicBezTo>
                      <a:cubicBezTo>
                        <a:pt x="97" y="8"/>
                        <a:pt x="98" y="7"/>
                        <a:pt x="98" y="7"/>
                      </a:cubicBezTo>
                      <a:cubicBezTo>
                        <a:pt x="98" y="7"/>
                        <a:pt x="98" y="7"/>
                        <a:pt x="99" y="8"/>
                      </a:cubicBezTo>
                      <a:cubicBezTo>
                        <a:pt x="99" y="8"/>
                        <a:pt x="100" y="7"/>
                        <a:pt x="100" y="8"/>
                      </a:cubicBezTo>
                      <a:cubicBezTo>
                        <a:pt x="100" y="9"/>
                        <a:pt x="101" y="10"/>
                        <a:pt x="100" y="10"/>
                      </a:cubicBezTo>
                      <a:cubicBezTo>
                        <a:pt x="99" y="10"/>
                        <a:pt x="98" y="11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6" y="9"/>
                        <a:pt x="96" y="9"/>
                      </a:cubicBezTo>
                      <a:cubicBezTo>
                        <a:pt x="95" y="11"/>
                        <a:pt x="95" y="11"/>
                        <a:pt x="95" y="11"/>
                      </a:cubicBezTo>
                      <a:cubicBezTo>
                        <a:pt x="95" y="11"/>
                        <a:pt x="95" y="12"/>
                        <a:pt x="94" y="12"/>
                      </a:cubicBezTo>
                      <a:cubicBezTo>
                        <a:pt x="93" y="12"/>
                        <a:pt x="94" y="12"/>
                        <a:pt x="92" y="12"/>
                      </a:cubicBezTo>
                      <a:cubicBezTo>
                        <a:pt x="90" y="12"/>
                        <a:pt x="90" y="11"/>
                        <a:pt x="89" y="11"/>
                      </a:cubicBezTo>
                      <a:cubicBezTo>
                        <a:pt x="89" y="11"/>
                        <a:pt x="89" y="11"/>
                        <a:pt x="88" y="11"/>
                      </a:cubicBezTo>
                      <a:cubicBezTo>
                        <a:pt x="88" y="11"/>
                        <a:pt x="86" y="9"/>
                        <a:pt x="85" y="11"/>
                      </a:cubicBezTo>
                      <a:cubicBezTo>
                        <a:pt x="84" y="12"/>
                        <a:pt x="83" y="13"/>
                        <a:pt x="83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0" y="13"/>
                        <a:pt x="79" y="13"/>
                        <a:pt x="78" y="13"/>
                      </a:cubicBezTo>
                      <a:cubicBezTo>
                        <a:pt x="77" y="13"/>
                        <a:pt x="76" y="13"/>
                        <a:pt x="76" y="13"/>
                      </a:cubicBezTo>
                      <a:cubicBezTo>
                        <a:pt x="75" y="14"/>
                        <a:pt x="74" y="11"/>
                        <a:pt x="74" y="11"/>
                      </a:cubicBezTo>
                      <a:cubicBezTo>
                        <a:pt x="74" y="11"/>
                        <a:pt x="75" y="9"/>
                        <a:pt x="72" y="11"/>
                      </a:cubicBezTo>
                      <a:cubicBezTo>
                        <a:pt x="69" y="13"/>
                        <a:pt x="68" y="13"/>
                        <a:pt x="68" y="13"/>
                      </a:cubicBezTo>
                      <a:cubicBezTo>
                        <a:pt x="67" y="13"/>
                        <a:pt x="66" y="14"/>
                        <a:pt x="66" y="14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6" y="13"/>
                        <a:pt x="66" y="12"/>
                        <a:pt x="66" y="12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3" y="12"/>
                        <a:pt x="62" y="12"/>
                      </a:cubicBezTo>
                      <a:cubicBezTo>
                        <a:pt x="62" y="12"/>
                        <a:pt x="60" y="12"/>
                        <a:pt x="60" y="12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0" y="14"/>
                        <a:pt x="59" y="14"/>
                        <a:pt x="59" y="14"/>
                      </a:cubicBezTo>
                      <a:cubicBezTo>
                        <a:pt x="59" y="14"/>
                        <a:pt x="59" y="15"/>
                        <a:pt x="59" y="15"/>
                      </a:cubicBezTo>
                      <a:cubicBezTo>
                        <a:pt x="59" y="15"/>
                        <a:pt x="59" y="16"/>
                        <a:pt x="59" y="16"/>
                      </a:cubicBezTo>
                      <a:cubicBezTo>
                        <a:pt x="59" y="16"/>
                        <a:pt x="58" y="16"/>
                        <a:pt x="58" y="16"/>
                      </a:cubicBezTo>
                      <a:cubicBezTo>
                        <a:pt x="58" y="16"/>
                        <a:pt x="57" y="16"/>
                        <a:pt x="57" y="16"/>
                      </a:cubicBezTo>
                      <a:cubicBezTo>
                        <a:pt x="57" y="16"/>
                        <a:pt x="56" y="18"/>
                        <a:pt x="56" y="18"/>
                      </a:cubicBezTo>
                      <a:cubicBezTo>
                        <a:pt x="56" y="18"/>
                        <a:pt x="56" y="19"/>
                        <a:pt x="56" y="19"/>
                      </a:cubicBezTo>
                      <a:cubicBezTo>
                        <a:pt x="56" y="19"/>
                        <a:pt x="56" y="19"/>
                        <a:pt x="56" y="20"/>
                      </a:cubicBezTo>
                      <a:cubicBezTo>
                        <a:pt x="55" y="20"/>
                        <a:pt x="54" y="20"/>
                        <a:pt x="54" y="20"/>
                      </a:cubicBezTo>
                      <a:cubicBezTo>
                        <a:pt x="54" y="20"/>
                        <a:pt x="53" y="20"/>
                        <a:pt x="52" y="20"/>
                      </a:cubicBezTo>
                      <a:cubicBezTo>
                        <a:pt x="52" y="20"/>
                        <a:pt x="51" y="20"/>
                        <a:pt x="51" y="20"/>
                      </a:cubicBezTo>
                      <a:cubicBezTo>
                        <a:pt x="50" y="20"/>
                        <a:pt x="50" y="21"/>
                        <a:pt x="50" y="21"/>
                      </a:cubicBezTo>
                      <a:cubicBezTo>
                        <a:pt x="50" y="21"/>
                        <a:pt x="48" y="20"/>
                        <a:pt x="48" y="20"/>
                      </a:cubicBezTo>
                      <a:cubicBezTo>
                        <a:pt x="47" y="20"/>
                        <a:pt x="47" y="19"/>
                        <a:pt x="47" y="18"/>
                      </a:cubicBezTo>
                      <a:cubicBezTo>
                        <a:pt x="47" y="18"/>
                        <a:pt x="46" y="16"/>
                        <a:pt x="46" y="16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1" y="19"/>
                        <a:pt x="41" y="19"/>
                      </a:cubicBezTo>
                      <a:cubicBezTo>
                        <a:pt x="41" y="19"/>
                        <a:pt x="40" y="19"/>
                        <a:pt x="40" y="19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7" y="22"/>
                        <a:pt x="37" y="22"/>
                      </a:cubicBezTo>
                      <a:cubicBezTo>
                        <a:pt x="37" y="23"/>
                        <a:pt x="36" y="23"/>
                        <a:pt x="36" y="23"/>
                      </a:cubicBezTo>
                      <a:cubicBezTo>
                        <a:pt x="36" y="23"/>
                        <a:pt x="35" y="23"/>
                        <a:pt x="36" y="24"/>
                      </a:cubicBezTo>
                      <a:cubicBezTo>
                        <a:pt x="37" y="24"/>
                        <a:pt x="38" y="24"/>
                        <a:pt x="38" y="24"/>
                      </a:cubicBezTo>
                      <a:cubicBezTo>
                        <a:pt x="39" y="24"/>
                        <a:pt x="40" y="24"/>
                        <a:pt x="40" y="24"/>
                      </a:cubicBezTo>
                      <a:cubicBezTo>
                        <a:pt x="40" y="24"/>
                        <a:pt x="42" y="23"/>
                        <a:pt x="42" y="23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41" y="26"/>
                        <a:pt x="41" y="27"/>
                        <a:pt x="41" y="27"/>
                      </a:cubicBezTo>
                      <a:cubicBezTo>
                        <a:pt x="40" y="28"/>
                        <a:pt x="39" y="28"/>
                        <a:pt x="39" y="28"/>
                      </a:cubicBezTo>
                      <a:cubicBezTo>
                        <a:pt x="38" y="29"/>
                        <a:pt x="38" y="29"/>
                        <a:pt x="38" y="30"/>
                      </a:cubicBezTo>
                      <a:cubicBezTo>
                        <a:pt x="38" y="31"/>
                        <a:pt x="37" y="33"/>
                        <a:pt x="37" y="33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5" y="45"/>
                        <a:pt x="25" y="45"/>
                      </a:cubicBezTo>
                      <a:cubicBezTo>
                        <a:pt x="24" y="45"/>
                        <a:pt x="23" y="46"/>
                        <a:pt x="23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6"/>
                        <a:pt x="20" y="46"/>
                        <a:pt x="19" y="47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9" y="49"/>
                        <a:pt x="20" y="50"/>
                        <a:pt x="20" y="50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19" y="52"/>
                        <a:pt x="19" y="53"/>
                      </a:cubicBezTo>
                      <a:cubicBezTo>
                        <a:pt x="19" y="53"/>
                        <a:pt x="19" y="54"/>
                        <a:pt x="19" y="54"/>
                      </a:cubicBezTo>
                      <a:cubicBezTo>
                        <a:pt x="19" y="54"/>
                        <a:pt x="19" y="55"/>
                        <a:pt x="19" y="55"/>
                      </a:cubicBezTo>
                      <a:cubicBezTo>
                        <a:pt x="19" y="55"/>
                        <a:pt x="19" y="56"/>
                        <a:pt x="19" y="56"/>
                      </a:cubicBezTo>
                      <a:cubicBezTo>
                        <a:pt x="19" y="56"/>
                        <a:pt x="19" y="57"/>
                        <a:pt x="18" y="58"/>
                      </a:cubicBezTo>
                      <a:cubicBezTo>
                        <a:pt x="18" y="58"/>
                        <a:pt x="17" y="59"/>
                        <a:pt x="17" y="59"/>
                      </a:cubicBezTo>
                      <a:cubicBezTo>
                        <a:pt x="17" y="59"/>
                        <a:pt x="15" y="59"/>
                        <a:pt x="15" y="59"/>
                      </a:cubicBezTo>
                      <a:cubicBezTo>
                        <a:pt x="15" y="60"/>
                        <a:pt x="13" y="60"/>
                        <a:pt x="13" y="60"/>
                      </a:cubicBezTo>
                      <a:cubicBezTo>
                        <a:pt x="11" y="62"/>
                        <a:pt x="11" y="62"/>
                        <a:pt x="11" y="62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7" y="66"/>
                        <a:pt x="7" y="67"/>
                        <a:pt x="7" y="67"/>
                      </a:cubicBezTo>
                      <a:cubicBezTo>
                        <a:pt x="7" y="67"/>
                        <a:pt x="7" y="69"/>
                        <a:pt x="7" y="69"/>
                      </a:cubicBezTo>
                      <a:cubicBezTo>
                        <a:pt x="7" y="70"/>
                        <a:pt x="6" y="71"/>
                        <a:pt x="6" y="71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75"/>
                        <a:pt x="5" y="75"/>
                        <a:pt x="5" y="75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7" y="80"/>
                        <a:pt x="7" y="80"/>
                        <a:pt x="7" y="80"/>
                      </a:cubicBezTo>
                      <a:cubicBezTo>
                        <a:pt x="6" y="82"/>
                        <a:pt x="6" y="82"/>
                        <a:pt x="6" y="82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4" y="84"/>
                        <a:pt x="3" y="85"/>
                        <a:pt x="2" y="85"/>
                      </a:cubicBezTo>
                      <a:cubicBezTo>
                        <a:pt x="2" y="85"/>
                        <a:pt x="1" y="86"/>
                        <a:pt x="1" y="86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1" y="88"/>
                        <a:pt x="1" y="88"/>
                        <a:pt x="1" y="88"/>
                      </a:cubicBezTo>
                      <a:cubicBezTo>
                        <a:pt x="1" y="90"/>
                        <a:pt x="1" y="90"/>
                        <a:pt x="1" y="90"/>
                      </a:cubicBezTo>
                      <a:cubicBezTo>
                        <a:pt x="2" y="90"/>
                        <a:pt x="2" y="90"/>
                        <a:pt x="2" y="90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9" y="89"/>
                        <a:pt x="9" y="89"/>
                        <a:pt x="9" y="89"/>
                      </a:cubicBezTo>
                      <a:cubicBezTo>
                        <a:pt x="9" y="89"/>
                        <a:pt x="9" y="88"/>
                        <a:pt x="10" y="87"/>
                      </a:cubicBezTo>
                      <a:cubicBezTo>
                        <a:pt x="11" y="86"/>
                        <a:pt x="12" y="86"/>
                        <a:pt x="12" y="86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81"/>
                        <a:pt x="10" y="80"/>
                        <a:pt x="10" y="80"/>
                      </a:cubicBezTo>
                      <a:cubicBezTo>
                        <a:pt x="11" y="79"/>
                        <a:pt x="12" y="77"/>
                        <a:pt x="12" y="77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8" y="75"/>
                        <a:pt x="18" y="75"/>
                        <a:pt x="18" y="75"/>
                      </a:cubicBezTo>
                      <a:cubicBezTo>
                        <a:pt x="19" y="74"/>
                        <a:pt x="19" y="74"/>
                        <a:pt x="19" y="74"/>
                      </a:cubicBezTo>
                      <a:cubicBezTo>
                        <a:pt x="21" y="73"/>
                        <a:pt x="21" y="73"/>
                        <a:pt x="21" y="73"/>
                      </a:cubicBezTo>
                      <a:cubicBezTo>
                        <a:pt x="21" y="73"/>
                        <a:pt x="24" y="73"/>
                        <a:pt x="24" y="73"/>
                      </a:cubicBezTo>
                      <a:cubicBezTo>
                        <a:pt x="24" y="73"/>
                        <a:pt x="28" y="73"/>
                        <a:pt x="28" y="73"/>
                      </a:cubicBezTo>
                      <a:lnTo>
                        <a:pt x="31" y="7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8D2B9787-3BDD-483C-A9A3-D5AB42AB1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3789" y="1798916"/>
                  <a:ext cx="494744" cy="296186"/>
                </a:xfrm>
                <a:custGeom>
                  <a:avLst/>
                  <a:gdLst>
                    <a:gd name="T0" fmla="*/ 31 w 217"/>
                    <a:gd name="T1" fmla="*/ 35 h 134"/>
                    <a:gd name="T2" fmla="*/ 42 w 217"/>
                    <a:gd name="T3" fmla="*/ 43 h 134"/>
                    <a:gd name="T4" fmla="*/ 55 w 217"/>
                    <a:gd name="T5" fmla="*/ 53 h 134"/>
                    <a:gd name="T6" fmla="*/ 66 w 217"/>
                    <a:gd name="T7" fmla="*/ 68 h 134"/>
                    <a:gd name="T8" fmla="*/ 83 w 217"/>
                    <a:gd name="T9" fmla="*/ 64 h 134"/>
                    <a:gd name="T10" fmla="*/ 87 w 217"/>
                    <a:gd name="T11" fmla="*/ 37 h 134"/>
                    <a:gd name="T12" fmla="*/ 83 w 217"/>
                    <a:gd name="T13" fmla="*/ 16 h 134"/>
                    <a:gd name="T14" fmla="*/ 99 w 217"/>
                    <a:gd name="T15" fmla="*/ 3 h 134"/>
                    <a:gd name="T16" fmla="*/ 112 w 217"/>
                    <a:gd name="T17" fmla="*/ 2 h 134"/>
                    <a:gd name="T18" fmla="*/ 125 w 217"/>
                    <a:gd name="T19" fmla="*/ 5 h 134"/>
                    <a:gd name="T20" fmla="*/ 142 w 217"/>
                    <a:gd name="T21" fmla="*/ 17 h 134"/>
                    <a:gd name="T22" fmla="*/ 152 w 217"/>
                    <a:gd name="T23" fmla="*/ 17 h 134"/>
                    <a:gd name="T24" fmla="*/ 159 w 217"/>
                    <a:gd name="T25" fmla="*/ 11 h 134"/>
                    <a:gd name="T26" fmla="*/ 177 w 217"/>
                    <a:gd name="T27" fmla="*/ 11 h 134"/>
                    <a:gd name="T28" fmla="*/ 184 w 217"/>
                    <a:gd name="T29" fmla="*/ 18 h 134"/>
                    <a:gd name="T30" fmla="*/ 192 w 217"/>
                    <a:gd name="T31" fmla="*/ 31 h 134"/>
                    <a:gd name="T32" fmla="*/ 192 w 217"/>
                    <a:gd name="T33" fmla="*/ 46 h 134"/>
                    <a:gd name="T34" fmla="*/ 198 w 217"/>
                    <a:gd name="T35" fmla="*/ 49 h 134"/>
                    <a:gd name="T36" fmla="*/ 206 w 217"/>
                    <a:gd name="T37" fmla="*/ 58 h 134"/>
                    <a:gd name="T38" fmla="*/ 212 w 217"/>
                    <a:gd name="T39" fmla="*/ 66 h 134"/>
                    <a:gd name="T40" fmla="*/ 216 w 217"/>
                    <a:gd name="T41" fmla="*/ 78 h 134"/>
                    <a:gd name="T42" fmla="*/ 211 w 217"/>
                    <a:gd name="T43" fmla="*/ 83 h 134"/>
                    <a:gd name="T44" fmla="*/ 207 w 217"/>
                    <a:gd name="T45" fmla="*/ 100 h 134"/>
                    <a:gd name="T46" fmla="*/ 192 w 217"/>
                    <a:gd name="T47" fmla="*/ 103 h 134"/>
                    <a:gd name="T48" fmla="*/ 185 w 217"/>
                    <a:gd name="T49" fmla="*/ 112 h 134"/>
                    <a:gd name="T50" fmla="*/ 177 w 217"/>
                    <a:gd name="T51" fmla="*/ 115 h 134"/>
                    <a:gd name="T52" fmla="*/ 165 w 217"/>
                    <a:gd name="T53" fmla="*/ 114 h 134"/>
                    <a:gd name="T54" fmla="*/ 157 w 217"/>
                    <a:gd name="T55" fmla="*/ 105 h 134"/>
                    <a:gd name="T56" fmla="*/ 146 w 217"/>
                    <a:gd name="T57" fmla="*/ 101 h 134"/>
                    <a:gd name="T58" fmla="*/ 139 w 217"/>
                    <a:gd name="T59" fmla="*/ 97 h 134"/>
                    <a:gd name="T60" fmla="*/ 124 w 217"/>
                    <a:gd name="T61" fmla="*/ 97 h 134"/>
                    <a:gd name="T62" fmla="*/ 117 w 217"/>
                    <a:gd name="T63" fmla="*/ 87 h 134"/>
                    <a:gd name="T64" fmla="*/ 108 w 217"/>
                    <a:gd name="T65" fmla="*/ 99 h 134"/>
                    <a:gd name="T66" fmla="*/ 94 w 217"/>
                    <a:gd name="T67" fmla="*/ 100 h 134"/>
                    <a:gd name="T68" fmla="*/ 80 w 217"/>
                    <a:gd name="T69" fmla="*/ 100 h 134"/>
                    <a:gd name="T70" fmla="*/ 67 w 217"/>
                    <a:gd name="T71" fmla="*/ 107 h 134"/>
                    <a:gd name="T72" fmla="*/ 55 w 217"/>
                    <a:gd name="T73" fmla="*/ 104 h 134"/>
                    <a:gd name="T74" fmla="*/ 34 w 217"/>
                    <a:gd name="T75" fmla="*/ 106 h 134"/>
                    <a:gd name="T76" fmla="*/ 21 w 217"/>
                    <a:gd name="T77" fmla="*/ 113 h 134"/>
                    <a:gd name="T78" fmla="*/ 14 w 217"/>
                    <a:gd name="T79" fmla="*/ 122 h 134"/>
                    <a:gd name="T80" fmla="*/ 9 w 217"/>
                    <a:gd name="T81" fmla="*/ 131 h 134"/>
                    <a:gd name="T82" fmla="*/ 5 w 217"/>
                    <a:gd name="T83" fmla="*/ 128 h 134"/>
                    <a:gd name="T84" fmla="*/ 3 w 217"/>
                    <a:gd name="T85" fmla="*/ 108 h 134"/>
                    <a:gd name="T86" fmla="*/ 7 w 217"/>
                    <a:gd name="T87" fmla="*/ 83 h 134"/>
                    <a:gd name="T88" fmla="*/ 8 w 217"/>
                    <a:gd name="T89" fmla="*/ 60 h 134"/>
                    <a:gd name="T90" fmla="*/ 19 w 217"/>
                    <a:gd name="T91" fmla="*/ 45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7" h="134">
                      <a:moveTo>
                        <a:pt x="19" y="45"/>
                      </a:move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4" y="40"/>
                        <a:pt x="30" y="35"/>
                        <a:pt x="31" y="35"/>
                      </a:cubicBezTo>
                      <a:cubicBezTo>
                        <a:pt x="33" y="34"/>
                        <a:pt x="36" y="32"/>
                        <a:pt x="36" y="33"/>
                      </a:cubicBezTo>
                      <a:cubicBezTo>
                        <a:pt x="36" y="34"/>
                        <a:pt x="37" y="41"/>
                        <a:pt x="37" y="41"/>
                      </a:cubicBezTo>
                      <a:cubicBezTo>
                        <a:pt x="42" y="43"/>
                        <a:pt x="42" y="43"/>
                        <a:pt x="42" y="43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4" y="55"/>
                        <a:pt x="56" y="58"/>
                      </a:cubicBezTo>
                      <a:cubicBezTo>
                        <a:pt x="59" y="61"/>
                        <a:pt x="60" y="61"/>
                        <a:pt x="61" y="64"/>
                      </a:cubicBezTo>
                      <a:cubicBezTo>
                        <a:pt x="62" y="66"/>
                        <a:pt x="66" y="68"/>
                        <a:pt x="66" y="68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71" y="69"/>
                        <a:pt x="76" y="71"/>
                        <a:pt x="77" y="70"/>
                      </a:cubicBezTo>
                      <a:cubicBezTo>
                        <a:pt x="78" y="69"/>
                        <a:pt x="83" y="65"/>
                        <a:pt x="83" y="64"/>
                      </a:cubicBezTo>
                      <a:cubicBezTo>
                        <a:pt x="84" y="63"/>
                        <a:pt x="87" y="59"/>
                        <a:pt x="88" y="58"/>
                      </a:cubicBezTo>
                      <a:cubicBezTo>
                        <a:pt x="89" y="57"/>
                        <a:pt x="92" y="50"/>
                        <a:pt x="92" y="49"/>
                      </a:cubicBezTo>
                      <a:cubicBezTo>
                        <a:pt x="92" y="47"/>
                        <a:pt x="88" y="39"/>
                        <a:pt x="87" y="37"/>
                      </a:cubicBezTo>
                      <a:cubicBezTo>
                        <a:pt x="87" y="35"/>
                        <a:pt x="86" y="29"/>
                        <a:pt x="86" y="29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1"/>
                        <a:pt x="82" y="16"/>
                        <a:pt x="83" y="16"/>
                      </a:cubicBezTo>
                      <a:cubicBezTo>
                        <a:pt x="84" y="15"/>
                        <a:pt x="89" y="11"/>
                        <a:pt x="89" y="11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8" y="2"/>
                        <a:pt x="108" y="2"/>
                        <a:pt x="108" y="2"/>
                      </a:cubicBezTo>
                      <a:cubicBezTo>
                        <a:pt x="112" y="2"/>
                        <a:pt x="112" y="2"/>
                        <a:pt x="112" y="2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21" y="4"/>
                        <a:pt x="121" y="4"/>
                        <a:pt x="121" y="4"/>
                      </a:cubicBezTo>
                      <a:cubicBezTo>
                        <a:pt x="125" y="5"/>
                        <a:pt x="125" y="5"/>
                        <a:pt x="125" y="5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9" y="13"/>
                        <a:pt x="139" y="13"/>
                        <a:pt x="139" y="13"/>
                      </a:cubicBezTo>
                      <a:cubicBezTo>
                        <a:pt x="142" y="17"/>
                        <a:pt x="142" y="17"/>
                        <a:pt x="142" y="17"/>
                      </a:cubicBezTo>
                      <a:cubicBezTo>
                        <a:pt x="145" y="18"/>
                        <a:pt x="145" y="18"/>
                        <a:pt x="145" y="18"/>
                      </a:cubicBezTo>
                      <a:cubicBezTo>
                        <a:pt x="145" y="18"/>
                        <a:pt x="147" y="20"/>
                        <a:pt x="149" y="19"/>
                      </a:cubicBezTo>
                      <a:cubicBezTo>
                        <a:pt x="150" y="19"/>
                        <a:pt x="151" y="18"/>
                        <a:pt x="152" y="17"/>
                      </a:cubicBezTo>
                      <a:cubicBezTo>
                        <a:pt x="154" y="16"/>
                        <a:pt x="155" y="14"/>
                        <a:pt x="155" y="14"/>
                      </a:cubicBezTo>
                      <a:cubicBezTo>
                        <a:pt x="157" y="14"/>
                        <a:pt x="157" y="14"/>
                        <a:pt x="157" y="14"/>
                      </a:cubicBezTo>
                      <a:cubicBezTo>
                        <a:pt x="159" y="11"/>
                        <a:pt x="159" y="11"/>
                        <a:pt x="159" y="11"/>
                      </a:cubicBezTo>
                      <a:cubicBezTo>
                        <a:pt x="167" y="13"/>
                        <a:pt x="167" y="13"/>
                        <a:pt x="167" y="13"/>
                      </a:cubicBezTo>
                      <a:cubicBezTo>
                        <a:pt x="171" y="13"/>
                        <a:pt x="171" y="13"/>
                        <a:pt x="171" y="13"/>
                      </a:cubicBezTo>
                      <a:cubicBezTo>
                        <a:pt x="177" y="11"/>
                        <a:pt x="177" y="11"/>
                        <a:pt x="177" y="11"/>
                      </a:cubicBezTo>
                      <a:cubicBezTo>
                        <a:pt x="180" y="14"/>
                        <a:pt x="180" y="14"/>
                        <a:pt x="180" y="14"/>
                      </a:cubicBezTo>
                      <a:cubicBezTo>
                        <a:pt x="180" y="17"/>
                        <a:pt x="180" y="17"/>
                        <a:pt x="180" y="17"/>
                      </a:cubicBezTo>
                      <a:cubicBezTo>
                        <a:pt x="184" y="18"/>
                        <a:pt x="184" y="18"/>
                        <a:pt x="184" y="18"/>
                      </a:cubicBezTo>
                      <a:cubicBezTo>
                        <a:pt x="184" y="18"/>
                        <a:pt x="187" y="20"/>
                        <a:pt x="188" y="20"/>
                      </a:cubicBezTo>
                      <a:cubicBezTo>
                        <a:pt x="189" y="20"/>
                        <a:pt x="191" y="21"/>
                        <a:pt x="191" y="21"/>
                      </a:cubicBezTo>
                      <a:cubicBezTo>
                        <a:pt x="192" y="31"/>
                        <a:pt x="192" y="31"/>
                        <a:pt x="192" y="31"/>
                      </a:cubicBezTo>
                      <a:cubicBezTo>
                        <a:pt x="190" y="34"/>
                        <a:pt x="190" y="34"/>
                        <a:pt x="190" y="34"/>
                      </a:cubicBez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46"/>
                        <a:pt x="192" y="46"/>
                        <a:pt x="192" y="46"/>
                      </a:cubicBezTo>
                      <a:cubicBezTo>
                        <a:pt x="196" y="43"/>
                        <a:pt x="196" y="43"/>
                        <a:pt x="196" y="43"/>
                      </a:cubicBezTo>
                      <a:cubicBezTo>
                        <a:pt x="200" y="46"/>
                        <a:pt x="200" y="46"/>
                        <a:pt x="200" y="46"/>
                      </a:cubicBezTo>
                      <a:cubicBezTo>
                        <a:pt x="198" y="49"/>
                        <a:pt x="198" y="49"/>
                        <a:pt x="198" y="49"/>
                      </a:cubicBezTo>
                      <a:cubicBezTo>
                        <a:pt x="203" y="53"/>
                        <a:pt x="203" y="53"/>
                        <a:pt x="203" y="53"/>
                      </a:cubicBezTo>
                      <a:cubicBezTo>
                        <a:pt x="207" y="55"/>
                        <a:pt x="207" y="55"/>
                        <a:pt x="207" y="55"/>
                      </a:cubicBezTo>
                      <a:cubicBezTo>
                        <a:pt x="206" y="58"/>
                        <a:pt x="206" y="58"/>
                        <a:pt x="206" y="58"/>
                      </a:cubicBezTo>
                      <a:cubicBezTo>
                        <a:pt x="206" y="58"/>
                        <a:pt x="207" y="59"/>
                        <a:pt x="208" y="59"/>
                      </a:cubicBezTo>
                      <a:cubicBezTo>
                        <a:pt x="209" y="60"/>
                        <a:pt x="211" y="61"/>
                        <a:pt x="211" y="61"/>
                      </a:cubicBezTo>
                      <a:cubicBezTo>
                        <a:pt x="211" y="61"/>
                        <a:pt x="212" y="64"/>
                        <a:pt x="212" y="66"/>
                      </a:cubicBezTo>
                      <a:cubicBezTo>
                        <a:pt x="213" y="67"/>
                        <a:pt x="217" y="70"/>
                        <a:pt x="217" y="70"/>
                      </a:cubicBezTo>
                      <a:cubicBezTo>
                        <a:pt x="216" y="75"/>
                        <a:pt x="216" y="75"/>
                        <a:pt x="216" y="75"/>
                      </a:cubicBezTo>
                      <a:cubicBezTo>
                        <a:pt x="216" y="75"/>
                        <a:pt x="216" y="77"/>
                        <a:pt x="216" y="78"/>
                      </a:cubicBezTo>
                      <a:cubicBezTo>
                        <a:pt x="216" y="79"/>
                        <a:pt x="216" y="80"/>
                        <a:pt x="216" y="81"/>
                      </a:cubicBezTo>
                      <a:cubicBezTo>
                        <a:pt x="216" y="80"/>
                        <a:pt x="216" y="80"/>
                        <a:pt x="216" y="80"/>
                      </a:cubicBezTo>
                      <a:cubicBezTo>
                        <a:pt x="211" y="83"/>
                        <a:pt x="211" y="83"/>
                        <a:pt x="211" y="83"/>
                      </a:cubicBezTo>
                      <a:cubicBezTo>
                        <a:pt x="210" y="90"/>
                        <a:pt x="210" y="90"/>
                        <a:pt x="210" y="90"/>
                      </a:cubicBezTo>
                      <a:cubicBezTo>
                        <a:pt x="205" y="95"/>
                        <a:pt x="205" y="95"/>
                        <a:pt x="205" y="95"/>
                      </a:cubicBezTo>
                      <a:cubicBezTo>
                        <a:pt x="207" y="100"/>
                        <a:pt x="207" y="100"/>
                        <a:pt x="207" y="100"/>
                      </a:cubicBezTo>
                      <a:cubicBezTo>
                        <a:pt x="205" y="103"/>
                        <a:pt x="205" y="103"/>
                        <a:pt x="205" y="103"/>
                      </a:cubicBezTo>
                      <a:cubicBezTo>
                        <a:pt x="197" y="103"/>
                        <a:pt x="197" y="103"/>
                        <a:pt x="197" y="103"/>
                      </a:cubicBezTo>
                      <a:cubicBezTo>
                        <a:pt x="197" y="103"/>
                        <a:pt x="196" y="103"/>
                        <a:pt x="192" y="103"/>
                      </a:cubicBezTo>
                      <a:cubicBezTo>
                        <a:pt x="188" y="103"/>
                        <a:pt x="189" y="103"/>
                        <a:pt x="189" y="103"/>
                      </a:cubicBezTo>
                      <a:cubicBezTo>
                        <a:pt x="186" y="106"/>
                        <a:pt x="186" y="106"/>
                        <a:pt x="186" y="106"/>
                      </a:cubicBezTo>
                      <a:cubicBezTo>
                        <a:pt x="185" y="112"/>
                        <a:pt x="185" y="112"/>
                        <a:pt x="185" y="112"/>
                      </a:cubicBezTo>
                      <a:cubicBezTo>
                        <a:pt x="185" y="112"/>
                        <a:pt x="183" y="112"/>
                        <a:pt x="179" y="113"/>
                      </a:cubicBezTo>
                      <a:cubicBezTo>
                        <a:pt x="177" y="114"/>
                        <a:pt x="177" y="115"/>
                        <a:pt x="177" y="115"/>
                      </a:cubicBezTo>
                      <a:cubicBezTo>
                        <a:pt x="177" y="115"/>
                        <a:pt x="177" y="115"/>
                        <a:pt x="177" y="115"/>
                      </a:cubicBezTo>
                      <a:cubicBezTo>
                        <a:pt x="174" y="115"/>
                        <a:pt x="174" y="115"/>
                        <a:pt x="174" y="115"/>
                      </a:cubicBezTo>
                      <a:cubicBezTo>
                        <a:pt x="169" y="114"/>
                        <a:pt x="169" y="114"/>
                        <a:pt x="169" y="114"/>
                      </a:cubicBezTo>
                      <a:cubicBezTo>
                        <a:pt x="165" y="114"/>
                        <a:pt x="165" y="114"/>
                        <a:pt x="165" y="114"/>
                      </a:cubicBezTo>
                      <a:cubicBezTo>
                        <a:pt x="163" y="110"/>
                        <a:pt x="163" y="110"/>
                        <a:pt x="163" y="110"/>
                      </a:cubicBezTo>
                      <a:cubicBezTo>
                        <a:pt x="160" y="109"/>
                        <a:pt x="160" y="109"/>
                        <a:pt x="160" y="109"/>
                      </a:cubicBezTo>
                      <a:cubicBezTo>
                        <a:pt x="157" y="105"/>
                        <a:pt x="157" y="105"/>
                        <a:pt x="157" y="105"/>
                      </a:cubicBezTo>
                      <a:cubicBezTo>
                        <a:pt x="153" y="104"/>
                        <a:pt x="153" y="104"/>
                        <a:pt x="153" y="104"/>
                      </a:cubicBezTo>
                      <a:cubicBezTo>
                        <a:pt x="151" y="101"/>
                        <a:pt x="151" y="101"/>
                        <a:pt x="151" y="101"/>
                      </a:cubicBezTo>
                      <a:cubicBezTo>
                        <a:pt x="146" y="101"/>
                        <a:pt x="146" y="101"/>
                        <a:pt x="146" y="101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142" y="97"/>
                        <a:pt x="142" y="97"/>
                        <a:pt x="142" y="97"/>
                      </a:cubicBezTo>
                      <a:cubicBezTo>
                        <a:pt x="139" y="97"/>
                        <a:pt x="139" y="97"/>
                        <a:pt x="139" y="97"/>
                      </a:cubicBezTo>
                      <a:cubicBezTo>
                        <a:pt x="135" y="98"/>
                        <a:pt x="135" y="98"/>
                        <a:pt x="135" y="98"/>
                      </a:cubicBezTo>
                      <a:cubicBezTo>
                        <a:pt x="128" y="100"/>
                        <a:pt x="128" y="100"/>
                        <a:pt x="128" y="100"/>
                      </a:cubicBezTo>
                      <a:cubicBezTo>
                        <a:pt x="124" y="97"/>
                        <a:pt x="124" y="97"/>
                        <a:pt x="124" y="97"/>
                      </a:cubicBezTo>
                      <a:cubicBezTo>
                        <a:pt x="123" y="96"/>
                        <a:pt x="123" y="96"/>
                        <a:pt x="123" y="96"/>
                      </a:cubicBezTo>
                      <a:cubicBezTo>
                        <a:pt x="119" y="93"/>
                        <a:pt x="119" y="93"/>
                        <a:pt x="119" y="93"/>
                      </a:cubicBezTo>
                      <a:cubicBezTo>
                        <a:pt x="117" y="87"/>
                        <a:pt x="117" y="87"/>
                        <a:pt x="117" y="87"/>
                      </a:cubicBezTo>
                      <a:cubicBezTo>
                        <a:pt x="117" y="87"/>
                        <a:pt x="113" y="90"/>
                        <a:pt x="112" y="90"/>
                      </a:cubicBezTo>
                      <a:cubicBezTo>
                        <a:pt x="112" y="90"/>
                        <a:pt x="109" y="95"/>
                        <a:pt x="109" y="95"/>
                      </a:cubicBezTo>
                      <a:cubicBezTo>
                        <a:pt x="108" y="99"/>
                        <a:pt x="108" y="99"/>
                        <a:pt x="108" y="99"/>
                      </a:cubicBezTo>
                      <a:cubicBezTo>
                        <a:pt x="102" y="97"/>
                        <a:pt x="102" y="97"/>
                        <a:pt x="102" y="97"/>
                      </a:cubicBezTo>
                      <a:cubicBezTo>
                        <a:pt x="102" y="97"/>
                        <a:pt x="99" y="101"/>
                        <a:pt x="99" y="102"/>
                      </a:cubicBezTo>
                      <a:cubicBezTo>
                        <a:pt x="98" y="102"/>
                        <a:pt x="94" y="100"/>
                        <a:pt x="94" y="100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8" y="100"/>
                        <a:pt x="82" y="100"/>
                        <a:pt x="81" y="99"/>
                      </a:cubicBezTo>
                      <a:cubicBezTo>
                        <a:pt x="80" y="99"/>
                        <a:pt x="80" y="100"/>
                        <a:pt x="80" y="100"/>
                      </a:cubicBezTo>
                      <a:cubicBezTo>
                        <a:pt x="75" y="101"/>
                        <a:pt x="75" y="101"/>
                        <a:pt x="75" y="101"/>
                      </a:cubicBezTo>
                      <a:cubicBezTo>
                        <a:pt x="69" y="102"/>
                        <a:pt x="69" y="102"/>
                        <a:pt x="69" y="102"/>
                      </a:cubicBezTo>
                      <a:cubicBezTo>
                        <a:pt x="69" y="102"/>
                        <a:pt x="68" y="106"/>
                        <a:pt x="67" y="107"/>
                      </a:cubicBezTo>
                      <a:cubicBezTo>
                        <a:pt x="66" y="107"/>
                        <a:pt x="63" y="104"/>
                        <a:pt x="62" y="103"/>
                      </a:cubicBezTo>
                      <a:cubicBezTo>
                        <a:pt x="62" y="102"/>
                        <a:pt x="59" y="101"/>
                        <a:pt x="59" y="101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55" y="104"/>
                        <a:pt x="48" y="105"/>
                        <a:pt x="47" y="105"/>
                      </a:cubicBezTo>
                      <a:cubicBezTo>
                        <a:pt x="46" y="105"/>
                        <a:pt x="41" y="107"/>
                        <a:pt x="41" y="107"/>
                      </a:cubicBezTo>
                      <a:cubicBezTo>
                        <a:pt x="34" y="106"/>
                        <a:pt x="34" y="106"/>
                        <a:pt x="34" y="106"/>
                      </a:cubicBezTo>
                      <a:cubicBezTo>
                        <a:pt x="31" y="109"/>
                        <a:pt x="31" y="109"/>
                        <a:pt x="31" y="109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cubicBezTo>
                        <a:pt x="19" y="118"/>
                        <a:pt x="19" y="118"/>
                        <a:pt x="19" y="118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4" y="122"/>
                        <a:pt x="14" y="122"/>
                        <a:pt x="14" y="122"/>
                      </a:cubicBezTo>
                      <a:cubicBezTo>
                        <a:pt x="13" y="128"/>
                        <a:pt x="13" y="128"/>
                        <a:pt x="13" y="128"/>
                      </a:cubicBezTo>
                      <a:cubicBezTo>
                        <a:pt x="13" y="128"/>
                        <a:pt x="10" y="129"/>
                        <a:pt x="8" y="129"/>
                      </a:cubicBezTo>
                      <a:cubicBezTo>
                        <a:pt x="7" y="130"/>
                        <a:pt x="9" y="131"/>
                        <a:pt x="9" y="131"/>
                      </a:cubicBezTo>
                      <a:cubicBezTo>
                        <a:pt x="8" y="134"/>
                        <a:pt x="8" y="134"/>
                        <a:pt x="8" y="134"/>
                      </a:cubicBezTo>
                      <a:cubicBezTo>
                        <a:pt x="8" y="134"/>
                        <a:pt x="7" y="133"/>
                        <a:pt x="7" y="133"/>
                      </a:cubicBezTo>
                      <a:cubicBezTo>
                        <a:pt x="7" y="133"/>
                        <a:pt x="6" y="130"/>
                        <a:pt x="5" y="128"/>
                      </a:cubicBezTo>
                      <a:cubicBezTo>
                        <a:pt x="3" y="126"/>
                        <a:pt x="1" y="117"/>
                        <a:pt x="1" y="117"/>
                      </a:cubicBezTo>
                      <a:cubicBezTo>
                        <a:pt x="3" y="113"/>
                        <a:pt x="3" y="113"/>
                        <a:pt x="3" y="113"/>
                      </a:cubicBezTo>
                      <a:cubicBezTo>
                        <a:pt x="3" y="113"/>
                        <a:pt x="3" y="109"/>
                        <a:pt x="3" y="108"/>
                      </a:cubicBezTo>
                      <a:cubicBezTo>
                        <a:pt x="2" y="106"/>
                        <a:pt x="1" y="97"/>
                        <a:pt x="1" y="97"/>
                      </a:cubicBezTo>
                      <a:cubicBezTo>
                        <a:pt x="1" y="97"/>
                        <a:pt x="0" y="93"/>
                        <a:pt x="0" y="92"/>
                      </a:cubicBezTo>
                      <a:cubicBezTo>
                        <a:pt x="0" y="91"/>
                        <a:pt x="7" y="83"/>
                        <a:pt x="7" y="83"/>
                      </a:cubicBezTo>
                      <a:cubicBezTo>
                        <a:pt x="7" y="82"/>
                        <a:pt x="8" y="74"/>
                        <a:pt x="8" y="74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1" y="47"/>
                        <a:pt x="12" y="47"/>
                      </a:cubicBezTo>
                      <a:cubicBezTo>
                        <a:pt x="13" y="46"/>
                        <a:pt x="19" y="45"/>
                        <a:pt x="19" y="4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61">
                  <a:extLst>
                    <a:ext uri="{FF2B5EF4-FFF2-40B4-BE49-F238E27FC236}">
                      <a16:creationId xmlns:a16="http://schemas.microsoft.com/office/drawing/2014/main" id="{4D0883DC-0ADE-4C9F-9C87-E84D22A393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5002" y="3399175"/>
                  <a:ext cx="359514" cy="307906"/>
                </a:xfrm>
                <a:custGeom>
                  <a:avLst/>
                  <a:gdLst>
                    <a:gd name="T0" fmla="*/ 132 w 158"/>
                    <a:gd name="T1" fmla="*/ 9 h 139"/>
                    <a:gd name="T2" fmla="*/ 138 w 158"/>
                    <a:gd name="T3" fmla="*/ 25 h 139"/>
                    <a:gd name="T4" fmla="*/ 135 w 158"/>
                    <a:gd name="T5" fmla="*/ 42 h 139"/>
                    <a:gd name="T6" fmla="*/ 151 w 158"/>
                    <a:gd name="T7" fmla="*/ 49 h 139"/>
                    <a:gd name="T8" fmla="*/ 152 w 158"/>
                    <a:gd name="T9" fmla="*/ 59 h 139"/>
                    <a:gd name="T10" fmla="*/ 149 w 158"/>
                    <a:gd name="T11" fmla="*/ 65 h 139"/>
                    <a:gd name="T12" fmla="*/ 151 w 158"/>
                    <a:gd name="T13" fmla="*/ 79 h 139"/>
                    <a:gd name="T14" fmla="*/ 141 w 158"/>
                    <a:gd name="T15" fmla="*/ 85 h 139"/>
                    <a:gd name="T16" fmla="*/ 135 w 158"/>
                    <a:gd name="T17" fmla="*/ 87 h 139"/>
                    <a:gd name="T18" fmla="*/ 140 w 158"/>
                    <a:gd name="T19" fmla="*/ 93 h 139"/>
                    <a:gd name="T20" fmla="*/ 138 w 158"/>
                    <a:gd name="T21" fmla="*/ 97 h 139"/>
                    <a:gd name="T22" fmla="*/ 129 w 158"/>
                    <a:gd name="T23" fmla="*/ 103 h 139"/>
                    <a:gd name="T24" fmla="*/ 121 w 158"/>
                    <a:gd name="T25" fmla="*/ 115 h 139"/>
                    <a:gd name="T26" fmla="*/ 125 w 158"/>
                    <a:gd name="T27" fmla="*/ 129 h 139"/>
                    <a:gd name="T28" fmla="*/ 126 w 158"/>
                    <a:gd name="T29" fmla="*/ 137 h 139"/>
                    <a:gd name="T30" fmla="*/ 118 w 158"/>
                    <a:gd name="T31" fmla="*/ 139 h 139"/>
                    <a:gd name="T32" fmla="*/ 114 w 158"/>
                    <a:gd name="T33" fmla="*/ 138 h 139"/>
                    <a:gd name="T34" fmla="*/ 113 w 158"/>
                    <a:gd name="T35" fmla="*/ 137 h 139"/>
                    <a:gd name="T36" fmla="*/ 113 w 158"/>
                    <a:gd name="T37" fmla="*/ 137 h 139"/>
                    <a:gd name="T38" fmla="*/ 113 w 158"/>
                    <a:gd name="T39" fmla="*/ 137 h 139"/>
                    <a:gd name="T40" fmla="*/ 112 w 158"/>
                    <a:gd name="T41" fmla="*/ 137 h 139"/>
                    <a:gd name="T42" fmla="*/ 99 w 158"/>
                    <a:gd name="T43" fmla="*/ 129 h 139"/>
                    <a:gd name="T44" fmla="*/ 87 w 158"/>
                    <a:gd name="T45" fmla="*/ 116 h 139"/>
                    <a:gd name="T46" fmla="*/ 68 w 158"/>
                    <a:gd name="T47" fmla="*/ 100 h 139"/>
                    <a:gd name="T48" fmla="*/ 56 w 158"/>
                    <a:gd name="T49" fmla="*/ 89 h 139"/>
                    <a:gd name="T50" fmla="*/ 43 w 158"/>
                    <a:gd name="T51" fmla="*/ 79 h 139"/>
                    <a:gd name="T52" fmla="*/ 31 w 158"/>
                    <a:gd name="T53" fmla="*/ 68 h 139"/>
                    <a:gd name="T54" fmla="*/ 23 w 158"/>
                    <a:gd name="T55" fmla="*/ 54 h 139"/>
                    <a:gd name="T56" fmla="*/ 14 w 158"/>
                    <a:gd name="T57" fmla="*/ 43 h 139"/>
                    <a:gd name="T58" fmla="*/ 5 w 158"/>
                    <a:gd name="T59" fmla="*/ 36 h 139"/>
                    <a:gd name="T60" fmla="*/ 1 w 158"/>
                    <a:gd name="T61" fmla="*/ 20 h 139"/>
                    <a:gd name="T62" fmla="*/ 2 w 158"/>
                    <a:gd name="T63" fmla="*/ 10 h 139"/>
                    <a:gd name="T64" fmla="*/ 8 w 158"/>
                    <a:gd name="T65" fmla="*/ 7 h 139"/>
                    <a:gd name="T66" fmla="*/ 23 w 158"/>
                    <a:gd name="T67" fmla="*/ 13 h 139"/>
                    <a:gd name="T68" fmla="*/ 35 w 158"/>
                    <a:gd name="T69" fmla="*/ 4 h 139"/>
                    <a:gd name="T70" fmla="*/ 48 w 158"/>
                    <a:gd name="T71" fmla="*/ 2 h 139"/>
                    <a:gd name="T72" fmla="*/ 61 w 158"/>
                    <a:gd name="T73" fmla="*/ 4 h 139"/>
                    <a:gd name="T74" fmla="*/ 80 w 158"/>
                    <a:gd name="T75" fmla="*/ 6 h 139"/>
                    <a:gd name="T76" fmla="*/ 90 w 158"/>
                    <a:gd name="T77" fmla="*/ 3 h 139"/>
                    <a:gd name="T78" fmla="*/ 97 w 158"/>
                    <a:gd name="T79" fmla="*/ 2 h 139"/>
                    <a:gd name="T80" fmla="*/ 98 w 158"/>
                    <a:gd name="T81" fmla="*/ 2 h 139"/>
                    <a:gd name="T82" fmla="*/ 98 w 158"/>
                    <a:gd name="T83" fmla="*/ 2 h 139"/>
                    <a:gd name="T84" fmla="*/ 99 w 158"/>
                    <a:gd name="T85" fmla="*/ 2 h 139"/>
                    <a:gd name="T86" fmla="*/ 99 w 158"/>
                    <a:gd name="T87" fmla="*/ 2 h 139"/>
                    <a:gd name="T88" fmla="*/ 99 w 158"/>
                    <a:gd name="T89" fmla="*/ 2 h 139"/>
                    <a:gd name="T90" fmla="*/ 100 w 158"/>
                    <a:gd name="T91" fmla="*/ 1 h 139"/>
                    <a:gd name="T92" fmla="*/ 100 w 158"/>
                    <a:gd name="T93" fmla="*/ 1 h 139"/>
                    <a:gd name="T94" fmla="*/ 100 w 158"/>
                    <a:gd name="T95" fmla="*/ 1 h 139"/>
                    <a:gd name="T96" fmla="*/ 100 w 158"/>
                    <a:gd name="T97" fmla="*/ 1 h 139"/>
                    <a:gd name="T98" fmla="*/ 100 w 158"/>
                    <a:gd name="T99" fmla="*/ 1 h 139"/>
                    <a:gd name="T100" fmla="*/ 103 w 158"/>
                    <a:gd name="T101" fmla="*/ 4 h 139"/>
                    <a:gd name="T102" fmla="*/ 117 w 158"/>
                    <a:gd name="T103" fmla="*/ 8 h 139"/>
                    <a:gd name="T104" fmla="*/ 130 w 158"/>
                    <a:gd name="T105" fmla="*/ 12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8" h="139">
                      <a:moveTo>
                        <a:pt x="145" y="83"/>
                      </a:moveTo>
                      <a:cubicBezTo>
                        <a:pt x="146" y="83"/>
                        <a:pt x="146" y="83"/>
                        <a:pt x="146" y="83"/>
                      </a:cubicBezTo>
                      <a:cubicBezTo>
                        <a:pt x="146" y="83"/>
                        <a:pt x="146" y="83"/>
                        <a:pt x="146" y="83"/>
                      </a:cubicBezTo>
                      <a:cubicBezTo>
                        <a:pt x="145" y="83"/>
                        <a:pt x="145" y="83"/>
                        <a:pt x="145" y="83"/>
                      </a:cubicBezTo>
                      <a:close/>
                      <a:moveTo>
                        <a:pt x="132" y="9"/>
                      </a:moveTo>
                      <a:cubicBezTo>
                        <a:pt x="132" y="9"/>
                        <a:pt x="132" y="9"/>
                        <a:pt x="132" y="9"/>
                      </a:cubicBezTo>
                      <a:cubicBezTo>
                        <a:pt x="138" y="10"/>
                        <a:pt x="138" y="10"/>
                        <a:pt x="138" y="10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4"/>
                        <a:pt x="141" y="14"/>
                        <a:pt x="141" y="14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21"/>
                        <a:pt x="141" y="21"/>
                        <a:pt x="141" y="21"/>
                      </a:cubicBezTo>
                      <a:cubicBezTo>
                        <a:pt x="138" y="25"/>
                        <a:pt x="138" y="25"/>
                        <a:pt x="138" y="25"/>
                      </a:cubicBezTo>
                      <a:cubicBezTo>
                        <a:pt x="138" y="25"/>
                        <a:pt x="137" y="28"/>
                        <a:pt x="137" y="28"/>
                      </a:cubicBezTo>
                      <a:cubicBezTo>
                        <a:pt x="137" y="29"/>
                        <a:pt x="136" y="31"/>
                        <a:pt x="136" y="31"/>
                      </a:cubicBezTo>
                      <a:cubicBezTo>
                        <a:pt x="136" y="31"/>
                        <a:pt x="134" y="30"/>
                        <a:pt x="135" y="33"/>
                      </a:cubicBezTo>
                      <a:cubicBezTo>
                        <a:pt x="135" y="36"/>
                        <a:pt x="136" y="35"/>
                        <a:pt x="136" y="36"/>
                      </a:cubicBezTo>
                      <a:cubicBezTo>
                        <a:pt x="136" y="37"/>
                        <a:pt x="136" y="39"/>
                        <a:pt x="136" y="40"/>
                      </a:cubicBezTo>
                      <a:cubicBezTo>
                        <a:pt x="135" y="41"/>
                        <a:pt x="136" y="41"/>
                        <a:pt x="135" y="42"/>
                      </a:cubicBezTo>
                      <a:cubicBezTo>
                        <a:pt x="135" y="43"/>
                        <a:pt x="137" y="44"/>
                        <a:pt x="139" y="44"/>
                      </a:cubicBezTo>
                      <a:cubicBezTo>
                        <a:pt x="141" y="45"/>
                        <a:pt x="141" y="44"/>
                        <a:pt x="142" y="44"/>
                      </a:cubicBezTo>
                      <a:cubicBezTo>
                        <a:pt x="143" y="44"/>
                        <a:pt x="144" y="45"/>
                        <a:pt x="145" y="45"/>
                      </a:cubicBezTo>
                      <a:cubicBezTo>
                        <a:pt x="146" y="46"/>
                        <a:pt x="146" y="46"/>
                        <a:pt x="146" y="47"/>
                      </a:cubicBezTo>
                      <a:cubicBezTo>
                        <a:pt x="147" y="48"/>
                        <a:pt x="148" y="49"/>
                        <a:pt x="149" y="50"/>
                      </a:cubicBezTo>
                      <a:cubicBezTo>
                        <a:pt x="150" y="50"/>
                        <a:pt x="150" y="49"/>
                        <a:pt x="151" y="49"/>
                      </a:cubicBezTo>
                      <a:cubicBezTo>
                        <a:pt x="151" y="50"/>
                        <a:pt x="152" y="51"/>
                        <a:pt x="153" y="51"/>
                      </a:cubicBezTo>
                      <a:cubicBezTo>
                        <a:pt x="153" y="52"/>
                        <a:pt x="154" y="53"/>
                        <a:pt x="155" y="53"/>
                      </a:cubicBezTo>
                      <a:cubicBezTo>
                        <a:pt x="155" y="53"/>
                        <a:pt x="157" y="54"/>
                        <a:pt x="157" y="54"/>
                      </a:cubicBezTo>
                      <a:cubicBezTo>
                        <a:pt x="158" y="55"/>
                        <a:pt x="157" y="56"/>
                        <a:pt x="157" y="56"/>
                      </a:cubicBezTo>
                      <a:cubicBezTo>
                        <a:pt x="156" y="56"/>
                        <a:pt x="156" y="58"/>
                        <a:pt x="155" y="58"/>
                      </a:cubicBezTo>
                      <a:cubicBezTo>
                        <a:pt x="155" y="58"/>
                        <a:pt x="152" y="59"/>
                        <a:pt x="152" y="59"/>
                      </a:cubicBezTo>
                      <a:cubicBezTo>
                        <a:pt x="151" y="59"/>
                        <a:pt x="150" y="59"/>
                        <a:pt x="149" y="59"/>
                      </a:cubicBezTo>
                      <a:cubicBezTo>
                        <a:pt x="148" y="59"/>
                        <a:pt x="147" y="59"/>
                        <a:pt x="146" y="58"/>
                      </a:cubicBezTo>
                      <a:cubicBezTo>
                        <a:pt x="145" y="58"/>
                        <a:pt x="145" y="58"/>
                        <a:pt x="144" y="58"/>
                      </a:cubicBezTo>
                      <a:cubicBezTo>
                        <a:pt x="144" y="59"/>
                        <a:pt x="144" y="61"/>
                        <a:pt x="144" y="61"/>
                      </a:cubicBezTo>
                      <a:cubicBezTo>
                        <a:pt x="144" y="61"/>
                        <a:pt x="145" y="62"/>
                        <a:pt x="146" y="63"/>
                      </a:cubicBezTo>
                      <a:cubicBezTo>
                        <a:pt x="146" y="63"/>
                        <a:pt x="148" y="65"/>
                        <a:pt x="149" y="65"/>
                      </a:cubicBezTo>
                      <a:cubicBezTo>
                        <a:pt x="149" y="65"/>
                        <a:pt x="150" y="66"/>
                        <a:pt x="151" y="67"/>
                      </a:cubicBezTo>
                      <a:cubicBezTo>
                        <a:pt x="152" y="69"/>
                        <a:pt x="152" y="70"/>
                        <a:pt x="152" y="70"/>
                      </a:cubicBezTo>
                      <a:cubicBezTo>
                        <a:pt x="157" y="74"/>
                        <a:pt x="157" y="74"/>
                        <a:pt x="157" y="74"/>
                      </a:cubicBezTo>
                      <a:cubicBezTo>
                        <a:pt x="157" y="74"/>
                        <a:pt x="157" y="75"/>
                        <a:pt x="157" y="78"/>
                      </a:cubicBezTo>
                      <a:cubicBezTo>
                        <a:pt x="157" y="82"/>
                        <a:pt x="156" y="80"/>
                        <a:pt x="155" y="80"/>
                      </a:cubicBezTo>
                      <a:cubicBezTo>
                        <a:pt x="154" y="80"/>
                        <a:pt x="153" y="80"/>
                        <a:pt x="151" y="79"/>
                      </a:cubicBezTo>
                      <a:cubicBezTo>
                        <a:pt x="150" y="79"/>
                        <a:pt x="150" y="79"/>
                        <a:pt x="150" y="79"/>
                      </a:cubicBezTo>
                      <a:cubicBezTo>
                        <a:pt x="148" y="82"/>
                        <a:pt x="148" y="82"/>
                        <a:pt x="148" y="82"/>
                      </a:cubicBezTo>
                      <a:cubicBezTo>
                        <a:pt x="148" y="82"/>
                        <a:pt x="146" y="82"/>
                        <a:pt x="145" y="83"/>
                      </a:cubicBezTo>
                      <a:cubicBezTo>
                        <a:pt x="144" y="83"/>
                        <a:pt x="144" y="83"/>
                        <a:pt x="144" y="83"/>
                      </a:cubicBezTo>
                      <a:cubicBezTo>
                        <a:pt x="144" y="83"/>
                        <a:pt x="142" y="84"/>
                        <a:pt x="142" y="84"/>
                      </a:cubicBezTo>
                      <a:cubicBezTo>
                        <a:pt x="142" y="84"/>
                        <a:pt x="141" y="85"/>
                        <a:pt x="141" y="85"/>
                      </a:cubicBezTo>
                      <a:cubicBezTo>
                        <a:pt x="140" y="85"/>
                        <a:pt x="140" y="85"/>
                        <a:pt x="140" y="85"/>
                      </a:cubicBezTo>
                      <a:cubicBezTo>
                        <a:pt x="139" y="84"/>
                        <a:pt x="139" y="84"/>
                        <a:pt x="139" y="84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5"/>
                        <a:pt x="136" y="85"/>
                        <a:pt x="136" y="85"/>
                      </a:cubicBezTo>
                      <a:cubicBezTo>
                        <a:pt x="135" y="86"/>
                        <a:pt x="135" y="86"/>
                        <a:pt x="135" y="86"/>
                      </a:cubicBezTo>
                      <a:cubicBezTo>
                        <a:pt x="135" y="86"/>
                        <a:pt x="135" y="87"/>
                        <a:pt x="135" y="87"/>
                      </a:cubicBezTo>
                      <a:cubicBezTo>
                        <a:pt x="135" y="87"/>
                        <a:pt x="137" y="87"/>
                        <a:pt x="137" y="87"/>
                      </a:cubicBezTo>
                      <a:cubicBezTo>
                        <a:pt x="137" y="89"/>
                        <a:pt x="137" y="89"/>
                        <a:pt x="137" y="89"/>
                      </a:cubicBezTo>
                      <a:cubicBezTo>
                        <a:pt x="137" y="89"/>
                        <a:pt x="137" y="89"/>
                        <a:pt x="138" y="89"/>
                      </a:cubicBezTo>
                      <a:cubicBezTo>
                        <a:pt x="138" y="89"/>
                        <a:pt x="139" y="90"/>
                        <a:pt x="139" y="90"/>
                      </a:cubicBezTo>
                      <a:cubicBezTo>
                        <a:pt x="140" y="91"/>
                        <a:pt x="140" y="91"/>
                        <a:pt x="140" y="91"/>
                      </a:cubicBezTo>
                      <a:cubicBezTo>
                        <a:pt x="140" y="93"/>
                        <a:pt x="140" y="93"/>
                        <a:pt x="140" y="93"/>
                      </a:cubicBezTo>
                      <a:cubicBezTo>
                        <a:pt x="142" y="94"/>
                        <a:pt x="142" y="94"/>
                        <a:pt x="142" y="94"/>
                      </a:cubicBezTo>
                      <a:cubicBezTo>
                        <a:pt x="142" y="96"/>
                        <a:pt x="142" y="96"/>
                        <a:pt x="142" y="96"/>
                      </a:cubicBezTo>
                      <a:cubicBezTo>
                        <a:pt x="141" y="97"/>
                        <a:pt x="141" y="97"/>
                        <a:pt x="141" y="97"/>
                      </a:cubicBezTo>
                      <a:cubicBezTo>
                        <a:pt x="140" y="98"/>
                        <a:pt x="140" y="98"/>
                        <a:pt x="140" y="98"/>
                      </a:cubicBezTo>
                      <a:cubicBezTo>
                        <a:pt x="138" y="98"/>
                        <a:pt x="138" y="98"/>
                        <a:pt x="138" y="98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7" y="95"/>
                        <a:pt x="137" y="95"/>
                        <a:pt x="137" y="95"/>
                      </a:cubicBezTo>
                      <a:cubicBezTo>
                        <a:pt x="136" y="94"/>
                        <a:pt x="136" y="94"/>
                        <a:pt x="136" y="94"/>
                      </a:cubicBezTo>
                      <a:cubicBezTo>
                        <a:pt x="133" y="95"/>
                        <a:pt x="133" y="95"/>
                        <a:pt x="133" y="95"/>
                      </a:cubicBezTo>
                      <a:cubicBezTo>
                        <a:pt x="133" y="97"/>
                        <a:pt x="133" y="97"/>
                        <a:pt x="133" y="97"/>
                      </a:cubicBezTo>
                      <a:cubicBezTo>
                        <a:pt x="128" y="101"/>
                        <a:pt x="128" y="101"/>
                        <a:pt x="128" y="101"/>
                      </a:cubicBezTo>
                      <a:cubicBezTo>
                        <a:pt x="129" y="103"/>
                        <a:pt x="129" y="103"/>
                        <a:pt x="129" y="103"/>
                      </a:cubicBezTo>
                      <a:cubicBezTo>
                        <a:pt x="127" y="105"/>
                        <a:pt x="127" y="105"/>
                        <a:pt x="127" y="105"/>
                      </a:cubicBezTo>
                      <a:cubicBezTo>
                        <a:pt x="127" y="108"/>
                        <a:pt x="127" y="108"/>
                        <a:pt x="127" y="108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3"/>
                        <a:pt x="128" y="113"/>
                        <a:pt x="128" y="113"/>
                      </a:cubicBezTo>
                      <a:cubicBezTo>
                        <a:pt x="124" y="114"/>
                        <a:pt x="124" y="114"/>
                        <a:pt x="124" y="114"/>
                      </a:cubicBezTo>
                      <a:cubicBezTo>
                        <a:pt x="121" y="115"/>
                        <a:pt x="121" y="115"/>
                        <a:pt x="121" y="115"/>
                      </a:cubicBezTo>
                      <a:cubicBezTo>
                        <a:pt x="121" y="118"/>
                        <a:pt x="121" y="118"/>
                        <a:pt x="121" y="118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4" y="123"/>
                        <a:pt x="124" y="123"/>
                        <a:pt x="124" y="123"/>
                      </a:cubicBezTo>
                      <a:cubicBezTo>
                        <a:pt x="123" y="124"/>
                        <a:pt x="123" y="124"/>
                        <a:pt x="123" y="124"/>
                      </a:cubicBezTo>
                      <a:cubicBezTo>
                        <a:pt x="122" y="125"/>
                        <a:pt x="122" y="125"/>
                        <a:pt x="122" y="125"/>
                      </a:cubicBezTo>
                      <a:cubicBezTo>
                        <a:pt x="125" y="129"/>
                        <a:pt x="125" y="129"/>
                        <a:pt x="125" y="129"/>
                      </a:cubicBezTo>
                      <a:cubicBezTo>
                        <a:pt x="126" y="130"/>
                        <a:pt x="126" y="130"/>
                        <a:pt x="126" y="130"/>
                      </a:cubicBezTo>
                      <a:cubicBezTo>
                        <a:pt x="128" y="130"/>
                        <a:pt x="128" y="130"/>
                        <a:pt x="128" y="130"/>
                      </a:cubicBezTo>
                      <a:cubicBezTo>
                        <a:pt x="128" y="132"/>
                        <a:pt x="128" y="132"/>
                        <a:pt x="128" y="132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28" y="135"/>
                        <a:pt x="128" y="135"/>
                        <a:pt x="128" y="135"/>
                      </a:cubicBezTo>
                      <a:cubicBezTo>
                        <a:pt x="126" y="137"/>
                        <a:pt x="126" y="137"/>
                        <a:pt x="126" y="137"/>
                      </a:cubicBezTo>
                      <a:cubicBezTo>
                        <a:pt x="127" y="139"/>
                        <a:pt x="127" y="139"/>
                        <a:pt x="127" y="139"/>
                      </a:cubicBezTo>
                      <a:cubicBezTo>
                        <a:pt x="125" y="138"/>
                        <a:pt x="125" y="138"/>
                        <a:pt x="125" y="138"/>
                      </a:cubicBezTo>
                      <a:cubicBezTo>
                        <a:pt x="124" y="139"/>
                        <a:pt x="124" y="139"/>
                        <a:pt x="124" y="139"/>
                      </a:cubicBezTo>
                      <a:cubicBezTo>
                        <a:pt x="124" y="139"/>
                        <a:pt x="124" y="139"/>
                        <a:pt x="124" y="139"/>
                      </a:cubicBezTo>
                      <a:cubicBezTo>
                        <a:pt x="121" y="138"/>
                        <a:pt x="121" y="138"/>
                        <a:pt x="121" y="138"/>
                      </a:cubicBezTo>
                      <a:cubicBezTo>
                        <a:pt x="121" y="138"/>
                        <a:pt x="119" y="139"/>
                        <a:pt x="118" y="139"/>
                      </a:cubicBezTo>
                      <a:cubicBezTo>
                        <a:pt x="118" y="139"/>
                        <a:pt x="117" y="139"/>
                        <a:pt x="117" y="139"/>
                      </a:cubicBezTo>
                      <a:cubicBezTo>
                        <a:pt x="117" y="139"/>
                        <a:pt x="115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06" y="134"/>
                        <a:pt x="106" y="134"/>
                        <a:pt x="106" y="134"/>
                      </a:cubicBezTo>
                      <a:cubicBezTo>
                        <a:pt x="101" y="131"/>
                        <a:pt x="101" y="131"/>
                        <a:pt x="101" y="131"/>
                      </a:cubicBezTo>
                      <a:cubicBezTo>
                        <a:pt x="99" y="129"/>
                        <a:pt x="99" y="129"/>
                        <a:pt x="99" y="129"/>
                      </a:cubicBezTo>
                      <a:cubicBezTo>
                        <a:pt x="98" y="125"/>
                        <a:pt x="98" y="125"/>
                        <a:pt x="98" y="125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93" y="121"/>
                        <a:pt x="87" y="126"/>
                        <a:pt x="89" y="120"/>
                      </a:cubicBezTo>
                      <a:cubicBezTo>
                        <a:pt x="89" y="120"/>
                        <a:pt x="89" y="119"/>
                        <a:pt x="89" y="119"/>
                      </a:cubicBezTo>
                      <a:cubicBezTo>
                        <a:pt x="89" y="119"/>
                        <a:pt x="89" y="119"/>
                        <a:pt x="89" y="119"/>
                      </a:cubicBezTo>
                      <a:cubicBezTo>
                        <a:pt x="89" y="118"/>
                        <a:pt x="87" y="116"/>
                        <a:pt x="87" y="116"/>
                      </a:cubicBezTo>
                      <a:cubicBezTo>
                        <a:pt x="81" y="113"/>
                        <a:pt x="80" y="110"/>
                        <a:pt x="77" y="109"/>
                      </a:cubicBezTo>
                      <a:cubicBezTo>
                        <a:pt x="76" y="109"/>
                        <a:pt x="76" y="109"/>
                        <a:pt x="76" y="109"/>
                      </a:cubicBezTo>
                      <a:cubicBezTo>
                        <a:pt x="72" y="105"/>
                        <a:pt x="72" y="105"/>
                        <a:pt x="72" y="105"/>
                      </a:cubicBezTo>
                      <a:cubicBezTo>
                        <a:pt x="70" y="104"/>
                        <a:pt x="70" y="104"/>
                        <a:pt x="70" y="104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68" y="100"/>
                        <a:pt x="68" y="100"/>
                        <a:pt x="68" y="100"/>
                      </a:cubicBezTo>
                      <a:cubicBezTo>
                        <a:pt x="67" y="96"/>
                        <a:pt x="67" y="96"/>
                        <a:pt x="67" y="96"/>
                      </a:cubicBezTo>
                      <a:cubicBezTo>
                        <a:pt x="67" y="96"/>
                        <a:pt x="67" y="96"/>
                        <a:pt x="67" y="96"/>
                      </a:cubicBezTo>
                      <a:cubicBezTo>
                        <a:pt x="67" y="96"/>
                        <a:pt x="63" y="95"/>
                        <a:pt x="61" y="94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57" y="90"/>
                        <a:pt x="57" y="90"/>
                        <a:pt x="57" y="90"/>
                      </a:cubicBezTo>
                      <a:cubicBezTo>
                        <a:pt x="56" y="89"/>
                        <a:pt x="56" y="89"/>
                        <a:pt x="56" y="89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52" y="86"/>
                        <a:pt x="52" y="86"/>
                        <a:pt x="52" y="86"/>
                      </a:cubicBezTo>
                      <a:cubicBezTo>
                        <a:pt x="47" y="84"/>
                        <a:pt x="47" y="84"/>
                        <a:pt x="47" y="84"/>
                      </a:cubicBezTo>
                      <a:cubicBezTo>
                        <a:pt x="46" y="82"/>
                        <a:pt x="46" y="82"/>
                        <a:pt x="46" y="82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43" y="79"/>
                        <a:pt x="43" y="79"/>
                        <a:pt x="43" y="79"/>
                      </a:cubicBezTo>
                      <a:cubicBezTo>
                        <a:pt x="40" y="78"/>
                        <a:pt x="40" y="78"/>
                        <a:pt x="40" y="78"/>
                      </a:cubicBezTo>
                      <a:cubicBezTo>
                        <a:pt x="39" y="76"/>
                        <a:pt x="39" y="76"/>
                        <a:pt x="39" y="76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2" y="69"/>
                        <a:pt x="32" y="69"/>
                        <a:pt x="32" y="69"/>
                      </a:cubicBez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28" y="64"/>
                        <a:pt x="28" y="64"/>
                        <a:pt x="28" y="64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2" y="53"/>
                        <a:pt x="21" y="53"/>
                        <a:pt x="21" y="52"/>
                      </a:cubicBezTo>
                      <a:cubicBezTo>
                        <a:pt x="20" y="52"/>
                        <a:pt x="18" y="51"/>
                        <a:pt x="19" y="50"/>
                      </a:cubicBezTo>
                      <a:cubicBezTo>
                        <a:pt x="19" y="49"/>
                        <a:pt x="18" y="48"/>
                        <a:pt x="18" y="46"/>
                      </a:cubicBezTo>
                      <a:cubicBezTo>
                        <a:pt x="18" y="45"/>
                        <a:pt x="18" y="44"/>
                        <a:pt x="17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4" y="43"/>
                        <a:pt x="14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4" y="41"/>
                        <a:pt x="14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0" y="35"/>
                        <a:pt x="8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5"/>
                        <a:pt x="5" y="36"/>
                        <a:pt x="5" y="36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1"/>
                        <a:pt x="2" y="29"/>
                      </a:cubicBezTo>
                      <a:cubicBezTo>
                        <a:pt x="4" y="27"/>
                        <a:pt x="2" y="26"/>
                        <a:pt x="2" y="26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1" y="13"/>
                        <a:pt x="1" y="11"/>
                      </a:cubicBezTo>
                      <a:cubicBezTo>
                        <a:pt x="1" y="11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8" y="7"/>
                        <a:pt x="8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2" y="16"/>
                        <a:pt x="23" y="16"/>
                      </a:cubicBezTo>
                      <a:cubicBezTo>
                        <a:pt x="23" y="15"/>
                        <a:pt x="23" y="13"/>
                        <a:pt x="23" y="13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4"/>
                        <a:pt x="38" y="5"/>
                        <a:pt x="39" y="5"/>
                      </a:cubicBezTo>
                      <a:cubicBezTo>
                        <a:pt x="39" y="5"/>
                        <a:pt x="40" y="5"/>
                        <a:pt x="40" y="5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9" y="7"/>
                        <a:pt x="79" y="7"/>
                        <a:pt x="80" y="6"/>
                      </a:cubicBezTo>
                      <a:cubicBezTo>
                        <a:pt x="80" y="6"/>
                        <a:pt x="83" y="6"/>
                        <a:pt x="83" y="6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6" y="5"/>
                        <a:pt x="88" y="5"/>
                        <a:pt x="88" y="5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1" y="3"/>
                        <a:pt x="91" y="3"/>
                        <a:pt x="92" y="3"/>
                      </a:cubicBezTo>
                      <a:cubicBezTo>
                        <a:pt x="93" y="3"/>
                        <a:pt x="94" y="2"/>
                        <a:pt x="94" y="2"/>
                      </a:cubicBezTo>
                      <a:cubicBezTo>
                        <a:pt x="94" y="2"/>
                        <a:pt x="95" y="3"/>
                        <a:pt x="95" y="3"/>
                      </a:cubicBezTo>
                      <a:cubicBezTo>
                        <a:pt x="95" y="3"/>
                        <a:pt x="96" y="2"/>
                        <a:pt x="97" y="2"/>
                      </a:cubicBezTo>
                      <a:cubicBezTo>
                        <a:pt x="97" y="2"/>
                        <a:pt x="97" y="2"/>
                        <a:pt x="97" y="2"/>
                      </a:cubicBezTo>
                      <a:cubicBezTo>
                        <a:pt x="97" y="2"/>
                        <a:pt x="97" y="2"/>
                        <a:pt x="97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1" y="3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4"/>
                        <a:pt x="106" y="3"/>
                        <a:pt x="107" y="3"/>
                      </a:cubicBezTo>
                      <a:cubicBezTo>
                        <a:pt x="109" y="3"/>
                        <a:pt x="110" y="3"/>
                        <a:pt x="111" y="3"/>
                      </a:cubicBezTo>
                      <a:cubicBezTo>
                        <a:pt x="113" y="3"/>
                        <a:pt x="114" y="5"/>
                        <a:pt x="114" y="5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8"/>
                        <a:pt x="118" y="10"/>
                        <a:pt x="118" y="11"/>
                      </a:cubicBezTo>
                      <a:cubicBezTo>
                        <a:pt x="119" y="12"/>
                        <a:pt x="119" y="13"/>
                        <a:pt x="119" y="13"/>
                      </a:cubicBezTo>
                      <a:cubicBezTo>
                        <a:pt x="119" y="13"/>
                        <a:pt x="119" y="13"/>
                        <a:pt x="119" y="13"/>
                      </a:cubicBezTo>
                      <a:cubicBezTo>
                        <a:pt x="120" y="13"/>
                        <a:pt x="127" y="16"/>
                        <a:pt x="128" y="16"/>
                      </a:cubicBezTo>
                      <a:cubicBezTo>
                        <a:pt x="128" y="16"/>
                        <a:pt x="129" y="16"/>
                        <a:pt x="129" y="16"/>
                      </a:cubicBezTo>
                      <a:cubicBezTo>
                        <a:pt x="129" y="14"/>
                        <a:pt x="128" y="13"/>
                        <a:pt x="130" y="12"/>
                      </a:cubicBezTo>
                      <a:cubicBezTo>
                        <a:pt x="131" y="12"/>
                        <a:pt x="132" y="14"/>
                        <a:pt x="132" y="12"/>
                      </a:cubicBezTo>
                      <a:cubicBezTo>
                        <a:pt x="132" y="10"/>
                        <a:pt x="133" y="11"/>
                        <a:pt x="132" y="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63">
                  <a:extLst>
                    <a:ext uri="{FF2B5EF4-FFF2-40B4-BE49-F238E27FC236}">
                      <a16:creationId xmlns:a16="http://schemas.microsoft.com/office/drawing/2014/main" id="{657FC0BB-250F-4C74-BD2D-F0B4CC13CD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7543" y="1947010"/>
                  <a:ext cx="322133" cy="369700"/>
                </a:xfrm>
                <a:custGeom>
                  <a:avLst/>
                  <a:gdLst>
                    <a:gd name="T0" fmla="*/ 71 w 141"/>
                    <a:gd name="T1" fmla="*/ 5 h 167"/>
                    <a:gd name="T2" fmla="*/ 67 w 141"/>
                    <a:gd name="T3" fmla="*/ 47 h 167"/>
                    <a:gd name="T4" fmla="*/ 87 w 141"/>
                    <a:gd name="T5" fmla="*/ 73 h 167"/>
                    <a:gd name="T6" fmla="*/ 76 w 141"/>
                    <a:gd name="T7" fmla="*/ 89 h 167"/>
                    <a:gd name="T8" fmla="*/ 66 w 141"/>
                    <a:gd name="T9" fmla="*/ 95 h 167"/>
                    <a:gd name="T10" fmla="*/ 60 w 141"/>
                    <a:gd name="T11" fmla="*/ 106 h 167"/>
                    <a:gd name="T12" fmla="*/ 51 w 141"/>
                    <a:gd name="T13" fmla="*/ 115 h 167"/>
                    <a:gd name="T14" fmla="*/ 47 w 141"/>
                    <a:gd name="T15" fmla="*/ 129 h 167"/>
                    <a:gd name="T16" fmla="*/ 44 w 141"/>
                    <a:gd name="T17" fmla="*/ 146 h 167"/>
                    <a:gd name="T18" fmla="*/ 36 w 141"/>
                    <a:gd name="T19" fmla="*/ 157 h 167"/>
                    <a:gd name="T20" fmla="*/ 17 w 141"/>
                    <a:gd name="T21" fmla="*/ 140 h 167"/>
                    <a:gd name="T22" fmla="*/ 4 w 141"/>
                    <a:gd name="T23" fmla="*/ 120 h 167"/>
                    <a:gd name="T24" fmla="*/ 8 w 141"/>
                    <a:gd name="T25" fmla="*/ 95 h 167"/>
                    <a:gd name="T26" fmla="*/ 6 w 141"/>
                    <a:gd name="T27" fmla="*/ 60 h 167"/>
                    <a:gd name="T28" fmla="*/ 18 w 141"/>
                    <a:gd name="T29" fmla="*/ 62 h 167"/>
                    <a:gd name="T30" fmla="*/ 24 w 141"/>
                    <a:gd name="T31" fmla="*/ 44 h 167"/>
                    <a:gd name="T32" fmla="*/ 25 w 141"/>
                    <a:gd name="T33" fmla="*/ 54 h 167"/>
                    <a:gd name="T34" fmla="*/ 33 w 141"/>
                    <a:gd name="T35" fmla="*/ 60 h 167"/>
                    <a:gd name="T36" fmla="*/ 36 w 141"/>
                    <a:gd name="T37" fmla="*/ 56 h 167"/>
                    <a:gd name="T38" fmla="*/ 47 w 141"/>
                    <a:gd name="T39" fmla="*/ 40 h 167"/>
                    <a:gd name="T40" fmla="*/ 34 w 141"/>
                    <a:gd name="T41" fmla="*/ 40 h 167"/>
                    <a:gd name="T42" fmla="*/ 18 w 141"/>
                    <a:gd name="T43" fmla="*/ 46 h 167"/>
                    <a:gd name="T44" fmla="*/ 17 w 141"/>
                    <a:gd name="T45" fmla="*/ 59 h 167"/>
                    <a:gd name="T46" fmla="*/ 5 w 141"/>
                    <a:gd name="T47" fmla="*/ 51 h 167"/>
                    <a:gd name="T48" fmla="*/ 24 w 141"/>
                    <a:gd name="T49" fmla="*/ 33 h 167"/>
                    <a:gd name="T50" fmla="*/ 11 w 141"/>
                    <a:gd name="T51" fmla="*/ 144 h 167"/>
                    <a:gd name="T52" fmla="*/ 68 w 141"/>
                    <a:gd name="T53" fmla="*/ 112 h 167"/>
                    <a:gd name="T54" fmla="*/ 68 w 141"/>
                    <a:gd name="T55" fmla="*/ 112 h 167"/>
                    <a:gd name="T56" fmla="*/ 107 w 141"/>
                    <a:gd name="T57" fmla="*/ 153 h 167"/>
                    <a:gd name="T58" fmla="*/ 105 w 141"/>
                    <a:gd name="T59" fmla="*/ 151 h 167"/>
                    <a:gd name="T60" fmla="*/ 128 w 141"/>
                    <a:gd name="T61" fmla="*/ 143 h 167"/>
                    <a:gd name="T62" fmla="*/ 124 w 141"/>
                    <a:gd name="T63" fmla="*/ 138 h 167"/>
                    <a:gd name="T64" fmla="*/ 132 w 141"/>
                    <a:gd name="T65" fmla="*/ 124 h 167"/>
                    <a:gd name="T66" fmla="*/ 139 w 141"/>
                    <a:gd name="T67" fmla="*/ 110 h 167"/>
                    <a:gd name="T68" fmla="*/ 133 w 141"/>
                    <a:gd name="T69" fmla="*/ 87 h 167"/>
                    <a:gd name="T70" fmla="*/ 119 w 141"/>
                    <a:gd name="T71" fmla="*/ 97 h 167"/>
                    <a:gd name="T72" fmla="*/ 111 w 141"/>
                    <a:gd name="T73" fmla="*/ 108 h 167"/>
                    <a:gd name="T74" fmla="*/ 113 w 141"/>
                    <a:gd name="T75" fmla="*/ 95 h 167"/>
                    <a:gd name="T76" fmla="*/ 105 w 141"/>
                    <a:gd name="T77" fmla="*/ 99 h 167"/>
                    <a:gd name="T78" fmla="*/ 88 w 141"/>
                    <a:gd name="T79" fmla="*/ 108 h 167"/>
                    <a:gd name="T80" fmla="*/ 96 w 141"/>
                    <a:gd name="T81" fmla="*/ 127 h 167"/>
                    <a:gd name="T82" fmla="*/ 112 w 141"/>
                    <a:gd name="T83" fmla="*/ 136 h 167"/>
                    <a:gd name="T84" fmla="*/ 125 w 141"/>
                    <a:gd name="T85" fmla="*/ 147 h 167"/>
                    <a:gd name="T86" fmla="*/ 132 w 141"/>
                    <a:gd name="T87" fmla="*/ 149 h 167"/>
                    <a:gd name="T88" fmla="*/ 128 w 141"/>
                    <a:gd name="T89" fmla="*/ 147 h 167"/>
                    <a:gd name="T90" fmla="*/ 111 w 141"/>
                    <a:gd name="T91" fmla="*/ 154 h 167"/>
                    <a:gd name="T92" fmla="*/ 93 w 141"/>
                    <a:gd name="T93" fmla="*/ 154 h 167"/>
                    <a:gd name="T94" fmla="*/ 106 w 141"/>
                    <a:gd name="T95" fmla="*/ 167 h 167"/>
                    <a:gd name="T96" fmla="*/ 77 w 141"/>
                    <a:gd name="T97" fmla="*/ 121 h 167"/>
                    <a:gd name="T98" fmla="*/ 52 w 141"/>
                    <a:gd name="T99" fmla="*/ 119 h 167"/>
                    <a:gd name="T100" fmla="*/ 61 w 141"/>
                    <a:gd name="T101" fmla="*/ 139 h 167"/>
                    <a:gd name="T102" fmla="*/ 83 w 141"/>
                    <a:gd name="T103" fmla="*/ 143 h 167"/>
                    <a:gd name="T104" fmla="*/ 84 w 141"/>
                    <a:gd name="T105" fmla="*/ 120 h 167"/>
                    <a:gd name="T106" fmla="*/ 74 w 141"/>
                    <a:gd name="T107" fmla="*/ 115 h 167"/>
                    <a:gd name="T108" fmla="*/ 78 w 141"/>
                    <a:gd name="T109" fmla="*/ 99 h 167"/>
                    <a:gd name="T110" fmla="*/ 75 w 141"/>
                    <a:gd name="T111" fmla="*/ 107 h 167"/>
                    <a:gd name="T112" fmla="*/ 89 w 141"/>
                    <a:gd name="T113" fmla="*/ 142 h 167"/>
                    <a:gd name="T114" fmla="*/ 80 w 141"/>
                    <a:gd name="T115" fmla="*/ 157 h 167"/>
                    <a:gd name="T116" fmla="*/ 66 w 141"/>
                    <a:gd name="T117" fmla="*/ 150 h 167"/>
                    <a:gd name="T118" fmla="*/ 67 w 141"/>
                    <a:gd name="T119" fmla="*/ 150 h 167"/>
                    <a:gd name="T120" fmla="*/ 61 w 141"/>
                    <a:gd name="T121" fmla="*/ 155 h 167"/>
                    <a:gd name="T122" fmla="*/ 83 w 141"/>
                    <a:gd name="T123" fmla="*/ 25 h 167"/>
                    <a:gd name="T124" fmla="*/ 85 w 141"/>
                    <a:gd name="T125" fmla="*/ 2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1" h="167">
                      <a:moveTo>
                        <a:pt x="38" y="33"/>
                      </a:move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5" y="6"/>
                        <a:pt x="66" y="6"/>
                      </a:cubicBezTo>
                      <a:cubicBezTo>
                        <a:pt x="67" y="5"/>
                        <a:pt x="73" y="0"/>
                        <a:pt x="73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6" y="25"/>
                        <a:pt x="75" y="26"/>
                      </a:cubicBezTo>
                      <a:cubicBezTo>
                        <a:pt x="73" y="27"/>
                        <a:pt x="71" y="30"/>
                        <a:pt x="71" y="30"/>
                      </a:cubicBezTo>
                      <a:cubicBezTo>
                        <a:pt x="70" y="36"/>
                        <a:pt x="70" y="36"/>
                        <a:pt x="70" y="36"/>
                      </a:cubicBezTo>
                      <a:cubicBezTo>
                        <a:pt x="66" y="41"/>
                        <a:pt x="66" y="41"/>
                        <a:pt x="66" y="41"/>
                      </a:cubicBezTo>
                      <a:cubicBezTo>
                        <a:pt x="67" y="47"/>
                        <a:pt x="67" y="47"/>
                        <a:pt x="67" y="47"/>
                      </a:cubicBezTo>
                      <a:cubicBezTo>
                        <a:pt x="68" y="52"/>
                        <a:pt x="68" y="52"/>
                        <a:pt x="68" y="52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3" y="66"/>
                        <a:pt x="73" y="66"/>
                        <a:pt x="73" y="66"/>
                      </a:cubicBezTo>
                      <a:cubicBezTo>
                        <a:pt x="73" y="66"/>
                        <a:pt x="75" y="66"/>
                        <a:pt x="76" y="66"/>
                      </a:cubicBezTo>
                      <a:cubicBezTo>
                        <a:pt x="77" y="66"/>
                        <a:pt x="80" y="65"/>
                        <a:pt x="81" y="65"/>
                      </a:cubicBezTo>
                      <a:cubicBezTo>
                        <a:pt x="82" y="65"/>
                        <a:pt x="84" y="66"/>
                        <a:pt x="84" y="66"/>
                      </a:cubicBezTo>
                      <a:cubicBezTo>
                        <a:pt x="87" y="70"/>
                        <a:pt x="87" y="70"/>
                        <a:pt x="87" y="70"/>
                      </a:cubicBezTo>
                      <a:cubicBezTo>
                        <a:pt x="87" y="73"/>
                        <a:pt x="87" y="73"/>
                        <a:pt x="87" y="73"/>
                      </a:cubicBezTo>
                      <a:cubicBezTo>
                        <a:pt x="87" y="73"/>
                        <a:pt x="86" y="75"/>
                        <a:pt x="86" y="76"/>
                      </a:cubicBezTo>
                      <a:cubicBezTo>
                        <a:pt x="85" y="77"/>
                        <a:pt x="84" y="79"/>
                        <a:pt x="84" y="79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1" y="84"/>
                        <a:pt x="81" y="84"/>
                        <a:pt x="81" y="84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84"/>
                        <a:pt x="78" y="81"/>
                        <a:pt x="77" y="82"/>
                      </a:cubicBezTo>
                      <a:cubicBezTo>
                        <a:pt x="76" y="82"/>
                        <a:pt x="75" y="84"/>
                        <a:pt x="75" y="84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86"/>
                        <a:pt x="77" y="89"/>
                        <a:pt x="76" y="89"/>
                      </a:cubicBezTo>
                      <a:cubicBezTo>
                        <a:pt x="75" y="89"/>
                        <a:pt x="74" y="89"/>
                        <a:pt x="74" y="89"/>
                      </a:cubicBezTo>
                      <a:cubicBezTo>
                        <a:pt x="73" y="85"/>
                        <a:pt x="73" y="85"/>
                        <a:pt x="73" y="85"/>
                      </a:cubicBezTo>
                      <a:cubicBezTo>
                        <a:pt x="70" y="84"/>
                        <a:pt x="70" y="84"/>
                        <a:pt x="70" y="84"/>
                      </a:cubicBezTo>
                      <a:cubicBezTo>
                        <a:pt x="72" y="80"/>
                        <a:pt x="72" y="80"/>
                        <a:pt x="72" y="80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69" y="79"/>
                        <a:pt x="68" y="80"/>
                      </a:cubicBezTo>
                      <a:cubicBezTo>
                        <a:pt x="68" y="81"/>
                        <a:pt x="67" y="85"/>
                        <a:pt x="67" y="85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7" y="90"/>
                        <a:pt x="67" y="91"/>
                      </a:cubicBezTo>
                      <a:cubicBezTo>
                        <a:pt x="67" y="92"/>
                        <a:pt x="66" y="93"/>
                        <a:pt x="66" y="93"/>
                      </a:cubicBezTo>
                      <a:cubicBezTo>
                        <a:pt x="66" y="93"/>
                        <a:pt x="66" y="94"/>
                        <a:pt x="66" y="95"/>
                      </a:cubicBezTo>
                      <a:cubicBezTo>
                        <a:pt x="66" y="95"/>
                        <a:pt x="67" y="97"/>
                        <a:pt x="67" y="98"/>
                      </a:cubicBezTo>
                      <a:cubicBezTo>
                        <a:pt x="67" y="98"/>
                        <a:pt x="67" y="99"/>
                        <a:pt x="66" y="99"/>
                      </a:cubicBezTo>
                      <a:cubicBezTo>
                        <a:pt x="66" y="100"/>
                        <a:pt x="66" y="100"/>
                        <a:pt x="66" y="101"/>
                      </a:cubicBezTo>
                      <a:cubicBezTo>
                        <a:pt x="65" y="101"/>
                        <a:pt x="64" y="102"/>
                        <a:pt x="64" y="102"/>
                      </a:cubicBezTo>
                      <a:cubicBezTo>
                        <a:pt x="64" y="102"/>
                        <a:pt x="62" y="103"/>
                        <a:pt x="62" y="103"/>
                      </a:cubicBezTo>
                      <a:cubicBezTo>
                        <a:pt x="62" y="103"/>
                        <a:pt x="61" y="102"/>
                        <a:pt x="60" y="102"/>
                      </a:cubicBezTo>
                      <a:cubicBezTo>
                        <a:pt x="59" y="102"/>
                        <a:pt x="59" y="101"/>
                        <a:pt x="58" y="102"/>
                      </a:cubicBezTo>
                      <a:cubicBezTo>
                        <a:pt x="57" y="103"/>
                        <a:pt x="57" y="103"/>
                        <a:pt x="57" y="103"/>
                      </a:cubicBezTo>
                      <a:cubicBezTo>
                        <a:pt x="58" y="104"/>
                        <a:pt x="58" y="104"/>
                        <a:pt x="58" y="104"/>
                      </a:cubicBezTo>
                      <a:cubicBezTo>
                        <a:pt x="60" y="104"/>
                        <a:pt x="60" y="104"/>
                        <a:pt x="60" y="104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60" y="106"/>
                        <a:pt x="61" y="106"/>
                        <a:pt x="61" y="107"/>
                      </a:cubicBezTo>
                      <a:cubicBezTo>
                        <a:pt x="60" y="108"/>
                        <a:pt x="59" y="109"/>
                        <a:pt x="59" y="109"/>
                      </a:cubicBezTo>
                      <a:cubicBezTo>
                        <a:pt x="57" y="111"/>
                        <a:pt x="57" y="111"/>
                        <a:pt x="57" y="111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5" y="112"/>
                        <a:pt x="53" y="111"/>
                        <a:pt x="53" y="112"/>
                      </a:cubicBezTo>
                      <a:cubicBezTo>
                        <a:pt x="52" y="112"/>
                        <a:pt x="51" y="112"/>
                        <a:pt x="51" y="112"/>
                      </a:cubicBezTo>
                      <a:cubicBezTo>
                        <a:pt x="51" y="113"/>
                        <a:pt x="53" y="115"/>
                        <a:pt x="53" y="115"/>
                      </a:cubicBezTo>
                      <a:cubicBezTo>
                        <a:pt x="49" y="111"/>
                        <a:pt x="49" y="111"/>
                        <a:pt x="49" y="111"/>
                      </a:cubicBezTo>
                      <a:cubicBezTo>
                        <a:pt x="47" y="111"/>
                        <a:pt x="47" y="111"/>
                        <a:pt x="47" y="111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1" y="115"/>
                        <a:pt x="51" y="115"/>
                        <a:pt x="51" y="115"/>
                      </a:cubicBezTo>
                      <a:cubicBezTo>
                        <a:pt x="53" y="116"/>
                        <a:pt x="53" y="116"/>
                        <a:pt x="53" y="116"/>
                      </a:cubicBezTo>
                      <a:cubicBezTo>
                        <a:pt x="52" y="117"/>
                        <a:pt x="52" y="117"/>
                        <a:pt x="52" y="117"/>
                      </a:cubicBezTo>
                      <a:cubicBezTo>
                        <a:pt x="51" y="118"/>
                        <a:pt x="51" y="118"/>
                        <a:pt x="51" y="118"/>
                      </a:cubicBezTo>
                      <a:cubicBezTo>
                        <a:pt x="49" y="120"/>
                        <a:pt x="49" y="120"/>
                        <a:pt x="49" y="120"/>
                      </a:cubicBezTo>
                      <a:cubicBezTo>
                        <a:pt x="49" y="120"/>
                        <a:pt x="48" y="121"/>
                        <a:pt x="47" y="121"/>
                      </a:cubicBezTo>
                      <a:cubicBezTo>
                        <a:pt x="47" y="121"/>
                        <a:pt x="44" y="121"/>
                        <a:pt x="44" y="121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7" y="123"/>
                        <a:pt x="47" y="123"/>
                        <a:pt x="47" y="123"/>
                      </a:cubicBezTo>
                      <a:cubicBezTo>
                        <a:pt x="47" y="123"/>
                        <a:pt x="48" y="122"/>
                        <a:pt x="48" y="123"/>
                      </a:cubicBezTo>
                      <a:cubicBezTo>
                        <a:pt x="47" y="123"/>
                        <a:pt x="47" y="123"/>
                        <a:pt x="47" y="124"/>
                      </a:cubicBezTo>
                      <a:cubicBezTo>
                        <a:pt x="47" y="126"/>
                        <a:pt x="47" y="129"/>
                        <a:pt x="47" y="129"/>
                      </a:cubicBezTo>
                      <a:cubicBezTo>
                        <a:pt x="49" y="132"/>
                        <a:pt x="49" y="132"/>
                        <a:pt x="49" y="132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0" y="133"/>
                        <a:pt x="50" y="133"/>
                        <a:pt x="50" y="134"/>
                      </a:cubicBezTo>
                      <a:cubicBezTo>
                        <a:pt x="50" y="134"/>
                        <a:pt x="50" y="135"/>
                        <a:pt x="50" y="135"/>
                      </a:cubicBezTo>
                      <a:cubicBezTo>
                        <a:pt x="50" y="137"/>
                        <a:pt x="50" y="137"/>
                        <a:pt x="50" y="137"/>
                      </a:cubicBezTo>
                      <a:cubicBezTo>
                        <a:pt x="50" y="137"/>
                        <a:pt x="49" y="138"/>
                        <a:pt x="48" y="138"/>
                      </a:cubicBezTo>
                      <a:cubicBezTo>
                        <a:pt x="48" y="138"/>
                        <a:pt x="44" y="139"/>
                        <a:pt x="44" y="139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5" y="142"/>
                        <a:pt x="45" y="142"/>
                        <a:pt x="45" y="142"/>
                      </a:cubicBezTo>
                      <a:cubicBezTo>
                        <a:pt x="45" y="142"/>
                        <a:pt x="45" y="144"/>
                        <a:pt x="45" y="144"/>
                      </a:cubicBezTo>
                      <a:cubicBezTo>
                        <a:pt x="45" y="145"/>
                        <a:pt x="44" y="146"/>
                        <a:pt x="44" y="146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9" y="147"/>
                        <a:pt x="49" y="147"/>
                        <a:pt x="49" y="147"/>
                      </a:cubicBezTo>
                      <a:cubicBezTo>
                        <a:pt x="53" y="152"/>
                        <a:pt x="53" y="152"/>
                        <a:pt x="53" y="152"/>
                      </a:cubicBezTo>
                      <a:cubicBezTo>
                        <a:pt x="52" y="156"/>
                        <a:pt x="52" y="156"/>
                        <a:pt x="52" y="156"/>
                      </a:cubicBezTo>
                      <a:cubicBezTo>
                        <a:pt x="50" y="158"/>
                        <a:pt x="50" y="158"/>
                        <a:pt x="50" y="158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48" y="154"/>
                        <a:pt x="47" y="154"/>
                        <a:pt x="47" y="155"/>
                      </a:cubicBezTo>
                      <a:cubicBezTo>
                        <a:pt x="46" y="155"/>
                        <a:pt x="43" y="157"/>
                        <a:pt x="43" y="157"/>
                      </a:cubicBezTo>
                      <a:cubicBezTo>
                        <a:pt x="43" y="157"/>
                        <a:pt x="41" y="158"/>
                        <a:pt x="40" y="158"/>
                      </a:cubicBezTo>
                      <a:cubicBezTo>
                        <a:pt x="40" y="158"/>
                        <a:pt x="39" y="158"/>
                        <a:pt x="39" y="158"/>
                      </a:cubicBezTo>
                      <a:cubicBezTo>
                        <a:pt x="36" y="157"/>
                        <a:pt x="36" y="157"/>
                        <a:pt x="36" y="157"/>
                      </a:cubicBezTo>
                      <a:cubicBezTo>
                        <a:pt x="32" y="155"/>
                        <a:pt x="32" y="155"/>
                        <a:pt x="32" y="155"/>
                      </a:cubicBezTo>
                      <a:cubicBezTo>
                        <a:pt x="32" y="155"/>
                        <a:pt x="30" y="154"/>
                        <a:pt x="29" y="154"/>
                      </a:cubicBezTo>
                      <a:cubicBezTo>
                        <a:pt x="28" y="154"/>
                        <a:pt x="23" y="152"/>
                        <a:pt x="23" y="152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18" y="153"/>
                        <a:pt x="18" y="153"/>
                        <a:pt x="18" y="153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4" y="149"/>
                        <a:pt x="14" y="149"/>
                        <a:pt x="14" y="149"/>
                      </a:cubicBezTo>
                      <a:cubicBezTo>
                        <a:pt x="14" y="149"/>
                        <a:pt x="13" y="147"/>
                        <a:pt x="13" y="147"/>
                      </a:cubicBezTo>
                      <a:cubicBezTo>
                        <a:pt x="13" y="147"/>
                        <a:pt x="16" y="145"/>
                        <a:pt x="16" y="145"/>
                      </a:cubicBezTo>
                      <a:cubicBezTo>
                        <a:pt x="17" y="145"/>
                        <a:pt x="17" y="144"/>
                        <a:pt x="17" y="144"/>
                      </a:cubicBezTo>
                      <a:cubicBezTo>
                        <a:pt x="17" y="140"/>
                        <a:pt x="17" y="140"/>
                        <a:pt x="17" y="140"/>
                      </a:cubicBezTo>
                      <a:cubicBezTo>
                        <a:pt x="17" y="140"/>
                        <a:pt x="17" y="138"/>
                        <a:pt x="17" y="138"/>
                      </a:cubicBezTo>
                      <a:cubicBezTo>
                        <a:pt x="17" y="137"/>
                        <a:pt x="18" y="136"/>
                        <a:pt x="18" y="136"/>
                      </a:cubicBezTo>
                      <a:cubicBezTo>
                        <a:pt x="18" y="136"/>
                        <a:pt x="18" y="133"/>
                        <a:pt x="17" y="132"/>
                      </a:cubicBezTo>
                      <a:cubicBezTo>
                        <a:pt x="17" y="130"/>
                        <a:pt x="17" y="128"/>
                        <a:pt x="17" y="128"/>
                      </a:cubicBezTo>
                      <a:cubicBezTo>
                        <a:pt x="15" y="125"/>
                        <a:pt x="15" y="125"/>
                        <a:pt x="15" y="125"/>
                      </a:cubicBezTo>
                      <a:cubicBezTo>
                        <a:pt x="15" y="125"/>
                        <a:pt x="14" y="125"/>
                        <a:pt x="12" y="124"/>
                      </a:cubicBezTo>
                      <a:cubicBezTo>
                        <a:pt x="10" y="123"/>
                        <a:pt x="7" y="122"/>
                        <a:pt x="7" y="122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6" y="118"/>
                        <a:pt x="4" y="118"/>
                        <a:pt x="4" y="119"/>
                      </a:cubicBezTo>
                      <a:cubicBezTo>
                        <a:pt x="4" y="119"/>
                        <a:pt x="4" y="120"/>
                        <a:pt x="4" y="120"/>
                      </a:cubicBezTo>
                      <a:cubicBezTo>
                        <a:pt x="2" y="119"/>
                        <a:pt x="2" y="119"/>
                        <a:pt x="2" y="119"/>
                      </a:cubicBezTo>
                      <a:cubicBezTo>
                        <a:pt x="2" y="119"/>
                        <a:pt x="0" y="116"/>
                        <a:pt x="0" y="115"/>
                      </a:cubicBezTo>
                      <a:cubicBezTo>
                        <a:pt x="1" y="115"/>
                        <a:pt x="2" y="114"/>
                        <a:pt x="2" y="113"/>
                      </a:cubicBezTo>
                      <a:cubicBezTo>
                        <a:pt x="3" y="112"/>
                        <a:pt x="4" y="110"/>
                        <a:pt x="4" y="109"/>
                      </a:cubicBezTo>
                      <a:cubicBezTo>
                        <a:pt x="4" y="109"/>
                        <a:pt x="4" y="105"/>
                        <a:pt x="4" y="105"/>
                      </a:cubicBezTo>
                      <a:cubicBezTo>
                        <a:pt x="4" y="105"/>
                        <a:pt x="3" y="104"/>
                        <a:pt x="4" y="104"/>
                      </a:cubicBezTo>
                      <a:cubicBezTo>
                        <a:pt x="5" y="104"/>
                        <a:pt x="4" y="104"/>
                        <a:pt x="5" y="104"/>
                      </a:cubicBezTo>
                      <a:cubicBezTo>
                        <a:pt x="6" y="103"/>
                        <a:pt x="9" y="101"/>
                        <a:pt x="9" y="101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9"/>
                        <a:pt x="8" y="97"/>
                        <a:pt x="8" y="96"/>
                      </a:cubicBezTo>
                      <a:cubicBezTo>
                        <a:pt x="8" y="96"/>
                        <a:pt x="8" y="96"/>
                        <a:pt x="8" y="95"/>
                      </a:cubicBezTo>
                      <a:cubicBezTo>
                        <a:pt x="8" y="93"/>
                        <a:pt x="4" y="89"/>
                        <a:pt x="4" y="89"/>
                      </a:cubicBezTo>
                      <a:cubicBezTo>
                        <a:pt x="2" y="89"/>
                        <a:pt x="2" y="89"/>
                        <a:pt x="2" y="89"/>
                      </a:cubicBezTo>
                      <a:cubicBezTo>
                        <a:pt x="2" y="89"/>
                        <a:pt x="2" y="88"/>
                        <a:pt x="2" y="87"/>
                      </a:cubicBezTo>
                      <a:cubicBezTo>
                        <a:pt x="2" y="87"/>
                        <a:pt x="2" y="84"/>
                        <a:pt x="2" y="84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2" y="73"/>
                        <a:pt x="2" y="73"/>
                        <a:pt x="2" y="73"/>
                      </a:cubicBezTo>
                      <a:cubicBezTo>
                        <a:pt x="2" y="68"/>
                        <a:pt x="2" y="68"/>
                        <a:pt x="2" y="68"/>
                      </a:cubicBezTo>
                      <a:cubicBezTo>
                        <a:pt x="2" y="68"/>
                        <a:pt x="2" y="64"/>
                        <a:pt x="2" y="63"/>
                      </a:cubicBezTo>
                      <a:cubicBezTo>
                        <a:pt x="2" y="63"/>
                        <a:pt x="4" y="59"/>
                        <a:pt x="4" y="59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6" y="60"/>
                        <a:pt x="5" y="61"/>
                        <a:pt x="6" y="62"/>
                      </a:cubicBezTo>
                      <a:cubicBezTo>
                        <a:pt x="7" y="62"/>
                        <a:pt x="8" y="62"/>
                        <a:pt x="9" y="62"/>
                      </a:cubicBezTo>
                      <a:cubicBezTo>
                        <a:pt x="9" y="62"/>
                        <a:pt x="10" y="63"/>
                        <a:pt x="10" y="63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6"/>
                        <a:pt x="20" y="66"/>
                      </a:cubicBezTo>
                      <a:cubicBezTo>
                        <a:pt x="20" y="66"/>
                        <a:pt x="19" y="64"/>
                        <a:pt x="19" y="64"/>
                      </a:cubicBezTo>
                      <a:cubicBezTo>
                        <a:pt x="19" y="63"/>
                        <a:pt x="18" y="62"/>
                        <a:pt x="18" y="62"/>
                      </a:cubicBezTo>
                      <a:cubicBezTo>
                        <a:pt x="21" y="60"/>
                        <a:pt x="21" y="60"/>
                        <a:pt x="21" y="60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8"/>
                        <a:pt x="22" y="57"/>
                        <a:pt x="21" y="57"/>
                      </a:cubicBezTo>
                      <a:cubicBezTo>
                        <a:pt x="20" y="57"/>
                        <a:pt x="18" y="57"/>
                        <a:pt x="18" y="57"/>
                      </a:cubicBezTo>
                      <a:cubicBezTo>
                        <a:pt x="18" y="57"/>
                        <a:pt x="17" y="56"/>
                        <a:pt x="17" y="56"/>
                      </a:cubicBezTo>
                      <a:cubicBezTo>
                        <a:pt x="17" y="56"/>
                        <a:pt x="16" y="54"/>
                        <a:pt x="16" y="54"/>
                      </a:cubicBezTo>
                      <a:cubicBezTo>
                        <a:pt x="16" y="54"/>
                        <a:pt x="16" y="52"/>
                        <a:pt x="17" y="52"/>
                      </a:cubicBezTo>
                      <a:cubicBezTo>
                        <a:pt x="17" y="51"/>
                        <a:pt x="18" y="48"/>
                        <a:pt x="18" y="48"/>
                      </a:cubicBezTo>
                      <a:cubicBezTo>
                        <a:pt x="18" y="48"/>
                        <a:pt x="17" y="46"/>
                        <a:pt x="19" y="46"/>
                      </a:cubicBezTo>
                      <a:cubicBezTo>
                        <a:pt x="21" y="46"/>
                        <a:pt x="22" y="46"/>
                        <a:pt x="22" y="46"/>
                      </a:cubicBezTo>
                      <a:cubicBezTo>
                        <a:pt x="22" y="46"/>
                        <a:pt x="23" y="44"/>
                        <a:pt x="24" y="44"/>
                      </a:cubicBezTo>
                      <a:cubicBezTo>
                        <a:pt x="24" y="44"/>
                        <a:pt x="25" y="43"/>
                        <a:pt x="25" y="44"/>
                      </a:cubicBezTo>
                      <a:cubicBezTo>
                        <a:pt x="26" y="44"/>
                        <a:pt x="25" y="47"/>
                        <a:pt x="25" y="47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23" y="49"/>
                        <a:pt x="24" y="50"/>
                        <a:pt x="24" y="51"/>
                      </a:cubicBezTo>
                      <a:cubicBezTo>
                        <a:pt x="24" y="52"/>
                        <a:pt x="24" y="53"/>
                        <a:pt x="24" y="53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7"/>
                        <a:pt x="23" y="58"/>
                        <a:pt x="23" y="58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5" y="56"/>
                        <a:pt x="25" y="56"/>
                      </a:cubicBezTo>
                      <a:cubicBezTo>
                        <a:pt x="25" y="56"/>
                        <a:pt x="24" y="55"/>
                        <a:pt x="25" y="54"/>
                      </a:cubicBezTo>
                      <a:cubicBezTo>
                        <a:pt x="26" y="53"/>
                        <a:pt x="26" y="52"/>
                        <a:pt x="27" y="52"/>
                      </a:cubicBezTo>
                      <a:cubicBezTo>
                        <a:pt x="27" y="51"/>
                        <a:pt x="27" y="51"/>
                        <a:pt x="29" y="51"/>
                      </a:cubicBezTo>
                      <a:cubicBezTo>
                        <a:pt x="30" y="51"/>
                        <a:pt x="32" y="53"/>
                        <a:pt x="32" y="53"/>
                      </a:cubicBezTo>
                      <a:cubicBezTo>
                        <a:pt x="32" y="53"/>
                        <a:pt x="33" y="54"/>
                        <a:pt x="32" y="54"/>
                      </a:cubicBezTo>
                      <a:cubicBezTo>
                        <a:pt x="32" y="55"/>
                        <a:pt x="31" y="56"/>
                        <a:pt x="31" y="56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3" y="59"/>
                        <a:pt x="32" y="59"/>
                        <a:pt x="31" y="60"/>
                      </a:cubicBezTo>
                      <a:cubicBezTo>
                        <a:pt x="31" y="60"/>
                        <a:pt x="31" y="61"/>
                        <a:pt x="31" y="61"/>
                      </a:cubicBezTo>
                      <a:cubicBezTo>
                        <a:pt x="31" y="62"/>
                        <a:pt x="28" y="63"/>
                        <a:pt x="31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3" y="62"/>
                        <a:pt x="33" y="60"/>
                        <a:pt x="33" y="60"/>
                      </a:cubicBezTo>
                      <a:cubicBezTo>
                        <a:pt x="33" y="60"/>
                        <a:pt x="34" y="60"/>
                        <a:pt x="34" y="60"/>
                      </a:cubicBezTo>
                      <a:cubicBezTo>
                        <a:pt x="35" y="60"/>
                        <a:pt x="36" y="60"/>
                        <a:pt x="36" y="60"/>
                      </a:cubicBez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37" y="61"/>
                        <a:pt x="37" y="62"/>
                        <a:pt x="37" y="63"/>
                      </a:cubicBezTo>
                      <a:cubicBezTo>
                        <a:pt x="37" y="63"/>
                        <a:pt x="37" y="64"/>
                        <a:pt x="37" y="64"/>
                      </a:cubicBezTo>
                      <a:cubicBezTo>
                        <a:pt x="37" y="64"/>
                        <a:pt x="39" y="66"/>
                        <a:pt x="39" y="65"/>
                      </a:cubicBezTo>
                      <a:cubicBezTo>
                        <a:pt x="39" y="64"/>
                        <a:pt x="40" y="65"/>
                        <a:pt x="39" y="63"/>
                      </a:cubicBezTo>
                      <a:cubicBezTo>
                        <a:pt x="38" y="62"/>
                        <a:pt x="38" y="60"/>
                        <a:pt x="38" y="60"/>
                      </a:cubicBezTo>
                      <a:cubicBezTo>
                        <a:pt x="38" y="60"/>
                        <a:pt x="38" y="60"/>
                        <a:pt x="38" y="59"/>
                      </a:cubicBezTo>
                      <a:cubicBezTo>
                        <a:pt x="38" y="59"/>
                        <a:pt x="38" y="58"/>
                        <a:pt x="38" y="58"/>
                      </a:cubicBezTo>
                      <a:cubicBezTo>
                        <a:pt x="37" y="57"/>
                        <a:pt x="36" y="57"/>
                        <a:pt x="36" y="56"/>
                      </a:cubicBezTo>
                      <a:cubicBezTo>
                        <a:pt x="36" y="56"/>
                        <a:pt x="33" y="53"/>
                        <a:pt x="33" y="53"/>
                      </a:cubicBezTo>
                      <a:cubicBezTo>
                        <a:pt x="33" y="53"/>
                        <a:pt x="33" y="52"/>
                        <a:pt x="33" y="51"/>
                      </a:cubicBezTo>
                      <a:cubicBezTo>
                        <a:pt x="33" y="49"/>
                        <a:pt x="33" y="48"/>
                        <a:pt x="33" y="47"/>
                      </a:cubicBezTo>
                      <a:cubicBezTo>
                        <a:pt x="33" y="47"/>
                        <a:pt x="34" y="45"/>
                        <a:pt x="34" y="45"/>
                      </a:cubicBezTo>
                      <a:cubicBezTo>
                        <a:pt x="34" y="45"/>
                        <a:pt x="34" y="43"/>
                        <a:pt x="35" y="42"/>
                      </a:cubicBezTo>
                      <a:cubicBezTo>
                        <a:pt x="36" y="42"/>
                        <a:pt x="35" y="41"/>
                        <a:pt x="36" y="41"/>
                      </a:cubicBezTo>
                      <a:cubicBezTo>
                        <a:pt x="38" y="40"/>
                        <a:pt x="37" y="40"/>
                        <a:pt x="39" y="40"/>
                      </a:cubicBezTo>
                      <a:cubicBezTo>
                        <a:pt x="40" y="40"/>
                        <a:pt x="42" y="41"/>
                        <a:pt x="43" y="41"/>
                      </a:cubicBezTo>
                      <a:cubicBezTo>
                        <a:pt x="43" y="41"/>
                        <a:pt x="46" y="42"/>
                        <a:pt x="46" y="42"/>
                      </a:cubicBezTo>
                      <a:cubicBezTo>
                        <a:pt x="46" y="42"/>
                        <a:pt x="46" y="41"/>
                        <a:pt x="46" y="41"/>
                      </a:cubicBezTo>
                      <a:cubicBezTo>
                        <a:pt x="47" y="41"/>
                        <a:pt x="47" y="39"/>
                        <a:pt x="47" y="40"/>
                      </a:cubicBezTo>
                      <a:cubicBezTo>
                        <a:pt x="48" y="40"/>
                        <a:pt x="48" y="41"/>
                        <a:pt x="49" y="40"/>
                      </a:cubicBezTo>
                      <a:cubicBezTo>
                        <a:pt x="50" y="39"/>
                        <a:pt x="50" y="38"/>
                        <a:pt x="50" y="38"/>
                      </a:cubicBezTo>
                      <a:cubicBezTo>
                        <a:pt x="50" y="38"/>
                        <a:pt x="51" y="38"/>
                        <a:pt x="52" y="37"/>
                      </a:cubicBezTo>
                      <a:cubicBezTo>
                        <a:pt x="52" y="37"/>
                        <a:pt x="51" y="36"/>
                        <a:pt x="50" y="36"/>
                      </a:cubicBezTo>
                      <a:cubicBezTo>
                        <a:pt x="50" y="36"/>
                        <a:pt x="48" y="36"/>
                        <a:pt x="47" y="37"/>
                      </a:cubicBezTo>
                      <a:cubicBezTo>
                        <a:pt x="46" y="37"/>
                        <a:pt x="47" y="37"/>
                        <a:pt x="45" y="37"/>
                      </a:cubicBezTo>
                      <a:cubicBezTo>
                        <a:pt x="44" y="38"/>
                        <a:pt x="44" y="38"/>
                        <a:pt x="42" y="38"/>
                      </a:cubicBezTo>
                      <a:cubicBezTo>
                        <a:pt x="40" y="38"/>
                        <a:pt x="40" y="38"/>
                        <a:pt x="39" y="39"/>
                      </a:cubicBezTo>
                      <a:cubicBezTo>
                        <a:pt x="38" y="40"/>
                        <a:pt x="37" y="40"/>
                        <a:pt x="37" y="4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6" y="40"/>
                        <a:pt x="35" y="40"/>
                        <a:pt x="34" y="40"/>
                      </a:cubicBezTo>
                      <a:cubicBezTo>
                        <a:pt x="34" y="40"/>
                        <a:pt x="33" y="39"/>
                        <a:pt x="33" y="39"/>
                      </a:cubicBezTo>
                      <a:cubicBezTo>
                        <a:pt x="33" y="39"/>
                        <a:pt x="33" y="39"/>
                        <a:pt x="32" y="39"/>
                      </a:cubicBezTo>
                      <a:cubicBezTo>
                        <a:pt x="31" y="39"/>
                        <a:pt x="30" y="40"/>
                        <a:pt x="30" y="40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28" y="40"/>
                        <a:pt x="27" y="40"/>
                        <a:pt x="26" y="40"/>
                      </a:cubicBezTo>
                      <a:cubicBezTo>
                        <a:pt x="26" y="41"/>
                        <a:pt x="24" y="41"/>
                        <a:pt x="24" y="41"/>
                      </a:cubicBezTo>
                      <a:cubicBezTo>
                        <a:pt x="24" y="41"/>
                        <a:pt x="24" y="41"/>
                        <a:pt x="23" y="41"/>
                      </a:cubicBezTo>
                      <a:cubicBezTo>
                        <a:pt x="23" y="42"/>
                        <a:pt x="24" y="42"/>
                        <a:pt x="23" y="43"/>
                      </a:cubicBezTo>
                      <a:cubicBezTo>
                        <a:pt x="22" y="43"/>
                        <a:pt x="20" y="43"/>
                        <a:pt x="20" y="43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3" y="53"/>
                        <a:pt x="13" y="53"/>
                        <a:pt x="14" y="54"/>
                      </a:cubicBezTo>
                      <a:cubicBezTo>
                        <a:pt x="14" y="54"/>
                        <a:pt x="14" y="55"/>
                        <a:pt x="14" y="55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16" y="57"/>
                        <a:pt x="16" y="57"/>
                        <a:pt x="16" y="57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61"/>
                        <a:pt x="15" y="62"/>
                        <a:pt x="14" y="62"/>
                      </a:cubicBezTo>
                      <a:cubicBezTo>
                        <a:pt x="14" y="62"/>
                        <a:pt x="13" y="61"/>
                        <a:pt x="13" y="61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8" y="56"/>
                        <a:pt x="8" y="56"/>
                      </a:cubicBezTo>
                      <a:cubicBezTo>
                        <a:pt x="8" y="55"/>
                        <a:pt x="7" y="54"/>
                        <a:pt x="7" y="54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1"/>
                        <a:pt x="6" y="51"/>
                      </a:cubicBezTo>
                      <a:cubicBezTo>
                        <a:pt x="6" y="50"/>
                        <a:pt x="6" y="50"/>
                        <a:pt x="7" y="49"/>
                      </a:cubicBezTo>
                      <a:cubicBezTo>
                        <a:pt x="7" y="48"/>
                        <a:pt x="9" y="46"/>
                        <a:pt x="9" y="46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34"/>
                        <a:pt x="22" y="35"/>
                        <a:pt x="22" y="35"/>
                      </a:cubicBezTo>
                      <a:cubicBezTo>
                        <a:pt x="23" y="34"/>
                        <a:pt x="24" y="33"/>
                        <a:pt x="24" y="33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lose/>
                      <a:moveTo>
                        <a:pt x="16" y="139"/>
                      </a:moveTo>
                      <a:cubicBezTo>
                        <a:pt x="16" y="139"/>
                        <a:pt x="16" y="139"/>
                        <a:pt x="16" y="139"/>
                      </a:cubicBezTo>
                      <a:cubicBezTo>
                        <a:pt x="16" y="139"/>
                        <a:pt x="14" y="138"/>
                        <a:pt x="14" y="138"/>
                      </a:cubicBezTo>
                      <a:cubicBezTo>
                        <a:pt x="14" y="139"/>
                        <a:pt x="13" y="140"/>
                        <a:pt x="13" y="140"/>
                      </a:cubicBezTo>
                      <a:cubicBezTo>
                        <a:pt x="12" y="143"/>
                        <a:pt x="12" y="143"/>
                        <a:pt x="12" y="143"/>
                      </a:cubicBezTo>
                      <a:cubicBezTo>
                        <a:pt x="11" y="144"/>
                        <a:pt x="11" y="144"/>
                        <a:pt x="11" y="144"/>
                      </a:cubicBezTo>
                      <a:cubicBezTo>
                        <a:pt x="11" y="146"/>
                        <a:pt x="11" y="146"/>
                        <a:pt x="11" y="146"/>
                      </a:cubicBez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147"/>
                        <a:pt x="8" y="148"/>
                        <a:pt x="9" y="148"/>
                      </a:cubicBezTo>
                      <a:cubicBezTo>
                        <a:pt x="10" y="148"/>
                        <a:pt x="11" y="148"/>
                        <a:pt x="11" y="148"/>
                      </a:cubicBezTo>
                      <a:cubicBezTo>
                        <a:pt x="11" y="147"/>
                        <a:pt x="12" y="146"/>
                        <a:pt x="12" y="146"/>
                      </a:cubicBezTo>
                      <a:cubicBezTo>
                        <a:pt x="12" y="146"/>
                        <a:pt x="13" y="145"/>
                        <a:pt x="13" y="145"/>
                      </a:cubicBezTo>
                      <a:cubicBezTo>
                        <a:pt x="14" y="145"/>
                        <a:pt x="16" y="145"/>
                        <a:pt x="16" y="144"/>
                      </a:cubicBezTo>
                      <a:cubicBezTo>
                        <a:pt x="16" y="143"/>
                        <a:pt x="16" y="142"/>
                        <a:pt x="16" y="142"/>
                      </a:cubicBezTo>
                      <a:cubicBezTo>
                        <a:pt x="16" y="141"/>
                        <a:pt x="16" y="141"/>
                        <a:pt x="16" y="141"/>
                      </a:cubicBezTo>
                      <a:cubicBezTo>
                        <a:pt x="16" y="139"/>
                        <a:pt x="16" y="139"/>
                        <a:pt x="16" y="139"/>
                      </a:cubicBezTo>
                      <a:close/>
                      <a:moveTo>
                        <a:pt x="68" y="112"/>
                      </a:moveTo>
                      <a:cubicBezTo>
                        <a:pt x="68" y="112"/>
                        <a:pt x="68" y="112"/>
                        <a:pt x="68" y="112"/>
                      </a:cubicBezTo>
                      <a:cubicBezTo>
                        <a:pt x="68" y="112"/>
                        <a:pt x="68" y="112"/>
                        <a:pt x="68" y="112"/>
                      </a:cubicBezTo>
                      <a:cubicBezTo>
                        <a:pt x="68" y="112"/>
                        <a:pt x="69" y="111"/>
                        <a:pt x="69" y="111"/>
                      </a:cubicBezTo>
                      <a:cubicBezTo>
                        <a:pt x="69" y="110"/>
                        <a:pt x="68" y="109"/>
                        <a:pt x="68" y="109"/>
                      </a:cubicBezTo>
                      <a:cubicBezTo>
                        <a:pt x="68" y="108"/>
                        <a:pt x="69" y="108"/>
                        <a:pt x="69" y="108"/>
                      </a:cubicBezTo>
                      <a:cubicBezTo>
                        <a:pt x="69" y="108"/>
                        <a:pt x="69" y="107"/>
                        <a:pt x="69" y="107"/>
                      </a:cubicBezTo>
                      <a:cubicBezTo>
                        <a:pt x="69" y="107"/>
                        <a:pt x="68" y="107"/>
                        <a:pt x="68" y="107"/>
                      </a:cubicBezTo>
                      <a:cubicBezTo>
                        <a:pt x="67" y="107"/>
                        <a:pt x="67" y="108"/>
                        <a:pt x="67" y="108"/>
                      </a:cubicBezTo>
                      <a:cubicBezTo>
                        <a:pt x="67" y="108"/>
                        <a:pt x="67" y="109"/>
                        <a:pt x="67" y="109"/>
                      </a:cubicBezTo>
                      <a:cubicBezTo>
                        <a:pt x="67" y="109"/>
                        <a:pt x="67" y="110"/>
                        <a:pt x="67" y="110"/>
                      </a:cubicBezTo>
                      <a:cubicBezTo>
                        <a:pt x="67" y="110"/>
                        <a:pt x="68" y="112"/>
                        <a:pt x="68" y="112"/>
                      </a:cubicBezTo>
                      <a:close/>
                      <a:moveTo>
                        <a:pt x="95" y="139"/>
                      </a:moveTo>
                      <a:cubicBezTo>
                        <a:pt x="95" y="139"/>
                        <a:pt x="95" y="139"/>
                        <a:pt x="95" y="139"/>
                      </a:cubicBezTo>
                      <a:cubicBezTo>
                        <a:pt x="96" y="138"/>
                        <a:pt x="96" y="138"/>
                        <a:pt x="96" y="138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7" y="139"/>
                        <a:pt x="96" y="140"/>
                        <a:pt x="96" y="140"/>
                      </a:cubicBezTo>
                      <a:cubicBezTo>
                        <a:pt x="96" y="140"/>
                        <a:pt x="95" y="139"/>
                        <a:pt x="95" y="139"/>
                      </a:cubicBezTo>
                      <a:cubicBezTo>
                        <a:pt x="95" y="139"/>
                        <a:pt x="95" y="139"/>
                        <a:pt x="95" y="139"/>
                      </a:cubicBezTo>
                      <a:close/>
                      <a:moveTo>
                        <a:pt x="106" y="152"/>
                      </a:moveTo>
                      <a:cubicBezTo>
                        <a:pt x="106" y="152"/>
                        <a:pt x="106" y="152"/>
                        <a:pt x="106" y="152"/>
                      </a:cubicBez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106" y="154"/>
                        <a:pt x="106" y="154"/>
                        <a:pt x="106" y="154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6" y="152"/>
                        <a:pt x="106" y="152"/>
                        <a:pt x="106" y="152"/>
                      </a:cubicBezTo>
                      <a:close/>
                      <a:moveTo>
                        <a:pt x="103" y="150"/>
                      </a:moveTo>
                      <a:cubicBezTo>
                        <a:pt x="103" y="150"/>
                        <a:pt x="103" y="150"/>
                        <a:pt x="103" y="150"/>
                      </a:cubicBezTo>
                      <a:cubicBezTo>
                        <a:pt x="102" y="149"/>
                        <a:pt x="102" y="149"/>
                        <a:pt x="102" y="149"/>
                      </a:cubicBezTo>
                      <a:cubicBezTo>
                        <a:pt x="104" y="149"/>
                        <a:pt x="104" y="149"/>
                        <a:pt x="104" y="149"/>
                      </a:cubicBezTo>
                      <a:cubicBezTo>
                        <a:pt x="104" y="149"/>
                        <a:pt x="104" y="149"/>
                        <a:pt x="105" y="149"/>
                      </a:cubicBezTo>
                      <a:cubicBezTo>
                        <a:pt x="105" y="149"/>
                        <a:pt x="106" y="150"/>
                        <a:pt x="106" y="150"/>
                      </a:cubicBezTo>
                      <a:cubicBezTo>
                        <a:pt x="106" y="150"/>
                        <a:pt x="106" y="150"/>
                        <a:pt x="106" y="150"/>
                      </a:cubicBezTo>
                      <a:cubicBezTo>
                        <a:pt x="105" y="150"/>
                        <a:pt x="105" y="151"/>
                        <a:pt x="105" y="151"/>
                      </a:cubicBezTo>
                      <a:cubicBezTo>
                        <a:pt x="104" y="151"/>
                        <a:pt x="103" y="150"/>
                        <a:pt x="103" y="150"/>
                      </a:cubicBezTo>
                      <a:close/>
                      <a:moveTo>
                        <a:pt x="108" y="150"/>
                      </a:moveTo>
                      <a:cubicBezTo>
                        <a:pt x="108" y="150"/>
                        <a:pt x="108" y="150"/>
                        <a:pt x="108" y="150"/>
                      </a:cubicBezTo>
                      <a:cubicBezTo>
                        <a:pt x="107" y="148"/>
                        <a:pt x="107" y="148"/>
                        <a:pt x="107" y="148"/>
                      </a:cubicBezTo>
                      <a:cubicBezTo>
                        <a:pt x="108" y="147"/>
                        <a:pt x="108" y="147"/>
                        <a:pt x="108" y="147"/>
                      </a:cubicBezTo>
                      <a:cubicBezTo>
                        <a:pt x="108" y="147"/>
                        <a:pt x="109" y="148"/>
                        <a:pt x="109" y="148"/>
                      </a:cubicBezTo>
                      <a:cubicBezTo>
                        <a:pt x="109" y="148"/>
                        <a:pt x="108" y="149"/>
                        <a:pt x="108" y="149"/>
                      </a:cubicBezTo>
                      <a:cubicBezTo>
                        <a:pt x="108" y="150"/>
                        <a:pt x="108" y="150"/>
                        <a:pt x="108" y="150"/>
                      </a:cubicBezTo>
                      <a:close/>
                      <a:moveTo>
                        <a:pt x="129" y="144"/>
                      </a:moveTo>
                      <a:cubicBezTo>
                        <a:pt x="129" y="144"/>
                        <a:pt x="129" y="144"/>
                        <a:pt x="129" y="144"/>
                      </a:cubicBezTo>
                      <a:cubicBezTo>
                        <a:pt x="128" y="143"/>
                        <a:pt x="128" y="143"/>
                        <a:pt x="128" y="143"/>
                      </a:cubicBezTo>
                      <a:cubicBezTo>
                        <a:pt x="128" y="143"/>
                        <a:pt x="129" y="142"/>
                        <a:pt x="129" y="142"/>
                      </a:cubicBezTo>
                      <a:cubicBezTo>
                        <a:pt x="130" y="142"/>
                        <a:pt x="131" y="142"/>
                        <a:pt x="131" y="142"/>
                      </a:cubicBezTo>
                      <a:cubicBezTo>
                        <a:pt x="129" y="144"/>
                        <a:pt x="129" y="144"/>
                        <a:pt x="129" y="144"/>
                      </a:cubicBezTo>
                      <a:close/>
                      <a:moveTo>
                        <a:pt x="127" y="145"/>
                      </a:moveTo>
                      <a:cubicBezTo>
                        <a:pt x="127" y="145"/>
                        <a:pt x="127" y="145"/>
                        <a:pt x="127" y="145"/>
                      </a:cubicBezTo>
                      <a:cubicBezTo>
                        <a:pt x="127" y="142"/>
                        <a:pt x="127" y="142"/>
                        <a:pt x="127" y="142"/>
                      </a:cubicBezTo>
                      <a:cubicBezTo>
                        <a:pt x="128" y="141"/>
                        <a:pt x="128" y="141"/>
                        <a:pt x="128" y="141"/>
                      </a:cubicBezTo>
                      <a:cubicBezTo>
                        <a:pt x="127" y="140"/>
                        <a:pt x="127" y="140"/>
                        <a:pt x="127" y="140"/>
                      </a:cubicBezTo>
                      <a:cubicBezTo>
                        <a:pt x="126" y="140"/>
                        <a:pt x="126" y="140"/>
                        <a:pt x="126" y="140"/>
                      </a:cubicBezTo>
                      <a:cubicBezTo>
                        <a:pt x="126" y="140"/>
                        <a:pt x="125" y="138"/>
                        <a:pt x="125" y="138"/>
                      </a:cubicBezTo>
                      <a:cubicBezTo>
                        <a:pt x="125" y="138"/>
                        <a:pt x="124" y="138"/>
                        <a:pt x="124" y="138"/>
                      </a:cubicBezTo>
                      <a:cubicBezTo>
                        <a:pt x="124" y="138"/>
                        <a:pt x="123" y="138"/>
                        <a:pt x="123" y="138"/>
                      </a:cubicBezTo>
                      <a:cubicBezTo>
                        <a:pt x="123" y="138"/>
                        <a:pt x="124" y="137"/>
                        <a:pt x="124" y="137"/>
                      </a:cubicBezTo>
                      <a:cubicBezTo>
                        <a:pt x="124" y="137"/>
                        <a:pt x="124" y="137"/>
                        <a:pt x="125" y="137"/>
                      </a:cubicBezTo>
                      <a:cubicBezTo>
                        <a:pt x="126" y="136"/>
                        <a:pt x="126" y="136"/>
                        <a:pt x="126" y="136"/>
                      </a:cubicBezTo>
                      <a:cubicBezTo>
                        <a:pt x="126" y="136"/>
                        <a:pt x="128" y="133"/>
                        <a:pt x="130" y="133"/>
                      </a:cubicBezTo>
                      <a:cubicBezTo>
                        <a:pt x="131" y="133"/>
                        <a:pt x="133" y="133"/>
                        <a:pt x="133" y="133"/>
                      </a:cubicBezTo>
                      <a:cubicBezTo>
                        <a:pt x="135" y="131"/>
                        <a:pt x="135" y="131"/>
                        <a:pt x="135" y="131"/>
                      </a:cubicBezTo>
                      <a:cubicBezTo>
                        <a:pt x="135" y="131"/>
                        <a:pt x="135" y="130"/>
                        <a:pt x="135" y="130"/>
                      </a:cubicBezTo>
                      <a:cubicBezTo>
                        <a:pt x="136" y="130"/>
                        <a:pt x="135" y="128"/>
                        <a:pt x="135" y="128"/>
                      </a:cubicBezTo>
                      <a:cubicBezTo>
                        <a:pt x="135" y="126"/>
                        <a:pt x="135" y="126"/>
                        <a:pt x="135" y="126"/>
                      </a:cubicBezTo>
                      <a:cubicBezTo>
                        <a:pt x="135" y="126"/>
                        <a:pt x="132" y="124"/>
                        <a:pt x="132" y="124"/>
                      </a:cubicBezTo>
                      <a:cubicBezTo>
                        <a:pt x="132" y="124"/>
                        <a:pt x="128" y="122"/>
                        <a:pt x="128" y="122"/>
                      </a:cubicBezTo>
                      <a:cubicBezTo>
                        <a:pt x="128" y="122"/>
                        <a:pt x="128" y="120"/>
                        <a:pt x="127" y="120"/>
                      </a:cubicBezTo>
                      <a:cubicBezTo>
                        <a:pt x="127" y="120"/>
                        <a:pt x="128" y="118"/>
                        <a:pt x="128" y="118"/>
                      </a:cubicBezTo>
                      <a:cubicBezTo>
                        <a:pt x="128" y="118"/>
                        <a:pt x="130" y="115"/>
                        <a:pt x="132" y="114"/>
                      </a:cubicBezTo>
                      <a:cubicBezTo>
                        <a:pt x="133" y="113"/>
                        <a:pt x="134" y="113"/>
                        <a:pt x="134" y="113"/>
                      </a:cubicBezTo>
                      <a:cubicBezTo>
                        <a:pt x="135" y="113"/>
                        <a:pt x="136" y="114"/>
                        <a:pt x="137" y="115"/>
                      </a:cubicBezTo>
                      <a:cubicBezTo>
                        <a:pt x="137" y="115"/>
                        <a:pt x="138" y="115"/>
                        <a:pt x="139" y="115"/>
                      </a:cubicBezTo>
                      <a:cubicBezTo>
                        <a:pt x="140" y="115"/>
                        <a:pt x="141" y="115"/>
                        <a:pt x="141" y="115"/>
                      </a:cubicBezTo>
                      <a:cubicBezTo>
                        <a:pt x="141" y="115"/>
                        <a:pt x="141" y="113"/>
                        <a:pt x="141" y="112"/>
                      </a:cubicBezTo>
                      <a:cubicBezTo>
                        <a:pt x="141" y="111"/>
                        <a:pt x="141" y="112"/>
                        <a:pt x="140" y="111"/>
                      </a:cubicBezTo>
                      <a:cubicBezTo>
                        <a:pt x="140" y="111"/>
                        <a:pt x="139" y="110"/>
                        <a:pt x="139" y="110"/>
                      </a:cubicBezTo>
                      <a:cubicBezTo>
                        <a:pt x="139" y="110"/>
                        <a:pt x="139" y="109"/>
                        <a:pt x="139" y="109"/>
                      </a:cubicBezTo>
                      <a:cubicBezTo>
                        <a:pt x="139" y="109"/>
                        <a:pt x="139" y="108"/>
                        <a:pt x="139" y="107"/>
                      </a:cubicBezTo>
                      <a:cubicBezTo>
                        <a:pt x="139" y="107"/>
                        <a:pt x="139" y="104"/>
                        <a:pt x="139" y="104"/>
                      </a:cubicBezTo>
                      <a:cubicBezTo>
                        <a:pt x="139" y="103"/>
                        <a:pt x="138" y="101"/>
                        <a:pt x="138" y="101"/>
                      </a:cubicBezTo>
                      <a:cubicBezTo>
                        <a:pt x="138" y="100"/>
                        <a:pt x="137" y="99"/>
                        <a:pt x="137" y="99"/>
                      </a:cubicBezTo>
                      <a:cubicBezTo>
                        <a:pt x="136" y="97"/>
                        <a:pt x="136" y="97"/>
                        <a:pt x="136" y="97"/>
                      </a:cubicBezTo>
                      <a:cubicBezTo>
                        <a:pt x="136" y="97"/>
                        <a:pt x="136" y="97"/>
                        <a:pt x="136" y="96"/>
                      </a:cubicBezTo>
                      <a:cubicBezTo>
                        <a:pt x="136" y="94"/>
                        <a:pt x="137" y="92"/>
                        <a:pt x="137" y="92"/>
                      </a:cubicBezTo>
                      <a:cubicBezTo>
                        <a:pt x="138" y="91"/>
                        <a:pt x="138" y="89"/>
                        <a:pt x="138" y="89"/>
                      </a:cubicBezTo>
                      <a:cubicBezTo>
                        <a:pt x="137" y="88"/>
                        <a:pt x="137" y="88"/>
                        <a:pt x="137" y="88"/>
                      </a:cubicBezTo>
                      <a:cubicBezTo>
                        <a:pt x="137" y="88"/>
                        <a:pt x="133" y="87"/>
                        <a:pt x="133" y="87"/>
                      </a:cubicBezTo>
                      <a:cubicBezTo>
                        <a:pt x="133" y="87"/>
                        <a:pt x="132" y="86"/>
                        <a:pt x="132" y="86"/>
                      </a:cubicBezTo>
                      <a:cubicBezTo>
                        <a:pt x="132" y="85"/>
                        <a:pt x="131" y="85"/>
                        <a:pt x="131" y="85"/>
                      </a:cubicBezTo>
                      <a:cubicBezTo>
                        <a:pt x="131" y="85"/>
                        <a:pt x="127" y="86"/>
                        <a:pt x="127" y="86"/>
                      </a:cubicBezTo>
                      <a:cubicBezTo>
                        <a:pt x="127" y="86"/>
                        <a:pt x="125" y="87"/>
                        <a:pt x="124" y="88"/>
                      </a:cubicBezTo>
                      <a:cubicBezTo>
                        <a:pt x="122" y="88"/>
                        <a:pt x="122" y="88"/>
                        <a:pt x="121" y="89"/>
                      </a:cubicBezTo>
                      <a:cubicBezTo>
                        <a:pt x="119" y="90"/>
                        <a:pt x="119" y="91"/>
                        <a:pt x="118" y="92"/>
                      </a:cubicBezTo>
                      <a:cubicBezTo>
                        <a:pt x="117" y="92"/>
                        <a:pt x="116" y="94"/>
                        <a:pt x="116" y="94"/>
                      </a:cubicBezTo>
                      <a:cubicBezTo>
                        <a:pt x="115" y="95"/>
                        <a:pt x="115" y="95"/>
                        <a:pt x="116" y="96"/>
                      </a:cubicBezTo>
                      <a:cubicBezTo>
                        <a:pt x="116" y="97"/>
                        <a:pt x="117" y="96"/>
                        <a:pt x="117" y="96"/>
                      </a:cubicBezTo>
                      <a:cubicBezTo>
                        <a:pt x="117" y="96"/>
                        <a:pt x="118" y="96"/>
                        <a:pt x="119" y="96"/>
                      </a:cubicBezTo>
                      <a:cubicBezTo>
                        <a:pt x="120" y="96"/>
                        <a:pt x="120" y="97"/>
                        <a:pt x="119" y="97"/>
                      </a:cubicBezTo>
                      <a:cubicBezTo>
                        <a:pt x="119" y="97"/>
                        <a:pt x="119" y="98"/>
                        <a:pt x="119" y="98"/>
                      </a:cubicBezTo>
                      <a:cubicBezTo>
                        <a:pt x="119" y="98"/>
                        <a:pt x="119" y="98"/>
                        <a:pt x="118" y="99"/>
                      </a:cubicBezTo>
                      <a:cubicBezTo>
                        <a:pt x="118" y="99"/>
                        <a:pt x="118" y="100"/>
                        <a:pt x="118" y="101"/>
                      </a:cubicBezTo>
                      <a:cubicBezTo>
                        <a:pt x="118" y="102"/>
                        <a:pt x="117" y="102"/>
                        <a:pt x="117" y="102"/>
                      </a:cubicBezTo>
                      <a:cubicBezTo>
                        <a:pt x="116" y="103"/>
                        <a:pt x="116" y="103"/>
                        <a:pt x="115" y="104"/>
                      </a:cubicBezTo>
                      <a:cubicBezTo>
                        <a:pt x="114" y="104"/>
                        <a:pt x="114" y="105"/>
                        <a:pt x="114" y="105"/>
                      </a:cubicBezTo>
                      <a:cubicBezTo>
                        <a:pt x="114" y="106"/>
                        <a:pt x="114" y="106"/>
                        <a:pt x="115" y="107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9"/>
                        <a:pt x="114" y="110"/>
                        <a:pt x="114" y="109"/>
                      </a:cubicBezTo>
                      <a:cubicBezTo>
                        <a:pt x="114" y="109"/>
                        <a:pt x="114" y="108"/>
                        <a:pt x="114" y="108"/>
                      </a:cubicBezTo>
                      <a:cubicBezTo>
                        <a:pt x="111" y="108"/>
                        <a:pt x="111" y="108"/>
                        <a:pt x="111" y="108"/>
                      </a:cubicBezTo>
                      <a:cubicBezTo>
                        <a:pt x="111" y="108"/>
                        <a:pt x="111" y="108"/>
                        <a:pt x="110" y="108"/>
                      </a:cubicBezTo>
                      <a:cubicBezTo>
                        <a:pt x="110" y="108"/>
                        <a:pt x="112" y="106"/>
                        <a:pt x="112" y="106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0" y="104"/>
                        <a:pt x="110" y="104"/>
                        <a:pt x="110" y="104"/>
                      </a:cubicBezTo>
                      <a:cubicBezTo>
                        <a:pt x="109" y="104"/>
                        <a:pt x="109" y="104"/>
                        <a:pt x="109" y="104"/>
                      </a:cubicBezTo>
                      <a:cubicBezTo>
                        <a:pt x="110" y="103"/>
                        <a:pt x="110" y="103"/>
                        <a:pt x="110" y="103"/>
                      </a:cubicBezTo>
                      <a:cubicBezTo>
                        <a:pt x="110" y="101"/>
                        <a:pt x="110" y="101"/>
                        <a:pt x="110" y="101"/>
                      </a:cubicBezTo>
                      <a:cubicBezTo>
                        <a:pt x="111" y="99"/>
                        <a:pt x="111" y="99"/>
                        <a:pt x="111" y="99"/>
                      </a:cubicBezTo>
                      <a:cubicBezTo>
                        <a:pt x="111" y="99"/>
                        <a:pt x="111" y="97"/>
                        <a:pt x="112" y="97"/>
                      </a:cubicBezTo>
                      <a:cubicBezTo>
                        <a:pt x="112" y="97"/>
                        <a:pt x="113" y="96"/>
                        <a:pt x="113" y="95"/>
                      </a:cubicBezTo>
                      <a:cubicBezTo>
                        <a:pt x="114" y="95"/>
                        <a:pt x="113" y="94"/>
                        <a:pt x="113" y="94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9" y="95"/>
                        <a:pt x="109" y="95"/>
                        <a:pt x="109" y="95"/>
                      </a:cubicBezTo>
                      <a:cubicBezTo>
                        <a:pt x="109" y="95"/>
                        <a:pt x="106" y="96"/>
                        <a:pt x="105" y="96"/>
                      </a:cubicBezTo>
                      <a:cubicBezTo>
                        <a:pt x="104" y="96"/>
                        <a:pt x="105" y="96"/>
                        <a:pt x="104" y="96"/>
                      </a:cubicBezTo>
                      <a:cubicBezTo>
                        <a:pt x="104" y="95"/>
                        <a:pt x="103" y="95"/>
                        <a:pt x="103" y="95"/>
                      </a:cubicBezTo>
                      <a:cubicBezTo>
                        <a:pt x="103" y="95"/>
                        <a:pt x="101" y="95"/>
                        <a:pt x="101" y="95"/>
                      </a:cubicBezTo>
                      <a:cubicBezTo>
                        <a:pt x="100" y="95"/>
                        <a:pt x="100" y="96"/>
                        <a:pt x="100" y="96"/>
                      </a:cubicBezTo>
                      <a:cubicBezTo>
                        <a:pt x="100" y="96"/>
                        <a:pt x="103" y="97"/>
                        <a:pt x="104" y="98"/>
                      </a:cubicBezTo>
                      <a:cubicBezTo>
                        <a:pt x="104" y="98"/>
                        <a:pt x="105" y="98"/>
                        <a:pt x="105" y="98"/>
                      </a:cubicBezTo>
                      <a:cubicBezTo>
                        <a:pt x="105" y="99"/>
                        <a:pt x="105" y="99"/>
                        <a:pt x="105" y="99"/>
                      </a:cubicBezTo>
                      <a:cubicBezTo>
                        <a:pt x="105" y="99"/>
                        <a:pt x="104" y="101"/>
                        <a:pt x="103" y="101"/>
                      </a:cubicBezTo>
                      <a:cubicBezTo>
                        <a:pt x="103" y="102"/>
                        <a:pt x="102" y="102"/>
                        <a:pt x="102" y="102"/>
                      </a:cubicBezTo>
                      <a:cubicBezTo>
                        <a:pt x="100" y="103"/>
                        <a:pt x="100" y="103"/>
                        <a:pt x="100" y="103"/>
                      </a:cubicBezTo>
                      <a:cubicBezTo>
                        <a:pt x="100" y="103"/>
                        <a:pt x="101" y="105"/>
                        <a:pt x="101" y="105"/>
                      </a:cubicBezTo>
                      <a:cubicBezTo>
                        <a:pt x="101" y="105"/>
                        <a:pt x="101" y="107"/>
                        <a:pt x="101" y="107"/>
                      </a:cubicBezTo>
                      <a:cubicBezTo>
                        <a:pt x="99" y="106"/>
                        <a:pt x="99" y="106"/>
                        <a:pt x="99" y="106"/>
                      </a:cubicBezTo>
                      <a:cubicBezTo>
                        <a:pt x="96" y="108"/>
                        <a:pt x="96" y="108"/>
                        <a:pt x="96" y="108"/>
                      </a:cubicBezTo>
                      <a:cubicBezTo>
                        <a:pt x="96" y="108"/>
                        <a:pt x="95" y="108"/>
                        <a:pt x="95" y="108"/>
                      </a:cubicBezTo>
                      <a:cubicBezTo>
                        <a:pt x="94" y="108"/>
                        <a:pt x="94" y="107"/>
                        <a:pt x="94" y="107"/>
                      </a:cubicBezTo>
                      <a:cubicBezTo>
                        <a:pt x="93" y="109"/>
                        <a:pt x="93" y="109"/>
                        <a:pt x="93" y="109"/>
                      </a:cubicBezTo>
                      <a:cubicBezTo>
                        <a:pt x="93" y="109"/>
                        <a:pt x="89" y="108"/>
                        <a:pt x="88" y="108"/>
                      </a:cubicBezTo>
                      <a:cubicBezTo>
                        <a:pt x="88" y="108"/>
                        <a:pt x="88" y="110"/>
                        <a:pt x="88" y="110"/>
                      </a:cubicBezTo>
                      <a:cubicBezTo>
                        <a:pt x="90" y="111"/>
                        <a:pt x="90" y="111"/>
                        <a:pt x="90" y="111"/>
                      </a:cubicBezTo>
                      <a:cubicBezTo>
                        <a:pt x="88" y="112"/>
                        <a:pt x="88" y="112"/>
                        <a:pt x="88" y="112"/>
                      </a:cubicBezTo>
                      <a:cubicBezTo>
                        <a:pt x="92" y="114"/>
                        <a:pt x="92" y="114"/>
                        <a:pt x="92" y="114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8"/>
                        <a:pt x="94" y="118"/>
                        <a:pt x="94" y="118"/>
                      </a:cubicBezTo>
                      <a:cubicBezTo>
                        <a:pt x="93" y="119"/>
                        <a:pt x="93" y="119"/>
                        <a:pt x="93" y="119"/>
                      </a:cubicBezTo>
                      <a:cubicBezTo>
                        <a:pt x="95" y="121"/>
                        <a:pt x="95" y="121"/>
                        <a:pt x="95" y="121"/>
                      </a:cubicBezTo>
                      <a:cubicBezTo>
                        <a:pt x="95" y="121"/>
                        <a:pt x="95" y="122"/>
                        <a:pt x="96" y="123"/>
                      </a:cubicBezTo>
                      <a:cubicBezTo>
                        <a:pt x="96" y="123"/>
                        <a:pt x="96" y="125"/>
                        <a:pt x="96" y="125"/>
                      </a:cubicBezTo>
                      <a:cubicBezTo>
                        <a:pt x="96" y="127"/>
                        <a:pt x="96" y="127"/>
                        <a:pt x="96" y="127"/>
                      </a:cubicBezTo>
                      <a:cubicBezTo>
                        <a:pt x="96" y="128"/>
                        <a:pt x="96" y="128"/>
                        <a:pt x="96" y="128"/>
                      </a:cubicBezTo>
                      <a:cubicBezTo>
                        <a:pt x="96" y="128"/>
                        <a:pt x="94" y="129"/>
                        <a:pt x="94" y="130"/>
                      </a:cubicBezTo>
                      <a:cubicBezTo>
                        <a:pt x="94" y="130"/>
                        <a:pt x="95" y="130"/>
                        <a:pt x="95" y="130"/>
                      </a:cubicBezTo>
                      <a:cubicBezTo>
                        <a:pt x="97" y="132"/>
                        <a:pt x="97" y="132"/>
                        <a:pt x="97" y="132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8" y="134"/>
                        <a:pt x="97" y="135"/>
                        <a:pt x="97" y="136"/>
                      </a:cubicBezTo>
                      <a:cubicBezTo>
                        <a:pt x="97" y="136"/>
                        <a:pt x="99" y="137"/>
                        <a:pt x="99" y="137"/>
                      </a:cubicBezTo>
                      <a:cubicBezTo>
                        <a:pt x="103" y="137"/>
                        <a:pt x="103" y="137"/>
                        <a:pt x="103" y="137"/>
                      </a:cubicBezTo>
                      <a:cubicBezTo>
                        <a:pt x="105" y="137"/>
                        <a:pt x="105" y="137"/>
                        <a:pt x="105" y="137"/>
                      </a:cubicBezTo>
                      <a:cubicBezTo>
                        <a:pt x="105" y="137"/>
                        <a:pt x="108" y="137"/>
                        <a:pt x="109" y="137"/>
                      </a:cubicBezTo>
                      <a:cubicBezTo>
                        <a:pt x="109" y="137"/>
                        <a:pt x="112" y="136"/>
                        <a:pt x="112" y="136"/>
                      </a:cubicBezTo>
                      <a:cubicBezTo>
                        <a:pt x="112" y="136"/>
                        <a:pt x="114" y="138"/>
                        <a:pt x="115" y="138"/>
                      </a:cubicBezTo>
                      <a:cubicBezTo>
                        <a:pt x="116" y="139"/>
                        <a:pt x="115" y="140"/>
                        <a:pt x="115" y="140"/>
                      </a:cubicBezTo>
                      <a:cubicBezTo>
                        <a:pt x="115" y="141"/>
                        <a:pt x="114" y="141"/>
                        <a:pt x="114" y="141"/>
                      </a:cubicBezTo>
                      <a:cubicBezTo>
                        <a:pt x="114" y="141"/>
                        <a:pt x="115" y="144"/>
                        <a:pt x="115" y="144"/>
                      </a:cubicBezTo>
                      <a:cubicBezTo>
                        <a:pt x="116" y="145"/>
                        <a:pt x="116" y="144"/>
                        <a:pt x="116" y="144"/>
                      </a:cubicBezTo>
                      <a:cubicBezTo>
                        <a:pt x="116" y="144"/>
                        <a:pt x="117" y="145"/>
                        <a:pt x="118" y="146"/>
                      </a:cubicBezTo>
                      <a:cubicBezTo>
                        <a:pt x="118" y="147"/>
                        <a:pt x="119" y="147"/>
                        <a:pt x="119" y="147"/>
                      </a:cubicBezTo>
                      <a:cubicBezTo>
                        <a:pt x="120" y="147"/>
                        <a:pt x="120" y="147"/>
                        <a:pt x="120" y="147"/>
                      </a:cubicBezTo>
                      <a:cubicBezTo>
                        <a:pt x="120" y="147"/>
                        <a:pt x="121" y="147"/>
                        <a:pt x="121" y="148"/>
                      </a:cubicBezTo>
                      <a:cubicBezTo>
                        <a:pt x="122" y="148"/>
                        <a:pt x="123" y="148"/>
                        <a:pt x="124" y="148"/>
                      </a:cubicBezTo>
                      <a:cubicBezTo>
                        <a:pt x="124" y="148"/>
                        <a:pt x="125" y="148"/>
                        <a:pt x="125" y="147"/>
                      </a:cubicBezTo>
                      <a:cubicBezTo>
                        <a:pt x="125" y="147"/>
                        <a:pt x="126" y="147"/>
                        <a:pt x="127" y="147"/>
                      </a:cubicBezTo>
                      <a:cubicBezTo>
                        <a:pt x="127" y="146"/>
                        <a:pt x="127" y="145"/>
                        <a:pt x="127" y="145"/>
                      </a:cubicBezTo>
                      <a:cubicBezTo>
                        <a:pt x="127" y="145"/>
                        <a:pt x="127" y="145"/>
                        <a:pt x="127" y="145"/>
                      </a:cubicBezTo>
                      <a:close/>
                      <a:moveTo>
                        <a:pt x="127" y="150"/>
                      </a:moveTo>
                      <a:cubicBezTo>
                        <a:pt x="127" y="150"/>
                        <a:pt x="127" y="150"/>
                        <a:pt x="127" y="150"/>
                      </a:cubicBezTo>
                      <a:cubicBezTo>
                        <a:pt x="126" y="151"/>
                        <a:pt x="126" y="151"/>
                        <a:pt x="126" y="151"/>
                      </a:cubicBezTo>
                      <a:cubicBezTo>
                        <a:pt x="127" y="151"/>
                        <a:pt x="127" y="151"/>
                        <a:pt x="127" y="151"/>
                      </a:cubicBezTo>
                      <a:cubicBezTo>
                        <a:pt x="127" y="151"/>
                        <a:pt x="129" y="152"/>
                        <a:pt x="129" y="152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31" y="151"/>
                        <a:pt x="131" y="151"/>
                        <a:pt x="131" y="151"/>
                      </a:cubicBezTo>
                      <a:cubicBezTo>
                        <a:pt x="132" y="149"/>
                        <a:pt x="132" y="149"/>
                        <a:pt x="132" y="149"/>
                      </a:cubicBezTo>
                      <a:cubicBezTo>
                        <a:pt x="135" y="148"/>
                        <a:pt x="135" y="148"/>
                        <a:pt x="135" y="148"/>
                      </a:cubicBezTo>
                      <a:cubicBezTo>
                        <a:pt x="135" y="148"/>
                        <a:pt x="138" y="148"/>
                        <a:pt x="138" y="148"/>
                      </a:cubicBezTo>
                      <a:cubicBezTo>
                        <a:pt x="138" y="148"/>
                        <a:pt x="139" y="147"/>
                        <a:pt x="139" y="147"/>
                      </a:cubicBezTo>
                      <a:cubicBezTo>
                        <a:pt x="139" y="146"/>
                        <a:pt x="139" y="146"/>
                        <a:pt x="139" y="146"/>
                      </a:cubicBezTo>
                      <a:cubicBezTo>
                        <a:pt x="137" y="144"/>
                        <a:pt x="137" y="144"/>
                        <a:pt x="137" y="144"/>
                      </a:cubicBezTo>
                      <a:cubicBezTo>
                        <a:pt x="135" y="144"/>
                        <a:pt x="135" y="144"/>
                        <a:pt x="135" y="144"/>
                      </a:cubicBezTo>
                      <a:cubicBezTo>
                        <a:pt x="135" y="144"/>
                        <a:pt x="133" y="144"/>
                        <a:pt x="132" y="144"/>
                      </a:cubicBezTo>
                      <a:cubicBezTo>
                        <a:pt x="132" y="144"/>
                        <a:pt x="131" y="144"/>
                        <a:pt x="131" y="144"/>
                      </a:cubicBezTo>
                      <a:cubicBezTo>
                        <a:pt x="131" y="144"/>
                        <a:pt x="131" y="145"/>
                        <a:pt x="131" y="146"/>
                      </a:cubicBezTo>
                      <a:cubicBezTo>
                        <a:pt x="130" y="147"/>
                        <a:pt x="130" y="147"/>
                        <a:pt x="129" y="147"/>
                      </a:cubicBezTo>
                      <a:cubicBezTo>
                        <a:pt x="129" y="147"/>
                        <a:pt x="128" y="147"/>
                        <a:pt x="128" y="147"/>
                      </a:cubicBezTo>
                      <a:cubicBezTo>
                        <a:pt x="127" y="150"/>
                        <a:pt x="127" y="150"/>
                        <a:pt x="127" y="150"/>
                      </a:cubicBezTo>
                      <a:close/>
                      <a:moveTo>
                        <a:pt x="116" y="162"/>
                      </a:moveTo>
                      <a:cubicBezTo>
                        <a:pt x="116" y="162"/>
                        <a:pt x="116" y="162"/>
                        <a:pt x="116" y="162"/>
                      </a:cubicBezTo>
                      <a:cubicBezTo>
                        <a:pt x="117" y="162"/>
                        <a:pt x="117" y="162"/>
                        <a:pt x="117" y="162"/>
                      </a:cubicBezTo>
                      <a:cubicBezTo>
                        <a:pt x="118" y="161"/>
                        <a:pt x="118" y="161"/>
                        <a:pt x="118" y="161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6" y="158"/>
                        <a:pt x="116" y="158"/>
                        <a:pt x="116" y="158"/>
                      </a:cubicBezTo>
                      <a:cubicBezTo>
                        <a:pt x="115" y="155"/>
                        <a:pt x="115" y="155"/>
                        <a:pt x="115" y="155"/>
                      </a:cubicBezTo>
                      <a:cubicBezTo>
                        <a:pt x="113" y="153"/>
                        <a:pt x="113" y="153"/>
                        <a:pt x="113" y="153"/>
                      </a:cubicBezTo>
                      <a:cubicBezTo>
                        <a:pt x="112" y="152"/>
                        <a:pt x="112" y="152"/>
                        <a:pt x="112" y="152"/>
                      </a:cubicBezTo>
                      <a:cubicBezTo>
                        <a:pt x="111" y="154"/>
                        <a:pt x="111" y="154"/>
                        <a:pt x="111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09" y="156"/>
                        <a:pt x="109" y="156"/>
                        <a:pt x="109" y="156"/>
                      </a:cubicBezTo>
                      <a:cubicBezTo>
                        <a:pt x="109" y="156"/>
                        <a:pt x="106" y="155"/>
                        <a:pt x="105" y="154"/>
                      </a:cubicBezTo>
                      <a:cubicBezTo>
                        <a:pt x="103" y="153"/>
                        <a:pt x="103" y="153"/>
                        <a:pt x="103" y="153"/>
                      </a:cubicBezTo>
                      <a:cubicBezTo>
                        <a:pt x="103" y="153"/>
                        <a:pt x="102" y="153"/>
                        <a:pt x="101" y="152"/>
                      </a:cubicBezTo>
                      <a:cubicBezTo>
                        <a:pt x="101" y="152"/>
                        <a:pt x="100" y="151"/>
                        <a:pt x="100" y="151"/>
                      </a:cubicBezTo>
                      <a:cubicBezTo>
                        <a:pt x="100" y="151"/>
                        <a:pt x="100" y="150"/>
                        <a:pt x="99" y="150"/>
                      </a:cubicBezTo>
                      <a:cubicBezTo>
                        <a:pt x="99" y="149"/>
                        <a:pt x="98" y="150"/>
                        <a:pt x="97" y="150"/>
                      </a:cubicBezTo>
                      <a:cubicBezTo>
                        <a:pt x="95" y="150"/>
                        <a:pt x="95" y="150"/>
                        <a:pt x="94" y="150"/>
                      </a:cubicBezTo>
                      <a:cubicBezTo>
                        <a:pt x="94" y="151"/>
                        <a:pt x="93" y="151"/>
                        <a:pt x="93" y="151"/>
                      </a:cubicBezTo>
                      <a:cubicBezTo>
                        <a:pt x="92" y="152"/>
                        <a:pt x="93" y="154"/>
                        <a:pt x="93" y="154"/>
                      </a:cubicBezTo>
                      <a:cubicBezTo>
                        <a:pt x="93" y="155"/>
                        <a:pt x="93" y="155"/>
                        <a:pt x="93" y="155"/>
                      </a:cubicBezTo>
                      <a:cubicBezTo>
                        <a:pt x="94" y="157"/>
                        <a:pt x="94" y="157"/>
                        <a:pt x="94" y="157"/>
                      </a:cubicBezTo>
                      <a:cubicBezTo>
                        <a:pt x="92" y="157"/>
                        <a:pt x="92" y="157"/>
                        <a:pt x="92" y="157"/>
                      </a:cubicBezTo>
                      <a:cubicBezTo>
                        <a:pt x="91" y="157"/>
                        <a:pt x="91" y="157"/>
                        <a:pt x="91" y="157"/>
                      </a:cubicBezTo>
                      <a:cubicBezTo>
                        <a:pt x="92" y="159"/>
                        <a:pt x="92" y="159"/>
                        <a:pt x="92" y="159"/>
                      </a:cubicBezTo>
                      <a:cubicBezTo>
                        <a:pt x="92" y="159"/>
                        <a:pt x="92" y="160"/>
                        <a:pt x="93" y="161"/>
                      </a:cubicBezTo>
                      <a:cubicBezTo>
                        <a:pt x="93" y="161"/>
                        <a:pt x="94" y="162"/>
                        <a:pt x="94" y="162"/>
                      </a:cubicBezTo>
                      <a:cubicBezTo>
                        <a:pt x="94" y="162"/>
                        <a:pt x="99" y="163"/>
                        <a:pt x="99" y="163"/>
                      </a:cubicBezTo>
                      <a:cubicBezTo>
                        <a:pt x="100" y="163"/>
                        <a:pt x="100" y="163"/>
                        <a:pt x="100" y="163"/>
                      </a:cubicBezTo>
                      <a:cubicBezTo>
                        <a:pt x="100" y="163"/>
                        <a:pt x="102" y="164"/>
                        <a:pt x="104" y="165"/>
                      </a:cubicBezTo>
                      <a:cubicBezTo>
                        <a:pt x="105" y="166"/>
                        <a:pt x="106" y="167"/>
                        <a:pt x="106" y="167"/>
                      </a:cubicBezTo>
                      <a:cubicBezTo>
                        <a:pt x="106" y="167"/>
                        <a:pt x="108" y="167"/>
                        <a:pt x="108" y="167"/>
                      </a:cubicBezTo>
                      <a:cubicBezTo>
                        <a:pt x="109" y="166"/>
                        <a:pt x="109" y="166"/>
                        <a:pt x="109" y="166"/>
                      </a:cubicBezTo>
                      <a:cubicBezTo>
                        <a:pt x="112" y="165"/>
                        <a:pt x="112" y="165"/>
                        <a:pt x="112" y="165"/>
                      </a:cubicBezTo>
                      <a:cubicBezTo>
                        <a:pt x="114" y="165"/>
                        <a:pt x="114" y="165"/>
                        <a:pt x="114" y="165"/>
                      </a:cubicBezTo>
                      <a:cubicBezTo>
                        <a:pt x="117" y="166"/>
                        <a:pt x="117" y="166"/>
                        <a:pt x="117" y="166"/>
                      </a:cubicBezTo>
                      <a:cubicBezTo>
                        <a:pt x="118" y="166"/>
                        <a:pt x="118" y="166"/>
                        <a:pt x="118" y="166"/>
                      </a:cubicBezTo>
                      <a:cubicBezTo>
                        <a:pt x="118" y="164"/>
                        <a:pt x="118" y="164"/>
                        <a:pt x="118" y="164"/>
                      </a:cubicBezTo>
                      <a:cubicBezTo>
                        <a:pt x="118" y="163"/>
                        <a:pt x="118" y="163"/>
                        <a:pt x="118" y="163"/>
                      </a:cubicBezTo>
                      <a:cubicBezTo>
                        <a:pt x="116" y="162"/>
                        <a:pt x="116" y="162"/>
                        <a:pt x="116" y="162"/>
                      </a:cubicBezTo>
                      <a:close/>
                      <a:moveTo>
                        <a:pt x="77" y="121"/>
                      </a:moveTo>
                      <a:cubicBezTo>
                        <a:pt x="77" y="121"/>
                        <a:pt x="77" y="121"/>
                        <a:pt x="77" y="121"/>
                      </a:cubicBezTo>
                      <a:cubicBezTo>
                        <a:pt x="75" y="120"/>
                        <a:pt x="75" y="120"/>
                        <a:pt x="75" y="120"/>
                      </a:cubicBezTo>
                      <a:cubicBezTo>
                        <a:pt x="73" y="117"/>
                        <a:pt x="73" y="117"/>
                        <a:pt x="73" y="117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6"/>
                        <a:pt x="69" y="113"/>
                        <a:pt x="69" y="113"/>
                      </a:cubicBezTo>
                      <a:cubicBezTo>
                        <a:pt x="68" y="112"/>
                        <a:pt x="68" y="113"/>
                        <a:pt x="68" y="113"/>
                      </a:cubicBezTo>
                      <a:cubicBezTo>
                        <a:pt x="68" y="113"/>
                        <a:pt x="68" y="115"/>
                        <a:pt x="67" y="116"/>
                      </a:cubicBezTo>
                      <a:cubicBezTo>
                        <a:pt x="66" y="116"/>
                        <a:pt x="65" y="116"/>
                        <a:pt x="65" y="116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3" y="118"/>
                        <a:pt x="60" y="119"/>
                        <a:pt x="59" y="119"/>
                      </a:cubicBezTo>
                      <a:cubicBezTo>
                        <a:pt x="59" y="119"/>
                        <a:pt x="58" y="120"/>
                        <a:pt x="58" y="120"/>
                      </a:cubicBezTo>
                      <a:cubicBezTo>
                        <a:pt x="52" y="119"/>
                        <a:pt x="52" y="119"/>
                        <a:pt x="52" y="119"/>
                      </a:cubicBezTo>
                      <a:cubicBezTo>
                        <a:pt x="50" y="121"/>
                        <a:pt x="50" y="121"/>
                        <a:pt x="50" y="121"/>
                      </a:cubicBezTo>
                      <a:cubicBezTo>
                        <a:pt x="50" y="122"/>
                        <a:pt x="50" y="122"/>
                        <a:pt x="50" y="122"/>
                      </a:cubicBezTo>
                      <a:cubicBezTo>
                        <a:pt x="51" y="124"/>
                        <a:pt x="51" y="124"/>
                        <a:pt x="51" y="124"/>
                      </a:cubicBezTo>
                      <a:cubicBezTo>
                        <a:pt x="52" y="125"/>
                        <a:pt x="52" y="125"/>
                        <a:pt x="52" y="125"/>
                      </a:cubicBezTo>
                      <a:cubicBezTo>
                        <a:pt x="53" y="125"/>
                        <a:pt x="53" y="125"/>
                        <a:pt x="53" y="125"/>
                      </a:cubicBezTo>
                      <a:cubicBezTo>
                        <a:pt x="53" y="127"/>
                        <a:pt x="53" y="127"/>
                        <a:pt x="53" y="127"/>
                      </a:cubicBezTo>
                      <a:cubicBezTo>
                        <a:pt x="54" y="129"/>
                        <a:pt x="54" y="129"/>
                        <a:pt x="54" y="129"/>
                      </a:cubicBezTo>
                      <a:cubicBezTo>
                        <a:pt x="54" y="129"/>
                        <a:pt x="55" y="130"/>
                        <a:pt x="56" y="132"/>
                      </a:cubicBezTo>
                      <a:cubicBezTo>
                        <a:pt x="57" y="134"/>
                        <a:pt x="56" y="135"/>
                        <a:pt x="56" y="135"/>
                      </a:cubicBezTo>
                      <a:cubicBezTo>
                        <a:pt x="59" y="138"/>
                        <a:pt x="59" y="138"/>
                        <a:pt x="59" y="138"/>
                      </a:cubicBezTo>
                      <a:cubicBezTo>
                        <a:pt x="61" y="139"/>
                        <a:pt x="61" y="139"/>
                        <a:pt x="61" y="139"/>
                      </a:cubicBezTo>
                      <a:cubicBezTo>
                        <a:pt x="61" y="139"/>
                        <a:pt x="62" y="140"/>
                        <a:pt x="63" y="140"/>
                      </a:cubicBezTo>
                      <a:cubicBezTo>
                        <a:pt x="63" y="140"/>
                        <a:pt x="63" y="141"/>
                        <a:pt x="63" y="141"/>
                      </a:cubicBezTo>
                      <a:cubicBezTo>
                        <a:pt x="63" y="143"/>
                        <a:pt x="63" y="143"/>
                        <a:pt x="63" y="143"/>
                      </a:cubicBezTo>
                      <a:cubicBezTo>
                        <a:pt x="64" y="145"/>
                        <a:pt x="64" y="145"/>
                        <a:pt x="64" y="145"/>
                      </a:cubicBezTo>
                      <a:cubicBezTo>
                        <a:pt x="65" y="144"/>
                        <a:pt x="65" y="144"/>
                        <a:pt x="65" y="144"/>
                      </a:cubicBezTo>
                      <a:cubicBezTo>
                        <a:pt x="66" y="143"/>
                        <a:pt x="66" y="143"/>
                        <a:pt x="66" y="143"/>
                      </a:cubicBezTo>
                      <a:cubicBezTo>
                        <a:pt x="71" y="145"/>
                        <a:pt x="71" y="145"/>
                        <a:pt x="71" y="145"/>
                      </a:cubicBezTo>
                      <a:cubicBezTo>
                        <a:pt x="71" y="145"/>
                        <a:pt x="75" y="147"/>
                        <a:pt x="76" y="147"/>
                      </a:cubicBezTo>
                      <a:cubicBezTo>
                        <a:pt x="76" y="147"/>
                        <a:pt x="78" y="145"/>
                        <a:pt x="78" y="145"/>
                      </a:cubicBezTo>
                      <a:cubicBezTo>
                        <a:pt x="79" y="144"/>
                        <a:pt x="82" y="144"/>
                        <a:pt x="82" y="144"/>
                      </a:cubicBezTo>
                      <a:cubicBezTo>
                        <a:pt x="83" y="144"/>
                        <a:pt x="83" y="143"/>
                        <a:pt x="83" y="143"/>
                      </a:cubicBezTo>
                      <a:cubicBezTo>
                        <a:pt x="83" y="142"/>
                        <a:pt x="84" y="141"/>
                        <a:pt x="84" y="140"/>
                      </a:cubicBezTo>
                      <a:cubicBezTo>
                        <a:pt x="84" y="139"/>
                        <a:pt x="85" y="138"/>
                        <a:pt x="85" y="138"/>
                      </a:cubicBezTo>
                      <a:cubicBezTo>
                        <a:pt x="85" y="136"/>
                        <a:pt x="85" y="136"/>
                        <a:pt x="85" y="136"/>
                      </a:cubicBezTo>
                      <a:cubicBezTo>
                        <a:pt x="84" y="133"/>
                        <a:pt x="84" y="133"/>
                        <a:pt x="84" y="133"/>
                      </a:cubicBezTo>
                      <a:cubicBezTo>
                        <a:pt x="85" y="129"/>
                        <a:pt x="85" y="129"/>
                        <a:pt x="85" y="129"/>
                      </a:cubicBezTo>
                      <a:cubicBezTo>
                        <a:pt x="83" y="127"/>
                        <a:pt x="83" y="127"/>
                        <a:pt x="83" y="127"/>
                      </a:cubicBezTo>
                      <a:cubicBezTo>
                        <a:pt x="82" y="126"/>
                        <a:pt x="82" y="126"/>
                        <a:pt x="82" y="126"/>
                      </a:cubicBezTo>
                      <a:cubicBezTo>
                        <a:pt x="82" y="125"/>
                        <a:pt x="82" y="125"/>
                        <a:pt x="82" y="125"/>
                      </a:cubicBezTo>
                      <a:cubicBezTo>
                        <a:pt x="82" y="124"/>
                        <a:pt x="82" y="124"/>
                        <a:pt x="82" y="124"/>
                      </a:cubicBezTo>
                      <a:cubicBezTo>
                        <a:pt x="84" y="123"/>
                        <a:pt x="84" y="123"/>
                        <a:pt x="84" y="123"/>
                      </a:cubicBezTo>
                      <a:cubicBezTo>
                        <a:pt x="84" y="120"/>
                        <a:pt x="84" y="120"/>
                        <a:pt x="84" y="120"/>
                      </a:cubicBezTo>
                      <a:cubicBezTo>
                        <a:pt x="87" y="118"/>
                        <a:pt x="87" y="118"/>
                        <a:pt x="87" y="118"/>
                      </a:cubicBezTo>
                      <a:cubicBezTo>
                        <a:pt x="88" y="115"/>
                        <a:pt x="88" y="115"/>
                        <a:pt x="88" y="115"/>
                      </a:cubicBezTo>
                      <a:cubicBezTo>
                        <a:pt x="88" y="115"/>
                        <a:pt x="84" y="114"/>
                        <a:pt x="83" y="114"/>
                      </a:cubicBezTo>
                      <a:cubicBezTo>
                        <a:pt x="81" y="114"/>
                        <a:pt x="82" y="114"/>
                        <a:pt x="82" y="113"/>
                      </a:cubicBezTo>
                      <a:cubicBezTo>
                        <a:pt x="82" y="113"/>
                        <a:pt x="81" y="112"/>
                        <a:pt x="81" y="112"/>
                      </a:cubicBezTo>
                      <a:cubicBezTo>
                        <a:pt x="81" y="112"/>
                        <a:pt x="79" y="113"/>
                        <a:pt x="79" y="113"/>
                      </a:cubicBezTo>
                      <a:cubicBezTo>
                        <a:pt x="78" y="113"/>
                        <a:pt x="78" y="111"/>
                        <a:pt x="78" y="111"/>
                      </a:cubicBezTo>
                      <a:cubicBezTo>
                        <a:pt x="78" y="111"/>
                        <a:pt x="76" y="112"/>
                        <a:pt x="76" y="112"/>
                      </a:cubicBezTo>
                      <a:cubicBezTo>
                        <a:pt x="75" y="112"/>
                        <a:pt x="73" y="112"/>
                        <a:pt x="73" y="112"/>
                      </a:cubicBezTo>
                      <a:cubicBezTo>
                        <a:pt x="73" y="112"/>
                        <a:pt x="73" y="113"/>
                        <a:pt x="73" y="113"/>
                      </a:cubicBezTo>
                      <a:cubicBezTo>
                        <a:pt x="72" y="114"/>
                        <a:pt x="73" y="115"/>
                        <a:pt x="74" y="115"/>
                      </a:cubicBezTo>
                      <a:cubicBezTo>
                        <a:pt x="74" y="116"/>
                        <a:pt x="75" y="118"/>
                        <a:pt x="75" y="118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77" y="121"/>
                        <a:pt x="77" y="121"/>
                        <a:pt x="77" y="121"/>
                      </a:cubicBezTo>
                      <a:close/>
                      <a:moveTo>
                        <a:pt x="75" y="107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7" y="107"/>
                        <a:pt x="77" y="107"/>
                        <a:pt x="77" y="107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8" y="105"/>
                        <a:pt x="79" y="104"/>
                        <a:pt x="79" y="103"/>
                      </a:cubicBezTo>
                      <a:cubicBezTo>
                        <a:pt x="79" y="103"/>
                        <a:pt x="79" y="102"/>
                        <a:pt x="79" y="102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78" y="99"/>
                        <a:pt x="78" y="99"/>
                        <a:pt x="78" y="99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6" y="94"/>
                        <a:pt x="76" y="94"/>
                        <a:pt x="76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94"/>
                        <a:pt x="74" y="96"/>
                        <a:pt x="74" y="96"/>
                      </a:cubicBezTo>
                      <a:cubicBezTo>
                        <a:pt x="74" y="97"/>
                        <a:pt x="75" y="98"/>
                        <a:pt x="75" y="98"/>
                      </a:cubicBezTo>
                      <a:cubicBezTo>
                        <a:pt x="76" y="99"/>
                        <a:pt x="76" y="99"/>
                        <a:pt x="76" y="99"/>
                      </a:cubicBezTo>
                      <a:cubicBezTo>
                        <a:pt x="76" y="100"/>
                        <a:pt x="76" y="100"/>
                        <a:pt x="76" y="100"/>
                      </a:cubicBezTo>
                      <a:cubicBezTo>
                        <a:pt x="75" y="101"/>
                        <a:pt x="75" y="101"/>
                        <a:pt x="75" y="101"/>
                      </a:cubicBezTo>
                      <a:cubicBezTo>
                        <a:pt x="74" y="103"/>
                        <a:pt x="74" y="103"/>
                        <a:pt x="74" y="103"/>
                      </a:cubicBezTo>
                      <a:cubicBezTo>
                        <a:pt x="75" y="105"/>
                        <a:pt x="75" y="105"/>
                        <a:pt x="75" y="105"/>
                      </a:cubicBezTo>
                      <a:cubicBezTo>
                        <a:pt x="75" y="107"/>
                        <a:pt x="75" y="107"/>
                        <a:pt x="75" y="107"/>
                      </a:cubicBezTo>
                      <a:close/>
                      <a:moveTo>
                        <a:pt x="80" y="157"/>
                      </a:move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2" y="162"/>
                        <a:pt x="82" y="162"/>
                        <a:pt x="82" y="162"/>
                      </a:cubicBezTo>
                      <a:cubicBezTo>
                        <a:pt x="82" y="162"/>
                        <a:pt x="84" y="163"/>
                        <a:pt x="84" y="162"/>
                      </a:cubicBezTo>
                      <a:cubicBezTo>
                        <a:pt x="84" y="161"/>
                        <a:pt x="83" y="160"/>
                        <a:pt x="84" y="159"/>
                      </a:cubicBezTo>
                      <a:cubicBezTo>
                        <a:pt x="84" y="158"/>
                        <a:pt x="85" y="156"/>
                        <a:pt x="85" y="155"/>
                      </a:cubicBezTo>
                      <a:cubicBezTo>
                        <a:pt x="85" y="154"/>
                        <a:pt x="86" y="153"/>
                        <a:pt x="86" y="152"/>
                      </a:cubicBezTo>
                      <a:cubicBezTo>
                        <a:pt x="87" y="151"/>
                        <a:pt x="88" y="149"/>
                        <a:pt x="88" y="148"/>
                      </a:cubicBezTo>
                      <a:cubicBezTo>
                        <a:pt x="88" y="148"/>
                        <a:pt x="89" y="146"/>
                        <a:pt x="89" y="145"/>
                      </a:cubicBezTo>
                      <a:cubicBezTo>
                        <a:pt x="89" y="145"/>
                        <a:pt x="89" y="142"/>
                        <a:pt x="89" y="142"/>
                      </a:cubicBezTo>
                      <a:cubicBezTo>
                        <a:pt x="89" y="142"/>
                        <a:pt x="88" y="139"/>
                        <a:pt x="88" y="139"/>
                      </a:cubicBezTo>
                      <a:cubicBezTo>
                        <a:pt x="87" y="141"/>
                        <a:pt x="87" y="141"/>
                        <a:pt x="87" y="141"/>
                      </a:cubicBezTo>
                      <a:cubicBezTo>
                        <a:pt x="87" y="143"/>
                        <a:pt x="87" y="143"/>
                        <a:pt x="87" y="143"/>
                      </a:cubicBezTo>
                      <a:cubicBezTo>
                        <a:pt x="85" y="147"/>
                        <a:pt x="85" y="147"/>
                        <a:pt x="85" y="147"/>
                      </a:cubicBezTo>
                      <a:cubicBezTo>
                        <a:pt x="84" y="149"/>
                        <a:pt x="84" y="149"/>
                        <a:pt x="84" y="149"/>
                      </a:cubicBezTo>
                      <a:cubicBezTo>
                        <a:pt x="82" y="151"/>
                        <a:pt x="82" y="151"/>
                        <a:pt x="82" y="151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82" y="154"/>
                        <a:pt x="82" y="154"/>
                        <a:pt x="82" y="154"/>
                      </a:cubicBezTo>
                      <a:cubicBezTo>
                        <a:pt x="81" y="155"/>
                        <a:pt x="81" y="155"/>
                        <a:pt x="81" y="155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lose/>
                      <a:moveTo>
                        <a:pt x="75" y="148"/>
                      </a:moveTo>
                      <a:cubicBezTo>
                        <a:pt x="75" y="148"/>
                        <a:pt x="75" y="148"/>
                        <a:pt x="75" y="148"/>
                      </a:cubicBezTo>
                      <a:cubicBezTo>
                        <a:pt x="76" y="149"/>
                        <a:pt x="76" y="149"/>
                        <a:pt x="76" y="149"/>
                      </a:cubicBezTo>
                      <a:cubicBezTo>
                        <a:pt x="76" y="149"/>
                        <a:pt x="77" y="152"/>
                        <a:pt x="78" y="152"/>
                      </a:cubicBezTo>
                      <a:cubicBezTo>
                        <a:pt x="78" y="152"/>
                        <a:pt x="81" y="149"/>
                        <a:pt x="81" y="149"/>
                      </a:cubicBezTo>
                      <a:cubicBezTo>
                        <a:pt x="81" y="147"/>
                        <a:pt x="81" y="147"/>
                        <a:pt x="81" y="147"/>
                      </a:cubicBezTo>
                      <a:cubicBezTo>
                        <a:pt x="82" y="145"/>
                        <a:pt x="82" y="145"/>
                        <a:pt x="82" y="145"/>
                      </a:cubicBezTo>
                      <a:cubicBezTo>
                        <a:pt x="79" y="146"/>
                        <a:pt x="79" y="146"/>
                        <a:pt x="79" y="146"/>
                      </a:cubicBezTo>
                      <a:cubicBezTo>
                        <a:pt x="77" y="148"/>
                        <a:pt x="77" y="148"/>
                        <a:pt x="77" y="148"/>
                      </a:cubicBezTo>
                      <a:cubicBezTo>
                        <a:pt x="75" y="148"/>
                        <a:pt x="75" y="148"/>
                        <a:pt x="75" y="148"/>
                      </a:cubicBezTo>
                      <a:close/>
                      <a:moveTo>
                        <a:pt x="66" y="150"/>
                      </a:moveTo>
                      <a:cubicBezTo>
                        <a:pt x="66" y="150"/>
                        <a:pt x="66" y="150"/>
                        <a:pt x="66" y="150"/>
                      </a:cubicBezTo>
                      <a:cubicBezTo>
                        <a:pt x="66" y="150"/>
                        <a:pt x="67" y="153"/>
                        <a:pt x="67" y="153"/>
                      </a:cubicBezTo>
                      <a:cubicBezTo>
                        <a:pt x="68" y="153"/>
                        <a:pt x="69" y="154"/>
                        <a:pt x="69" y="154"/>
                      </a:cubicBezTo>
                      <a:cubicBezTo>
                        <a:pt x="71" y="156"/>
                        <a:pt x="71" y="156"/>
                        <a:pt x="71" y="156"/>
                      </a:cubicBezTo>
                      <a:cubicBezTo>
                        <a:pt x="71" y="156"/>
                        <a:pt x="71" y="157"/>
                        <a:pt x="72" y="157"/>
                      </a:cubicBezTo>
                      <a:cubicBezTo>
                        <a:pt x="72" y="157"/>
                        <a:pt x="74" y="156"/>
                        <a:pt x="74" y="156"/>
                      </a:cubicBezTo>
                      <a:cubicBezTo>
                        <a:pt x="75" y="154"/>
                        <a:pt x="75" y="154"/>
                        <a:pt x="75" y="154"/>
                      </a:cubicBezTo>
                      <a:cubicBezTo>
                        <a:pt x="75" y="154"/>
                        <a:pt x="73" y="154"/>
                        <a:pt x="73" y="154"/>
                      </a:cubicBezTo>
                      <a:cubicBezTo>
                        <a:pt x="72" y="154"/>
                        <a:pt x="71" y="152"/>
                        <a:pt x="71" y="152"/>
                      </a:cubicBezTo>
                      <a:cubicBezTo>
                        <a:pt x="71" y="152"/>
                        <a:pt x="70" y="152"/>
                        <a:pt x="70" y="152"/>
                      </a:cubicBezTo>
                      <a:cubicBezTo>
                        <a:pt x="69" y="152"/>
                        <a:pt x="67" y="150"/>
                        <a:pt x="67" y="150"/>
                      </a:cubicBezTo>
                      <a:cubicBezTo>
                        <a:pt x="66" y="150"/>
                        <a:pt x="66" y="150"/>
                        <a:pt x="66" y="150"/>
                      </a:cubicBezTo>
                      <a:close/>
                      <a:moveTo>
                        <a:pt x="50" y="147"/>
                      </a:moveTo>
                      <a:cubicBezTo>
                        <a:pt x="50" y="147"/>
                        <a:pt x="50" y="147"/>
                        <a:pt x="50" y="147"/>
                      </a:cubicBezTo>
                      <a:cubicBezTo>
                        <a:pt x="52" y="148"/>
                        <a:pt x="52" y="148"/>
                        <a:pt x="52" y="148"/>
                      </a:cubicBezTo>
                      <a:cubicBezTo>
                        <a:pt x="53" y="149"/>
                        <a:pt x="53" y="149"/>
                        <a:pt x="53" y="149"/>
                      </a:cubicBezTo>
                      <a:cubicBezTo>
                        <a:pt x="55" y="150"/>
                        <a:pt x="55" y="150"/>
                        <a:pt x="55" y="150"/>
                      </a:cubicBezTo>
                      <a:cubicBezTo>
                        <a:pt x="53" y="152"/>
                        <a:pt x="53" y="152"/>
                        <a:pt x="53" y="152"/>
                      </a:cubicBezTo>
                      <a:cubicBezTo>
                        <a:pt x="53" y="152"/>
                        <a:pt x="54" y="154"/>
                        <a:pt x="55" y="153"/>
                      </a:cubicBezTo>
                      <a:cubicBezTo>
                        <a:pt x="56" y="153"/>
                        <a:pt x="56" y="153"/>
                        <a:pt x="56" y="153"/>
                      </a:cubicBezTo>
                      <a:cubicBezTo>
                        <a:pt x="56" y="153"/>
                        <a:pt x="58" y="154"/>
                        <a:pt x="58" y="154"/>
                      </a:cubicBezTo>
                      <a:cubicBezTo>
                        <a:pt x="59" y="155"/>
                        <a:pt x="60" y="155"/>
                        <a:pt x="61" y="155"/>
                      </a:cubicBezTo>
                      <a:cubicBezTo>
                        <a:pt x="62" y="155"/>
                        <a:pt x="62" y="154"/>
                        <a:pt x="62" y="154"/>
                      </a:cubicBezTo>
                      <a:cubicBezTo>
                        <a:pt x="62" y="153"/>
                        <a:pt x="62" y="152"/>
                        <a:pt x="62" y="152"/>
                      </a:cubicBezTo>
                      <a:cubicBezTo>
                        <a:pt x="61" y="150"/>
                        <a:pt x="61" y="150"/>
                        <a:pt x="61" y="150"/>
                      </a:cubicBezTo>
                      <a:cubicBezTo>
                        <a:pt x="60" y="148"/>
                        <a:pt x="60" y="148"/>
                        <a:pt x="60" y="148"/>
                      </a:cubicBezTo>
                      <a:cubicBezTo>
                        <a:pt x="56" y="147"/>
                        <a:pt x="56" y="147"/>
                        <a:pt x="56" y="147"/>
                      </a:cubicBezTo>
                      <a:cubicBezTo>
                        <a:pt x="54" y="145"/>
                        <a:pt x="54" y="145"/>
                        <a:pt x="54" y="145"/>
                      </a:cubicBezTo>
                      <a:cubicBezTo>
                        <a:pt x="51" y="144"/>
                        <a:pt x="51" y="144"/>
                        <a:pt x="51" y="144"/>
                      </a:cubicBezTo>
                      <a:cubicBezTo>
                        <a:pt x="50" y="144"/>
                        <a:pt x="50" y="144"/>
                        <a:pt x="50" y="144"/>
                      </a:cubicBezTo>
                      <a:cubicBezTo>
                        <a:pt x="50" y="147"/>
                        <a:pt x="50" y="147"/>
                        <a:pt x="50" y="147"/>
                      </a:cubicBezTo>
                      <a:close/>
                      <a:moveTo>
                        <a:pt x="83" y="25"/>
                      </a:moveTo>
                      <a:cubicBezTo>
                        <a:pt x="83" y="25"/>
                        <a:pt x="83" y="25"/>
                        <a:pt x="83" y="25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83" y="26"/>
                        <a:pt x="84" y="26"/>
                        <a:pt x="84" y="26"/>
                      </a:cubicBezTo>
                      <a:cubicBezTo>
                        <a:pt x="84" y="26"/>
                        <a:pt x="85" y="26"/>
                        <a:pt x="85" y="26"/>
                      </a:cubicBezTo>
                      <a:cubicBezTo>
                        <a:pt x="85" y="26"/>
                        <a:pt x="87" y="27"/>
                        <a:pt x="87" y="27"/>
                      </a:cubicBezTo>
                      <a:cubicBezTo>
                        <a:pt x="87" y="28"/>
                        <a:pt x="88" y="27"/>
                        <a:pt x="88" y="27"/>
                      </a:cubicBezTo>
                      <a:cubicBezTo>
                        <a:pt x="89" y="27"/>
                        <a:pt x="89" y="26"/>
                        <a:pt x="89" y="25"/>
                      </a:cubicBezTo>
                      <a:cubicBezTo>
                        <a:pt x="89" y="25"/>
                        <a:pt x="90" y="24"/>
                        <a:pt x="90" y="24"/>
                      </a:cubicBezTo>
                      <a:cubicBezTo>
                        <a:pt x="90" y="24"/>
                        <a:pt x="93" y="22"/>
                        <a:pt x="93" y="22"/>
                      </a:cubicBezTo>
                      <a:cubicBezTo>
                        <a:pt x="93" y="21"/>
                        <a:pt x="91" y="21"/>
                        <a:pt x="91" y="21"/>
                      </a:cubicBezTo>
                      <a:cubicBezTo>
                        <a:pt x="91" y="21"/>
                        <a:pt x="88" y="22"/>
                        <a:pt x="88" y="22"/>
                      </a:cubicBezTo>
                      <a:cubicBezTo>
                        <a:pt x="88" y="22"/>
                        <a:pt x="85" y="23"/>
                        <a:pt x="85" y="23"/>
                      </a:cubicBezTo>
                      <a:lnTo>
                        <a:pt x="83" y="2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44">
                  <a:extLst>
                    <a:ext uri="{FF2B5EF4-FFF2-40B4-BE49-F238E27FC236}">
                      <a16:creationId xmlns:a16="http://schemas.microsoft.com/office/drawing/2014/main" id="{9E3B16FE-EBB7-40A1-B0DD-B16C02F190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8029" y="2422186"/>
                  <a:ext cx="310039" cy="351588"/>
                </a:xfrm>
                <a:custGeom>
                  <a:avLst/>
                  <a:gdLst>
                    <a:gd name="T0" fmla="*/ 75 w 136"/>
                    <a:gd name="T1" fmla="*/ 25 h 159"/>
                    <a:gd name="T2" fmla="*/ 117 w 136"/>
                    <a:gd name="T3" fmla="*/ 17 h 159"/>
                    <a:gd name="T4" fmla="*/ 125 w 136"/>
                    <a:gd name="T5" fmla="*/ 49 h 159"/>
                    <a:gd name="T6" fmla="*/ 112 w 136"/>
                    <a:gd name="T7" fmla="*/ 67 h 159"/>
                    <a:gd name="T8" fmla="*/ 121 w 136"/>
                    <a:gd name="T9" fmla="*/ 84 h 159"/>
                    <a:gd name="T10" fmla="*/ 114 w 136"/>
                    <a:gd name="T11" fmla="*/ 97 h 159"/>
                    <a:gd name="T12" fmla="*/ 96 w 136"/>
                    <a:gd name="T13" fmla="*/ 100 h 159"/>
                    <a:gd name="T14" fmla="*/ 90 w 136"/>
                    <a:gd name="T15" fmla="*/ 108 h 159"/>
                    <a:gd name="T16" fmla="*/ 92 w 136"/>
                    <a:gd name="T17" fmla="*/ 130 h 159"/>
                    <a:gd name="T18" fmla="*/ 85 w 136"/>
                    <a:gd name="T19" fmla="*/ 141 h 159"/>
                    <a:gd name="T20" fmla="*/ 88 w 136"/>
                    <a:gd name="T21" fmla="*/ 149 h 159"/>
                    <a:gd name="T22" fmla="*/ 85 w 136"/>
                    <a:gd name="T23" fmla="*/ 159 h 159"/>
                    <a:gd name="T24" fmla="*/ 76 w 136"/>
                    <a:gd name="T25" fmla="*/ 148 h 159"/>
                    <a:gd name="T26" fmla="*/ 69 w 136"/>
                    <a:gd name="T27" fmla="*/ 128 h 159"/>
                    <a:gd name="T28" fmla="*/ 56 w 136"/>
                    <a:gd name="T29" fmla="*/ 121 h 159"/>
                    <a:gd name="T30" fmla="*/ 42 w 136"/>
                    <a:gd name="T31" fmla="*/ 119 h 159"/>
                    <a:gd name="T32" fmla="*/ 27 w 136"/>
                    <a:gd name="T33" fmla="*/ 121 h 159"/>
                    <a:gd name="T34" fmla="*/ 13 w 136"/>
                    <a:gd name="T35" fmla="*/ 121 h 159"/>
                    <a:gd name="T36" fmla="*/ 6 w 136"/>
                    <a:gd name="T37" fmla="*/ 112 h 159"/>
                    <a:gd name="T38" fmla="*/ 22 w 136"/>
                    <a:gd name="T39" fmla="*/ 114 h 159"/>
                    <a:gd name="T40" fmla="*/ 27 w 136"/>
                    <a:gd name="T41" fmla="*/ 116 h 159"/>
                    <a:gd name="T42" fmla="*/ 9 w 136"/>
                    <a:gd name="T43" fmla="*/ 111 h 159"/>
                    <a:gd name="T44" fmla="*/ 15 w 136"/>
                    <a:gd name="T45" fmla="*/ 103 h 159"/>
                    <a:gd name="T46" fmla="*/ 25 w 136"/>
                    <a:gd name="T47" fmla="*/ 111 h 159"/>
                    <a:gd name="T48" fmla="*/ 22 w 136"/>
                    <a:gd name="T49" fmla="*/ 105 h 159"/>
                    <a:gd name="T50" fmla="*/ 20 w 136"/>
                    <a:gd name="T51" fmla="*/ 102 h 159"/>
                    <a:gd name="T52" fmla="*/ 20 w 136"/>
                    <a:gd name="T53" fmla="*/ 96 h 159"/>
                    <a:gd name="T54" fmla="*/ 32 w 136"/>
                    <a:gd name="T55" fmla="*/ 104 h 159"/>
                    <a:gd name="T56" fmla="*/ 48 w 136"/>
                    <a:gd name="T57" fmla="*/ 100 h 159"/>
                    <a:gd name="T58" fmla="*/ 30 w 136"/>
                    <a:gd name="T59" fmla="*/ 95 h 159"/>
                    <a:gd name="T60" fmla="*/ 37 w 136"/>
                    <a:gd name="T61" fmla="*/ 73 h 159"/>
                    <a:gd name="T62" fmla="*/ 58 w 136"/>
                    <a:gd name="T63" fmla="*/ 37 h 159"/>
                    <a:gd name="T64" fmla="*/ 67 w 136"/>
                    <a:gd name="T65" fmla="*/ 52 h 159"/>
                    <a:gd name="T66" fmla="*/ 61 w 136"/>
                    <a:gd name="T67" fmla="*/ 64 h 159"/>
                    <a:gd name="T68" fmla="*/ 67 w 136"/>
                    <a:gd name="T69" fmla="*/ 74 h 159"/>
                    <a:gd name="T70" fmla="*/ 66 w 136"/>
                    <a:gd name="T71" fmla="*/ 66 h 159"/>
                    <a:gd name="T72" fmla="*/ 85 w 136"/>
                    <a:gd name="T73" fmla="*/ 65 h 159"/>
                    <a:gd name="T74" fmla="*/ 77 w 136"/>
                    <a:gd name="T75" fmla="*/ 51 h 159"/>
                    <a:gd name="T76" fmla="*/ 71 w 136"/>
                    <a:gd name="T77" fmla="*/ 41 h 159"/>
                    <a:gd name="T78" fmla="*/ 134 w 136"/>
                    <a:gd name="T79" fmla="*/ 0 h 159"/>
                    <a:gd name="T80" fmla="*/ 118 w 136"/>
                    <a:gd name="T81" fmla="*/ 6 h 159"/>
                    <a:gd name="T82" fmla="*/ 111 w 136"/>
                    <a:gd name="T83" fmla="*/ 8 h 159"/>
                    <a:gd name="T84" fmla="*/ 112 w 136"/>
                    <a:gd name="T85" fmla="*/ 9 h 159"/>
                    <a:gd name="T86" fmla="*/ 96 w 136"/>
                    <a:gd name="T87" fmla="*/ 12 h 159"/>
                    <a:gd name="T88" fmla="*/ 98 w 136"/>
                    <a:gd name="T89" fmla="*/ 13 h 159"/>
                    <a:gd name="T90" fmla="*/ 93 w 136"/>
                    <a:gd name="T91" fmla="*/ 13 h 159"/>
                    <a:gd name="T92" fmla="*/ 91 w 136"/>
                    <a:gd name="T93" fmla="*/ 13 h 159"/>
                    <a:gd name="T94" fmla="*/ 81 w 136"/>
                    <a:gd name="T95" fmla="*/ 14 h 159"/>
                    <a:gd name="T96" fmla="*/ 78 w 136"/>
                    <a:gd name="T97" fmla="*/ 14 h 159"/>
                    <a:gd name="T98" fmla="*/ 56 w 136"/>
                    <a:gd name="T99" fmla="*/ 22 h 159"/>
                    <a:gd name="T100" fmla="*/ 60 w 136"/>
                    <a:gd name="T101" fmla="*/ 18 h 159"/>
                    <a:gd name="T102" fmla="*/ 54 w 136"/>
                    <a:gd name="T103" fmla="*/ 25 h 159"/>
                    <a:gd name="T104" fmla="*/ 22 w 136"/>
                    <a:gd name="T105" fmla="*/ 94 h 159"/>
                    <a:gd name="T106" fmla="*/ 29 w 136"/>
                    <a:gd name="T107" fmla="*/ 101 h 159"/>
                    <a:gd name="T108" fmla="*/ 30 w 136"/>
                    <a:gd name="T109" fmla="*/ 97 h 159"/>
                    <a:gd name="T110" fmla="*/ 20 w 136"/>
                    <a:gd name="T111" fmla="*/ 94 h 159"/>
                    <a:gd name="T112" fmla="*/ 76 w 136"/>
                    <a:gd name="T113" fmla="*/ 74 h 159"/>
                    <a:gd name="T114" fmla="*/ 74 w 136"/>
                    <a:gd name="T115" fmla="*/ 7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6" h="159">
                      <a:moveTo>
                        <a:pt x="72" y="35"/>
                      </a:move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70" y="31"/>
                        <a:pt x="70" y="31"/>
                        <a:pt x="70" y="31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5"/>
                        <a:pt x="77" y="23"/>
                        <a:pt x="78" y="22"/>
                      </a:cubicBezTo>
                      <a:cubicBezTo>
                        <a:pt x="79" y="22"/>
                        <a:pt x="83" y="20"/>
                        <a:pt x="83" y="20"/>
                      </a:cubicBezTo>
                      <a:cubicBezTo>
                        <a:pt x="83" y="20"/>
                        <a:pt x="87" y="18"/>
                        <a:pt x="88" y="18"/>
                      </a:cubicBezTo>
                      <a:cubicBezTo>
                        <a:pt x="89" y="18"/>
                        <a:pt x="96" y="17"/>
                        <a:pt x="96" y="17"/>
                      </a:cubicBezTo>
                      <a:cubicBezTo>
                        <a:pt x="103" y="19"/>
                        <a:pt x="103" y="19"/>
                        <a:pt x="103" y="19"/>
                      </a:cubicBezTo>
                      <a:cubicBezTo>
                        <a:pt x="103" y="19"/>
                        <a:pt x="105" y="17"/>
                        <a:pt x="107" y="17"/>
                      </a:cubicBezTo>
                      <a:cubicBezTo>
                        <a:pt x="107" y="17"/>
                        <a:pt x="109" y="18"/>
                        <a:pt x="110" y="18"/>
                      </a:cubicBezTo>
                      <a:cubicBezTo>
                        <a:pt x="111" y="18"/>
                        <a:pt x="113" y="17"/>
                        <a:pt x="113" y="17"/>
                      </a:cubicBezTo>
                      <a:cubicBezTo>
                        <a:pt x="117" y="17"/>
                        <a:pt x="117" y="17"/>
                        <a:pt x="117" y="17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1" y="25"/>
                        <a:pt x="121" y="25"/>
                        <a:pt x="121" y="25"/>
                      </a:cubicBezTo>
                      <a:cubicBezTo>
                        <a:pt x="126" y="26"/>
                        <a:pt x="126" y="26"/>
                        <a:pt x="126" y="26"/>
                      </a:cubicBezTo>
                      <a:cubicBezTo>
                        <a:pt x="126" y="26"/>
                        <a:pt x="125" y="28"/>
                        <a:pt x="125" y="29"/>
                      </a:cubicBezTo>
                      <a:cubicBezTo>
                        <a:pt x="126" y="29"/>
                        <a:pt x="129" y="30"/>
                        <a:pt x="129" y="30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29" y="31"/>
                        <a:pt x="129" y="35"/>
                        <a:pt x="129" y="36"/>
                      </a:cubicBezTo>
                      <a:cubicBezTo>
                        <a:pt x="129" y="37"/>
                        <a:pt x="129" y="43"/>
                        <a:pt x="129" y="43"/>
                      </a:cubicBezTo>
                      <a:cubicBezTo>
                        <a:pt x="129" y="43"/>
                        <a:pt x="126" y="49"/>
                        <a:pt x="125" y="49"/>
                      </a:cubicBezTo>
                      <a:cubicBezTo>
                        <a:pt x="124" y="50"/>
                        <a:pt x="125" y="54"/>
                        <a:pt x="125" y="54"/>
                      </a:cubicBezTo>
                      <a:cubicBezTo>
                        <a:pt x="124" y="59"/>
                        <a:pt x="124" y="59"/>
                        <a:pt x="124" y="59"/>
                      </a:cubicBezTo>
                      <a:cubicBezTo>
                        <a:pt x="124" y="59"/>
                        <a:pt x="124" y="63"/>
                        <a:pt x="123" y="62"/>
                      </a:cubicBezTo>
                      <a:cubicBezTo>
                        <a:pt x="122" y="62"/>
                        <a:pt x="117" y="60"/>
                        <a:pt x="117" y="6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5" y="65"/>
                        <a:pt x="115" y="65"/>
                        <a:pt x="115" y="65"/>
                      </a:cubicBezTo>
                      <a:cubicBezTo>
                        <a:pt x="112" y="65"/>
                        <a:pt x="112" y="65"/>
                        <a:pt x="112" y="65"/>
                      </a:cubicBezTo>
                      <a:cubicBezTo>
                        <a:pt x="112" y="67"/>
                        <a:pt x="112" y="67"/>
                        <a:pt x="112" y="67"/>
                      </a:cubicBezTo>
                      <a:cubicBezTo>
                        <a:pt x="112" y="67"/>
                        <a:pt x="113" y="69"/>
                        <a:pt x="114" y="70"/>
                      </a:cubicBezTo>
                      <a:cubicBezTo>
                        <a:pt x="114" y="71"/>
                        <a:pt x="117" y="71"/>
                        <a:pt x="117" y="71"/>
                      </a:cubicBezTo>
                      <a:cubicBezTo>
                        <a:pt x="119" y="73"/>
                        <a:pt x="119" y="73"/>
                        <a:pt x="119" y="73"/>
                      </a:cubicBezTo>
                      <a:cubicBezTo>
                        <a:pt x="122" y="72"/>
                        <a:pt x="122" y="72"/>
                        <a:pt x="122" y="72"/>
                      </a:cubicBezTo>
                      <a:cubicBezTo>
                        <a:pt x="124" y="76"/>
                        <a:pt x="124" y="76"/>
                        <a:pt x="124" y="76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3" y="78"/>
                        <a:pt x="123" y="80"/>
                        <a:pt x="123" y="81"/>
                      </a:cubicBezTo>
                      <a:cubicBezTo>
                        <a:pt x="123" y="82"/>
                        <a:pt x="124" y="83"/>
                        <a:pt x="123" y="83"/>
                      </a:cubicBezTo>
                      <a:cubicBezTo>
                        <a:pt x="123" y="83"/>
                        <a:pt x="121" y="84"/>
                        <a:pt x="121" y="84"/>
                      </a:cubicBezTo>
                      <a:cubicBezTo>
                        <a:pt x="120" y="86"/>
                        <a:pt x="120" y="86"/>
                        <a:pt x="120" y="86"/>
                      </a:cubicBezTo>
                      <a:cubicBezTo>
                        <a:pt x="120" y="86"/>
                        <a:pt x="118" y="87"/>
                        <a:pt x="117" y="87"/>
                      </a:cubicBezTo>
                      <a:cubicBezTo>
                        <a:pt x="116" y="88"/>
                        <a:pt x="116" y="88"/>
                        <a:pt x="116" y="89"/>
                      </a:cubicBezTo>
                      <a:cubicBezTo>
                        <a:pt x="116" y="89"/>
                        <a:pt x="112" y="88"/>
                        <a:pt x="112" y="88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10" y="91"/>
                        <a:pt x="110" y="91"/>
                        <a:pt x="110" y="91"/>
                      </a:cubicBezTo>
                      <a:cubicBezTo>
                        <a:pt x="112" y="94"/>
                        <a:pt x="112" y="94"/>
                        <a:pt x="112" y="94"/>
                      </a:cubicBezTo>
                      <a:cubicBezTo>
                        <a:pt x="115" y="96"/>
                        <a:pt x="115" y="96"/>
                        <a:pt x="115" y="96"/>
                      </a:cubicBezTo>
                      <a:cubicBezTo>
                        <a:pt x="114" y="97"/>
                        <a:pt x="114" y="97"/>
                        <a:pt x="114" y="97"/>
                      </a:cubicBezTo>
                      <a:cubicBezTo>
                        <a:pt x="112" y="98"/>
                        <a:pt x="112" y="98"/>
                        <a:pt x="112" y="98"/>
                      </a:cubicBezTo>
                      <a:cubicBezTo>
                        <a:pt x="111" y="100"/>
                        <a:pt x="111" y="100"/>
                        <a:pt x="111" y="100"/>
                      </a:cubicBezTo>
                      <a:cubicBezTo>
                        <a:pt x="108" y="100"/>
                        <a:pt x="108" y="100"/>
                        <a:pt x="108" y="100"/>
                      </a:cubicBezTo>
                      <a:cubicBezTo>
                        <a:pt x="105" y="101"/>
                        <a:pt x="105" y="101"/>
                        <a:pt x="105" y="101"/>
                      </a:cubicBezTo>
                      <a:cubicBezTo>
                        <a:pt x="104" y="101"/>
                        <a:pt x="104" y="101"/>
                        <a:pt x="104" y="101"/>
                      </a:cubicBezTo>
                      <a:cubicBezTo>
                        <a:pt x="101" y="101"/>
                        <a:pt x="101" y="101"/>
                        <a:pt x="101" y="101"/>
                      </a:cubicBezTo>
                      <a:cubicBezTo>
                        <a:pt x="100" y="103"/>
                        <a:pt x="100" y="103"/>
                        <a:pt x="100" y="103"/>
                      </a:cubicBezTo>
                      <a:cubicBezTo>
                        <a:pt x="99" y="101"/>
                        <a:pt x="99" y="101"/>
                        <a:pt x="99" y="101"/>
                      </a:cubicBezTo>
                      <a:cubicBezTo>
                        <a:pt x="96" y="100"/>
                        <a:pt x="96" y="100"/>
                        <a:pt x="96" y="100"/>
                      </a:cubicBezTo>
                      <a:cubicBezTo>
                        <a:pt x="94" y="98"/>
                        <a:pt x="94" y="98"/>
                        <a:pt x="94" y="98"/>
                      </a:cubicBezTo>
                      <a:cubicBezTo>
                        <a:pt x="91" y="99"/>
                        <a:pt x="91" y="99"/>
                        <a:pt x="91" y="99"/>
                      </a:cubicBezTo>
                      <a:cubicBezTo>
                        <a:pt x="94" y="101"/>
                        <a:pt x="94" y="101"/>
                        <a:pt x="94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87" y="100"/>
                        <a:pt x="87" y="100"/>
                        <a:pt x="87" y="100"/>
                      </a:cubicBezTo>
                      <a:cubicBezTo>
                        <a:pt x="87" y="103"/>
                        <a:pt x="87" y="103"/>
                        <a:pt x="87" y="103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87" y="105"/>
                        <a:pt x="86" y="106"/>
                        <a:pt x="87" y="106"/>
                      </a:cubicBezTo>
                      <a:cubicBezTo>
                        <a:pt x="88" y="106"/>
                        <a:pt x="90" y="108"/>
                        <a:pt x="90" y="108"/>
                      </a:cubicBezTo>
                      <a:cubicBezTo>
                        <a:pt x="90" y="110"/>
                        <a:pt x="90" y="110"/>
                        <a:pt x="90" y="110"/>
                      </a:cubicBezTo>
                      <a:cubicBezTo>
                        <a:pt x="91" y="112"/>
                        <a:pt x="91" y="112"/>
                        <a:pt x="91" y="112"/>
                      </a:cubicBezTo>
                      <a:cubicBezTo>
                        <a:pt x="91" y="113"/>
                        <a:pt x="91" y="113"/>
                        <a:pt x="91" y="113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93" y="119"/>
                        <a:pt x="93" y="119"/>
                        <a:pt x="93" y="119"/>
                      </a:cubicBezTo>
                      <a:cubicBezTo>
                        <a:pt x="95" y="122"/>
                        <a:pt x="95" y="122"/>
                        <a:pt x="95" y="122"/>
                      </a:cubicBezTo>
                      <a:cubicBezTo>
                        <a:pt x="94" y="125"/>
                        <a:pt x="94" y="125"/>
                        <a:pt x="94" y="125"/>
                      </a:cubicBezTo>
                      <a:cubicBezTo>
                        <a:pt x="94" y="125"/>
                        <a:pt x="95" y="127"/>
                        <a:pt x="94" y="128"/>
                      </a:cubicBezTo>
                      <a:cubicBezTo>
                        <a:pt x="94" y="128"/>
                        <a:pt x="92" y="130"/>
                        <a:pt x="92" y="130"/>
                      </a:cubicBezTo>
                      <a:cubicBezTo>
                        <a:pt x="91" y="132"/>
                        <a:pt x="91" y="132"/>
                        <a:pt x="91" y="132"/>
                      </a:cubicBezTo>
                      <a:cubicBezTo>
                        <a:pt x="89" y="133"/>
                        <a:pt x="89" y="133"/>
                        <a:pt x="89" y="133"/>
                      </a:cubicBezTo>
                      <a:cubicBezTo>
                        <a:pt x="89" y="135"/>
                        <a:pt x="89" y="135"/>
                        <a:pt x="89" y="135"/>
                      </a:cubicBezTo>
                      <a:cubicBezTo>
                        <a:pt x="89" y="135"/>
                        <a:pt x="89" y="138"/>
                        <a:pt x="90" y="138"/>
                      </a:cubicBezTo>
                      <a:cubicBezTo>
                        <a:pt x="90" y="138"/>
                        <a:pt x="92" y="136"/>
                        <a:pt x="92" y="136"/>
                      </a:cubicBezTo>
                      <a:cubicBezTo>
                        <a:pt x="92" y="136"/>
                        <a:pt x="94" y="138"/>
                        <a:pt x="93" y="139"/>
                      </a:cubicBezTo>
                      <a:cubicBezTo>
                        <a:pt x="93" y="139"/>
                        <a:pt x="89" y="139"/>
                        <a:pt x="89" y="13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cubicBezTo>
                        <a:pt x="87" y="139"/>
                        <a:pt x="86" y="141"/>
                        <a:pt x="85" y="141"/>
                      </a:cubicBezTo>
                      <a:cubicBezTo>
                        <a:pt x="85" y="142"/>
                        <a:pt x="85" y="143"/>
                        <a:pt x="85" y="143"/>
                      </a:cubicBezTo>
                      <a:cubicBezTo>
                        <a:pt x="83" y="141"/>
                        <a:pt x="83" y="141"/>
                        <a:pt x="83" y="141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83" y="144"/>
                        <a:pt x="83" y="144"/>
                        <a:pt x="83" y="144"/>
                      </a:cubicBezTo>
                      <a:cubicBezTo>
                        <a:pt x="83" y="146"/>
                        <a:pt x="83" y="146"/>
                        <a:pt x="83" y="146"/>
                      </a:cubicBezTo>
                      <a:cubicBezTo>
                        <a:pt x="83" y="146"/>
                        <a:pt x="85" y="146"/>
                        <a:pt x="85" y="146"/>
                      </a:cubicBezTo>
                      <a:cubicBezTo>
                        <a:pt x="85" y="146"/>
                        <a:pt x="87" y="147"/>
                        <a:pt x="87" y="147"/>
                      </a:cubicBezTo>
                      <a:cubicBezTo>
                        <a:pt x="87" y="147"/>
                        <a:pt x="86" y="148"/>
                        <a:pt x="87" y="148"/>
                      </a:cubicBezTo>
                      <a:cubicBezTo>
                        <a:pt x="87" y="149"/>
                        <a:pt x="87" y="149"/>
                        <a:pt x="88" y="149"/>
                      </a:cubicBezTo>
                      <a:cubicBezTo>
                        <a:pt x="89" y="150"/>
                        <a:pt x="89" y="150"/>
                        <a:pt x="89" y="150"/>
                      </a:cubicBezTo>
                      <a:cubicBezTo>
                        <a:pt x="89" y="150"/>
                        <a:pt x="89" y="152"/>
                        <a:pt x="89" y="153"/>
                      </a:cubicBezTo>
                      <a:cubicBezTo>
                        <a:pt x="88" y="153"/>
                        <a:pt x="88" y="154"/>
                        <a:pt x="88" y="154"/>
                      </a:cubicBezTo>
                      <a:cubicBezTo>
                        <a:pt x="87" y="154"/>
                        <a:pt x="87" y="154"/>
                        <a:pt x="87" y="154"/>
                      </a:cubicBezTo>
                      <a:cubicBezTo>
                        <a:pt x="86" y="155"/>
                        <a:pt x="86" y="156"/>
                        <a:pt x="86" y="156"/>
                      </a:cubicBezTo>
                      <a:cubicBezTo>
                        <a:pt x="86" y="156"/>
                        <a:pt x="85" y="156"/>
                        <a:pt x="85" y="156"/>
                      </a:cubicBezTo>
                      <a:cubicBezTo>
                        <a:pt x="85" y="157"/>
                        <a:pt x="86" y="158"/>
                        <a:pt x="86" y="159"/>
                      </a:cubicBezTo>
                      <a:cubicBezTo>
                        <a:pt x="86" y="159"/>
                        <a:pt x="86" y="159"/>
                        <a:pt x="85" y="159"/>
                      </a:cubicBezTo>
                      <a:cubicBezTo>
                        <a:pt x="85" y="159"/>
                        <a:pt x="85" y="159"/>
                        <a:pt x="85" y="159"/>
                      </a:cubicBezTo>
                      <a:cubicBezTo>
                        <a:pt x="85" y="159"/>
                        <a:pt x="83" y="157"/>
                        <a:pt x="83" y="157"/>
                      </a:cubicBezTo>
                      <a:cubicBezTo>
                        <a:pt x="82" y="157"/>
                        <a:pt x="81" y="158"/>
                        <a:pt x="79" y="158"/>
                      </a:cubicBezTo>
                      <a:cubicBezTo>
                        <a:pt x="78" y="157"/>
                        <a:pt x="78" y="157"/>
                        <a:pt x="78" y="157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4" y="156"/>
                        <a:pt x="74" y="156"/>
                        <a:pt x="74" y="156"/>
                      </a:cubicBezTo>
                      <a:cubicBezTo>
                        <a:pt x="73" y="154"/>
                        <a:pt x="73" y="154"/>
                        <a:pt x="73" y="154"/>
                      </a:cubicBezTo>
                      <a:cubicBezTo>
                        <a:pt x="73" y="154"/>
                        <a:pt x="73" y="152"/>
                        <a:pt x="73" y="151"/>
                      </a:cubicBezTo>
                      <a:cubicBezTo>
                        <a:pt x="73" y="151"/>
                        <a:pt x="74" y="150"/>
                        <a:pt x="74" y="150"/>
                      </a:cubicBezTo>
                      <a:cubicBezTo>
                        <a:pt x="75" y="150"/>
                        <a:pt x="76" y="148"/>
                        <a:pt x="76" y="148"/>
                      </a:cubicBezTo>
                      <a:cubicBezTo>
                        <a:pt x="76" y="148"/>
                        <a:pt x="77" y="146"/>
                        <a:pt x="78" y="145"/>
                      </a:cubicBezTo>
                      <a:cubicBezTo>
                        <a:pt x="78" y="145"/>
                        <a:pt x="79" y="142"/>
                        <a:pt x="79" y="142"/>
                      </a:cubicBezTo>
                      <a:cubicBezTo>
                        <a:pt x="79" y="141"/>
                        <a:pt x="80" y="140"/>
                        <a:pt x="80" y="140"/>
                      </a:cubicBezTo>
                      <a:cubicBezTo>
                        <a:pt x="80" y="140"/>
                        <a:pt x="82" y="138"/>
                        <a:pt x="82" y="137"/>
                      </a:cubicBezTo>
                      <a:cubicBezTo>
                        <a:pt x="82" y="136"/>
                        <a:pt x="81" y="136"/>
                        <a:pt x="80" y="136"/>
                      </a:cubicBezTo>
                      <a:cubicBezTo>
                        <a:pt x="80" y="136"/>
                        <a:pt x="77" y="135"/>
                        <a:pt x="76" y="134"/>
                      </a:cubicBezTo>
                      <a:cubicBezTo>
                        <a:pt x="75" y="134"/>
                        <a:pt x="73" y="133"/>
                        <a:pt x="71" y="133"/>
                      </a:cubicBezTo>
                      <a:cubicBezTo>
                        <a:pt x="69" y="132"/>
                        <a:pt x="70" y="132"/>
                        <a:pt x="71" y="130"/>
                      </a:cubicBezTo>
                      <a:cubicBezTo>
                        <a:pt x="71" y="129"/>
                        <a:pt x="69" y="129"/>
                        <a:pt x="69" y="128"/>
                      </a:cubicBezTo>
                      <a:cubicBezTo>
                        <a:pt x="69" y="128"/>
                        <a:pt x="68" y="129"/>
                        <a:pt x="67" y="130"/>
                      </a:cubicBezTo>
                      <a:cubicBezTo>
                        <a:pt x="66" y="130"/>
                        <a:pt x="65" y="129"/>
                        <a:pt x="64" y="129"/>
                      </a:cubicBezTo>
                      <a:cubicBezTo>
                        <a:pt x="64" y="129"/>
                        <a:pt x="61" y="129"/>
                        <a:pt x="61" y="129"/>
                      </a:cubicBezTo>
                      <a:cubicBezTo>
                        <a:pt x="61" y="129"/>
                        <a:pt x="61" y="128"/>
                        <a:pt x="61" y="127"/>
                      </a:cubicBezTo>
                      <a:cubicBezTo>
                        <a:pt x="61" y="126"/>
                        <a:pt x="60" y="126"/>
                        <a:pt x="60" y="126"/>
                      </a:cubicBezTo>
                      <a:cubicBezTo>
                        <a:pt x="60" y="126"/>
                        <a:pt x="58" y="126"/>
                        <a:pt x="58" y="125"/>
                      </a:cubicBezTo>
                      <a:cubicBezTo>
                        <a:pt x="57" y="125"/>
                        <a:pt x="58" y="125"/>
                        <a:pt x="58" y="124"/>
                      </a:cubicBezTo>
                      <a:cubicBezTo>
                        <a:pt x="58" y="123"/>
                        <a:pt x="58" y="124"/>
                        <a:pt x="57" y="124"/>
                      </a:cubicBezTo>
                      <a:cubicBezTo>
                        <a:pt x="56" y="124"/>
                        <a:pt x="56" y="121"/>
                        <a:pt x="56" y="121"/>
                      </a:cubicBezTo>
                      <a:cubicBezTo>
                        <a:pt x="56" y="121"/>
                        <a:pt x="55" y="119"/>
                        <a:pt x="55" y="118"/>
                      </a:cubicBezTo>
                      <a:cubicBezTo>
                        <a:pt x="54" y="116"/>
                        <a:pt x="54" y="118"/>
                        <a:pt x="54" y="118"/>
                      </a:cubicBezTo>
                      <a:cubicBezTo>
                        <a:pt x="52" y="121"/>
                        <a:pt x="52" y="121"/>
                        <a:pt x="52" y="121"/>
                      </a:cubicBezTo>
                      <a:cubicBezTo>
                        <a:pt x="52" y="121"/>
                        <a:pt x="51" y="121"/>
                        <a:pt x="48" y="120"/>
                      </a:cubicBezTo>
                      <a:cubicBezTo>
                        <a:pt x="46" y="119"/>
                        <a:pt x="47" y="119"/>
                        <a:pt x="47" y="119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49" y="117"/>
                        <a:pt x="47" y="116"/>
                        <a:pt x="46" y="116"/>
                      </a:cubicBezTo>
                      <a:cubicBezTo>
                        <a:pt x="45" y="115"/>
                        <a:pt x="45" y="115"/>
                        <a:pt x="44" y="117"/>
                      </a:cubicBezTo>
                      <a:cubicBezTo>
                        <a:pt x="43" y="118"/>
                        <a:pt x="43" y="118"/>
                        <a:pt x="42" y="119"/>
                      </a:cubicBezTo>
                      <a:cubicBezTo>
                        <a:pt x="41" y="120"/>
                        <a:pt x="41" y="120"/>
                        <a:pt x="39" y="120"/>
                      </a:cubicBezTo>
                      <a:cubicBezTo>
                        <a:pt x="38" y="120"/>
                        <a:pt x="38" y="119"/>
                        <a:pt x="37" y="119"/>
                      </a:cubicBezTo>
                      <a:cubicBezTo>
                        <a:pt x="37" y="118"/>
                        <a:pt x="37" y="118"/>
                        <a:pt x="36" y="117"/>
                      </a:cubicBezTo>
                      <a:cubicBezTo>
                        <a:pt x="36" y="116"/>
                        <a:pt x="35" y="116"/>
                        <a:pt x="35" y="116"/>
                      </a:cubicBezTo>
                      <a:cubicBezTo>
                        <a:pt x="35" y="116"/>
                        <a:pt x="33" y="117"/>
                        <a:pt x="33" y="118"/>
                      </a:cubicBezTo>
                      <a:cubicBezTo>
                        <a:pt x="32" y="118"/>
                        <a:pt x="33" y="119"/>
                        <a:pt x="33" y="120"/>
                      </a:cubicBezTo>
                      <a:cubicBezTo>
                        <a:pt x="34" y="121"/>
                        <a:pt x="33" y="122"/>
                        <a:pt x="33" y="122"/>
                      </a:cubicBezTo>
                      <a:cubicBezTo>
                        <a:pt x="33" y="122"/>
                        <a:pt x="31" y="122"/>
                        <a:pt x="30" y="122"/>
                      </a:cubicBezTo>
                      <a:cubicBezTo>
                        <a:pt x="29" y="122"/>
                        <a:pt x="28" y="122"/>
                        <a:pt x="27" y="121"/>
                      </a:cubicBezTo>
                      <a:cubicBezTo>
                        <a:pt x="25" y="120"/>
                        <a:pt x="26" y="122"/>
                        <a:pt x="26" y="123"/>
                      </a:cubicBezTo>
                      <a:cubicBezTo>
                        <a:pt x="26" y="123"/>
                        <a:pt x="24" y="125"/>
                        <a:pt x="24" y="125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2" y="125"/>
                        <a:pt x="20" y="124"/>
                        <a:pt x="20" y="124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16" y="124"/>
                        <a:pt x="16" y="124"/>
                        <a:pt x="16" y="124"/>
                      </a:cubicBezTo>
                      <a:cubicBezTo>
                        <a:pt x="15" y="124"/>
                        <a:pt x="15" y="124"/>
                        <a:pt x="15" y="124"/>
                      </a:cubicBezTo>
                      <a:cubicBezTo>
                        <a:pt x="14" y="121"/>
                        <a:pt x="14" y="121"/>
                        <a:pt x="14" y="121"/>
                      </a:cubicBezTo>
                      <a:cubicBezTo>
                        <a:pt x="13" y="121"/>
                        <a:pt x="13" y="121"/>
                        <a:pt x="13" y="121"/>
                      </a:cubicBezTo>
                      <a:cubicBezTo>
                        <a:pt x="9" y="119"/>
                        <a:pt x="9" y="119"/>
                        <a:pt x="9" y="119"/>
                      </a:cubicBezTo>
                      <a:cubicBezTo>
                        <a:pt x="8" y="118"/>
                        <a:pt x="8" y="118"/>
                        <a:pt x="8" y="118"/>
                      </a:cubicBezTo>
                      <a:cubicBezTo>
                        <a:pt x="6" y="119"/>
                        <a:pt x="6" y="119"/>
                        <a:pt x="6" y="119"/>
                      </a:cubicBezTo>
                      <a:cubicBezTo>
                        <a:pt x="5" y="120"/>
                        <a:pt x="5" y="120"/>
                        <a:pt x="5" y="120"/>
                      </a:cubicBezTo>
                      <a:cubicBezTo>
                        <a:pt x="5" y="120"/>
                        <a:pt x="3" y="121"/>
                        <a:pt x="2" y="121"/>
                      </a:cubicBezTo>
                      <a:cubicBezTo>
                        <a:pt x="2" y="120"/>
                        <a:pt x="0" y="116"/>
                        <a:pt x="0" y="116"/>
                      </a:cubicBezTo>
                      <a:cubicBezTo>
                        <a:pt x="1" y="113"/>
                        <a:pt x="1" y="113"/>
                        <a:pt x="1" y="113"/>
                      </a:cubicBezTo>
                      <a:cubicBezTo>
                        <a:pt x="1" y="113"/>
                        <a:pt x="4" y="112"/>
                        <a:pt x="4" y="112"/>
                      </a:cubicBezTo>
                      <a:cubicBezTo>
                        <a:pt x="4" y="112"/>
                        <a:pt x="6" y="112"/>
                        <a:pt x="6" y="112"/>
                      </a:cubicBezTo>
                      <a:cubicBezTo>
                        <a:pt x="6" y="112"/>
                        <a:pt x="7" y="112"/>
                        <a:pt x="7" y="113"/>
                      </a:cubicBezTo>
                      <a:cubicBezTo>
                        <a:pt x="8" y="113"/>
                        <a:pt x="10" y="115"/>
                        <a:pt x="11" y="115"/>
                      </a:cubicBezTo>
                      <a:cubicBezTo>
                        <a:pt x="11" y="115"/>
                        <a:pt x="13" y="116"/>
                        <a:pt x="13" y="116"/>
                      </a:cubicBezTo>
                      <a:cubicBezTo>
                        <a:pt x="14" y="116"/>
                        <a:pt x="16" y="117"/>
                        <a:pt x="16" y="117"/>
                      </a:cubicBezTo>
                      <a:cubicBezTo>
                        <a:pt x="16" y="117"/>
                        <a:pt x="18" y="117"/>
                        <a:pt x="18" y="117"/>
                      </a:cubicBezTo>
                      <a:cubicBezTo>
                        <a:pt x="18" y="117"/>
                        <a:pt x="20" y="116"/>
                        <a:pt x="20" y="116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21" y="115"/>
                        <a:pt x="21" y="114"/>
                        <a:pt x="21" y="114"/>
                      </a:cubicBezTo>
                      <a:cubicBezTo>
                        <a:pt x="21" y="114"/>
                        <a:pt x="22" y="114"/>
                        <a:pt x="22" y="114"/>
                      </a:cubicBezTo>
                      <a:cubicBezTo>
                        <a:pt x="22" y="115"/>
                        <a:pt x="23" y="116"/>
                        <a:pt x="23" y="116"/>
                      </a:cubicBezTo>
                      <a:cubicBezTo>
                        <a:pt x="23" y="116"/>
                        <a:pt x="24" y="117"/>
                        <a:pt x="24" y="117"/>
                      </a:cubicBezTo>
                      <a:cubicBezTo>
                        <a:pt x="25" y="118"/>
                        <a:pt x="26" y="118"/>
                        <a:pt x="26" y="118"/>
                      </a:cubicBezTo>
                      <a:cubicBezTo>
                        <a:pt x="26" y="118"/>
                        <a:pt x="27" y="117"/>
                        <a:pt x="27" y="117"/>
                      </a:cubicBezTo>
                      <a:cubicBezTo>
                        <a:pt x="27" y="117"/>
                        <a:pt x="28" y="118"/>
                        <a:pt x="28" y="117"/>
                      </a:cubicBezTo>
                      <a:cubicBezTo>
                        <a:pt x="28" y="117"/>
                        <a:pt x="29" y="117"/>
                        <a:pt x="29" y="117"/>
                      </a:cubicBezTo>
                      <a:cubicBezTo>
                        <a:pt x="29" y="117"/>
                        <a:pt x="30" y="116"/>
                        <a:pt x="29" y="116"/>
                      </a:cubicBezTo>
                      <a:cubicBezTo>
                        <a:pt x="29" y="116"/>
                        <a:pt x="29" y="115"/>
                        <a:pt x="29" y="116"/>
                      </a:cubicBezTo>
                      <a:cubicBezTo>
                        <a:pt x="28" y="116"/>
                        <a:pt x="28" y="116"/>
                        <a:pt x="27" y="116"/>
                      </a:cubicBezTo>
                      <a:cubicBezTo>
                        <a:pt x="26" y="116"/>
                        <a:pt x="24" y="115"/>
                        <a:pt x="24" y="115"/>
                      </a:cubicBezTo>
                      <a:cubicBezTo>
                        <a:pt x="24" y="114"/>
                        <a:pt x="23" y="114"/>
                        <a:pt x="23" y="113"/>
                      </a:cubicBezTo>
                      <a:cubicBezTo>
                        <a:pt x="22" y="113"/>
                        <a:pt x="22" y="112"/>
                        <a:pt x="21" y="112"/>
                      </a:cubicBez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20" y="112"/>
                        <a:pt x="19" y="113"/>
                        <a:pt x="19" y="114"/>
                      </a:cubicBezTo>
                      <a:cubicBezTo>
                        <a:pt x="19" y="114"/>
                        <a:pt x="20" y="115"/>
                        <a:pt x="18" y="114"/>
                      </a:cubicBezTo>
                      <a:cubicBezTo>
                        <a:pt x="16" y="114"/>
                        <a:pt x="14" y="114"/>
                        <a:pt x="14" y="114"/>
                      </a:cubicBezTo>
                      <a:cubicBezTo>
                        <a:pt x="11" y="111"/>
                        <a:pt x="11" y="111"/>
                        <a:pt x="11" y="111"/>
                      </a:cubicBezTo>
                      <a:cubicBezTo>
                        <a:pt x="11" y="111"/>
                        <a:pt x="10" y="111"/>
                        <a:pt x="9" y="111"/>
                      </a:cubicBezTo>
                      <a:cubicBezTo>
                        <a:pt x="9" y="111"/>
                        <a:pt x="7" y="110"/>
                        <a:pt x="7" y="109"/>
                      </a:cubicBezTo>
                      <a:cubicBezTo>
                        <a:pt x="7" y="109"/>
                        <a:pt x="6" y="108"/>
                        <a:pt x="6" y="107"/>
                      </a:cubicBezTo>
                      <a:cubicBezTo>
                        <a:pt x="6" y="107"/>
                        <a:pt x="5" y="107"/>
                        <a:pt x="5" y="106"/>
                      </a:cubicBezTo>
                      <a:cubicBezTo>
                        <a:pt x="5" y="106"/>
                        <a:pt x="4" y="105"/>
                        <a:pt x="4" y="105"/>
                      </a:cubicBezTo>
                      <a:cubicBezTo>
                        <a:pt x="4" y="105"/>
                        <a:pt x="4" y="104"/>
                        <a:pt x="5" y="103"/>
                      </a:cubicBezTo>
                      <a:cubicBezTo>
                        <a:pt x="7" y="103"/>
                        <a:pt x="7" y="103"/>
                        <a:pt x="8" y="103"/>
                      </a:cubicBezTo>
                      <a:cubicBezTo>
                        <a:pt x="9" y="103"/>
                        <a:pt x="8" y="103"/>
                        <a:pt x="10" y="103"/>
                      </a:cubicBezTo>
                      <a:cubicBezTo>
                        <a:pt x="12" y="103"/>
                        <a:pt x="11" y="103"/>
                        <a:pt x="12" y="103"/>
                      </a:cubicBezTo>
                      <a:cubicBezTo>
                        <a:pt x="13" y="103"/>
                        <a:pt x="15" y="103"/>
                        <a:pt x="15" y="103"/>
                      </a:cubicBezTo>
                      <a:cubicBezTo>
                        <a:pt x="15" y="103"/>
                        <a:pt x="13" y="102"/>
                        <a:pt x="16" y="103"/>
                      </a:cubicBezTo>
                      <a:cubicBezTo>
                        <a:pt x="16" y="103"/>
                        <a:pt x="20" y="104"/>
                        <a:pt x="19" y="106"/>
                      </a:cubicBezTo>
                      <a:cubicBezTo>
                        <a:pt x="19" y="106"/>
                        <a:pt x="18" y="107"/>
                        <a:pt x="18" y="107"/>
                      </a:cubicBezTo>
                      <a:cubicBezTo>
                        <a:pt x="18" y="107"/>
                        <a:pt x="20" y="108"/>
                        <a:pt x="20" y="108"/>
                      </a:cubicBezTo>
                      <a:cubicBezTo>
                        <a:pt x="20" y="108"/>
                        <a:pt x="21" y="107"/>
                        <a:pt x="21" y="107"/>
                      </a:cubicBezTo>
                      <a:cubicBezTo>
                        <a:pt x="22" y="108"/>
                        <a:pt x="22" y="108"/>
                        <a:pt x="22" y="108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4" y="110"/>
                        <a:pt x="26" y="110"/>
                        <a:pt x="26" y="110"/>
                      </a:cubicBezTo>
                      <a:cubicBezTo>
                        <a:pt x="25" y="111"/>
                        <a:pt x="24" y="109"/>
                        <a:pt x="25" y="111"/>
                      </a:cubicBezTo>
                      <a:cubicBezTo>
                        <a:pt x="26" y="113"/>
                        <a:pt x="27" y="114"/>
                        <a:pt x="27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28" y="114"/>
                        <a:pt x="28" y="113"/>
                        <a:pt x="29" y="113"/>
                      </a:cubicBezTo>
                      <a:cubicBezTo>
                        <a:pt x="29" y="114"/>
                        <a:pt x="31" y="114"/>
                        <a:pt x="32" y="114"/>
                      </a:cubicBezTo>
                      <a:cubicBezTo>
                        <a:pt x="32" y="114"/>
                        <a:pt x="32" y="113"/>
                        <a:pt x="31" y="111"/>
                      </a:cubicBezTo>
                      <a:cubicBezTo>
                        <a:pt x="30" y="110"/>
                        <a:pt x="29" y="109"/>
                        <a:pt x="29" y="109"/>
                      </a:cubicBezTo>
                      <a:cubicBezTo>
                        <a:pt x="28" y="109"/>
                        <a:pt x="29" y="110"/>
                        <a:pt x="27" y="109"/>
                      </a:cubicBezTo>
                      <a:cubicBezTo>
                        <a:pt x="25" y="108"/>
                        <a:pt x="25" y="109"/>
                        <a:pt x="24" y="108"/>
                      </a:cubicBezTo>
                      <a:cubicBezTo>
                        <a:pt x="23" y="106"/>
                        <a:pt x="22" y="106"/>
                        <a:pt x="22" y="105"/>
                      </a:cubicBezTo>
                      <a:cubicBezTo>
                        <a:pt x="22" y="105"/>
                        <a:pt x="23" y="105"/>
                        <a:pt x="24" y="104"/>
                      </a:cubicBezTo>
                      <a:cubicBezTo>
                        <a:pt x="25" y="104"/>
                        <a:pt x="23" y="103"/>
                        <a:pt x="25" y="104"/>
                      </a:cubicBezTo>
                      <a:cubicBezTo>
                        <a:pt x="28" y="105"/>
                        <a:pt x="28" y="105"/>
                        <a:pt x="29" y="105"/>
                      </a:cubicBezTo>
                      <a:cubicBezTo>
                        <a:pt x="29" y="105"/>
                        <a:pt x="31" y="105"/>
                        <a:pt x="29" y="104"/>
                      </a:cubicBezTo>
                      <a:cubicBezTo>
                        <a:pt x="27" y="104"/>
                        <a:pt x="26" y="103"/>
                        <a:pt x="26" y="103"/>
                      </a:cubicBezTo>
                      <a:cubicBezTo>
                        <a:pt x="24" y="103"/>
                        <a:pt x="24" y="103"/>
                        <a:pt x="24" y="103"/>
                      </a:cubicBezTo>
                      <a:cubicBezTo>
                        <a:pt x="24" y="103"/>
                        <a:pt x="24" y="103"/>
                        <a:pt x="23" y="103"/>
                      </a:cubicBezTo>
                      <a:cubicBezTo>
                        <a:pt x="22" y="103"/>
                        <a:pt x="22" y="104"/>
                        <a:pt x="22" y="103"/>
                      </a:cubicBezTo>
                      <a:cubicBezTo>
                        <a:pt x="21" y="103"/>
                        <a:pt x="20" y="103"/>
                        <a:pt x="20" y="102"/>
                      </a:cubicBezTo>
                      <a:cubicBezTo>
                        <a:pt x="19" y="102"/>
                        <a:pt x="18" y="101"/>
                        <a:pt x="18" y="101"/>
                      </a:cubicBezTo>
                      <a:cubicBezTo>
                        <a:pt x="18" y="100"/>
                        <a:pt x="17" y="99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6" y="99"/>
                        <a:pt x="15" y="99"/>
                        <a:pt x="14" y="99"/>
                      </a:cubicBezTo>
                      <a:cubicBezTo>
                        <a:pt x="14" y="99"/>
                        <a:pt x="13" y="99"/>
                        <a:pt x="13" y="99"/>
                      </a:cubicBezTo>
                      <a:cubicBezTo>
                        <a:pt x="13" y="98"/>
                        <a:pt x="13" y="98"/>
                        <a:pt x="13" y="97"/>
                      </a:cubicBezTo>
                      <a:cubicBezTo>
                        <a:pt x="13" y="97"/>
                        <a:pt x="13" y="96"/>
                        <a:pt x="14" y="96"/>
                      </a:cubicBezTo>
                      <a:cubicBezTo>
                        <a:pt x="15" y="96"/>
                        <a:pt x="16" y="96"/>
                        <a:pt x="17" y="96"/>
                      </a:cubicBezTo>
                      <a:cubicBezTo>
                        <a:pt x="18" y="96"/>
                        <a:pt x="19" y="96"/>
                        <a:pt x="20" y="96"/>
                      </a:cubicBezTo>
                      <a:cubicBezTo>
                        <a:pt x="20" y="96"/>
                        <a:pt x="21" y="97"/>
                        <a:pt x="21" y="97"/>
                      </a:cubicBezTo>
                      <a:cubicBezTo>
                        <a:pt x="22" y="98"/>
                        <a:pt x="23" y="98"/>
                        <a:pt x="23" y="98"/>
                      </a:cubicBezTo>
                      <a:cubicBezTo>
                        <a:pt x="23" y="99"/>
                        <a:pt x="23" y="99"/>
                        <a:pt x="24" y="99"/>
                      </a:cubicBezTo>
                      <a:cubicBezTo>
                        <a:pt x="24" y="100"/>
                        <a:pt x="25" y="100"/>
                        <a:pt x="25" y="100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28" y="103"/>
                        <a:pt x="31" y="104"/>
                        <a:pt x="31" y="104"/>
                      </a:cubicBezTo>
                      <a:cubicBezTo>
                        <a:pt x="31" y="104"/>
                        <a:pt x="31" y="104"/>
                        <a:pt x="32" y="104"/>
                      </a:cubicBezTo>
                      <a:cubicBezTo>
                        <a:pt x="33" y="104"/>
                        <a:pt x="33" y="103"/>
                        <a:pt x="33" y="103"/>
                      </a:cubicBezTo>
                      <a:cubicBezTo>
                        <a:pt x="33" y="103"/>
                        <a:pt x="34" y="103"/>
                        <a:pt x="34" y="103"/>
                      </a:cubicBezTo>
                      <a:cubicBezTo>
                        <a:pt x="34" y="103"/>
                        <a:pt x="37" y="101"/>
                        <a:pt x="37" y="101"/>
                      </a:cubicBezTo>
                      <a:cubicBezTo>
                        <a:pt x="37" y="102"/>
                        <a:pt x="38" y="102"/>
                        <a:pt x="39" y="102"/>
                      </a:cubicBezTo>
                      <a:cubicBezTo>
                        <a:pt x="39" y="102"/>
                        <a:pt x="42" y="104"/>
                        <a:pt x="42" y="104"/>
                      </a:cubicBezTo>
                      <a:cubicBezTo>
                        <a:pt x="42" y="103"/>
                        <a:pt x="42" y="102"/>
                        <a:pt x="42" y="102"/>
                      </a:cubicBezTo>
                      <a:cubicBezTo>
                        <a:pt x="42" y="102"/>
                        <a:pt x="43" y="101"/>
                        <a:pt x="43" y="101"/>
                      </a:cubicBezTo>
                      <a:cubicBezTo>
                        <a:pt x="47" y="101"/>
                        <a:pt x="47" y="101"/>
                        <a:pt x="47" y="101"/>
                      </a:cubicBezTo>
                      <a:cubicBezTo>
                        <a:pt x="47" y="101"/>
                        <a:pt x="48" y="100"/>
                        <a:pt x="48" y="100"/>
                      </a:cubicBezTo>
                      <a:cubicBezTo>
                        <a:pt x="47" y="100"/>
                        <a:pt x="46" y="100"/>
                        <a:pt x="46" y="100"/>
                      </a:cubicBezTo>
                      <a:cubicBezTo>
                        <a:pt x="44" y="101"/>
                        <a:pt x="44" y="101"/>
                        <a:pt x="44" y="101"/>
                      </a:cubicBezTo>
                      <a:cubicBezTo>
                        <a:pt x="42" y="101"/>
                        <a:pt x="42" y="101"/>
                        <a:pt x="42" y="101"/>
                      </a:cubicBezTo>
                      <a:cubicBezTo>
                        <a:pt x="42" y="101"/>
                        <a:pt x="41" y="102"/>
                        <a:pt x="41" y="102"/>
                      </a:cubicBezTo>
                      <a:cubicBezTo>
                        <a:pt x="40" y="102"/>
                        <a:pt x="39" y="101"/>
                        <a:pt x="39" y="101"/>
                      </a:cubicBezTo>
                      <a:cubicBezTo>
                        <a:pt x="38" y="100"/>
                        <a:pt x="36" y="99"/>
                        <a:pt x="36" y="99"/>
                      </a:cubicBezTo>
                      <a:cubicBezTo>
                        <a:pt x="35" y="99"/>
                        <a:pt x="36" y="99"/>
                        <a:pt x="34" y="98"/>
                      </a:cubicBezTo>
                      <a:cubicBezTo>
                        <a:pt x="32" y="97"/>
                        <a:pt x="31" y="96"/>
                        <a:pt x="31" y="96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30" y="95"/>
                        <a:pt x="30" y="94"/>
                        <a:pt x="29" y="94"/>
                      </a:cubicBezTo>
                      <a:cubicBezTo>
                        <a:pt x="28" y="93"/>
                        <a:pt x="25" y="92"/>
                        <a:pt x="25" y="92"/>
                      </a:cubicBezTo>
                      <a:cubicBezTo>
                        <a:pt x="25" y="92"/>
                        <a:pt x="25" y="91"/>
                        <a:pt x="25" y="91"/>
                      </a:cubicBezTo>
                      <a:cubicBezTo>
                        <a:pt x="25" y="91"/>
                        <a:pt x="25" y="88"/>
                        <a:pt x="25" y="88"/>
                      </a:cubicBezTo>
                      <a:cubicBezTo>
                        <a:pt x="25" y="87"/>
                        <a:pt x="24" y="85"/>
                        <a:pt x="24" y="85"/>
                      </a:cubicBezTo>
                      <a:cubicBezTo>
                        <a:pt x="24" y="85"/>
                        <a:pt x="26" y="84"/>
                        <a:pt x="26" y="84"/>
                      </a:cubicBezTo>
                      <a:cubicBezTo>
                        <a:pt x="27" y="84"/>
                        <a:pt x="28" y="85"/>
                        <a:pt x="28" y="85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7" y="48"/>
                        <a:pt x="47" y="48"/>
                        <a:pt x="47" y="48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1" y="35"/>
                        <a:pt x="51" y="34"/>
                        <a:pt x="52" y="35"/>
                      </a:cubicBezTo>
                      <a:cubicBezTo>
                        <a:pt x="52" y="35"/>
                        <a:pt x="53" y="37"/>
                        <a:pt x="53" y="37"/>
                      </a:cubicBezTo>
                      <a:cubicBezTo>
                        <a:pt x="54" y="38"/>
                        <a:pt x="54" y="38"/>
                        <a:pt x="54" y="38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5" y="38"/>
                        <a:pt x="57" y="37"/>
                        <a:pt x="58" y="37"/>
                      </a:cubicBezTo>
                      <a:cubicBezTo>
                        <a:pt x="58" y="37"/>
                        <a:pt x="62" y="39"/>
                        <a:pt x="62" y="39"/>
                      </a:cubicBezTo>
                      <a:cubicBezTo>
                        <a:pt x="62" y="39"/>
                        <a:pt x="62" y="41"/>
                        <a:pt x="62" y="42"/>
                      </a:cubicBezTo>
                      <a:cubicBezTo>
                        <a:pt x="62" y="42"/>
                        <a:pt x="64" y="44"/>
                        <a:pt x="63" y="45"/>
                      </a:cubicBezTo>
                      <a:cubicBezTo>
                        <a:pt x="63" y="45"/>
                        <a:pt x="62" y="47"/>
                        <a:pt x="62" y="47"/>
                      </a:cubicBezTo>
                      <a:cubicBezTo>
                        <a:pt x="62" y="47"/>
                        <a:pt x="63" y="48"/>
                        <a:pt x="63" y="48"/>
                      </a:cubicBezTo>
                      <a:cubicBezTo>
                        <a:pt x="64" y="48"/>
                        <a:pt x="64" y="48"/>
                        <a:pt x="65" y="48"/>
                      </a:cubicBezTo>
                      <a:cubicBezTo>
                        <a:pt x="66" y="48"/>
                        <a:pt x="67" y="49"/>
                        <a:pt x="67" y="49"/>
                      </a:cubicBezTo>
                      <a:cubicBezTo>
                        <a:pt x="67" y="49"/>
                        <a:pt x="67" y="50"/>
                        <a:pt x="67" y="50"/>
                      </a:cubicBezTo>
                      <a:cubicBezTo>
                        <a:pt x="67" y="50"/>
                        <a:pt x="67" y="52"/>
                        <a:pt x="67" y="52"/>
                      </a:cubicBezTo>
                      <a:cubicBezTo>
                        <a:pt x="67" y="53"/>
                        <a:pt x="65" y="53"/>
                        <a:pt x="65" y="53"/>
                      </a:cubicBezTo>
                      <a:cubicBezTo>
                        <a:pt x="65" y="53"/>
                        <a:pt x="65" y="54"/>
                        <a:pt x="65" y="54"/>
                      </a:cubicBezTo>
                      <a:cubicBezTo>
                        <a:pt x="64" y="55"/>
                        <a:pt x="63" y="56"/>
                        <a:pt x="62" y="56"/>
                      </a:cubicBezTo>
                      <a:cubicBezTo>
                        <a:pt x="62" y="56"/>
                        <a:pt x="60" y="54"/>
                        <a:pt x="60" y="54"/>
                      </a:cubicBezTo>
                      <a:cubicBezTo>
                        <a:pt x="60" y="54"/>
                        <a:pt x="59" y="55"/>
                        <a:pt x="59" y="55"/>
                      </a:cubicBezTo>
                      <a:cubicBezTo>
                        <a:pt x="60" y="57"/>
                        <a:pt x="60" y="57"/>
                        <a:pt x="60" y="57"/>
                      </a:cubicBez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0" y="61"/>
                        <a:pt x="60" y="61"/>
                        <a:pt x="60" y="61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61" y="66"/>
                        <a:pt x="61" y="66"/>
                        <a:pt x="61" y="66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59" y="67"/>
                        <a:pt x="58" y="68"/>
                        <a:pt x="57" y="68"/>
                      </a:cubicBezTo>
                      <a:cubicBezTo>
                        <a:pt x="57" y="68"/>
                        <a:pt x="56" y="67"/>
                        <a:pt x="56" y="68"/>
                      </a:cubicBezTo>
                      <a:cubicBezTo>
                        <a:pt x="57" y="69"/>
                        <a:pt x="57" y="70"/>
                        <a:pt x="58" y="70"/>
                      </a:cubicBezTo>
                      <a:cubicBezTo>
                        <a:pt x="59" y="70"/>
                        <a:pt x="61" y="70"/>
                        <a:pt x="61" y="70"/>
                      </a:cubicBezTo>
                      <a:cubicBezTo>
                        <a:pt x="63" y="73"/>
                        <a:pt x="63" y="73"/>
                        <a:pt x="63" y="73"/>
                      </a:cubicBezTo>
                      <a:cubicBezTo>
                        <a:pt x="63" y="73"/>
                        <a:pt x="64" y="73"/>
                        <a:pt x="65" y="73"/>
                      </a:cubicBezTo>
                      <a:cubicBezTo>
                        <a:pt x="65" y="73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8" y="75"/>
                      </a:cubicBezTo>
                      <a:cubicBezTo>
                        <a:pt x="69" y="75"/>
                        <a:pt x="71" y="76"/>
                        <a:pt x="71" y="76"/>
                      </a:cubicBezTo>
                      <a:cubicBezTo>
                        <a:pt x="71" y="76"/>
                        <a:pt x="71" y="75"/>
                        <a:pt x="70" y="75"/>
                      </a:cubicBezTo>
                      <a:cubicBezTo>
                        <a:pt x="70" y="75"/>
                        <a:pt x="69" y="72"/>
                        <a:pt x="67" y="72"/>
                      </a:cubicBezTo>
                      <a:cubicBezTo>
                        <a:pt x="66" y="71"/>
                        <a:pt x="65" y="71"/>
                        <a:pt x="64" y="71"/>
                      </a:cubicBezTo>
                      <a:cubicBezTo>
                        <a:pt x="63" y="71"/>
                        <a:pt x="61" y="70"/>
                        <a:pt x="61" y="70"/>
                      </a:cubicBezTo>
                      <a:cubicBezTo>
                        <a:pt x="61" y="69"/>
                        <a:pt x="60" y="68"/>
                        <a:pt x="61" y="68"/>
                      </a:cubicBezTo>
                      <a:cubicBezTo>
                        <a:pt x="61" y="67"/>
                        <a:pt x="61" y="66"/>
                        <a:pt x="63" y="66"/>
                      </a:cubicBezTo>
                      <a:cubicBezTo>
                        <a:pt x="64" y="66"/>
                        <a:pt x="65" y="67"/>
                        <a:pt x="66" y="66"/>
                      </a:cubicBezTo>
                      <a:cubicBezTo>
                        <a:pt x="67" y="66"/>
                        <a:pt x="69" y="63"/>
                        <a:pt x="69" y="63"/>
                      </a:cubicBezTo>
                      <a:cubicBezTo>
                        <a:pt x="71" y="61"/>
                        <a:pt x="71" y="61"/>
                        <a:pt x="71" y="61"/>
                      </a:cubicBezTo>
                      <a:cubicBezTo>
                        <a:pt x="74" y="60"/>
                        <a:pt x="74" y="60"/>
                        <a:pt x="74" y="60"/>
                      </a:cubicBezTo>
                      <a:cubicBezTo>
                        <a:pt x="74" y="60"/>
                        <a:pt x="78" y="58"/>
                        <a:pt x="78" y="58"/>
                      </a:cubicBezTo>
                      <a:cubicBezTo>
                        <a:pt x="78" y="58"/>
                        <a:pt x="79" y="58"/>
                        <a:pt x="80" y="59"/>
                      </a:cubicBezTo>
                      <a:cubicBezTo>
                        <a:pt x="81" y="60"/>
                        <a:pt x="81" y="60"/>
                        <a:pt x="81" y="60"/>
                      </a:cubicBezTo>
                      <a:cubicBezTo>
                        <a:pt x="82" y="60"/>
                        <a:pt x="84" y="61"/>
                        <a:pt x="84" y="61"/>
                      </a:cubicBezTo>
                      <a:cubicBezTo>
                        <a:pt x="84" y="61"/>
                        <a:pt x="84" y="61"/>
                        <a:pt x="85" y="62"/>
                      </a:cubicBezTo>
                      <a:cubicBezTo>
                        <a:pt x="85" y="62"/>
                        <a:pt x="86" y="63"/>
                        <a:pt x="85" y="65"/>
                      </a:cubicBezTo>
                      <a:cubicBezTo>
                        <a:pt x="85" y="66"/>
                        <a:pt x="85" y="67"/>
                        <a:pt x="85" y="67"/>
                      </a:cubicBezTo>
                      <a:cubicBezTo>
                        <a:pt x="85" y="67"/>
                        <a:pt x="86" y="66"/>
                        <a:pt x="86" y="65"/>
                      </a:cubicBezTo>
                      <a:cubicBezTo>
                        <a:pt x="86" y="63"/>
                        <a:pt x="86" y="62"/>
                        <a:pt x="86" y="61"/>
                      </a:cubicBezTo>
                      <a:cubicBezTo>
                        <a:pt x="86" y="60"/>
                        <a:pt x="85" y="59"/>
                        <a:pt x="85" y="59"/>
                      </a:cubicBezTo>
                      <a:cubicBezTo>
                        <a:pt x="85" y="59"/>
                        <a:pt x="83" y="60"/>
                        <a:pt x="81" y="59"/>
                      </a:cubicBezTo>
                      <a:cubicBezTo>
                        <a:pt x="80" y="58"/>
                        <a:pt x="80" y="57"/>
                        <a:pt x="79" y="57"/>
                      </a:cubicBezTo>
                      <a:cubicBezTo>
                        <a:pt x="79" y="57"/>
                        <a:pt x="78" y="56"/>
                        <a:pt x="77" y="56"/>
                      </a:cubicBezTo>
                      <a:cubicBezTo>
                        <a:pt x="77" y="56"/>
                        <a:pt x="77" y="55"/>
                        <a:pt x="77" y="54"/>
                      </a:cubicBezTo>
                      <a:cubicBezTo>
                        <a:pt x="77" y="53"/>
                        <a:pt x="77" y="52"/>
                        <a:pt x="77" y="51"/>
                      </a:cubicBezTo>
                      <a:cubicBezTo>
                        <a:pt x="77" y="51"/>
                        <a:pt x="76" y="50"/>
                        <a:pt x="77" y="49"/>
                      </a:cubicBezTo>
                      <a:cubicBezTo>
                        <a:pt x="78" y="48"/>
                        <a:pt x="78" y="48"/>
                        <a:pt x="79" y="48"/>
                      </a:cubicBezTo>
                      <a:cubicBezTo>
                        <a:pt x="79" y="47"/>
                        <a:pt x="81" y="46"/>
                        <a:pt x="80" y="46"/>
                      </a:cubicBezTo>
                      <a:cubicBezTo>
                        <a:pt x="80" y="45"/>
                        <a:pt x="79" y="45"/>
                        <a:pt x="78" y="45"/>
                      </a:cubicBezTo>
                      <a:cubicBezTo>
                        <a:pt x="77" y="45"/>
                        <a:pt x="78" y="46"/>
                        <a:pt x="77" y="46"/>
                      </a:cubicBezTo>
                      <a:cubicBezTo>
                        <a:pt x="75" y="46"/>
                        <a:pt x="75" y="45"/>
                        <a:pt x="74" y="44"/>
                      </a:cubicBezTo>
                      <a:cubicBezTo>
                        <a:pt x="74" y="43"/>
                        <a:pt x="74" y="43"/>
                        <a:pt x="73" y="44"/>
                      </a:cubicBezTo>
                      <a:cubicBezTo>
                        <a:pt x="72" y="44"/>
                        <a:pt x="71" y="43"/>
                        <a:pt x="71" y="43"/>
                      </a:cubicBezTo>
                      <a:cubicBezTo>
                        <a:pt x="71" y="43"/>
                        <a:pt x="70" y="42"/>
                        <a:pt x="71" y="41"/>
                      </a:cubicBezTo>
                      <a:cubicBezTo>
                        <a:pt x="71" y="41"/>
                        <a:pt x="72" y="39"/>
                        <a:pt x="72" y="39"/>
                      </a:cubicBezTo>
                      <a:cubicBezTo>
                        <a:pt x="72" y="39"/>
                        <a:pt x="72" y="36"/>
                        <a:pt x="72" y="36"/>
                      </a:cubicBezTo>
                      <a:cubicBezTo>
                        <a:pt x="72" y="35"/>
                        <a:pt x="72" y="35"/>
                        <a:pt x="72" y="35"/>
                      </a:cubicBezTo>
                      <a:close/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0"/>
                        <a:pt x="128" y="0"/>
                      </a:cubicBezTo>
                      <a:cubicBezTo>
                        <a:pt x="129" y="0"/>
                        <a:pt x="129" y="0"/>
                        <a:pt x="130" y="0"/>
                      </a:cubicBezTo>
                      <a:cubicBezTo>
                        <a:pt x="130" y="0"/>
                        <a:pt x="132" y="0"/>
                        <a:pt x="132" y="0"/>
                      </a:cubicBezTo>
                      <a:cubicBezTo>
                        <a:pt x="132" y="0"/>
                        <a:pt x="133" y="0"/>
                        <a:pt x="134" y="0"/>
                      </a:cubicBezTo>
                      <a:cubicBezTo>
                        <a:pt x="134" y="0"/>
                        <a:pt x="135" y="0"/>
                        <a:pt x="135" y="0"/>
                      </a:cubicBezTo>
                      <a:cubicBezTo>
                        <a:pt x="136" y="0"/>
                        <a:pt x="135" y="1"/>
                        <a:pt x="135" y="1"/>
                      </a:cubicBezTo>
                      <a:cubicBezTo>
                        <a:pt x="133" y="1"/>
                        <a:pt x="133" y="1"/>
                        <a:pt x="133" y="1"/>
                      </a:cubicBezTo>
                      <a:cubicBezTo>
                        <a:pt x="133" y="1"/>
                        <a:pt x="132" y="1"/>
                        <a:pt x="131" y="1"/>
                      </a:cubicBezTo>
                      <a:cubicBezTo>
                        <a:pt x="131" y="2"/>
                        <a:pt x="130" y="2"/>
                        <a:pt x="130" y="2"/>
                      </a:cubicBezTo>
                      <a:cubicBezTo>
                        <a:pt x="130" y="2"/>
                        <a:pt x="129" y="2"/>
                        <a:pt x="129" y="2"/>
                      </a:cubicBezTo>
                      <a:cubicBezTo>
                        <a:pt x="128" y="2"/>
                        <a:pt x="128" y="1"/>
                        <a:pt x="128" y="2"/>
                      </a:cubicBezTo>
                      <a:cubicBezTo>
                        <a:pt x="127" y="2"/>
                        <a:pt x="127" y="1"/>
                        <a:pt x="127" y="1"/>
                      </a:cubicBezTo>
                      <a:close/>
                      <a:moveTo>
                        <a:pt x="118" y="6"/>
                      </a:moveTo>
                      <a:cubicBezTo>
                        <a:pt x="118" y="6"/>
                        <a:pt x="118" y="6"/>
                        <a:pt x="118" y="6"/>
                      </a:cubicBezTo>
                      <a:cubicBezTo>
                        <a:pt x="118" y="6"/>
                        <a:pt x="118" y="5"/>
                        <a:pt x="119" y="5"/>
                      </a:cubicBezTo>
                      <a:cubicBezTo>
                        <a:pt x="119" y="5"/>
                        <a:pt x="119" y="4"/>
                        <a:pt x="120" y="5"/>
                      </a:cubicBezTo>
                      <a:cubicBezTo>
                        <a:pt x="120" y="5"/>
                        <a:pt x="120" y="7"/>
                        <a:pt x="120" y="7"/>
                      </a:cubicBezTo>
                      <a:cubicBezTo>
                        <a:pt x="119" y="7"/>
                        <a:pt x="119" y="7"/>
                        <a:pt x="118" y="7"/>
                      </a:cubicBezTo>
                      <a:cubicBezTo>
                        <a:pt x="118" y="7"/>
                        <a:pt x="118" y="6"/>
                        <a:pt x="118" y="6"/>
                      </a:cubicBezTo>
                      <a:close/>
                      <a:moveTo>
                        <a:pt x="112" y="9"/>
                      </a:moveTo>
                      <a:cubicBezTo>
                        <a:pt x="112" y="9"/>
                        <a:pt x="112" y="9"/>
                        <a:pt x="112" y="9"/>
                      </a:cubicBezTo>
                      <a:cubicBezTo>
                        <a:pt x="112" y="9"/>
                        <a:pt x="111" y="8"/>
                        <a:pt x="111" y="8"/>
                      </a:cubicBezTo>
                      <a:cubicBezTo>
                        <a:pt x="111" y="8"/>
                        <a:pt x="111" y="7"/>
                        <a:pt x="112" y="7"/>
                      </a:cubicBezTo>
                      <a:cubicBezTo>
                        <a:pt x="112" y="7"/>
                        <a:pt x="113" y="7"/>
                        <a:pt x="113" y="7"/>
                      </a:cubicBezTo>
                      <a:cubicBezTo>
                        <a:pt x="114" y="7"/>
                        <a:pt x="114" y="7"/>
                        <a:pt x="114" y="7"/>
                      </a:cubicBezTo>
                      <a:cubicBezTo>
                        <a:pt x="114" y="7"/>
                        <a:pt x="115" y="6"/>
                        <a:pt x="115" y="6"/>
                      </a:cubicBezTo>
                      <a:cubicBezTo>
                        <a:pt x="115" y="6"/>
                        <a:pt x="116" y="8"/>
                        <a:pt x="116" y="8"/>
                      </a:cubicBezTo>
                      <a:cubicBezTo>
                        <a:pt x="116" y="8"/>
                        <a:pt x="116" y="8"/>
                        <a:pt x="115" y="8"/>
                      </a:cubicBezTo>
                      <a:cubicBezTo>
                        <a:pt x="115" y="8"/>
                        <a:pt x="114" y="9"/>
                        <a:pt x="114" y="9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12" y="9"/>
                        <a:pt x="112" y="9"/>
                        <a:pt x="112" y="9"/>
                      </a:cubicBezTo>
                      <a:close/>
                      <a:moveTo>
                        <a:pt x="108" y="12"/>
                      </a:move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8" y="11"/>
                        <a:pt x="107" y="11"/>
                        <a:pt x="107" y="11"/>
                      </a:cubicBezTo>
                      <a:cubicBezTo>
                        <a:pt x="107" y="11"/>
                        <a:pt x="106" y="10"/>
                        <a:pt x="106" y="10"/>
                      </a:cubicBezTo>
                      <a:cubicBezTo>
                        <a:pt x="106" y="10"/>
                        <a:pt x="106" y="9"/>
                        <a:pt x="107" y="9"/>
                      </a:cubicBezTo>
                      <a:cubicBezTo>
                        <a:pt x="107" y="9"/>
                        <a:pt x="107" y="9"/>
                        <a:pt x="107" y="10"/>
                      </a:cubicBezTo>
                      <a:cubicBezTo>
                        <a:pt x="108" y="10"/>
                        <a:pt x="108" y="11"/>
                        <a:pt x="108" y="11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lose/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7" y="12"/>
                      </a:cubicBezTo>
                      <a:cubicBezTo>
                        <a:pt x="98" y="11"/>
                        <a:pt x="98" y="10"/>
                        <a:pt x="99" y="11"/>
                      </a:cubicBezTo>
                      <a:cubicBezTo>
                        <a:pt x="100" y="11"/>
                        <a:pt x="102" y="12"/>
                        <a:pt x="102" y="12"/>
                      </a:cubicBezTo>
                      <a:cubicBezTo>
                        <a:pt x="102" y="12"/>
                        <a:pt x="102" y="11"/>
                        <a:pt x="102" y="11"/>
                      </a:cubicBezTo>
                      <a:cubicBezTo>
                        <a:pt x="103" y="11"/>
                        <a:pt x="103" y="12"/>
                        <a:pt x="103" y="12"/>
                      </a:cubicBezTo>
                      <a:cubicBezTo>
                        <a:pt x="103" y="12"/>
                        <a:pt x="102" y="12"/>
                        <a:pt x="102" y="12"/>
                      </a:cubicBezTo>
                      <a:cubicBezTo>
                        <a:pt x="101" y="13"/>
                        <a:pt x="101" y="13"/>
                        <a:pt x="100" y="13"/>
                      </a:cubicBezTo>
                      <a:cubicBezTo>
                        <a:pt x="99" y="13"/>
                        <a:pt x="99" y="12"/>
                        <a:pt x="98" y="13"/>
                      </a:cubicBezTo>
                      <a:cubicBezTo>
                        <a:pt x="98" y="13"/>
                        <a:pt x="98" y="14"/>
                        <a:pt x="97" y="14"/>
                      </a:cubicBezTo>
                      <a:cubicBezTo>
                        <a:pt x="97" y="14"/>
                        <a:pt x="96" y="14"/>
                        <a:pt x="96" y="14"/>
                      </a:cubicBezTo>
                      <a:cubicBezTo>
                        <a:pt x="96" y="13"/>
                        <a:pt x="96" y="12"/>
                        <a:pt x="96" y="12"/>
                      </a:cubicBezTo>
                      <a:close/>
                      <a:moveTo>
                        <a:pt x="93" y="13"/>
                      </a:move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2"/>
                        <a:pt x="94" y="13"/>
                      </a:cubicBezTo>
                      <a:cubicBezTo>
                        <a:pt x="94" y="13"/>
                        <a:pt x="94" y="12"/>
                        <a:pt x="94" y="13"/>
                      </a:cubicBezTo>
                      <a:cubicBezTo>
                        <a:pt x="95" y="14"/>
                        <a:pt x="95" y="15"/>
                        <a:pt x="94" y="15"/>
                      </a:cubicBezTo>
                      <a:cubicBezTo>
                        <a:pt x="93" y="14"/>
                        <a:pt x="93" y="13"/>
                        <a:pt x="93" y="13"/>
                      </a:cubicBezTo>
                      <a:close/>
                      <a:moveTo>
                        <a:pt x="81" y="13"/>
                      </a:move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1" y="13"/>
                        <a:pt x="81" y="12"/>
                        <a:pt x="82" y="12"/>
                      </a:cubicBezTo>
                      <a:cubicBezTo>
                        <a:pt x="82" y="12"/>
                        <a:pt x="82" y="12"/>
                        <a:pt x="83" y="12"/>
                      </a:cubicBezTo>
                      <a:cubicBezTo>
                        <a:pt x="83" y="13"/>
                        <a:pt x="84" y="13"/>
                        <a:pt x="84" y="13"/>
                      </a:cubicBezTo>
                      <a:cubicBezTo>
                        <a:pt x="85" y="13"/>
                        <a:pt x="85" y="13"/>
                        <a:pt x="85" y="13"/>
                      </a:cubicBezTo>
                      <a:cubicBezTo>
                        <a:pt x="86" y="13"/>
                        <a:pt x="86" y="12"/>
                        <a:pt x="87" y="13"/>
                      </a:cubicBezTo>
                      <a:cubicBezTo>
                        <a:pt x="88" y="13"/>
                        <a:pt x="88" y="13"/>
                        <a:pt x="89" y="13"/>
                      </a:cubicBezTo>
                      <a:cubicBezTo>
                        <a:pt x="89" y="13"/>
                        <a:pt x="91" y="13"/>
                        <a:pt x="91" y="13"/>
                      </a:cubicBezTo>
                      <a:cubicBezTo>
                        <a:pt x="91" y="13"/>
                        <a:pt x="91" y="14"/>
                        <a:pt x="91" y="14"/>
                      </a:cubicBezTo>
                      <a:cubicBezTo>
                        <a:pt x="90" y="14"/>
                        <a:pt x="90" y="14"/>
                        <a:pt x="89" y="14"/>
                      </a:cubicBezTo>
                      <a:cubicBezTo>
                        <a:pt x="89" y="14"/>
                        <a:pt x="90" y="14"/>
                        <a:pt x="88" y="14"/>
                      </a:cubicBezTo>
                      <a:cubicBezTo>
                        <a:pt x="87" y="14"/>
                        <a:pt x="87" y="14"/>
                        <a:pt x="86" y="14"/>
                      </a:cubicBezTo>
                      <a:cubicBezTo>
                        <a:pt x="86" y="14"/>
                        <a:pt x="86" y="14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4" y="14"/>
                        <a:pt x="87" y="13"/>
                        <a:pt x="84" y="14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5"/>
                        <a:pt x="81" y="14"/>
                        <a:pt x="81" y="14"/>
                      </a:cubicBezTo>
                      <a:cubicBezTo>
                        <a:pt x="81" y="14"/>
                        <a:pt x="81" y="13"/>
                        <a:pt x="81" y="13"/>
                      </a:cubicBezTo>
                      <a:close/>
                      <a:moveTo>
                        <a:pt x="68" y="16"/>
                      </a:moveTo>
                      <a:cubicBezTo>
                        <a:pt x="68" y="16"/>
                        <a:pt x="68" y="16"/>
                        <a:pt x="68" y="16"/>
                      </a:cubicBezTo>
                      <a:cubicBezTo>
                        <a:pt x="69" y="16"/>
                        <a:pt x="69" y="16"/>
                        <a:pt x="69" y="16"/>
                      </a:cubicBezTo>
                      <a:cubicBezTo>
                        <a:pt x="69" y="16"/>
                        <a:pt x="71" y="16"/>
                        <a:pt x="71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5"/>
                        <a:pt x="74" y="14"/>
                        <a:pt x="74" y="14"/>
                      </a:cubicBezTo>
                      <a:cubicBezTo>
                        <a:pt x="75" y="14"/>
                        <a:pt x="76" y="13"/>
                        <a:pt x="76" y="13"/>
                      </a:cubicBezTo>
                      <a:cubicBezTo>
                        <a:pt x="76" y="13"/>
                        <a:pt x="78" y="14"/>
                        <a:pt x="78" y="14"/>
                      </a:cubicBezTo>
                      <a:cubicBezTo>
                        <a:pt x="79" y="14"/>
                        <a:pt x="79" y="13"/>
                        <a:pt x="79" y="13"/>
                      </a:cubicBezTo>
                      <a:cubicBezTo>
                        <a:pt x="77" y="12"/>
                        <a:pt x="77" y="12"/>
                        <a:pt x="77" y="12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3"/>
                        <a:pt x="70" y="14"/>
                        <a:pt x="69" y="14"/>
                      </a:cubicBezTo>
                      <a:cubicBezTo>
                        <a:pt x="68" y="13"/>
                        <a:pt x="67" y="14"/>
                        <a:pt x="67" y="14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66" y="15"/>
                        <a:pt x="67" y="16"/>
                        <a:pt x="67" y="16"/>
                      </a:cubicBezTo>
                      <a:cubicBezTo>
                        <a:pt x="67" y="17"/>
                        <a:pt x="68" y="16"/>
                        <a:pt x="68" y="16"/>
                      </a:cubicBezTo>
                      <a:close/>
                      <a:moveTo>
                        <a:pt x="56" y="22"/>
                      </a:move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8" y="22"/>
                        <a:pt x="58" y="22"/>
                      </a:cubicBezTo>
                      <a:cubicBezTo>
                        <a:pt x="58" y="21"/>
                        <a:pt x="59" y="21"/>
                        <a:pt x="59" y="21"/>
                      </a:cubicBezTo>
                      <a:cubicBezTo>
                        <a:pt x="59" y="21"/>
                        <a:pt x="60" y="20"/>
                        <a:pt x="61" y="20"/>
                      </a:cubicBezTo>
                      <a:cubicBezTo>
                        <a:pt x="61" y="20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8"/>
                      </a:cubicBezTo>
                      <a:cubicBezTo>
                        <a:pt x="63" y="18"/>
                        <a:pt x="60" y="18"/>
                        <a:pt x="60" y="18"/>
                      </a:cubicBezTo>
                      <a:cubicBezTo>
                        <a:pt x="60" y="18"/>
                        <a:pt x="58" y="20"/>
                        <a:pt x="58" y="20"/>
                      </a:cubicBezTo>
                      <a:cubicBezTo>
                        <a:pt x="58" y="20"/>
                        <a:pt x="56" y="22"/>
                        <a:pt x="56" y="22"/>
                      </a:cubicBezTo>
                      <a:close/>
                      <a:moveTo>
                        <a:pt x="55" y="32"/>
                      </a:move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5" y="32"/>
                        <a:pt x="57" y="30"/>
                        <a:pt x="57" y="29"/>
                      </a:cubicBezTo>
                      <a:cubicBezTo>
                        <a:pt x="57" y="29"/>
                        <a:pt x="57" y="27"/>
                        <a:pt x="57" y="27"/>
                      </a:cubicBezTo>
                      <a:cubicBezTo>
                        <a:pt x="57" y="25"/>
                        <a:pt x="57" y="25"/>
                        <a:pt x="57" y="25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4" y="25"/>
                        <a:pt x="54" y="25"/>
                      </a:cubicBezTo>
                      <a:cubicBezTo>
                        <a:pt x="54" y="26"/>
                        <a:pt x="53" y="26"/>
                        <a:pt x="52" y="27"/>
                      </a:cubicBezTo>
                      <a:cubicBezTo>
                        <a:pt x="51" y="28"/>
                        <a:pt x="51" y="29"/>
                        <a:pt x="51" y="30"/>
                      </a:cubicBezTo>
                      <a:cubicBezTo>
                        <a:pt x="51" y="30"/>
                        <a:pt x="50" y="31"/>
                        <a:pt x="50" y="32"/>
                      </a:cubicBezTo>
                      <a:cubicBezTo>
                        <a:pt x="50" y="33"/>
                        <a:pt x="51" y="33"/>
                        <a:pt x="52" y="33"/>
                      </a:cubicBezTo>
                      <a:cubicBezTo>
                        <a:pt x="53" y="33"/>
                        <a:pt x="52" y="33"/>
                        <a:pt x="52" y="3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lose/>
                      <a:moveTo>
                        <a:pt x="21" y="94"/>
                      </a:moveTo>
                      <a:cubicBezTo>
                        <a:pt x="21" y="94"/>
                        <a:pt x="21" y="94"/>
                        <a:pt x="21" y="94"/>
                      </a:cubicBezTo>
                      <a:cubicBezTo>
                        <a:pt x="21" y="94"/>
                        <a:pt x="21" y="94"/>
                        <a:pt x="22" y="94"/>
                      </a:cubicBezTo>
                      <a:cubicBezTo>
                        <a:pt x="22" y="94"/>
                        <a:pt x="22" y="93"/>
                        <a:pt x="22" y="93"/>
                      </a:cubicBezTo>
                      <a:cubicBezTo>
                        <a:pt x="23" y="93"/>
                        <a:pt x="23" y="94"/>
                        <a:pt x="23" y="94"/>
                      </a:cubicBezTo>
                      <a:cubicBezTo>
                        <a:pt x="24" y="94"/>
                        <a:pt x="24" y="95"/>
                        <a:pt x="24" y="95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25" y="97"/>
                        <a:pt x="25" y="98"/>
                        <a:pt x="25" y="98"/>
                      </a:cubicBezTo>
                      <a:cubicBezTo>
                        <a:pt x="25" y="99"/>
                        <a:pt x="25" y="99"/>
                        <a:pt x="25" y="99"/>
                      </a:cubicBezTo>
                      <a:cubicBezTo>
                        <a:pt x="25" y="99"/>
                        <a:pt x="26" y="99"/>
                        <a:pt x="27" y="99"/>
                      </a:cubicBezTo>
                      <a:cubicBezTo>
                        <a:pt x="27" y="99"/>
                        <a:pt x="27" y="100"/>
                        <a:pt x="28" y="100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cubicBezTo>
                        <a:pt x="30" y="102"/>
                        <a:pt x="30" y="102"/>
                        <a:pt x="31" y="103"/>
                      </a:cubicBezTo>
                      <a:cubicBezTo>
                        <a:pt x="32" y="103"/>
                        <a:pt x="32" y="103"/>
                        <a:pt x="33" y="103"/>
                      </a:cubicBezTo>
                      <a:cubicBezTo>
                        <a:pt x="33" y="102"/>
                        <a:pt x="33" y="102"/>
                        <a:pt x="34" y="102"/>
                      </a:cubicBezTo>
                      <a:cubicBezTo>
                        <a:pt x="34" y="102"/>
                        <a:pt x="34" y="102"/>
                        <a:pt x="35" y="102"/>
                      </a:cubicBezTo>
                      <a:cubicBezTo>
                        <a:pt x="35" y="101"/>
                        <a:pt x="34" y="101"/>
                        <a:pt x="34" y="101"/>
                      </a:cubicBezTo>
                      <a:cubicBezTo>
                        <a:pt x="34" y="101"/>
                        <a:pt x="33" y="100"/>
                        <a:pt x="32" y="99"/>
                      </a:cubicBezTo>
                      <a:cubicBezTo>
                        <a:pt x="32" y="99"/>
                        <a:pt x="32" y="99"/>
                        <a:pt x="32" y="98"/>
                      </a:cubicBezTo>
                      <a:cubicBezTo>
                        <a:pt x="32" y="98"/>
                        <a:pt x="32" y="98"/>
                        <a:pt x="31" y="97"/>
                      </a:cubicBezTo>
                      <a:cubicBezTo>
                        <a:pt x="30" y="97"/>
                        <a:pt x="30" y="97"/>
                        <a:pt x="30" y="97"/>
                      </a:cubicBezTo>
                      <a:cubicBezTo>
                        <a:pt x="29" y="96"/>
                        <a:pt x="29" y="95"/>
                        <a:pt x="29" y="95"/>
                      </a:cubicBezTo>
                      <a:cubicBezTo>
                        <a:pt x="29" y="95"/>
                        <a:pt x="27" y="95"/>
                        <a:pt x="27" y="94"/>
                      </a:cubicBezTo>
                      <a:cubicBezTo>
                        <a:pt x="27" y="94"/>
                        <a:pt x="26" y="94"/>
                        <a:pt x="26" y="94"/>
                      </a:cubicBezTo>
                      <a:cubicBezTo>
                        <a:pt x="26" y="94"/>
                        <a:pt x="24" y="93"/>
                        <a:pt x="24" y="92"/>
                      </a:cubicBezTo>
                      <a:cubicBezTo>
                        <a:pt x="24" y="92"/>
                        <a:pt x="24" y="91"/>
                        <a:pt x="24" y="91"/>
                      </a:cubicBezTo>
                      <a:cubicBezTo>
                        <a:pt x="24" y="91"/>
                        <a:pt x="23" y="91"/>
                        <a:pt x="22" y="91"/>
                      </a:cubicBezTo>
                      <a:cubicBezTo>
                        <a:pt x="21" y="92"/>
                        <a:pt x="20" y="92"/>
                        <a:pt x="20" y="92"/>
                      </a:cubicBezTo>
                      <a:cubicBezTo>
                        <a:pt x="19" y="92"/>
                        <a:pt x="19" y="93"/>
                        <a:pt x="19" y="93"/>
                      </a:cubicBezTo>
                      <a:cubicBezTo>
                        <a:pt x="19" y="93"/>
                        <a:pt x="19" y="94"/>
                        <a:pt x="20" y="94"/>
                      </a:cubicBezTo>
                      <a:cubicBezTo>
                        <a:pt x="20" y="95"/>
                        <a:pt x="21" y="94"/>
                        <a:pt x="21" y="94"/>
                      </a:cubicBezTo>
                      <a:close/>
                      <a:moveTo>
                        <a:pt x="71" y="75"/>
                      </a:moveTo>
                      <a:cubicBezTo>
                        <a:pt x="71" y="75"/>
                        <a:pt x="71" y="75"/>
                        <a:pt x="71" y="75"/>
                      </a:cubicBezTo>
                      <a:cubicBezTo>
                        <a:pt x="71" y="76"/>
                        <a:pt x="71" y="76"/>
                        <a:pt x="71" y="76"/>
                      </a:cubicBezTo>
                      <a:cubicBezTo>
                        <a:pt x="71" y="76"/>
                        <a:pt x="71" y="76"/>
                        <a:pt x="72" y="76"/>
                      </a:cubicBezTo>
                      <a:cubicBezTo>
                        <a:pt x="72" y="75"/>
                        <a:pt x="72" y="76"/>
                        <a:pt x="73" y="76"/>
                      </a:cubicBezTo>
                      <a:cubicBezTo>
                        <a:pt x="73" y="76"/>
                        <a:pt x="73" y="76"/>
                        <a:pt x="73" y="76"/>
                      </a:cubicBezTo>
                      <a:cubicBezTo>
                        <a:pt x="74" y="76"/>
                        <a:pt x="75" y="74"/>
                        <a:pt x="75" y="74"/>
                      </a:cubicBezTo>
                      <a:cubicBezTo>
                        <a:pt x="75" y="74"/>
                        <a:pt x="75" y="74"/>
                        <a:pt x="76" y="74"/>
                      </a:cubicBezTo>
                      <a:cubicBezTo>
                        <a:pt x="76" y="74"/>
                        <a:pt x="77" y="74"/>
                        <a:pt x="77" y="73"/>
                      </a:cubicBezTo>
                      <a:cubicBezTo>
                        <a:pt x="77" y="73"/>
                        <a:pt x="77" y="73"/>
                        <a:pt x="78" y="73"/>
                      </a:cubicBezTo>
                      <a:cubicBezTo>
                        <a:pt x="78" y="72"/>
                        <a:pt x="78" y="72"/>
                        <a:pt x="78" y="72"/>
                      </a:cubicBezTo>
                      <a:cubicBezTo>
                        <a:pt x="79" y="71"/>
                        <a:pt x="80" y="71"/>
                        <a:pt x="80" y="71"/>
                      </a:cubicBezTo>
                      <a:cubicBezTo>
                        <a:pt x="81" y="70"/>
                        <a:pt x="81" y="70"/>
                        <a:pt x="81" y="69"/>
                      </a:cubicBezTo>
                      <a:cubicBezTo>
                        <a:pt x="81" y="69"/>
                        <a:pt x="80" y="69"/>
                        <a:pt x="80" y="70"/>
                      </a:cubicBezTo>
                      <a:cubicBezTo>
                        <a:pt x="79" y="70"/>
                        <a:pt x="78" y="70"/>
                        <a:pt x="78" y="70"/>
                      </a:cubicBezTo>
                      <a:cubicBezTo>
                        <a:pt x="78" y="71"/>
                        <a:pt x="77" y="71"/>
                        <a:pt x="77" y="71"/>
                      </a:cubicBezTo>
                      <a:cubicBezTo>
                        <a:pt x="76" y="71"/>
                        <a:pt x="75" y="72"/>
                        <a:pt x="74" y="72"/>
                      </a:cubicBezTo>
                      <a:cubicBezTo>
                        <a:pt x="74" y="72"/>
                        <a:pt x="74" y="73"/>
                        <a:pt x="73" y="74"/>
                      </a:cubicBezTo>
                      <a:cubicBezTo>
                        <a:pt x="73" y="74"/>
                        <a:pt x="73" y="74"/>
                        <a:pt x="73" y="75"/>
                      </a:cubicBezTo>
                      <a:cubicBezTo>
                        <a:pt x="72" y="75"/>
                        <a:pt x="71" y="75"/>
                        <a:pt x="71" y="7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17">
                  <a:extLst>
                    <a:ext uri="{FF2B5EF4-FFF2-40B4-BE49-F238E27FC236}">
                      <a16:creationId xmlns:a16="http://schemas.microsoft.com/office/drawing/2014/main" id="{4BF26F87-1865-42C0-B424-6EC2B16E3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896" y="3267063"/>
                  <a:ext cx="384801" cy="263158"/>
                </a:xfrm>
                <a:custGeom>
                  <a:avLst/>
                  <a:gdLst>
                    <a:gd name="T0" fmla="*/ 4 w 169"/>
                    <a:gd name="T1" fmla="*/ 28 h 119"/>
                    <a:gd name="T2" fmla="*/ 17 w 169"/>
                    <a:gd name="T3" fmla="*/ 23 h 119"/>
                    <a:gd name="T4" fmla="*/ 24 w 169"/>
                    <a:gd name="T5" fmla="*/ 19 h 119"/>
                    <a:gd name="T6" fmla="*/ 29 w 169"/>
                    <a:gd name="T7" fmla="*/ 16 h 119"/>
                    <a:gd name="T8" fmla="*/ 32 w 169"/>
                    <a:gd name="T9" fmla="*/ 14 h 119"/>
                    <a:gd name="T10" fmla="*/ 38 w 169"/>
                    <a:gd name="T11" fmla="*/ 12 h 119"/>
                    <a:gd name="T12" fmla="*/ 44 w 169"/>
                    <a:gd name="T13" fmla="*/ 11 h 119"/>
                    <a:gd name="T14" fmla="*/ 48 w 169"/>
                    <a:gd name="T15" fmla="*/ 8 h 119"/>
                    <a:gd name="T16" fmla="*/ 56 w 169"/>
                    <a:gd name="T17" fmla="*/ 7 h 119"/>
                    <a:gd name="T18" fmla="*/ 55 w 169"/>
                    <a:gd name="T19" fmla="*/ 2 h 119"/>
                    <a:gd name="T20" fmla="*/ 63 w 169"/>
                    <a:gd name="T21" fmla="*/ 0 h 119"/>
                    <a:gd name="T22" fmla="*/ 69 w 169"/>
                    <a:gd name="T23" fmla="*/ 4 h 119"/>
                    <a:gd name="T24" fmla="*/ 73 w 169"/>
                    <a:gd name="T25" fmla="*/ 8 h 119"/>
                    <a:gd name="T26" fmla="*/ 72 w 169"/>
                    <a:gd name="T27" fmla="*/ 11 h 119"/>
                    <a:gd name="T28" fmla="*/ 78 w 169"/>
                    <a:gd name="T29" fmla="*/ 12 h 119"/>
                    <a:gd name="T30" fmla="*/ 85 w 169"/>
                    <a:gd name="T31" fmla="*/ 10 h 119"/>
                    <a:gd name="T32" fmla="*/ 88 w 169"/>
                    <a:gd name="T33" fmla="*/ 13 h 119"/>
                    <a:gd name="T34" fmla="*/ 95 w 169"/>
                    <a:gd name="T35" fmla="*/ 16 h 119"/>
                    <a:gd name="T36" fmla="*/ 95 w 169"/>
                    <a:gd name="T37" fmla="*/ 21 h 119"/>
                    <a:gd name="T38" fmla="*/ 91 w 169"/>
                    <a:gd name="T39" fmla="*/ 27 h 119"/>
                    <a:gd name="T40" fmla="*/ 95 w 169"/>
                    <a:gd name="T41" fmla="*/ 34 h 119"/>
                    <a:gd name="T42" fmla="*/ 106 w 169"/>
                    <a:gd name="T43" fmla="*/ 41 h 119"/>
                    <a:gd name="T44" fmla="*/ 116 w 169"/>
                    <a:gd name="T45" fmla="*/ 45 h 119"/>
                    <a:gd name="T46" fmla="*/ 123 w 169"/>
                    <a:gd name="T47" fmla="*/ 47 h 119"/>
                    <a:gd name="T48" fmla="*/ 123 w 169"/>
                    <a:gd name="T49" fmla="*/ 53 h 119"/>
                    <a:gd name="T50" fmla="*/ 119 w 169"/>
                    <a:gd name="T51" fmla="*/ 59 h 119"/>
                    <a:gd name="T52" fmla="*/ 110 w 169"/>
                    <a:gd name="T53" fmla="*/ 64 h 119"/>
                    <a:gd name="T54" fmla="*/ 119 w 169"/>
                    <a:gd name="T55" fmla="*/ 66 h 119"/>
                    <a:gd name="T56" fmla="*/ 125 w 169"/>
                    <a:gd name="T57" fmla="*/ 71 h 119"/>
                    <a:gd name="T58" fmla="*/ 140 w 169"/>
                    <a:gd name="T59" fmla="*/ 76 h 119"/>
                    <a:gd name="T60" fmla="*/ 147 w 169"/>
                    <a:gd name="T61" fmla="*/ 76 h 119"/>
                    <a:gd name="T62" fmla="*/ 158 w 169"/>
                    <a:gd name="T63" fmla="*/ 75 h 119"/>
                    <a:gd name="T64" fmla="*/ 155 w 169"/>
                    <a:gd name="T65" fmla="*/ 83 h 119"/>
                    <a:gd name="T66" fmla="*/ 156 w 169"/>
                    <a:gd name="T67" fmla="*/ 87 h 119"/>
                    <a:gd name="T68" fmla="*/ 164 w 169"/>
                    <a:gd name="T69" fmla="*/ 93 h 119"/>
                    <a:gd name="T70" fmla="*/ 158 w 169"/>
                    <a:gd name="T71" fmla="*/ 96 h 119"/>
                    <a:gd name="T72" fmla="*/ 164 w 169"/>
                    <a:gd name="T73" fmla="*/ 101 h 119"/>
                    <a:gd name="T74" fmla="*/ 167 w 169"/>
                    <a:gd name="T75" fmla="*/ 111 h 119"/>
                    <a:gd name="T76" fmla="*/ 162 w 169"/>
                    <a:gd name="T77" fmla="*/ 114 h 119"/>
                    <a:gd name="T78" fmla="*/ 154 w 169"/>
                    <a:gd name="T79" fmla="*/ 119 h 119"/>
                    <a:gd name="T80" fmla="*/ 142 w 169"/>
                    <a:gd name="T81" fmla="*/ 107 h 119"/>
                    <a:gd name="T82" fmla="*/ 138 w 169"/>
                    <a:gd name="T83" fmla="*/ 98 h 119"/>
                    <a:gd name="T84" fmla="*/ 129 w 169"/>
                    <a:gd name="T85" fmla="*/ 97 h 119"/>
                    <a:gd name="T86" fmla="*/ 126 w 169"/>
                    <a:gd name="T87" fmla="*/ 85 h 119"/>
                    <a:gd name="T88" fmla="*/ 114 w 169"/>
                    <a:gd name="T89" fmla="*/ 91 h 119"/>
                    <a:gd name="T90" fmla="*/ 101 w 169"/>
                    <a:gd name="T91" fmla="*/ 90 h 119"/>
                    <a:gd name="T92" fmla="*/ 96 w 169"/>
                    <a:gd name="T93" fmla="*/ 86 h 119"/>
                    <a:gd name="T94" fmla="*/ 88 w 169"/>
                    <a:gd name="T95" fmla="*/ 84 h 119"/>
                    <a:gd name="T96" fmla="*/ 76 w 169"/>
                    <a:gd name="T97" fmla="*/ 88 h 119"/>
                    <a:gd name="T98" fmla="*/ 69 w 169"/>
                    <a:gd name="T99" fmla="*/ 84 h 119"/>
                    <a:gd name="T100" fmla="*/ 56 w 169"/>
                    <a:gd name="T101" fmla="*/ 80 h 119"/>
                    <a:gd name="T102" fmla="*/ 41 w 169"/>
                    <a:gd name="T103" fmla="*/ 83 h 119"/>
                    <a:gd name="T104" fmla="*/ 30 w 169"/>
                    <a:gd name="T105" fmla="*/ 83 h 119"/>
                    <a:gd name="T106" fmla="*/ 26 w 169"/>
                    <a:gd name="T107" fmla="*/ 77 h 119"/>
                    <a:gd name="T108" fmla="*/ 20 w 169"/>
                    <a:gd name="T109" fmla="*/ 71 h 119"/>
                    <a:gd name="T110" fmla="*/ 15 w 169"/>
                    <a:gd name="T111" fmla="*/ 61 h 119"/>
                    <a:gd name="T112" fmla="*/ 18 w 169"/>
                    <a:gd name="T113" fmla="*/ 46 h 119"/>
                    <a:gd name="T114" fmla="*/ 13 w 169"/>
                    <a:gd name="T115" fmla="*/ 37 h 119"/>
                    <a:gd name="T116" fmla="*/ 2 w 169"/>
                    <a:gd name="T117" fmla="*/ 33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9" h="119">
                      <a:moveTo>
                        <a:pt x="2" y="33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6" y="28"/>
                        <a:pt x="7" y="27"/>
                      </a:cubicBezTo>
                      <a:cubicBezTo>
                        <a:pt x="9" y="27"/>
                        <a:pt x="15" y="25"/>
                        <a:pt x="15" y="25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9" y="21"/>
                        <a:pt x="19" y="21"/>
                      </a:cubicBezTo>
                      <a:cubicBezTo>
                        <a:pt x="20" y="21"/>
                        <a:pt x="22" y="21"/>
                        <a:pt x="23" y="20"/>
                      </a:cubicBezTo>
                      <a:cubicBezTo>
                        <a:pt x="23" y="20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5" y="18"/>
                      </a:cubicBezTo>
                      <a:cubicBezTo>
                        <a:pt x="25" y="18"/>
                        <a:pt x="26" y="18"/>
                        <a:pt x="27" y="17"/>
                      </a:cubicBezTo>
                      <a:cubicBezTo>
                        <a:pt x="28" y="17"/>
                        <a:pt x="28" y="17"/>
                        <a:pt x="29" y="16"/>
                      </a:cubicBezTo>
                      <a:cubicBezTo>
                        <a:pt x="29" y="16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1" y="13"/>
                        <a:pt x="32" y="14"/>
                        <a:pt x="32" y="14"/>
                      </a:cubicBezTo>
                      <a:cubicBezTo>
                        <a:pt x="32" y="14"/>
                        <a:pt x="34" y="14"/>
                        <a:pt x="35" y="14"/>
                      </a:cubicBezTo>
                      <a:cubicBezTo>
                        <a:pt x="35" y="14"/>
                        <a:pt x="37" y="13"/>
                        <a:pt x="37" y="13"/>
                      </a:cubicBezTo>
                      <a:cubicBezTo>
                        <a:pt x="37" y="13"/>
                        <a:pt x="37" y="12"/>
                        <a:pt x="38" y="12"/>
                      </a:cubicBezTo>
                      <a:cubicBezTo>
                        <a:pt x="39" y="12"/>
                        <a:pt x="40" y="12"/>
                        <a:pt x="41" y="12"/>
                      </a:cubicBezTo>
                      <a:cubicBezTo>
                        <a:pt x="41" y="12"/>
                        <a:pt x="43" y="12"/>
                        <a:pt x="43" y="12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5" y="11"/>
                        <a:pt x="44" y="10"/>
                        <a:pt x="45" y="11"/>
                      </a:cubicBezTo>
                      <a:cubicBezTo>
                        <a:pt x="46" y="11"/>
                        <a:pt x="45" y="12"/>
                        <a:pt x="46" y="11"/>
                      </a:cubicBezTo>
                      <a:cubicBezTo>
                        <a:pt x="47" y="10"/>
                        <a:pt x="48" y="8"/>
                        <a:pt x="48" y="8"/>
                      </a:cubicBezTo>
                      <a:cubicBezTo>
                        <a:pt x="48" y="8"/>
                        <a:pt x="47" y="8"/>
                        <a:pt x="49" y="8"/>
                      </a:cubicBezTo>
                      <a:cubicBezTo>
                        <a:pt x="51" y="8"/>
                        <a:pt x="51" y="8"/>
                        <a:pt x="53" y="8"/>
                      </a:cubicBezTo>
                      <a:cubicBezTo>
                        <a:pt x="54" y="8"/>
                        <a:pt x="56" y="7"/>
                        <a:pt x="56" y="7"/>
                      </a:cubicBezTo>
                      <a:cubicBezTo>
                        <a:pt x="57" y="7"/>
                        <a:pt x="58" y="6"/>
                        <a:pt x="58" y="6"/>
                      </a:cubicBezTo>
                      <a:cubicBezTo>
                        <a:pt x="58" y="5"/>
                        <a:pt x="54" y="3"/>
                        <a:pt x="54" y="3"/>
                      </a:cubicBezTo>
                      <a:cubicBezTo>
                        <a:pt x="54" y="3"/>
                        <a:pt x="52" y="2"/>
                        <a:pt x="55" y="2"/>
                      </a:cubicBezTo>
                      <a:cubicBezTo>
                        <a:pt x="58" y="3"/>
                        <a:pt x="59" y="3"/>
                        <a:pt x="59" y="3"/>
                      </a:cubicBezTo>
                      <a:cubicBezTo>
                        <a:pt x="60" y="3"/>
                        <a:pt x="60" y="2"/>
                        <a:pt x="61" y="2"/>
                      </a:cubicBezTo>
                      <a:cubicBezTo>
                        <a:pt x="62" y="1"/>
                        <a:pt x="63" y="0"/>
                        <a:pt x="63" y="0"/>
                      </a:cubicBezTo>
                      <a:cubicBezTo>
                        <a:pt x="64" y="0"/>
                        <a:pt x="66" y="2"/>
                        <a:pt x="66" y="2"/>
                      </a:cubicBezTo>
                      <a:cubicBezTo>
                        <a:pt x="66" y="4"/>
                        <a:pt x="66" y="4"/>
                        <a:pt x="66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0" y="3"/>
                        <a:pt x="71" y="4"/>
                      </a:cubicBezTo>
                      <a:cubicBezTo>
                        <a:pt x="72" y="4"/>
                        <a:pt x="74" y="6"/>
                        <a:pt x="74" y="6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9"/>
                        <a:pt x="69" y="11"/>
                        <a:pt x="70" y="11"/>
                      </a:cubicBezTo>
                      <a:cubicBezTo>
                        <a:pt x="70" y="11"/>
                        <a:pt x="71" y="12"/>
                        <a:pt x="72" y="11"/>
                      </a:cubicBezTo>
                      <a:cubicBezTo>
                        <a:pt x="73" y="11"/>
                        <a:pt x="73" y="10"/>
                        <a:pt x="73" y="10"/>
                      </a:cubicBezTo>
                      <a:cubicBezTo>
                        <a:pt x="73" y="10"/>
                        <a:pt x="76" y="10"/>
                        <a:pt x="76" y="11"/>
                      </a:cubicBezTo>
                      <a:cubicBezTo>
                        <a:pt x="76" y="11"/>
                        <a:pt x="78" y="12"/>
                        <a:pt x="78" y="12"/>
                      </a:cubicBezTo>
                      <a:cubicBezTo>
                        <a:pt x="79" y="11"/>
                        <a:pt x="80" y="11"/>
                        <a:pt x="81" y="11"/>
                      </a:cubicBezTo>
                      <a:cubicBezTo>
                        <a:pt x="81" y="11"/>
                        <a:pt x="82" y="12"/>
                        <a:pt x="83" y="12"/>
                      </a:cubicBezTo>
                      <a:cubicBezTo>
                        <a:pt x="84" y="12"/>
                        <a:pt x="85" y="10"/>
                        <a:pt x="85" y="10"/>
                      </a:cubicBezTo>
                      <a:cubicBezTo>
                        <a:pt x="85" y="10"/>
                        <a:pt x="86" y="10"/>
                        <a:pt x="86" y="11"/>
                      </a:cubicBezTo>
                      <a:cubicBezTo>
                        <a:pt x="87" y="11"/>
                        <a:pt x="86" y="11"/>
                        <a:pt x="87" y="12"/>
                      </a:cubicBezTo>
                      <a:cubicBezTo>
                        <a:pt x="87" y="13"/>
                        <a:pt x="87" y="13"/>
                        <a:pt x="88" y="13"/>
                      </a:cubicBezTo>
                      <a:cubicBezTo>
                        <a:pt x="89" y="14"/>
                        <a:pt x="91" y="14"/>
                        <a:pt x="91" y="15"/>
                      </a:cubicBezTo>
                      <a:cubicBezTo>
                        <a:pt x="91" y="15"/>
                        <a:pt x="92" y="17"/>
                        <a:pt x="93" y="17"/>
                      </a:cubicBezTo>
                      <a:cubicBezTo>
                        <a:pt x="94" y="16"/>
                        <a:pt x="94" y="16"/>
                        <a:pt x="95" y="16"/>
                      </a:cubicBezTo>
                      <a:cubicBezTo>
                        <a:pt x="96" y="17"/>
                        <a:pt x="98" y="16"/>
                        <a:pt x="98" y="17"/>
                      </a:cubicBezTo>
                      <a:cubicBezTo>
                        <a:pt x="97" y="18"/>
                        <a:pt x="97" y="19"/>
                        <a:pt x="97" y="20"/>
                      </a:cubicBezTo>
                      <a:cubicBezTo>
                        <a:pt x="97" y="20"/>
                        <a:pt x="96" y="21"/>
                        <a:pt x="95" y="21"/>
                      </a:cubicBezTo>
                      <a:cubicBezTo>
                        <a:pt x="94" y="21"/>
                        <a:pt x="93" y="22"/>
                        <a:pt x="93" y="22"/>
                      </a:cubicBezTo>
                      <a:cubicBezTo>
                        <a:pt x="93" y="23"/>
                        <a:pt x="92" y="24"/>
                        <a:pt x="92" y="25"/>
                      </a:cubicBezTo>
                      <a:cubicBezTo>
                        <a:pt x="91" y="26"/>
                        <a:pt x="91" y="27"/>
                        <a:pt x="91" y="27"/>
                      </a:cubicBezTo>
                      <a:cubicBezTo>
                        <a:pt x="90" y="28"/>
                        <a:pt x="90" y="28"/>
                        <a:pt x="90" y="28"/>
                      </a:cubicBezTo>
                      <a:cubicBezTo>
                        <a:pt x="90" y="29"/>
                        <a:pt x="93" y="33"/>
                        <a:pt x="93" y="33"/>
                      </a:cubicBezTo>
                      <a:cubicBezTo>
                        <a:pt x="95" y="34"/>
                        <a:pt x="95" y="34"/>
                        <a:pt x="95" y="34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102" y="40"/>
                        <a:pt x="102" y="40"/>
                        <a:pt x="102" y="40"/>
                      </a:cubicBezTo>
                      <a:cubicBezTo>
                        <a:pt x="102" y="40"/>
                        <a:pt x="104" y="41"/>
                        <a:pt x="106" y="41"/>
                      </a:cubicBezTo>
                      <a:cubicBezTo>
                        <a:pt x="108" y="42"/>
                        <a:pt x="110" y="42"/>
                        <a:pt x="110" y="42"/>
                      </a:cubicBezTo>
                      <a:cubicBezTo>
                        <a:pt x="113" y="45"/>
                        <a:pt x="113" y="45"/>
                        <a:pt x="113" y="45"/>
                      </a:cubicBezTo>
                      <a:cubicBezTo>
                        <a:pt x="113" y="45"/>
                        <a:pt x="115" y="45"/>
                        <a:pt x="116" y="45"/>
                      </a:cubicBezTo>
                      <a:cubicBezTo>
                        <a:pt x="116" y="46"/>
                        <a:pt x="119" y="46"/>
                        <a:pt x="119" y="46"/>
                      </a:cubicBezTo>
                      <a:cubicBezTo>
                        <a:pt x="121" y="46"/>
                        <a:pt x="121" y="46"/>
                        <a:pt x="121" y="46"/>
                      </a:cubicBezTo>
                      <a:cubicBezTo>
                        <a:pt x="121" y="46"/>
                        <a:pt x="122" y="45"/>
                        <a:pt x="123" y="47"/>
                      </a:cubicBezTo>
                      <a:cubicBezTo>
                        <a:pt x="123" y="48"/>
                        <a:pt x="124" y="50"/>
                        <a:pt x="124" y="50"/>
                      </a:cubicBezTo>
                      <a:cubicBezTo>
                        <a:pt x="124" y="50"/>
                        <a:pt x="124" y="51"/>
                        <a:pt x="124" y="52"/>
                      </a:cubicBezTo>
                      <a:cubicBezTo>
                        <a:pt x="123" y="52"/>
                        <a:pt x="123" y="52"/>
                        <a:pt x="123" y="53"/>
                      </a:cubicBezTo>
                      <a:cubicBezTo>
                        <a:pt x="123" y="53"/>
                        <a:pt x="123" y="57"/>
                        <a:pt x="123" y="57"/>
                      </a:cubicBezTo>
                      <a:cubicBezTo>
                        <a:pt x="123" y="57"/>
                        <a:pt x="123" y="58"/>
                        <a:pt x="122" y="58"/>
                      </a:cubicBezTo>
                      <a:cubicBezTo>
                        <a:pt x="120" y="59"/>
                        <a:pt x="120" y="59"/>
                        <a:pt x="119" y="59"/>
                      </a:cubicBezTo>
                      <a:cubicBezTo>
                        <a:pt x="117" y="59"/>
                        <a:pt x="114" y="60"/>
                        <a:pt x="113" y="61"/>
                      </a:cubicBezTo>
                      <a:cubicBezTo>
                        <a:pt x="113" y="61"/>
                        <a:pt x="111" y="61"/>
                        <a:pt x="111" y="61"/>
                      </a:cubicBezTo>
                      <a:cubicBezTo>
                        <a:pt x="111" y="62"/>
                        <a:pt x="110" y="64"/>
                        <a:pt x="110" y="64"/>
                      </a:cubicBezTo>
                      <a:cubicBezTo>
                        <a:pt x="110" y="64"/>
                        <a:pt x="110" y="66"/>
                        <a:pt x="112" y="66"/>
                      </a:cubicBezTo>
                      <a:cubicBezTo>
                        <a:pt x="115" y="66"/>
                        <a:pt x="115" y="66"/>
                        <a:pt x="116" y="66"/>
                      </a:cubicBezTo>
                      <a:cubicBezTo>
                        <a:pt x="117" y="66"/>
                        <a:pt x="117" y="65"/>
                        <a:pt x="119" y="66"/>
                      </a:cubicBezTo>
                      <a:cubicBezTo>
                        <a:pt x="120" y="66"/>
                        <a:pt x="121" y="68"/>
                        <a:pt x="121" y="68"/>
                      </a:cubicBezTo>
                      <a:cubicBezTo>
                        <a:pt x="123" y="70"/>
                        <a:pt x="123" y="70"/>
                        <a:pt x="123" y="70"/>
                      </a:cubicBezTo>
                      <a:cubicBezTo>
                        <a:pt x="125" y="71"/>
                        <a:pt x="125" y="71"/>
                        <a:pt x="125" y="71"/>
                      </a:cubicBezTo>
                      <a:cubicBezTo>
                        <a:pt x="131" y="71"/>
                        <a:pt x="131" y="71"/>
                        <a:pt x="131" y="71"/>
                      </a:cubicBezTo>
                      <a:cubicBezTo>
                        <a:pt x="135" y="75"/>
                        <a:pt x="135" y="75"/>
                        <a:pt x="135" y="75"/>
                      </a:cubicBezTo>
                      <a:cubicBezTo>
                        <a:pt x="140" y="76"/>
                        <a:pt x="140" y="76"/>
                        <a:pt x="140" y="76"/>
                      </a:cubicBezTo>
                      <a:cubicBezTo>
                        <a:pt x="140" y="76"/>
                        <a:pt x="140" y="79"/>
                        <a:pt x="141" y="79"/>
                      </a:cubicBezTo>
                      <a:cubicBezTo>
                        <a:pt x="143" y="79"/>
                        <a:pt x="144" y="78"/>
                        <a:pt x="144" y="78"/>
                      </a:cubicBezTo>
                      <a:cubicBezTo>
                        <a:pt x="144" y="78"/>
                        <a:pt x="146" y="76"/>
                        <a:pt x="147" y="76"/>
                      </a:cubicBezTo>
                      <a:cubicBezTo>
                        <a:pt x="149" y="75"/>
                        <a:pt x="148" y="74"/>
                        <a:pt x="150" y="75"/>
                      </a:cubicBezTo>
                      <a:cubicBezTo>
                        <a:pt x="152" y="77"/>
                        <a:pt x="156" y="75"/>
                        <a:pt x="156" y="75"/>
                      </a:cubicBezTo>
                      <a:cubicBezTo>
                        <a:pt x="158" y="75"/>
                        <a:pt x="158" y="75"/>
                        <a:pt x="158" y="75"/>
                      </a:cubicBezTo>
                      <a:cubicBezTo>
                        <a:pt x="158" y="78"/>
                        <a:pt x="158" y="78"/>
                        <a:pt x="158" y="78"/>
                      </a:cubicBezTo>
                      <a:cubicBezTo>
                        <a:pt x="158" y="81"/>
                        <a:pt x="158" y="81"/>
                        <a:pt x="158" y="81"/>
                      </a:cubicBezTo>
                      <a:cubicBezTo>
                        <a:pt x="155" y="83"/>
                        <a:pt x="155" y="83"/>
                        <a:pt x="155" y="83"/>
                      </a:cubicBezTo>
                      <a:cubicBezTo>
                        <a:pt x="154" y="84"/>
                        <a:pt x="154" y="84"/>
                        <a:pt x="154" y="84"/>
                      </a:cubicBezTo>
                      <a:cubicBezTo>
                        <a:pt x="154" y="84"/>
                        <a:pt x="154" y="85"/>
                        <a:pt x="154" y="86"/>
                      </a:cubicBezTo>
                      <a:cubicBezTo>
                        <a:pt x="155" y="86"/>
                        <a:pt x="156" y="87"/>
                        <a:pt x="156" y="87"/>
                      </a:cubicBezTo>
                      <a:cubicBezTo>
                        <a:pt x="160" y="88"/>
                        <a:pt x="160" y="88"/>
                        <a:pt x="160" y="88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3" y="90"/>
                        <a:pt x="163" y="93"/>
                        <a:pt x="164" y="93"/>
                      </a:cubicBezTo>
                      <a:cubicBezTo>
                        <a:pt x="165" y="93"/>
                        <a:pt x="167" y="94"/>
                        <a:pt x="167" y="94"/>
                      </a:cubicBezTo>
                      <a:cubicBezTo>
                        <a:pt x="167" y="94"/>
                        <a:pt x="163" y="97"/>
                        <a:pt x="162" y="97"/>
                      </a:cubicBezTo>
                      <a:cubicBezTo>
                        <a:pt x="161" y="97"/>
                        <a:pt x="158" y="96"/>
                        <a:pt x="158" y="96"/>
                      </a:cubicBezTo>
                      <a:cubicBezTo>
                        <a:pt x="159" y="100"/>
                        <a:pt x="159" y="100"/>
                        <a:pt x="159" y="100"/>
                      </a:cubicBezTo>
                      <a:cubicBezTo>
                        <a:pt x="163" y="100"/>
                        <a:pt x="163" y="100"/>
                        <a:pt x="163" y="100"/>
                      </a:cubicBezTo>
                      <a:cubicBezTo>
                        <a:pt x="163" y="100"/>
                        <a:pt x="163" y="100"/>
                        <a:pt x="164" y="101"/>
                      </a:cubicBezTo>
                      <a:cubicBezTo>
                        <a:pt x="164" y="102"/>
                        <a:pt x="165" y="103"/>
                        <a:pt x="165" y="103"/>
                      </a:cubicBezTo>
                      <a:cubicBezTo>
                        <a:pt x="165" y="103"/>
                        <a:pt x="169" y="102"/>
                        <a:pt x="169" y="106"/>
                      </a:cubicBezTo>
                      <a:cubicBezTo>
                        <a:pt x="168" y="107"/>
                        <a:pt x="167" y="110"/>
                        <a:pt x="167" y="111"/>
                      </a:cubicBezTo>
                      <a:cubicBezTo>
                        <a:pt x="168" y="111"/>
                        <a:pt x="168" y="112"/>
                        <a:pt x="168" y="112"/>
                      </a:cubicBezTo>
                      <a:cubicBezTo>
                        <a:pt x="166" y="114"/>
                        <a:pt x="166" y="114"/>
                        <a:pt x="166" y="114"/>
                      </a:cubicBezTo>
                      <a:cubicBezTo>
                        <a:pt x="162" y="114"/>
                        <a:pt x="162" y="114"/>
                        <a:pt x="162" y="114"/>
                      </a:cubicBezTo>
                      <a:cubicBezTo>
                        <a:pt x="158" y="116"/>
                        <a:pt x="158" y="116"/>
                        <a:pt x="158" y="116"/>
                      </a:cubicBezTo>
                      <a:cubicBezTo>
                        <a:pt x="156" y="118"/>
                        <a:pt x="156" y="118"/>
                        <a:pt x="156" y="118"/>
                      </a:cubicBezTo>
                      <a:cubicBezTo>
                        <a:pt x="154" y="119"/>
                        <a:pt x="154" y="119"/>
                        <a:pt x="154" y="119"/>
                      </a:cubicBezTo>
                      <a:cubicBezTo>
                        <a:pt x="151" y="115"/>
                        <a:pt x="151" y="115"/>
                        <a:pt x="151" y="115"/>
                      </a:cubicBezTo>
                      <a:cubicBezTo>
                        <a:pt x="145" y="110"/>
                        <a:pt x="145" y="110"/>
                        <a:pt x="145" y="110"/>
                      </a:cubicBezTo>
                      <a:cubicBezTo>
                        <a:pt x="142" y="107"/>
                        <a:pt x="142" y="107"/>
                        <a:pt x="142" y="107"/>
                      </a:cubicBezTo>
                      <a:cubicBezTo>
                        <a:pt x="140" y="103"/>
                        <a:pt x="140" y="103"/>
                        <a:pt x="140" y="103"/>
                      </a:cubicBezTo>
                      <a:cubicBezTo>
                        <a:pt x="140" y="100"/>
                        <a:pt x="140" y="100"/>
                        <a:pt x="140" y="100"/>
                      </a:cubicBezTo>
                      <a:cubicBezTo>
                        <a:pt x="138" y="98"/>
                        <a:pt x="138" y="98"/>
                        <a:pt x="138" y="98"/>
                      </a:cubicBezTo>
                      <a:cubicBezTo>
                        <a:pt x="138" y="98"/>
                        <a:pt x="137" y="98"/>
                        <a:pt x="135" y="98"/>
                      </a:cubicBezTo>
                      <a:cubicBezTo>
                        <a:pt x="134" y="98"/>
                        <a:pt x="131" y="97"/>
                        <a:pt x="131" y="97"/>
                      </a:cubicBezTo>
                      <a:cubicBezTo>
                        <a:pt x="129" y="97"/>
                        <a:pt x="129" y="97"/>
                        <a:pt x="129" y="97"/>
                      </a:cubicBezTo>
                      <a:cubicBezTo>
                        <a:pt x="129" y="92"/>
                        <a:pt x="129" y="92"/>
                        <a:pt x="129" y="92"/>
                      </a:cubicBezTo>
                      <a:cubicBezTo>
                        <a:pt x="129" y="92"/>
                        <a:pt x="128" y="88"/>
                        <a:pt x="127" y="88"/>
                      </a:cubicBezTo>
                      <a:cubicBezTo>
                        <a:pt x="127" y="87"/>
                        <a:pt x="126" y="85"/>
                        <a:pt x="126" y="85"/>
                      </a:cubicBezTo>
                      <a:cubicBezTo>
                        <a:pt x="126" y="85"/>
                        <a:pt x="123" y="86"/>
                        <a:pt x="121" y="86"/>
                      </a:cubicBezTo>
                      <a:cubicBezTo>
                        <a:pt x="120" y="87"/>
                        <a:pt x="118" y="88"/>
                        <a:pt x="117" y="89"/>
                      </a:cubicBezTo>
                      <a:cubicBezTo>
                        <a:pt x="116" y="90"/>
                        <a:pt x="114" y="91"/>
                        <a:pt x="114" y="91"/>
                      </a:cubicBezTo>
                      <a:cubicBezTo>
                        <a:pt x="109" y="93"/>
                        <a:pt x="109" y="93"/>
                        <a:pt x="109" y="93"/>
                      </a:cubicBezTo>
                      <a:cubicBezTo>
                        <a:pt x="106" y="91"/>
                        <a:pt x="106" y="91"/>
                        <a:pt x="106" y="91"/>
                      </a:cubicBezTo>
                      <a:cubicBezTo>
                        <a:pt x="101" y="90"/>
                        <a:pt x="101" y="90"/>
                        <a:pt x="101" y="90"/>
                      </a:cubicBezTo>
                      <a:cubicBezTo>
                        <a:pt x="99" y="94"/>
                        <a:pt x="99" y="94"/>
                        <a:pt x="99" y="94"/>
                      </a:cubicBezTo>
                      <a:cubicBezTo>
                        <a:pt x="99" y="94"/>
                        <a:pt x="98" y="92"/>
                        <a:pt x="97" y="91"/>
                      </a:cubicBezTo>
                      <a:cubicBezTo>
                        <a:pt x="97" y="89"/>
                        <a:pt x="96" y="86"/>
                        <a:pt x="96" y="86"/>
                      </a:cubicBezTo>
                      <a:cubicBezTo>
                        <a:pt x="96" y="86"/>
                        <a:pt x="95" y="85"/>
                        <a:pt x="94" y="85"/>
                      </a:cubicBezTo>
                      <a:cubicBezTo>
                        <a:pt x="93" y="85"/>
                        <a:pt x="91" y="84"/>
                        <a:pt x="91" y="84"/>
                      </a:cubicBezTo>
                      <a:cubicBezTo>
                        <a:pt x="88" y="84"/>
                        <a:pt x="88" y="84"/>
                        <a:pt x="88" y="84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0" y="90"/>
                        <a:pt x="80" y="90"/>
                        <a:pt x="80" y="90"/>
                      </a:cubicBezTo>
                      <a:cubicBezTo>
                        <a:pt x="76" y="88"/>
                        <a:pt x="76" y="88"/>
                        <a:pt x="76" y="88"/>
                      </a:cubicBezTo>
                      <a:cubicBezTo>
                        <a:pt x="76" y="88"/>
                        <a:pt x="75" y="86"/>
                        <a:pt x="74" y="87"/>
                      </a:cubicBezTo>
                      <a:cubicBezTo>
                        <a:pt x="73" y="87"/>
                        <a:pt x="70" y="86"/>
                        <a:pt x="70" y="86"/>
                      </a:cubicBezTo>
                      <a:cubicBezTo>
                        <a:pt x="70" y="86"/>
                        <a:pt x="69" y="85"/>
                        <a:pt x="69" y="84"/>
                      </a:cubicBezTo>
                      <a:cubicBezTo>
                        <a:pt x="69" y="83"/>
                        <a:pt x="66" y="81"/>
                        <a:pt x="66" y="81"/>
                      </a:cubicBezTo>
                      <a:cubicBezTo>
                        <a:pt x="66" y="81"/>
                        <a:pt x="62" y="79"/>
                        <a:pt x="61" y="79"/>
                      </a:cubicBezTo>
                      <a:cubicBezTo>
                        <a:pt x="60" y="80"/>
                        <a:pt x="57" y="80"/>
                        <a:pt x="56" y="80"/>
                      </a:cubicBezTo>
                      <a:cubicBezTo>
                        <a:pt x="54" y="80"/>
                        <a:pt x="49" y="79"/>
                        <a:pt x="49" y="79"/>
                      </a:cubicBezTo>
                      <a:cubicBezTo>
                        <a:pt x="45" y="82"/>
                        <a:pt x="45" y="82"/>
                        <a:pt x="45" y="82"/>
                      </a:cubicBezTo>
                      <a:cubicBezTo>
                        <a:pt x="45" y="82"/>
                        <a:pt x="43" y="82"/>
                        <a:pt x="41" y="83"/>
                      </a:cubicBezTo>
                      <a:cubicBezTo>
                        <a:pt x="40" y="83"/>
                        <a:pt x="38" y="84"/>
                        <a:pt x="38" y="84"/>
                      </a:cubicBezTo>
                      <a:cubicBezTo>
                        <a:pt x="38" y="84"/>
                        <a:pt x="34" y="83"/>
                        <a:pt x="33" y="83"/>
                      </a:cubicBezTo>
                      <a:cubicBezTo>
                        <a:pt x="32" y="83"/>
                        <a:pt x="32" y="83"/>
                        <a:pt x="30" y="83"/>
                      </a:cubicBezTo>
                      <a:cubicBezTo>
                        <a:pt x="28" y="83"/>
                        <a:pt x="23" y="83"/>
                        <a:pt x="23" y="83"/>
                      </a:cubicBezTo>
                      <a:cubicBezTo>
                        <a:pt x="26" y="80"/>
                        <a:pt x="26" y="80"/>
                        <a:pt x="26" y="80"/>
                      </a:cubicBezTo>
                      <a:cubicBezTo>
                        <a:pt x="26" y="80"/>
                        <a:pt x="27" y="78"/>
                        <a:pt x="26" y="77"/>
                      </a:cubicBezTo>
                      <a:cubicBezTo>
                        <a:pt x="25" y="76"/>
                        <a:pt x="25" y="75"/>
                        <a:pt x="24" y="75"/>
                      </a:cubicBezTo>
                      <a:cubicBezTo>
                        <a:pt x="23" y="74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1"/>
                      </a:cubicBezTo>
                      <a:cubicBezTo>
                        <a:pt x="19" y="70"/>
                        <a:pt x="18" y="67"/>
                        <a:pt x="18" y="67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5"/>
                        <a:pt x="14" y="63"/>
                        <a:pt x="15" y="61"/>
                      </a:cubicBezTo>
                      <a:cubicBezTo>
                        <a:pt x="16" y="59"/>
                        <a:pt x="18" y="54"/>
                        <a:pt x="18" y="54"/>
                      </a:cubicBez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3"/>
                        <a:pt x="14" y="41"/>
                      </a:cubicBezTo>
                      <a:cubicBezTo>
                        <a:pt x="14" y="38"/>
                        <a:pt x="14" y="38"/>
                        <a:pt x="13" y="37"/>
                      </a:cubicBezTo>
                      <a:cubicBezTo>
                        <a:pt x="12" y="35"/>
                        <a:pt x="8" y="34"/>
                        <a:pt x="8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lnTo>
                        <a:pt x="2" y="3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19">
                  <a:extLst>
                    <a:ext uri="{FF2B5EF4-FFF2-40B4-BE49-F238E27FC236}">
                      <a16:creationId xmlns:a16="http://schemas.microsoft.com/office/drawing/2014/main" id="{BF5CFAE3-4418-4FFE-8FA9-892FA0616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0394" y="2957026"/>
                  <a:ext cx="547516" cy="376093"/>
                </a:xfrm>
                <a:custGeom>
                  <a:avLst/>
                  <a:gdLst>
                    <a:gd name="T0" fmla="*/ 28 w 240"/>
                    <a:gd name="T1" fmla="*/ 61 h 170"/>
                    <a:gd name="T2" fmla="*/ 31 w 240"/>
                    <a:gd name="T3" fmla="*/ 54 h 170"/>
                    <a:gd name="T4" fmla="*/ 44 w 240"/>
                    <a:gd name="T5" fmla="*/ 55 h 170"/>
                    <a:gd name="T6" fmla="*/ 64 w 240"/>
                    <a:gd name="T7" fmla="*/ 59 h 170"/>
                    <a:gd name="T8" fmla="*/ 96 w 240"/>
                    <a:gd name="T9" fmla="*/ 52 h 170"/>
                    <a:gd name="T10" fmla="*/ 95 w 240"/>
                    <a:gd name="T11" fmla="*/ 41 h 170"/>
                    <a:gd name="T12" fmla="*/ 115 w 240"/>
                    <a:gd name="T13" fmla="*/ 36 h 170"/>
                    <a:gd name="T14" fmla="*/ 127 w 240"/>
                    <a:gd name="T15" fmla="*/ 30 h 170"/>
                    <a:gd name="T16" fmla="*/ 139 w 240"/>
                    <a:gd name="T17" fmla="*/ 24 h 170"/>
                    <a:gd name="T18" fmla="*/ 148 w 240"/>
                    <a:gd name="T19" fmla="*/ 9 h 170"/>
                    <a:gd name="T20" fmla="*/ 168 w 240"/>
                    <a:gd name="T21" fmla="*/ 5 h 170"/>
                    <a:gd name="T22" fmla="*/ 186 w 240"/>
                    <a:gd name="T23" fmla="*/ 1 h 170"/>
                    <a:gd name="T24" fmla="*/ 207 w 240"/>
                    <a:gd name="T25" fmla="*/ 6 h 170"/>
                    <a:gd name="T26" fmla="*/ 218 w 240"/>
                    <a:gd name="T27" fmla="*/ 11 h 170"/>
                    <a:gd name="T28" fmla="*/ 229 w 240"/>
                    <a:gd name="T29" fmla="*/ 17 h 170"/>
                    <a:gd name="T30" fmla="*/ 238 w 240"/>
                    <a:gd name="T31" fmla="*/ 23 h 170"/>
                    <a:gd name="T32" fmla="*/ 234 w 240"/>
                    <a:gd name="T33" fmla="*/ 33 h 170"/>
                    <a:gd name="T34" fmla="*/ 224 w 240"/>
                    <a:gd name="T35" fmla="*/ 39 h 170"/>
                    <a:gd name="T36" fmla="*/ 217 w 240"/>
                    <a:gd name="T37" fmla="*/ 48 h 170"/>
                    <a:gd name="T38" fmla="*/ 213 w 240"/>
                    <a:gd name="T39" fmla="*/ 62 h 170"/>
                    <a:gd name="T40" fmla="*/ 206 w 240"/>
                    <a:gd name="T41" fmla="*/ 75 h 170"/>
                    <a:gd name="T42" fmla="*/ 201 w 240"/>
                    <a:gd name="T43" fmla="*/ 90 h 170"/>
                    <a:gd name="T44" fmla="*/ 199 w 240"/>
                    <a:gd name="T45" fmla="*/ 106 h 170"/>
                    <a:gd name="T46" fmla="*/ 196 w 240"/>
                    <a:gd name="T47" fmla="*/ 117 h 170"/>
                    <a:gd name="T48" fmla="*/ 192 w 240"/>
                    <a:gd name="T49" fmla="*/ 126 h 170"/>
                    <a:gd name="T50" fmla="*/ 177 w 240"/>
                    <a:gd name="T51" fmla="*/ 135 h 170"/>
                    <a:gd name="T52" fmla="*/ 168 w 240"/>
                    <a:gd name="T53" fmla="*/ 139 h 170"/>
                    <a:gd name="T54" fmla="*/ 153 w 240"/>
                    <a:gd name="T55" fmla="*/ 139 h 170"/>
                    <a:gd name="T56" fmla="*/ 139 w 240"/>
                    <a:gd name="T57" fmla="*/ 141 h 170"/>
                    <a:gd name="T58" fmla="*/ 130 w 240"/>
                    <a:gd name="T59" fmla="*/ 144 h 170"/>
                    <a:gd name="T60" fmla="*/ 123 w 240"/>
                    <a:gd name="T61" fmla="*/ 152 h 170"/>
                    <a:gd name="T62" fmla="*/ 115 w 240"/>
                    <a:gd name="T63" fmla="*/ 152 h 170"/>
                    <a:gd name="T64" fmla="*/ 105 w 240"/>
                    <a:gd name="T65" fmla="*/ 159 h 170"/>
                    <a:gd name="T66" fmla="*/ 94 w 240"/>
                    <a:gd name="T67" fmla="*/ 167 h 170"/>
                    <a:gd name="T68" fmla="*/ 80 w 240"/>
                    <a:gd name="T69" fmla="*/ 170 h 170"/>
                    <a:gd name="T70" fmla="*/ 64 w 240"/>
                    <a:gd name="T71" fmla="*/ 168 h 170"/>
                    <a:gd name="T72" fmla="*/ 55 w 240"/>
                    <a:gd name="T73" fmla="*/ 162 h 170"/>
                    <a:gd name="T74" fmla="*/ 42 w 240"/>
                    <a:gd name="T75" fmla="*/ 152 h 170"/>
                    <a:gd name="T76" fmla="*/ 26 w 240"/>
                    <a:gd name="T77" fmla="*/ 143 h 170"/>
                    <a:gd name="T78" fmla="*/ 16 w 240"/>
                    <a:gd name="T79" fmla="*/ 135 h 170"/>
                    <a:gd name="T80" fmla="*/ 7 w 240"/>
                    <a:gd name="T81" fmla="*/ 121 h 170"/>
                    <a:gd name="T82" fmla="*/ 0 w 240"/>
                    <a:gd name="T83" fmla="*/ 117 h 170"/>
                    <a:gd name="T84" fmla="*/ 3 w 240"/>
                    <a:gd name="T85" fmla="*/ 109 h 170"/>
                    <a:gd name="T86" fmla="*/ 8 w 240"/>
                    <a:gd name="T87" fmla="*/ 97 h 170"/>
                    <a:gd name="T88" fmla="*/ 7 w 240"/>
                    <a:gd name="T89" fmla="*/ 88 h 170"/>
                    <a:gd name="T90" fmla="*/ 12 w 240"/>
                    <a:gd name="T91" fmla="*/ 74 h 170"/>
                    <a:gd name="T92" fmla="*/ 8 w 240"/>
                    <a:gd name="T93" fmla="*/ 69 h 170"/>
                    <a:gd name="T94" fmla="*/ 20 w 240"/>
                    <a:gd name="T95" fmla="*/ 70 h 170"/>
                    <a:gd name="T96" fmla="*/ 27 w 240"/>
                    <a:gd name="T97" fmla="*/ 6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0" h="170">
                      <a:moveTo>
                        <a:pt x="28" y="61"/>
                      </a:move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51" y="59"/>
                        <a:pt x="51" y="59"/>
                        <a:pt x="51" y="59"/>
                      </a:cubicBezTo>
                      <a:cubicBezTo>
                        <a:pt x="55" y="61"/>
                        <a:pt x="55" y="61"/>
                        <a:pt x="55" y="61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81" y="58"/>
                        <a:pt x="81" y="58"/>
                        <a:pt x="81" y="58"/>
                      </a:cubicBezTo>
                      <a:cubicBezTo>
                        <a:pt x="81" y="58"/>
                        <a:pt x="90" y="57"/>
                        <a:pt x="91" y="56"/>
                      </a:cubicBezTo>
                      <a:cubicBezTo>
                        <a:pt x="92" y="55"/>
                        <a:pt x="98" y="54"/>
                        <a:pt x="96" y="52"/>
                      </a:cubicBezTo>
                      <a:cubicBezTo>
                        <a:pt x="94" y="51"/>
                        <a:pt x="90" y="48"/>
                        <a:pt x="90" y="48"/>
                      </a:cubicBezTo>
                      <a:cubicBezTo>
                        <a:pt x="90" y="46"/>
                        <a:pt x="90" y="46"/>
                        <a:pt x="90" y="46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15" y="36"/>
                        <a:pt x="115" y="36"/>
                        <a:pt x="115" y="36"/>
                      </a:cubicBezTo>
                      <a:cubicBezTo>
                        <a:pt x="117" y="30"/>
                        <a:pt x="117" y="30"/>
                        <a:pt x="117" y="30"/>
                      </a:cubicBezTo>
                      <a:cubicBezTo>
                        <a:pt x="123" y="29"/>
                        <a:pt x="123" y="29"/>
                        <a:pt x="123" y="29"/>
                      </a:cubicBezTo>
                      <a:cubicBezTo>
                        <a:pt x="127" y="30"/>
                        <a:pt x="127" y="30"/>
                        <a:pt x="127" y="30"/>
                      </a:cubicBezTo>
                      <a:cubicBezTo>
                        <a:pt x="133" y="30"/>
                        <a:pt x="133" y="30"/>
                        <a:pt x="133" y="30"/>
                      </a:cubicBezTo>
                      <a:cubicBezTo>
                        <a:pt x="136" y="26"/>
                        <a:pt x="136" y="26"/>
                        <a:pt x="136" y="26"/>
                      </a:cubicBezTo>
                      <a:cubicBezTo>
                        <a:pt x="139" y="24"/>
                        <a:pt x="139" y="24"/>
                        <a:pt x="139" y="24"/>
                      </a:cubicBezTo>
                      <a:cubicBezTo>
                        <a:pt x="143" y="22"/>
                        <a:pt x="143" y="22"/>
                        <a:pt x="143" y="22"/>
                      </a:cubicBezTo>
                      <a:cubicBezTo>
                        <a:pt x="146" y="16"/>
                        <a:pt x="146" y="16"/>
                        <a:pt x="146" y="16"/>
                      </a:cubicBezTo>
                      <a:cubicBezTo>
                        <a:pt x="148" y="9"/>
                        <a:pt x="148" y="9"/>
                        <a:pt x="148" y="9"/>
                      </a:cubicBezTo>
                      <a:cubicBezTo>
                        <a:pt x="149" y="6"/>
                        <a:pt x="149" y="6"/>
                        <a:pt x="149" y="6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8" y="5"/>
                        <a:pt x="168" y="5"/>
                        <a:pt x="168" y="5"/>
                      </a:cubicBezTo>
                      <a:cubicBezTo>
                        <a:pt x="175" y="4"/>
                        <a:pt x="175" y="4"/>
                        <a:pt x="175" y="4"/>
                      </a:cubicBezTo>
                      <a:cubicBezTo>
                        <a:pt x="180" y="0"/>
                        <a:pt x="180" y="0"/>
                        <a:pt x="180" y="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94" y="9"/>
                        <a:pt x="194" y="9"/>
                        <a:pt x="194" y="9"/>
                      </a:cubicBezTo>
                      <a:cubicBezTo>
                        <a:pt x="202" y="9"/>
                        <a:pt x="202" y="9"/>
                        <a:pt x="202" y="9"/>
                      </a:cubicBezTo>
                      <a:cubicBezTo>
                        <a:pt x="207" y="6"/>
                        <a:pt x="207" y="6"/>
                        <a:pt x="207" y="6"/>
                      </a:cubicBezTo>
                      <a:cubicBezTo>
                        <a:pt x="212" y="4"/>
                        <a:pt x="212" y="4"/>
                        <a:pt x="212" y="4"/>
                      </a:cubicBezTo>
                      <a:cubicBezTo>
                        <a:pt x="215" y="7"/>
                        <a:pt x="215" y="7"/>
                        <a:pt x="215" y="7"/>
                      </a:cubicBezTo>
                      <a:cubicBezTo>
                        <a:pt x="218" y="11"/>
                        <a:pt x="218" y="11"/>
                        <a:pt x="218" y="11"/>
                      </a:cubicBezTo>
                      <a:cubicBezTo>
                        <a:pt x="223" y="10"/>
                        <a:pt x="223" y="10"/>
                        <a:pt x="223" y="10"/>
                      </a:cubicBezTo>
                      <a:cubicBezTo>
                        <a:pt x="226" y="14"/>
                        <a:pt x="226" y="14"/>
                        <a:pt x="226" y="14"/>
                      </a:cubicBezTo>
                      <a:cubicBezTo>
                        <a:pt x="229" y="17"/>
                        <a:pt x="229" y="17"/>
                        <a:pt x="229" y="17"/>
                      </a:cubicBezTo>
                      <a:cubicBezTo>
                        <a:pt x="234" y="16"/>
                        <a:pt x="234" y="16"/>
                        <a:pt x="234" y="16"/>
                      </a:cubicBezTo>
                      <a:cubicBezTo>
                        <a:pt x="239" y="19"/>
                        <a:pt x="239" y="19"/>
                        <a:pt x="239" y="19"/>
                      </a:cubicBezTo>
                      <a:cubicBezTo>
                        <a:pt x="238" y="23"/>
                        <a:pt x="238" y="23"/>
                        <a:pt x="238" y="23"/>
                      </a:cubicBezTo>
                      <a:cubicBezTo>
                        <a:pt x="240" y="28"/>
                        <a:pt x="240" y="28"/>
                        <a:pt x="240" y="28"/>
                      </a:cubicBezTo>
                      <a:cubicBezTo>
                        <a:pt x="237" y="31"/>
                        <a:pt x="237" y="31"/>
                        <a:pt x="237" y="31"/>
                      </a:cubicBezTo>
                      <a:cubicBezTo>
                        <a:pt x="237" y="31"/>
                        <a:pt x="236" y="33"/>
                        <a:pt x="234" y="33"/>
                      </a:cubicBezTo>
                      <a:cubicBezTo>
                        <a:pt x="233" y="34"/>
                        <a:pt x="231" y="35"/>
                        <a:pt x="231" y="35"/>
                      </a:cubicBezTo>
                      <a:cubicBezTo>
                        <a:pt x="228" y="38"/>
                        <a:pt x="228" y="38"/>
                        <a:pt x="228" y="38"/>
                      </a:cubicBezTo>
                      <a:cubicBezTo>
                        <a:pt x="224" y="39"/>
                        <a:pt x="224" y="39"/>
                        <a:pt x="224" y="39"/>
                      </a:cubicBezTo>
                      <a:cubicBezTo>
                        <a:pt x="221" y="40"/>
                        <a:pt x="221" y="40"/>
                        <a:pt x="221" y="40"/>
                      </a:cubicBezTo>
                      <a:cubicBezTo>
                        <a:pt x="219" y="42"/>
                        <a:pt x="219" y="42"/>
                        <a:pt x="219" y="42"/>
                      </a:cubicBezTo>
                      <a:cubicBezTo>
                        <a:pt x="217" y="48"/>
                        <a:pt x="217" y="48"/>
                        <a:pt x="217" y="48"/>
                      </a:cubicBezTo>
                      <a:cubicBezTo>
                        <a:pt x="214" y="51"/>
                        <a:pt x="214" y="51"/>
                        <a:pt x="214" y="51"/>
                      </a:cubicBezTo>
                      <a:cubicBezTo>
                        <a:pt x="213" y="56"/>
                        <a:pt x="213" y="56"/>
                        <a:pt x="213" y="56"/>
                      </a:cubicBezTo>
                      <a:cubicBezTo>
                        <a:pt x="213" y="56"/>
                        <a:pt x="215" y="61"/>
                        <a:pt x="213" y="62"/>
                      </a:cubicBezTo>
                      <a:cubicBezTo>
                        <a:pt x="212" y="62"/>
                        <a:pt x="211" y="63"/>
                        <a:pt x="211" y="63"/>
                      </a:cubicBezTo>
                      <a:cubicBezTo>
                        <a:pt x="210" y="71"/>
                        <a:pt x="210" y="71"/>
                        <a:pt x="210" y="71"/>
                      </a:cubicBezTo>
                      <a:cubicBezTo>
                        <a:pt x="206" y="75"/>
                        <a:pt x="206" y="75"/>
                        <a:pt x="206" y="75"/>
                      </a:cubicBezTo>
                      <a:cubicBezTo>
                        <a:pt x="205" y="83"/>
                        <a:pt x="205" y="83"/>
                        <a:pt x="205" y="83"/>
                      </a:cubicBezTo>
                      <a:cubicBezTo>
                        <a:pt x="205" y="83"/>
                        <a:pt x="207" y="87"/>
                        <a:pt x="204" y="87"/>
                      </a:cubicBezTo>
                      <a:cubicBezTo>
                        <a:pt x="202" y="88"/>
                        <a:pt x="201" y="90"/>
                        <a:pt x="201" y="90"/>
                      </a:cubicBezTo>
                      <a:cubicBezTo>
                        <a:pt x="201" y="97"/>
                        <a:pt x="201" y="97"/>
                        <a:pt x="201" y="97"/>
                      </a:cubicBezTo>
                      <a:cubicBezTo>
                        <a:pt x="198" y="102"/>
                        <a:pt x="198" y="102"/>
                        <a:pt x="198" y="102"/>
                      </a:cubicBezTo>
                      <a:cubicBezTo>
                        <a:pt x="199" y="106"/>
                        <a:pt x="199" y="106"/>
                        <a:pt x="199" y="106"/>
                      </a:cubicBezTo>
                      <a:cubicBezTo>
                        <a:pt x="197" y="109"/>
                        <a:pt x="197" y="109"/>
                        <a:pt x="197" y="109"/>
                      </a:cubicBezTo>
                      <a:cubicBezTo>
                        <a:pt x="198" y="114"/>
                        <a:pt x="198" y="114"/>
                        <a:pt x="198" y="114"/>
                      </a:cubicBezTo>
                      <a:cubicBezTo>
                        <a:pt x="196" y="117"/>
                        <a:pt x="196" y="117"/>
                        <a:pt x="196" y="117"/>
                      </a:cubicBezTo>
                      <a:cubicBezTo>
                        <a:pt x="195" y="118"/>
                        <a:pt x="195" y="118"/>
                        <a:pt x="195" y="118"/>
                      </a:cubicBezTo>
                      <a:cubicBezTo>
                        <a:pt x="194" y="121"/>
                        <a:pt x="194" y="121"/>
                        <a:pt x="194" y="121"/>
                      </a:cubicBezTo>
                      <a:cubicBezTo>
                        <a:pt x="192" y="126"/>
                        <a:pt x="192" y="126"/>
                        <a:pt x="192" y="126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180" y="132"/>
                        <a:pt x="180" y="132"/>
                        <a:pt x="180" y="132"/>
                      </a:cubicBezTo>
                      <a:cubicBezTo>
                        <a:pt x="177" y="135"/>
                        <a:pt x="177" y="135"/>
                        <a:pt x="177" y="135"/>
                      </a:cubicBezTo>
                      <a:cubicBezTo>
                        <a:pt x="177" y="135"/>
                        <a:pt x="178" y="135"/>
                        <a:pt x="176" y="137"/>
                      </a:cubicBezTo>
                      <a:cubicBezTo>
                        <a:pt x="174" y="138"/>
                        <a:pt x="170" y="139"/>
                        <a:pt x="170" y="139"/>
                      </a:cubicBezTo>
                      <a:cubicBezTo>
                        <a:pt x="168" y="139"/>
                        <a:pt x="168" y="139"/>
                        <a:pt x="168" y="139"/>
                      </a:cubicBezTo>
                      <a:cubicBezTo>
                        <a:pt x="161" y="139"/>
                        <a:pt x="161" y="139"/>
                        <a:pt x="161" y="139"/>
                      </a:cubicBezTo>
                      <a:cubicBezTo>
                        <a:pt x="161" y="139"/>
                        <a:pt x="160" y="138"/>
                        <a:pt x="159" y="139"/>
                      </a:cubicBezTo>
                      <a:cubicBezTo>
                        <a:pt x="158" y="139"/>
                        <a:pt x="153" y="139"/>
                        <a:pt x="153" y="139"/>
                      </a:cubicBezTo>
                      <a:cubicBezTo>
                        <a:pt x="153" y="139"/>
                        <a:pt x="151" y="138"/>
                        <a:pt x="150" y="138"/>
                      </a:cubicBezTo>
                      <a:cubicBezTo>
                        <a:pt x="149" y="138"/>
                        <a:pt x="143" y="139"/>
                        <a:pt x="143" y="139"/>
                      </a:cubicBezTo>
                      <a:cubicBezTo>
                        <a:pt x="139" y="141"/>
                        <a:pt x="139" y="141"/>
                        <a:pt x="139" y="141"/>
                      </a:cubicBezTo>
                      <a:cubicBezTo>
                        <a:pt x="139" y="141"/>
                        <a:pt x="138" y="139"/>
                        <a:pt x="137" y="140"/>
                      </a:cubicBezTo>
                      <a:cubicBezTo>
                        <a:pt x="135" y="140"/>
                        <a:pt x="130" y="142"/>
                        <a:pt x="130" y="142"/>
                      </a:cubicBezTo>
                      <a:cubicBezTo>
                        <a:pt x="130" y="142"/>
                        <a:pt x="132" y="144"/>
                        <a:pt x="130" y="144"/>
                      </a:cubicBezTo>
                      <a:cubicBezTo>
                        <a:pt x="129" y="144"/>
                        <a:pt x="126" y="148"/>
                        <a:pt x="126" y="148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52"/>
                        <a:pt x="123" y="152"/>
                        <a:pt x="123" y="152"/>
                      </a:cubicBezTo>
                      <a:cubicBezTo>
                        <a:pt x="123" y="152"/>
                        <a:pt x="122" y="152"/>
                        <a:pt x="120" y="152"/>
                      </a:cubicBezTo>
                      <a:cubicBezTo>
                        <a:pt x="119" y="152"/>
                        <a:pt x="116" y="153"/>
                        <a:pt x="116" y="153"/>
                      </a:cubicBezTo>
                      <a:cubicBezTo>
                        <a:pt x="115" y="152"/>
                        <a:pt x="115" y="152"/>
                        <a:pt x="115" y="152"/>
                      </a:cubicBezTo>
                      <a:cubicBezTo>
                        <a:pt x="111" y="158"/>
                        <a:pt x="111" y="158"/>
                        <a:pt x="111" y="158"/>
                      </a:cubicBezTo>
                      <a:cubicBezTo>
                        <a:pt x="107" y="160"/>
                        <a:pt x="107" y="160"/>
                        <a:pt x="107" y="160"/>
                      </a:cubicBezTo>
                      <a:cubicBezTo>
                        <a:pt x="105" y="159"/>
                        <a:pt x="105" y="159"/>
                        <a:pt x="105" y="159"/>
                      </a:cubicBezTo>
                      <a:cubicBezTo>
                        <a:pt x="103" y="164"/>
                        <a:pt x="103" y="164"/>
                        <a:pt x="103" y="164"/>
                      </a:cubicBezTo>
                      <a:cubicBezTo>
                        <a:pt x="103" y="164"/>
                        <a:pt x="100" y="165"/>
                        <a:pt x="100" y="166"/>
                      </a:cubicBezTo>
                      <a:cubicBezTo>
                        <a:pt x="99" y="167"/>
                        <a:pt x="94" y="167"/>
                        <a:pt x="94" y="167"/>
                      </a:cubicBezTo>
                      <a:cubicBezTo>
                        <a:pt x="90" y="167"/>
                        <a:pt x="90" y="167"/>
                        <a:pt x="90" y="167"/>
                      </a:cubicBezTo>
                      <a:cubicBezTo>
                        <a:pt x="83" y="169"/>
                        <a:pt x="83" y="169"/>
                        <a:pt x="83" y="169"/>
                      </a:cubicBezTo>
                      <a:cubicBezTo>
                        <a:pt x="83" y="169"/>
                        <a:pt x="81" y="170"/>
                        <a:pt x="80" y="170"/>
                      </a:cubicBezTo>
                      <a:cubicBezTo>
                        <a:pt x="79" y="170"/>
                        <a:pt x="74" y="169"/>
                        <a:pt x="74" y="169"/>
                      </a:cubicBezTo>
                      <a:cubicBezTo>
                        <a:pt x="71" y="170"/>
                        <a:pt x="71" y="170"/>
                        <a:pt x="71" y="170"/>
                      </a:cubicBezTo>
                      <a:cubicBezTo>
                        <a:pt x="64" y="168"/>
                        <a:pt x="64" y="168"/>
                        <a:pt x="64" y="168"/>
                      </a:cubicBezTo>
                      <a:cubicBezTo>
                        <a:pt x="62" y="165"/>
                        <a:pt x="62" y="165"/>
                        <a:pt x="62" y="165"/>
                      </a:cubicBezTo>
                      <a:cubicBezTo>
                        <a:pt x="56" y="164"/>
                        <a:pt x="56" y="164"/>
                        <a:pt x="56" y="164"/>
                      </a:cubicBez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1" y="162"/>
                        <a:pt x="51" y="162"/>
                        <a:pt x="51" y="162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2" y="152"/>
                        <a:pt x="42" y="152"/>
                        <a:pt x="42" y="152"/>
                      </a:cubicBezTo>
                      <a:cubicBezTo>
                        <a:pt x="32" y="149"/>
                        <a:pt x="32" y="149"/>
                        <a:pt x="32" y="149"/>
                      </a:cubicBezTo>
                      <a:cubicBezTo>
                        <a:pt x="29" y="145"/>
                        <a:pt x="29" y="145"/>
                        <a:pt x="29" y="145"/>
                      </a:cubicBezTo>
                      <a:cubicBezTo>
                        <a:pt x="26" y="143"/>
                        <a:pt x="26" y="143"/>
                        <a:pt x="26" y="143"/>
                      </a:cubicBezTo>
                      <a:cubicBezTo>
                        <a:pt x="22" y="140"/>
                        <a:pt x="22" y="140"/>
                        <a:pt x="22" y="140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6" y="135"/>
                        <a:pt x="16" y="135"/>
                        <a:pt x="16" y="135"/>
                      </a:cubicBezTo>
                      <a:cubicBezTo>
                        <a:pt x="10" y="127"/>
                        <a:pt x="10" y="127"/>
                        <a:pt x="10" y="127"/>
                      </a:cubicBezTo>
                      <a:cubicBezTo>
                        <a:pt x="10" y="125"/>
                        <a:pt x="10" y="125"/>
                        <a:pt x="10" y="125"/>
                      </a:cubicBezTo>
                      <a:cubicBezTo>
                        <a:pt x="7" y="121"/>
                        <a:pt x="7" y="121"/>
                        <a:pt x="7" y="121"/>
                      </a:cubicBezTo>
                      <a:cubicBezTo>
                        <a:pt x="6" y="117"/>
                        <a:pt x="6" y="117"/>
                        <a:pt x="6" y="117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6" y="108"/>
                        <a:pt x="6" y="108"/>
                        <a:pt x="6" y="108"/>
                      </a:cubicBezTo>
                      <a:cubicBezTo>
                        <a:pt x="9" y="103"/>
                        <a:pt x="9" y="103"/>
                        <a:pt x="9" y="103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5" y="89"/>
                        <a:pt x="5" y="89"/>
                        <a:pt x="5" y="89"/>
                      </a:cubicBezTo>
                      <a:cubicBezTo>
                        <a:pt x="5" y="89"/>
                        <a:pt x="6" y="88"/>
                        <a:pt x="7" y="88"/>
                      </a:cubicBezTo>
                      <a:cubicBezTo>
                        <a:pt x="8" y="88"/>
                        <a:pt x="11" y="86"/>
                        <a:pt x="11" y="86"/>
                      </a:cubicBezTo>
                      <a:cubicBezTo>
                        <a:pt x="17" y="82"/>
                        <a:pt x="17" y="82"/>
                        <a:pt x="17" y="8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18" y="70"/>
                        <a:pt x="18" y="70"/>
                        <a:pt x="18" y="70"/>
                      </a:cubicBezTo>
                      <a:cubicBezTo>
                        <a:pt x="18" y="70"/>
                        <a:pt x="21" y="71"/>
                        <a:pt x="20" y="70"/>
                      </a:cubicBezTo>
                      <a:cubicBezTo>
                        <a:pt x="20" y="67"/>
                        <a:pt x="21" y="69"/>
                        <a:pt x="21" y="69"/>
                      </a:cubicBezTo>
                      <a:cubicBezTo>
                        <a:pt x="22" y="71"/>
                        <a:pt x="25" y="69"/>
                        <a:pt x="27" y="69"/>
                      </a:cubicBezTo>
                      <a:cubicBezTo>
                        <a:pt x="30" y="68"/>
                        <a:pt x="28" y="66"/>
                        <a:pt x="27" y="64"/>
                      </a:cubicBezTo>
                      <a:cubicBezTo>
                        <a:pt x="27" y="63"/>
                        <a:pt x="27" y="62"/>
                        <a:pt x="28" y="6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7">
                  <a:extLst>
                    <a:ext uri="{FF2B5EF4-FFF2-40B4-BE49-F238E27FC236}">
                      <a16:creationId xmlns:a16="http://schemas.microsoft.com/office/drawing/2014/main" id="{75EA26C8-A14D-4993-B40C-53BFC2E68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1266" y="1973645"/>
                  <a:ext cx="656360" cy="596634"/>
                </a:xfrm>
                <a:custGeom>
                  <a:avLst/>
                  <a:gdLst>
                    <a:gd name="T0" fmla="*/ 83 w 288"/>
                    <a:gd name="T1" fmla="*/ 55 h 270"/>
                    <a:gd name="T2" fmla="*/ 75 w 288"/>
                    <a:gd name="T3" fmla="*/ 45 h 270"/>
                    <a:gd name="T4" fmla="*/ 82 w 288"/>
                    <a:gd name="T5" fmla="*/ 27 h 270"/>
                    <a:gd name="T6" fmla="*/ 101 w 288"/>
                    <a:gd name="T7" fmla="*/ 24 h 270"/>
                    <a:gd name="T8" fmla="*/ 107 w 288"/>
                    <a:gd name="T9" fmla="*/ 4 h 270"/>
                    <a:gd name="T10" fmla="*/ 121 w 288"/>
                    <a:gd name="T11" fmla="*/ 2 h 270"/>
                    <a:gd name="T12" fmla="*/ 136 w 288"/>
                    <a:gd name="T13" fmla="*/ 5 h 270"/>
                    <a:gd name="T14" fmla="*/ 153 w 288"/>
                    <a:gd name="T15" fmla="*/ 7 h 270"/>
                    <a:gd name="T16" fmla="*/ 166 w 288"/>
                    <a:gd name="T17" fmla="*/ 4 h 270"/>
                    <a:gd name="T18" fmla="*/ 189 w 288"/>
                    <a:gd name="T19" fmla="*/ 5 h 270"/>
                    <a:gd name="T20" fmla="*/ 200 w 288"/>
                    <a:gd name="T21" fmla="*/ 6 h 270"/>
                    <a:gd name="T22" fmla="*/ 202 w 288"/>
                    <a:gd name="T23" fmla="*/ 24 h 270"/>
                    <a:gd name="T24" fmla="*/ 210 w 288"/>
                    <a:gd name="T25" fmla="*/ 39 h 270"/>
                    <a:gd name="T26" fmla="*/ 222 w 288"/>
                    <a:gd name="T27" fmla="*/ 53 h 270"/>
                    <a:gd name="T28" fmla="*/ 228 w 288"/>
                    <a:gd name="T29" fmla="*/ 65 h 270"/>
                    <a:gd name="T30" fmla="*/ 251 w 288"/>
                    <a:gd name="T31" fmla="*/ 80 h 270"/>
                    <a:gd name="T32" fmla="*/ 263 w 288"/>
                    <a:gd name="T33" fmla="*/ 85 h 270"/>
                    <a:gd name="T34" fmla="*/ 275 w 288"/>
                    <a:gd name="T35" fmla="*/ 92 h 270"/>
                    <a:gd name="T36" fmla="*/ 288 w 288"/>
                    <a:gd name="T37" fmla="*/ 104 h 270"/>
                    <a:gd name="T38" fmla="*/ 274 w 288"/>
                    <a:gd name="T39" fmla="*/ 121 h 270"/>
                    <a:gd name="T40" fmla="*/ 252 w 288"/>
                    <a:gd name="T41" fmla="*/ 124 h 270"/>
                    <a:gd name="T42" fmla="*/ 259 w 288"/>
                    <a:gd name="T43" fmla="*/ 138 h 270"/>
                    <a:gd name="T44" fmla="*/ 264 w 288"/>
                    <a:gd name="T45" fmla="*/ 151 h 270"/>
                    <a:gd name="T46" fmla="*/ 271 w 288"/>
                    <a:gd name="T47" fmla="*/ 164 h 270"/>
                    <a:gd name="T48" fmla="*/ 276 w 288"/>
                    <a:gd name="T49" fmla="*/ 170 h 270"/>
                    <a:gd name="T50" fmla="*/ 269 w 288"/>
                    <a:gd name="T51" fmla="*/ 182 h 270"/>
                    <a:gd name="T52" fmla="*/ 249 w 288"/>
                    <a:gd name="T53" fmla="*/ 211 h 270"/>
                    <a:gd name="T54" fmla="*/ 260 w 288"/>
                    <a:gd name="T55" fmla="*/ 230 h 270"/>
                    <a:gd name="T56" fmla="*/ 240 w 288"/>
                    <a:gd name="T57" fmla="*/ 225 h 270"/>
                    <a:gd name="T58" fmla="*/ 222 w 288"/>
                    <a:gd name="T59" fmla="*/ 234 h 270"/>
                    <a:gd name="T60" fmla="*/ 207 w 288"/>
                    <a:gd name="T61" fmla="*/ 228 h 270"/>
                    <a:gd name="T62" fmla="*/ 188 w 288"/>
                    <a:gd name="T63" fmla="*/ 235 h 270"/>
                    <a:gd name="T64" fmla="*/ 171 w 288"/>
                    <a:gd name="T65" fmla="*/ 242 h 270"/>
                    <a:gd name="T66" fmla="*/ 154 w 288"/>
                    <a:gd name="T67" fmla="*/ 242 h 270"/>
                    <a:gd name="T68" fmla="*/ 129 w 288"/>
                    <a:gd name="T69" fmla="*/ 240 h 270"/>
                    <a:gd name="T70" fmla="*/ 87 w 288"/>
                    <a:gd name="T71" fmla="*/ 242 h 270"/>
                    <a:gd name="T72" fmla="*/ 56 w 288"/>
                    <a:gd name="T73" fmla="*/ 249 h 270"/>
                    <a:gd name="T74" fmla="*/ 51 w 288"/>
                    <a:gd name="T75" fmla="*/ 253 h 270"/>
                    <a:gd name="T76" fmla="*/ 44 w 288"/>
                    <a:gd name="T77" fmla="*/ 266 h 270"/>
                    <a:gd name="T78" fmla="*/ 27 w 288"/>
                    <a:gd name="T79" fmla="*/ 270 h 270"/>
                    <a:gd name="T80" fmla="*/ 25 w 288"/>
                    <a:gd name="T81" fmla="*/ 249 h 270"/>
                    <a:gd name="T82" fmla="*/ 8 w 288"/>
                    <a:gd name="T83" fmla="*/ 237 h 270"/>
                    <a:gd name="T84" fmla="*/ 21 w 288"/>
                    <a:gd name="T85" fmla="*/ 216 h 270"/>
                    <a:gd name="T86" fmla="*/ 22 w 288"/>
                    <a:gd name="T87" fmla="*/ 194 h 270"/>
                    <a:gd name="T88" fmla="*/ 13 w 288"/>
                    <a:gd name="T89" fmla="*/ 175 h 270"/>
                    <a:gd name="T90" fmla="*/ 9 w 288"/>
                    <a:gd name="T91" fmla="*/ 145 h 270"/>
                    <a:gd name="T92" fmla="*/ 36 w 288"/>
                    <a:gd name="T93" fmla="*/ 136 h 270"/>
                    <a:gd name="T94" fmla="*/ 47 w 288"/>
                    <a:gd name="T95" fmla="*/ 127 h 270"/>
                    <a:gd name="T96" fmla="*/ 59 w 288"/>
                    <a:gd name="T97" fmla="*/ 116 h 270"/>
                    <a:gd name="T98" fmla="*/ 67 w 288"/>
                    <a:gd name="T99" fmla="*/ 115 h 270"/>
                    <a:gd name="T100" fmla="*/ 61 w 288"/>
                    <a:gd name="T101" fmla="*/ 103 h 270"/>
                    <a:gd name="T102" fmla="*/ 60 w 288"/>
                    <a:gd name="T103" fmla="*/ 82 h 270"/>
                    <a:gd name="T104" fmla="*/ 73 w 288"/>
                    <a:gd name="T105" fmla="*/ 65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8" h="270">
                      <a:moveTo>
                        <a:pt x="81" y="66"/>
                      </a:moveTo>
                      <a:cubicBezTo>
                        <a:pt x="80" y="61"/>
                        <a:pt x="80" y="61"/>
                        <a:pt x="80" y="61"/>
                      </a:cubicBez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83" y="55"/>
                        <a:pt x="83" y="55"/>
                        <a:pt x="83" y="55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0"/>
                        <a:pt x="73" y="50"/>
                        <a:pt x="73" y="50"/>
                      </a:cubicBezTo>
                      <a:cubicBezTo>
                        <a:pt x="75" y="45"/>
                        <a:pt x="75" y="45"/>
                        <a:pt x="75" y="45"/>
                      </a:cubicBezTo>
                      <a:cubicBezTo>
                        <a:pt x="74" y="36"/>
                        <a:pt x="74" y="36"/>
                        <a:pt x="74" y="36"/>
                      </a:cubicBezTo>
                      <a:cubicBezTo>
                        <a:pt x="74" y="36"/>
                        <a:pt x="72" y="36"/>
                        <a:pt x="75" y="34"/>
                      </a:cubicBezTo>
                      <a:cubicBezTo>
                        <a:pt x="79" y="33"/>
                        <a:pt x="81" y="33"/>
                        <a:pt x="81" y="33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5" y="24"/>
                        <a:pt x="85" y="24"/>
                        <a:pt x="85" y="24"/>
                      </a:cubicBezTo>
                      <a:cubicBezTo>
                        <a:pt x="85" y="24"/>
                        <a:pt x="84" y="24"/>
                        <a:pt x="88" y="24"/>
                      </a:cubicBezTo>
                      <a:cubicBezTo>
                        <a:pt x="92" y="24"/>
                        <a:pt x="93" y="24"/>
                        <a:pt x="93" y="24"/>
                      </a:cubicBezTo>
                      <a:cubicBezTo>
                        <a:pt x="101" y="24"/>
                        <a:pt x="101" y="24"/>
                        <a:pt x="101" y="24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6" y="11"/>
                        <a:pt x="106" y="11"/>
                        <a:pt x="106" y="11"/>
                      </a:cubicBezTo>
                      <a:cubicBezTo>
                        <a:pt x="107" y="4"/>
                        <a:pt x="107" y="4"/>
                        <a:pt x="107" y="4"/>
                      </a:cubicBezTo>
                      <a:cubicBezTo>
                        <a:pt x="112" y="1"/>
                        <a:pt x="112" y="1"/>
                        <a:pt x="112" y="1"/>
                      </a:cubicBezTo>
                      <a:cubicBezTo>
                        <a:pt x="112" y="1"/>
                        <a:pt x="115" y="4"/>
                        <a:pt x="116" y="4"/>
                      </a:cubicBezTo>
                      <a:cubicBezTo>
                        <a:pt x="117" y="4"/>
                        <a:pt x="118" y="5"/>
                        <a:pt x="119" y="4"/>
                      </a:cubicBezTo>
                      <a:cubicBezTo>
                        <a:pt x="120" y="4"/>
                        <a:pt x="121" y="2"/>
                        <a:pt x="121" y="2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9" y="1"/>
                        <a:pt x="129" y="1"/>
                        <a:pt x="129" y="1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6" y="5"/>
                        <a:pt x="136" y="5"/>
                        <a:pt x="136" y="5"/>
                      </a:cubicBezTo>
                      <a:cubicBezTo>
                        <a:pt x="137" y="3"/>
                        <a:pt x="137" y="3"/>
                        <a:pt x="137" y="3"/>
                      </a:cubicBezTo>
                      <a:cubicBezTo>
                        <a:pt x="144" y="1"/>
                        <a:pt x="144" y="1"/>
                        <a:pt x="144" y="1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3" y="7"/>
                        <a:pt x="153" y="7"/>
                        <a:pt x="153" y="7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3" y="10"/>
                        <a:pt x="155" y="13"/>
                        <a:pt x="157" y="12"/>
                      </a:cubicBezTo>
                      <a:cubicBezTo>
                        <a:pt x="158" y="12"/>
                        <a:pt x="162" y="11"/>
                        <a:pt x="163" y="9"/>
                      </a:cubicBezTo>
                      <a:cubicBezTo>
                        <a:pt x="163" y="7"/>
                        <a:pt x="164" y="5"/>
                        <a:pt x="166" y="4"/>
                      </a:cubicBezTo>
                      <a:cubicBezTo>
                        <a:pt x="168" y="4"/>
                        <a:pt x="167" y="3"/>
                        <a:pt x="170" y="2"/>
                      </a:cubicBezTo>
                      <a:cubicBezTo>
                        <a:pt x="174" y="1"/>
                        <a:pt x="177" y="0"/>
                        <a:pt x="177" y="0"/>
                      </a:cubicBezTo>
                      <a:cubicBezTo>
                        <a:pt x="186" y="2"/>
                        <a:pt x="186" y="2"/>
                        <a:pt x="186" y="2"/>
                      </a:cubicBezTo>
                      <a:cubicBezTo>
                        <a:pt x="189" y="5"/>
                        <a:pt x="189" y="5"/>
                        <a:pt x="189" y="5"/>
                      </a:cubicBezTo>
                      <a:cubicBezTo>
                        <a:pt x="192" y="7"/>
                        <a:pt x="192" y="7"/>
                        <a:pt x="192" y="7"/>
                      </a:cubicBezTo>
                      <a:cubicBezTo>
                        <a:pt x="195" y="6"/>
                        <a:pt x="195" y="6"/>
                        <a:pt x="195" y="6"/>
                      </a:cubicBezTo>
                      <a:cubicBezTo>
                        <a:pt x="196" y="8"/>
                        <a:pt x="196" y="8"/>
                        <a:pt x="196" y="8"/>
                      </a:cubicBezTo>
                      <a:cubicBezTo>
                        <a:pt x="200" y="6"/>
                        <a:pt x="200" y="6"/>
                        <a:pt x="200" y="6"/>
                      </a:cubicBezTo>
                      <a:cubicBezTo>
                        <a:pt x="202" y="10"/>
                        <a:pt x="202" y="10"/>
                        <a:pt x="202" y="10"/>
                      </a:cubicBezTo>
                      <a:cubicBezTo>
                        <a:pt x="202" y="18"/>
                        <a:pt x="202" y="18"/>
                        <a:pt x="202" y="18"/>
                      </a:cubicBezTo>
                      <a:cubicBezTo>
                        <a:pt x="202" y="21"/>
                        <a:pt x="202" y="21"/>
                        <a:pt x="202" y="21"/>
                      </a:cubicBezTo>
                      <a:cubicBezTo>
                        <a:pt x="202" y="24"/>
                        <a:pt x="202" y="24"/>
                        <a:pt x="202" y="24"/>
                      </a:cubicBezTo>
                      <a:cubicBezTo>
                        <a:pt x="208" y="28"/>
                        <a:pt x="208" y="28"/>
                        <a:pt x="208" y="28"/>
                      </a:cubicBezTo>
                      <a:cubicBezTo>
                        <a:pt x="211" y="31"/>
                        <a:pt x="211" y="31"/>
                        <a:pt x="211" y="31"/>
                      </a:cubicBezTo>
                      <a:cubicBezTo>
                        <a:pt x="210" y="36"/>
                        <a:pt x="210" y="36"/>
                        <a:pt x="210" y="36"/>
                      </a:cubicBezTo>
                      <a:cubicBezTo>
                        <a:pt x="210" y="39"/>
                        <a:pt x="210" y="39"/>
                        <a:pt x="210" y="39"/>
                      </a:cubicBezTo>
                      <a:cubicBezTo>
                        <a:pt x="207" y="47"/>
                        <a:pt x="207" y="47"/>
                        <a:pt x="207" y="47"/>
                      </a:cubicBezTo>
                      <a:cubicBezTo>
                        <a:pt x="214" y="49"/>
                        <a:pt x="214" y="49"/>
                        <a:pt x="214" y="49"/>
                      </a:cubicBezTo>
                      <a:cubicBezTo>
                        <a:pt x="218" y="53"/>
                        <a:pt x="218" y="53"/>
                        <a:pt x="218" y="53"/>
                      </a:cubicBezTo>
                      <a:cubicBezTo>
                        <a:pt x="222" y="53"/>
                        <a:pt x="222" y="53"/>
                        <a:pt x="222" y="53"/>
                      </a:cubicBezTo>
                      <a:cubicBezTo>
                        <a:pt x="222" y="58"/>
                        <a:pt x="222" y="58"/>
                        <a:pt x="222" y="58"/>
                      </a:cubicBezTo>
                      <a:cubicBezTo>
                        <a:pt x="222" y="58"/>
                        <a:pt x="220" y="61"/>
                        <a:pt x="223" y="61"/>
                      </a:cubicBezTo>
                      <a:cubicBezTo>
                        <a:pt x="226" y="62"/>
                        <a:pt x="227" y="62"/>
                        <a:pt x="227" y="62"/>
                      </a:cubicBezTo>
                      <a:cubicBezTo>
                        <a:pt x="228" y="65"/>
                        <a:pt x="228" y="65"/>
                        <a:pt x="228" y="65"/>
                      </a:cubicBezTo>
                      <a:cubicBezTo>
                        <a:pt x="233" y="72"/>
                        <a:pt x="233" y="72"/>
                        <a:pt x="233" y="72"/>
                      </a:cubicBezTo>
                      <a:cubicBezTo>
                        <a:pt x="244" y="74"/>
                        <a:pt x="244" y="74"/>
                        <a:pt x="244" y="74"/>
                      </a:cubicBezTo>
                      <a:cubicBezTo>
                        <a:pt x="249" y="76"/>
                        <a:pt x="249" y="76"/>
                        <a:pt x="249" y="76"/>
                      </a:cubicBezTo>
                      <a:cubicBezTo>
                        <a:pt x="251" y="80"/>
                        <a:pt x="251" y="80"/>
                        <a:pt x="251" y="80"/>
                      </a:cubicBezTo>
                      <a:cubicBezTo>
                        <a:pt x="252" y="89"/>
                        <a:pt x="252" y="89"/>
                        <a:pt x="252" y="89"/>
                      </a:cubicBezTo>
                      <a:cubicBezTo>
                        <a:pt x="257" y="89"/>
                        <a:pt x="257" y="89"/>
                        <a:pt x="257" y="89"/>
                      </a:cubicBezTo>
                      <a:cubicBezTo>
                        <a:pt x="260" y="86"/>
                        <a:pt x="260" y="86"/>
                        <a:pt x="260" y="86"/>
                      </a:cubicBezTo>
                      <a:cubicBezTo>
                        <a:pt x="263" y="85"/>
                        <a:pt x="263" y="85"/>
                        <a:pt x="263" y="85"/>
                      </a:cubicBezTo>
                      <a:cubicBezTo>
                        <a:pt x="267" y="86"/>
                        <a:pt x="267" y="86"/>
                        <a:pt x="267" y="86"/>
                      </a:cubicBezTo>
                      <a:cubicBezTo>
                        <a:pt x="272" y="87"/>
                        <a:pt x="272" y="87"/>
                        <a:pt x="272" y="87"/>
                      </a:cubicBezTo>
                      <a:cubicBezTo>
                        <a:pt x="277" y="87"/>
                        <a:pt x="277" y="87"/>
                        <a:pt x="277" y="87"/>
                      </a:cubicBezTo>
                      <a:cubicBezTo>
                        <a:pt x="275" y="92"/>
                        <a:pt x="275" y="92"/>
                        <a:pt x="275" y="92"/>
                      </a:cubicBezTo>
                      <a:cubicBezTo>
                        <a:pt x="279" y="95"/>
                        <a:pt x="279" y="95"/>
                        <a:pt x="279" y="95"/>
                      </a:cubicBezTo>
                      <a:cubicBezTo>
                        <a:pt x="283" y="96"/>
                        <a:pt x="283" y="96"/>
                        <a:pt x="283" y="96"/>
                      </a:cubicBezTo>
                      <a:cubicBezTo>
                        <a:pt x="288" y="98"/>
                        <a:pt x="288" y="98"/>
                        <a:pt x="288" y="98"/>
                      </a:cubicBezTo>
                      <a:cubicBezTo>
                        <a:pt x="288" y="104"/>
                        <a:pt x="288" y="104"/>
                        <a:pt x="288" y="104"/>
                      </a:cubicBezTo>
                      <a:cubicBezTo>
                        <a:pt x="286" y="107"/>
                        <a:pt x="286" y="107"/>
                        <a:pt x="286" y="107"/>
                      </a:cubicBezTo>
                      <a:cubicBezTo>
                        <a:pt x="282" y="108"/>
                        <a:pt x="282" y="108"/>
                        <a:pt x="282" y="108"/>
                      </a:cubicBezTo>
                      <a:cubicBezTo>
                        <a:pt x="282" y="108"/>
                        <a:pt x="284" y="113"/>
                        <a:pt x="282" y="114"/>
                      </a:cubicBezTo>
                      <a:cubicBezTo>
                        <a:pt x="281" y="115"/>
                        <a:pt x="274" y="121"/>
                        <a:pt x="274" y="121"/>
                      </a:cubicBezTo>
                      <a:cubicBezTo>
                        <a:pt x="267" y="123"/>
                        <a:pt x="267" y="123"/>
                        <a:pt x="267" y="123"/>
                      </a:cubicBezTo>
                      <a:cubicBezTo>
                        <a:pt x="261" y="121"/>
                        <a:pt x="261" y="121"/>
                        <a:pt x="261" y="121"/>
                      </a:cubicBezTo>
                      <a:cubicBezTo>
                        <a:pt x="261" y="121"/>
                        <a:pt x="260" y="120"/>
                        <a:pt x="256" y="121"/>
                      </a:cubicBezTo>
                      <a:cubicBezTo>
                        <a:pt x="252" y="123"/>
                        <a:pt x="252" y="124"/>
                        <a:pt x="252" y="124"/>
                      </a:cubicBezTo>
                      <a:cubicBezTo>
                        <a:pt x="250" y="131"/>
                        <a:pt x="250" y="131"/>
                        <a:pt x="250" y="131"/>
                      </a:cubicBezTo>
                      <a:cubicBezTo>
                        <a:pt x="250" y="134"/>
                        <a:pt x="250" y="134"/>
                        <a:pt x="250" y="134"/>
                      </a:cubicBezTo>
                      <a:cubicBezTo>
                        <a:pt x="254" y="137"/>
                        <a:pt x="254" y="137"/>
                        <a:pt x="254" y="137"/>
                      </a:cubicBezTo>
                      <a:cubicBezTo>
                        <a:pt x="259" y="138"/>
                        <a:pt x="259" y="138"/>
                        <a:pt x="259" y="138"/>
                      </a:cubicBezTo>
                      <a:cubicBezTo>
                        <a:pt x="262" y="142"/>
                        <a:pt x="262" y="142"/>
                        <a:pt x="262" y="142"/>
                      </a:cubicBezTo>
                      <a:cubicBezTo>
                        <a:pt x="264" y="145"/>
                        <a:pt x="264" y="145"/>
                        <a:pt x="264" y="145"/>
                      </a:cubicBezTo>
                      <a:cubicBezTo>
                        <a:pt x="262" y="149"/>
                        <a:pt x="262" y="149"/>
                        <a:pt x="262" y="149"/>
                      </a:cubicBezTo>
                      <a:cubicBezTo>
                        <a:pt x="264" y="151"/>
                        <a:pt x="264" y="151"/>
                        <a:pt x="264" y="151"/>
                      </a:cubicBezTo>
                      <a:cubicBezTo>
                        <a:pt x="268" y="153"/>
                        <a:pt x="268" y="153"/>
                        <a:pt x="268" y="153"/>
                      </a:cubicBezTo>
                      <a:cubicBezTo>
                        <a:pt x="266" y="155"/>
                        <a:pt x="266" y="155"/>
                        <a:pt x="266" y="155"/>
                      </a:cubicBezTo>
                      <a:cubicBezTo>
                        <a:pt x="269" y="161"/>
                        <a:pt x="269" y="161"/>
                        <a:pt x="269" y="161"/>
                      </a:cubicBezTo>
                      <a:cubicBezTo>
                        <a:pt x="271" y="164"/>
                        <a:pt x="271" y="164"/>
                        <a:pt x="271" y="164"/>
                      </a:cubicBezTo>
                      <a:cubicBezTo>
                        <a:pt x="269" y="166"/>
                        <a:pt x="269" y="166"/>
                        <a:pt x="269" y="166"/>
                      </a:cubicBezTo>
                      <a:cubicBezTo>
                        <a:pt x="272" y="167"/>
                        <a:pt x="272" y="167"/>
                        <a:pt x="272" y="167"/>
                      </a:cubicBezTo>
                      <a:cubicBezTo>
                        <a:pt x="276" y="167"/>
                        <a:pt x="276" y="167"/>
                        <a:pt x="276" y="167"/>
                      </a:cubicBezTo>
                      <a:cubicBezTo>
                        <a:pt x="276" y="170"/>
                        <a:pt x="276" y="170"/>
                        <a:pt x="276" y="170"/>
                      </a:cubicBezTo>
                      <a:cubicBezTo>
                        <a:pt x="283" y="174"/>
                        <a:pt x="283" y="174"/>
                        <a:pt x="283" y="174"/>
                      </a:cubicBezTo>
                      <a:cubicBezTo>
                        <a:pt x="281" y="174"/>
                        <a:pt x="281" y="174"/>
                        <a:pt x="281" y="174"/>
                      </a:cubicBezTo>
                      <a:cubicBezTo>
                        <a:pt x="273" y="176"/>
                        <a:pt x="273" y="176"/>
                        <a:pt x="273" y="176"/>
                      </a:cubicBezTo>
                      <a:cubicBezTo>
                        <a:pt x="269" y="182"/>
                        <a:pt x="269" y="182"/>
                        <a:pt x="269" y="182"/>
                      </a:cubicBezTo>
                      <a:cubicBezTo>
                        <a:pt x="257" y="182"/>
                        <a:pt x="257" y="182"/>
                        <a:pt x="257" y="182"/>
                      </a:cubicBezTo>
                      <a:cubicBezTo>
                        <a:pt x="255" y="194"/>
                        <a:pt x="255" y="194"/>
                        <a:pt x="255" y="194"/>
                      </a:cubicBezTo>
                      <a:cubicBezTo>
                        <a:pt x="252" y="202"/>
                        <a:pt x="252" y="202"/>
                        <a:pt x="252" y="202"/>
                      </a:cubicBezTo>
                      <a:cubicBezTo>
                        <a:pt x="249" y="211"/>
                        <a:pt x="249" y="211"/>
                        <a:pt x="249" y="211"/>
                      </a:cubicBezTo>
                      <a:cubicBezTo>
                        <a:pt x="251" y="216"/>
                        <a:pt x="251" y="216"/>
                        <a:pt x="251" y="216"/>
                      </a:cubicBezTo>
                      <a:cubicBezTo>
                        <a:pt x="254" y="223"/>
                        <a:pt x="254" y="223"/>
                        <a:pt x="254" y="223"/>
                      </a:cubicBezTo>
                      <a:cubicBezTo>
                        <a:pt x="260" y="230"/>
                        <a:pt x="260" y="230"/>
                        <a:pt x="260" y="230"/>
                      </a:cubicBezTo>
                      <a:cubicBezTo>
                        <a:pt x="260" y="230"/>
                        <a:pt x="260" y="230"/>
                        <a:pt x="260" y="230"/>
                      </a:cubicBezTo>
                      <a:cubicBezTo>
                        <a:pt x="254" y="232"/>
                        <a:pt x="254" y="232"/>
                        <a:pt x="254" y="232"/>
                      </a:cubicBezTo>
                      <a:cubicBezTo>
                        <a:pt x="250" y="233"/>
                        <a:pt x="250" y="233"/>
                        <a:pt x="250" y="233"/>
                      </a:cubicBezTo>
                      <a:cubicBezTo>
                        <a:pt x="246" y="227"/>
                        <a:pt x="246" y="227"/>
                        <a:pt x="246" y="227"/>
                      </a:cubicBezTo>
                      <a:cubicBezTo>
                        <a:pt x="240" y="225"/>
                        <a:pt x="240" y="225"/>
                        <a:pt x="240" y="225"/>
                      </a:cubicBezTo>
                      <a:cubicBezTo>
                        <a:pt x="233" y="228"/>
                        <a:pt x="233" y="228"/>
                        <a:pt x="233" y="228"/>
                      </a:cubicBezTo>
                      <a:cubicBezTo>
                        <a:pt x="226" y="230"/>
                        <a:pt x="226" y="230"/>
                        <a:pt x="226" y="230"/>
                      </a:cubicBezTo>
                      <a:cubicBezTo>
                        <a:pt x="224" y="230"/>
                        <a:pt x="224" y="230"/>
                        <a:pt x="224" y="230"/>
                      </a:cubicBezTo>
                      <a:cubicBezTo>
                        <a:pt x="222" y="234"/>
                        <a:pt x="222" y="234"/>
                        <a:pt x="222" y="234"/>
                      </a:cubicBezTo>
                      <a:cubicBezTo>
                        <a:pt x="216" y="237"/>
                        <a:pt x="216" y="237"/>
                        <a:pt x="216" y="237"/>
                      </a:cubicBezTo>
                      <a:cubicBezTo>
                        <a:pt x="216" y="237"/>
                        <a:pt x="214" y="235"/>
                        <a:pt x="213" y="234"/>
                      </a:cubicBezTo>
                      <a:cubicBezTo>
                        <a:pt x="212" y="233"/>
                        <a:pt x="209" y="231"/>
                        <a:pt x="209" y="231"/>
                      </a:cubicBezTo>
                      <a:cubicBezTo>
                        <a:pt x="209" y="231"/>
                        <a:pt x="208" y="229"/>
                        <a:pt x="207" y="228"/>
                      </a:cubicBezTo>
                      <a:cubicBezTo>
                        <a:pt x="206" y="228"/>
                        <a:pt x="200" y="232"/>
                        <a:pt x="200" y="232"/>
                      </a:cubicBezTo>
                      <a:cubicBezTo>
                        <a:pt x="200" y="232"/>
                        <a:pt x="195" y="235"/>
                        <a:pt x="195" y="236"/>
                      </a:cubicBezTo>
                      <a:cubicBezTo>
                        <a:pt x="196" y="236"/>
                        <a:pt x="195" y="241"/>
                        <a:pt x="195" y="241"/>
                      </a:cubicBezTo>
                      <a:cubicBezTo>
                        <a:pt x="188" y="235"/>
                        <a:pt x="188" y="235"/>
                        <a:pt x="188" y="235"/>
                      </a:cubicBezTo>
                      <a:cubicBezTo>
                        <a:pt x="183" y="239"/>
                        <a:pt x="183" y="239"/>
                        <a:pt x="183" y="239"/>
                      </a:cubicBezTo>
                      <a:cubicBezTo>
                        <a:pt x="179" y="236"/>
                        <a:pt x="179" y="236"/>
                        <a:pt x="179" y="236"/>
                      </a:cubicBezTo>
                      <a:cubicBezTo>
                        <a:pt x="177" y="235"/>
                        <a:pt x="177" y="235"/>
                        <a:pt x="177" y="235"/>
                      </a:cubicBezTo>
                      <a:cubicBezTo>
                        <a:pt x="171" y="242"/>
                        <a:pt x="171" y="242"/>
                        <a:pt x="171" y="242"/>
                      </a:cubicBezTo>
                      <a:cubicBezTo>
                        <a:pt x="167" y="240"/>
                        <a:pt x="167" y="240"/>
                        <a:pt x="167" y="240"/>
                      </a:cubicBezTo>
                      <a:cubicBezTo>
                        <a:pt x="165" y="247"/>
                        <a:pt x="165" y="247"/>
                        <a:pt x="165" y="247"/>
                      </a:cubicBezTo>
                      <a:cubicBezTo>
                        <a:pt x="160" y="243"/>
                        <a:pt x="160" y="243"/>
                        <a:pt x="160" y="243"/>
                      </a:cubicBezTo>
                      <a:cubicBezTo>
                        <a:pt x="160" y="243"/>
                        <a:pt x="155" y="242"/>
                        <a:pt x="154" y="242"/>
                      </a:cubicBezTo>
                      <a:cubicBezTo>
                        <a:pt x="153" y="242"/>
                        <a:pt x="150" y="246"/>
                        <a:pt x="150" y="246"/>
                      </a:cubicBezTo>
                      <a:cubicBezTo>
                        <a:pt x="145" y="242"/>
                        <a:pt x="145" y="242"/>
                        <a:pt x="145" y="242"/>
                      </a:cubicBezTo>
                      <a:cubicBezTo>
                        <a:pt x="141" y="239"/>
                        <a:pt x="141" y="239"/>
                        <a:pt x="141" y="239"/>
                      </a:cubicBezTo>
                      <a:cubicBezTo>
                        <a:pt x="141" y="239"/>
                        <a:pt x="130" y="240"/>
                        <a:pt x="129" y="240"/>
                      </a:cubicBezTo>
                      <a:cubicBezTo>
                        <a:pt x="128" y="240"/>
                        <a:pt x="121" y="239"/>
                        <a:pt x="121" y="239"/>
                      </a:cubicBezTo>
                      <a:cubicBezTo>
                        <a:pt x="112" y="241"/>
                        <a:pt x="112" y="241"/>
                        <a:pt x="112" y="241"/>
                      </a:cubicBezTo>
                      <a:cubicBezTo>
                        <a:pt x="99" y="241"/>
                        <a:pt x="99" y="241"/>
                        <a:pt x="99" y="241"/>
                      </a:cubicBezTo>
                      <a:cubicBezTo>
                        <a:pt x="87" y="242"/>
                        <a:pt x="87" y="242"/>
                        <a:pt x="87" y="242"/>
                      </a:cubicBezTo>
                      <a:cubicBezTo>
                        <a:pt x="78" y="242"/>
                        <a:pt x="78" y="242"/>
                        <a:pt x="78" y="242"/>
                      </a:cubicBezTo>
                      <a:cubicBezTo>
                        <a:pt x="71" y="247"/>
                        <a:pt x="71" y="247"/>
                        <a:pt x="71" y="247"/>
                      </a:cubicBezTo>
                      <a:cubicBezTo>
                        <a:pt x="64" y="248"/>
                        <a:pt x="64" y="248"/>
                        <a:pt x="64" y="248"/>
                      </a:cubicBezTo>
                      <a:cubicBezTo>
                        <a:pt x="56" y="249"/>
                        <a:pt x="56" y="249"/>
                        <a:pt x="56" y="249"/>
                      </a:cubicBezTo>
                      <a:cubicBezTo>
                        <a:pt x="55" y="249"/>
                        <a:pt x="55" y="249"/>
                        <a:pt x="55" y="249"/>
                      </a:cubicBezTo>
                      <a:cubicBezTo>
                        <a:pt x="54" y="250"/>
                        <a:pt x="54" y="250"/>
                        <a:pt x="54" y="250"/>
                      </a:cubicBezTo>
                      <a:cubicBezTo>
                        <a:pt x="51" y="252"/>
                        <a:pt x="51" y="252"/>
                        <a:pt x="51" y="252"/>
                      </a:cubicBezTo>
                      <a:cubicBezTo>
                        <a:pt x="51" y="253"/>
                        <a:pt x="51" y="253"/>
                        <a:pt x="51" y="253"/>
                      </a:cubicBezTo>
                      <a:cubicBezTo>
                        <a:pt x="49" y="255"/>
                        <a:pt x="49" y="255"/>
                        <a:pt x="49" y="255"/>
                      </a:cubicBezTo>
                      <a:cubicBezTo>
                        <a:pt x="48" y="260"/>
                        <a:pt x="48" y="260"/>
                        <a:pt x="48" y="260"/>
                      </a:cubicBezTo>
                      <a:cubicBezTo>
                        <a:pt x="47" y="262"/>
                        <a:pt x="45" y="264"/>
                        <a:pt x="44" y="266"/>
                      </a:cubicBezTo>
                      <a:cubicBezTo>
                        <a:pt x="44" y="266"/>
                        <a:pt x="44" y="266"/>
                        <a:pt x="44" y="266"/>
                      </a:cubicBezTo>
                      <a:cubicBezTo>
                        <a:pt x="44" y="266"/>
                        <a:pt x="41" y="265"/>
                        <a:pt x="41" y="267"/>
                      </a:cubicBezTo>
                      <a:cubicBezTo>
                        <a:pt x="41" y="268"/>
                        <a:pt x="41" y="268"/>
                        <a:pt x="41" y="268"/>
                      </a:cubicBezTo>
                      <a:cubicBezTo>
                        <a:pt x="38" y="269"/>
                        <a:pt x="33" y="267"/>
                        <a:pt x="33" y="267"/>
                      </a:cubicBezTo>
                      <a:cubicBezTo>
                        <a:pt x="27" y="270"/>
                        <a:pt x="27" y="270"/>
                        <a:pt x="27" y="270"/>
                      </a:cubicBezTo>
                      <a:cubicBezTo>
                        <a:pt x="27" y="270"/>
                        <a:pt x="27" y="270"/>
                        <a:pt x="27" y="270"/>
                      </a:cubicBezTo>
                      <a:cubicBezTo>
                        <a:pt x="27" y="269"/>
                        <a:pt x="25" y="265"/>
                        <a:pt x="25" y="265"/>
                      </a:cubicBezTo>
                      <a:cubicBezTo>
                        <a:pt x="25" y="265"/>
                        <a:pt x="26" y="258"/>
                        <a:pt x="26" y="258"/>
                      </a:cubicBezTo>
                      <a:cubicBezTo>
                        <a:pt x="26" y="257"/>
                        <a:pt x="25" y="249"/>
                        <a:pt x="25" y="249"/>
                      </a:cubicBezTo>
                      <a:cubicBezTo>
                        <a:pt x="25" y="245"/>
                        <a:pt x="25" y="245"/>
                        <a:pt x="25" y="245"/>
                      </a:cubicBezTo>
                      <a:cubicBezTo>
                        <a:pt x="19" y="241"/>
                        <a:pt x="19" y="241"/>
                        <a:pt x="19" y="241"/>
                      </a:cubicBezTo>
                      <a:cubicBezTo>
                        <a:pt x="19" y="241"/>
                        <a:pt x="12" y="240"/>
                        <a:pt x="10" y="240"/>
                      </a:cubicBezTo>
                      <a:cubicBezTo>
                        <a:pt x="9" y="240"/>
                        <a:pt x="8" y="237"/>
                        <a:pt x="8" y="237"/>
                      </a:cubicBezTo>
                      <a:cubicBezTo>
                        <a:pt x="9" y="234"/>
                        <a:pt x="9" y="234"/>
                        <a:pt x="9" y="234"/>
                      </a:cubicBezTo>
                      <a:cubicBezTo>
                        <a:pt x="12" y="225"/>
                        <a:pt x="12" y="225"/>
                        <a:pt x="12" y="225"/>
                      </a:cubicBezTo>
                      <a:cubicBezTo>
                        <a:pt x="17" y="218"/>
                        <a:pt x="17" y="218"/>
                        <a:pt x="17" y="218"/>
                      </a:cubicBezTo>
                      <a:cubicBezTo>
                        <a:pt x="21" y="216"/>
                        <a:pt x="21" y="216"/>
                        <a:pt x="21" y="216"/>
                      </a:cubicBezTo>
                      <a:cubicBezTo>
                        <a:pt x="21" y="216"/>
                        <a:pt x="25" y="210"/>
                        <a:pt x="26" y="209"/>
                      </a:cubicBezTo>
                      <a:cubicBezTo>
                        <a:pt x="27" y="209"/>
                        <a:pt x="26" y="204"/>
                        <a:pt x="25" y="204"/>
                      </a:cubicBezTo>
                      <a:cubicBezTo>
                        <a:pt x="25" y="203"/>
                        <a:pt x="25" y="200"/>
                        <a:pt x="25" y="199"/>
                      </a:cubicBezTo>
                      <a:cubicBezTo>
                        <a:pt x="25" y="197"/>
                        <a:pt x="22" y="194"/>
                        <a:pt x="22" y="194"/>
                      </a:cubicBezTo>
                      <a:cubicBezTo>
                        <a:pt x="21" y="186"/>
                        <a:pt x="21" y="186"/>
                        <a:pt x="21" y="186"/>
                      </a:cubicBezTo>
                      <a:cubicBezTo>
                        <a:pt x="19" y="184"/>
                        <a:pt x="19" y="184"/>
                        <a:pt x="19" y="184"/>
                      </a:cubicBezTo>
                      <a:cubicBezTo>
                        <a:pt x="19" y="183"/>
                        <a:pt x="19" y="183"/>
                        <a:pt x="19" y="183"/>
                      </a:cubicBezTo>
                      <a:cubicBezTo>
                        <a:pt x="13" y="175"/>
                        <a:pt x="13" y="175"/>
                        <a:pt x="13" y="175"/>
                      </a:cubicBezTo>
                      <a:cubicBezTo>
                        <a:pt x="8" y="164"/>
                        <a:pt x="8" y="164"/>
                        <a:pt x="8" y="164"/>
                      </a:cubicBezTo>
                      <a:cubicBezTo>
                        <a:pt x="8" y="164"/>
                        <a:pt x="2" y="154"/>
                        <a:pt x="1" y="150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19" y="141"/>
                        <a:pt x="19" y="141"/>
                        <a:pt x="19" y="141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32" y="141"/>
                        <a:pt x="32" y="141"/>
                        <a:pt x="32" y="141"/>
                      </a:cubicBezTo>
                      <a:cubicBezTo>
                        <a:pt x="36" y="136"/>
                        <a:pt x="36" y="136"/>
                        <a:pt x="36" y="136"/>
                      </a:cubicBezTo>
                      <a:cubicBezTo>
                        <a:pt x="41" y="136"/>
                        <a:pt x="41" y="136"/>
                        <a:pt x="41" y="136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39" y="129"/>
                        <a:pt x="40" y="126"/>
                        <a:pt x="41" y="127"/>
                      </a:cubicBezTo>
                      <a:cubicBezTo>
                        <a:pt x="43" y="127"/>
                        <a:pt x="47" y="127"/>
                        <a:pt x="47" y="127"/>
                      </a:cubicBezTo>
                      <a:cubicBezTo>
                        <a:pt x="49" y="123"/>
                        <a:pt x="49" y="123"/>
                        <a:pt x="49" y="123"/>
                      </a:cubicBezTo>
                      <a:cubicBezTo>
                        <a:pt x="49" y="121"/>
                        <a:pt x="49" y="121"/>
                        <a:pt x="49" y="121"/>
                      </a:cubicBezTo>
                      <a:cubicBezTo>
                        <a:pt x="56" y="119"/>
                        <a:pt x="56" y="119"/>
                        <a:pt x="56" y="119"/>
                      </a:cubicBezTo>
                      <a:cubicBezTo>
                        <a:pt x="59" y="116"/>
                        <a:pt x="59" y="116"/>
                        <a:pt x="59" y="116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0" y="122"/>
                        <a:pt x="60" y="122"/>
                        <a:pt x="60" y="122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7" y="115"/>
                        <a:pt x="67" y="115"/>
                        <a:pt x="67" y="115"/>
                      </a:cubicBezTo>
                      <a:cubicBezTo>
                        <a:pt x="65" y="114"/>
                        <a:pt x="65" y="114"/>
                        <a:pt x="65" y="114"/>
                      </a:cubicBezTo>
                      <a:cubicBezTo>
                        <a:pt x="60" y="112"/>
                        <a:pt x="60" y="112"/>
                        <a:pt x="60" y="112"/>
                      </a:cubicBezTo>
                      <a:cubicBezTo>
                        <a:pt x="60" y="112"/>
                        <a:pt x="58" y="113"/>
                        <a:pt x="58" y="111"/>
                      </a:cubicBezTo>
                      <a:cubicBezTo>
                        <a:pt x="59" y="108"/>
                        <a:pt x="61" y="103"/>
                        <a:pt x="61" y="103"/>
                      </a:cubicBezTo>
                      <a:cubicBezTo>
                        <a:pt x="60" y="97"/>
                        <a:pt x="60" y="97"/>
                        <a:pt x="60" y="97"/>
                      </a:cubicBezTo>
                      <a:cubicBezTo>
                        <a:pt x="59" y="90"/>
                        <a:pt x="59" y="90"/>
                        <a:pt x="59" y="90"/>
                      </a:cubicBezTo>
                      <a:cubicBezTo>
                        <a:pt x="60" y="86"/>
                        <a:pt x="60" y="86"/>
                        <a:pt x="60" y="86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2" y="78"/>
                        <a:pt x="62" y="78"/>
                        <a:pt x="62" y="78"/>
                      </a:cubicBezTo>
                      <a:cubicBezTo>
                        <a:pt x="70" y="75"/>
                        <a:pt x="70" y="75"/>
                        <a:pt x="70" y="75"/>
                      </a:cubicBezTo>
                      <a:cubicBezTo>
                        <a:pt x="70" y="68"/>
                        <a:pt x="70" y="68"/>
                        <a:pt x="70" y="68"/>
                      </a:cubicBezTo>
                      <a:cubicBezTo>
                        <a:pt x="73" y="65"/>
                        <a:pt x="73" y="65"/>
                        <a:pt x="73" y="65"/>
                      </a:cubicBezTo>
                      <a:lnTo>
                        <a:pt x="81" y="6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3B6111CD-0363-4C2D-9AFD-4DDF4C4EF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6066" y="2862204"/>
                  <a:ext cx="354017" cy="336672"/>
                </a:xfrm>
                <a:custGeom>
                  <a:avLst/>
                  <a:gdLst>
                    <a:gd name="T0" fmla="*/ 110 w 155"/>
                    <a:gd name="T1" fmla="*/ 145 h 152"/>
                    <a:gd name="T2" fmla="*/ 107 w 155"/>
                    <a:gd name="T3" fmla="*/ 137 h 152"/>
                    <a:gd name="T4" fmla="*/ 112 w 155"/>
                    <a:gd name="T5" fmla="*/ 127 h 152"/>
                    <a:gd name="T6" fmla="*/ 117 w 155"/>
                    <a:gd name="T7" fmla="*/ 116 h 152"/>
                    <a:gd name="T8" fmla="*/ 115 w 155"/>
                    <a:gd name="T9" fmla="*/ 104 h 152"/>
                    <a:gd name="T10" fmla="*/ 114 w 155"/>
                    <a:gd name="T11" fmla="*/ 88 h 152"/>
                    <a:gd name="T12" fmla="*/ 123 w 155"/>
                    <a:gd name="T13" fmla="*/ 92 h 152"/>
                    <a:gd name="T14" fmla="*/ 128 w 155"/>
                    <a:gd name="T15" fmla="*/ 90 h 152"/>
                    <a:gd name="T16" fmla="*/ 136 w 155"/>
                    <a:gd name="T17" fmla="*/ 90 h 152"/>
                    <a:gd name="T18" fmla="*/ 143 w 155"/>
                    <a:gd name="T19" fmla="*/ 86 h 152"/>
                    <a:gd name="T20" fmla="*/ 155 w 155"/>
                    <a:gd name="T21" fmla="*/ 83 h 152"/>
                    <a:gd name="T22" fmla="*/ 143 w 155"/>
                    <a:gd name="T23" fmla="*/ 77 h 152"/>
                    <a:gd name="T24" fmla="*/ 141 w 155"/>
                    <a:gd name="T25" fmla="*/ 63 h 152"/>
                    <a:gd name="T26" fmla="*/ 131 w 155"/>
                    <a:gd name="T27" fmla="*/ 62 h 152"/>
                    <a:gd name="T28" fmla="*/ 125 w 155"/>
                    <a:gd name="T29" fmla="*/ 54 h 152"/>
                    <a:gd name="T30" fmla="*/ 122 w 155"/>
                    <a:gd name="T31" fmla="*/ 48 h 152"/>
                    <a:gd name="T32" fmla="*/ 116 w 155"/>
                    <a:gd name="T33" fmla="*/ 44 h 152"/>
                    <a:gd name="T34" fmla="*/ 108 w 155"/>
                    <a:gd name="T35" fmla="*/ 38 h 152"/>
                    <a:gd name="T36" fmla="*/ 103 w 155"/>
                    <a:gd name="T37" fmla="*/ 32 h 152"/>
                    <a:gd name="T38" fmla="*/ 100 w 155"/>
                    <a:gd name="T39" fmla="*/ 21 h 152"/>
                    <a:gd name="T40" fmla="*/ 94 w 155"/>
                    <a:gd name="T41" fmla="*/ 12 h 152"/>
                    <a:gd name="T42" fmla="*/ 83 w 155"/>
                    <a:gd name="T43" fmla="*/ 12 h 152"/>
                    <a:gd name="T44" fmla="*/ 70 w 155"/>
                    <a:gd name="T45" fmla="*/ 11 h 152"/>
                    <a:gd name="T46" fmla="*/ 66 w 155"/>
                    <a:gd name="T47" fmla="*/ 9 h 152"/>
                    <a:gd name="T48" fmla="*/ 65 w 155"/>
                    <a:gd name="T49" fmla="*/ 9 h 152"/>
                    <a:gd name="T50" fmla="*/ 59 w 155"/>
                    <a:gd name="T51" fmla="*/ 10 h 152"/>
                    <a:gd name="T52" fmla="*/ 54 w 155"/>
                    <a:gd name="T53" fmla="*/ 7 h 152"/>
                    <a:gd name="T54" fmla="*/ 44 w 155"/>
                    <a:gd name="T55" fmla="*/ 3 h 152"/>
                    <a:gd name="T56" fmla="*/ 34 w 155"/>
                    <a:gd name="T57" fmla="*/ 2 h 152"/>
                    <a:gd name="T58" fmla="*/ 28 w 155"/>
                    <a:gd name="T59" fmla="*/ 7 h 152"/>
                    <a:gd name="T60" fmla="*/ 24 w 155"/>
                    <a:gd name="T61" fmla="*/ 10 h 152"/>
                    <a:gd name="T62" fmla="*/ 16 w 155"/>
                    <a:gd name="T63" fmla="*/ 12 h 152"/>
                    <a:gd name="T64" fmla="*/ 9 w 155"/>
                    <a:gd name="T65" fmla="*/ 14 h 152"/>
                    <a:gd name="T66" fmla="*/ 8 w 155"/>
                    <a:gd name="T67" fmla="*/ 19 h 152"/>
                    <a:gd name="T68" fmla="*/ 0 w 155"/>
                    <a:gd name="T69" fmla="*/ 22 h 152"/>
                    <a:gd name="T70" fmla="*/ 10 w 155"/>
                    <a:gd name="T71" fmla="*/ 22 h 152"/>
                    <a:gd name="T72" fmla="*/ 16 w 155"/>
                    <a:gd name="T73" fmla="*/ 24 h 152"/>
                    <a:gd name="T74" fmla="*/ 20 w 155"/>
                    <a:gd name="T75" fmla="*/ 27 h 152"/>
                    <a:gd name="T76" fmla="*/ 26 w 155"/>
                    <a:gd name="T77" fmla="*/ 33 h 152"/>
                    <a:gd name="T78" fmla="*/ 29 w 155"/>
                    <a:gd name="T79" fmla="*/ 37 h 152"/>
                    <a:gd name="T80" fmla="*/ 32 w 155"/>
                    <a:gd name="T81" fmla="*/ 42 h 152"/>
                    <a:gd name="T82" fmla="*/ 38 w 155"/>
                    <a:gd name="T83" fmla="*/ 49 h 152"/>
                    <a:gd name="T84" fmla="*/ 44 w 155"/>
                    <a:gd name="T85" fmla="*/ 54 h 152"/>
                    <a:gd name="T86" fmla="*/ 50 w 155"/>
                    <a:gd name="T87" fmla="*/ 61 h 152"/>
                    <a:gd name="T88" fmla="*/ 63 w 155"/>
                    <a:gd name="T89" fmla="*/ 71 h 152"/>
                    <a:gd name="T90" fmla="*/ 76 w 155"/>
                    <a:gd name="T91" fmla="*/ 82 h 152"/>
                    <a:gd name="T92" fmla="*/ 83 w 155"/>
                    <a:gd name="T93" fmla="*/ 94 h 152"/>
                    <a:gd name="T94" fmla="*/ 86 w 155"/>
                    <a:gd name="T95" fmla="*/ 104 h 152"/>
                    <a:gd name="T96" fmla="*/ 85 w 155"/>
                    <a:gd name="T97" fmla="*/ 112 h 152"/>
                    <a:gd name="T98" fmla="*/ 86 w 155"/>
                    <a:gd name="T99" fmla="*/ 122 h 152"/>
                    <a:gd name="T100" fmla="*/ 91 w 155"/>
                    <a:gd name="T101" fmla="*/ 135 h 152"/>
                    <a:gd name="T102" fmla="*/ 94 w 155"/>
                    <a:gd name="T103" fmla="*/ 144 h 152"/>
                    <a:gd name="T104" fmla="*/ 97 w 155"/>
                    <a:gd name="T105" fmla="*/ 15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5" h="152">
                      <a:moveTo>
                        <a:pt x="99" y="152"/>
                      </a:moveTo>
                      <a:cubicBezTo>
                        <a:pt x="100" y="148"/>
                        <a:pt x="100" y="148"/>
                        <a:pt x="100" y="148"/>
                      </a:cubicBezTo>
                      <a:cubicBezTo>
                        <a:pt x="100" y="148"/>
                        <a:pt x="103" y="147"/>
                        <a:pt x="104" y="147"/>
                      </a:cubicBezTo>
                      <a:cubicBezTo>
                        <a:pt x="105" y="146"/>
                        <a:pt x="106" y="147"/>
                        <a:pt x="107" y="146"/>
                      </a:cubicBezTo>
                      <a:cubicBezTo>
                        <a:pt x="108" y="146"/>
                        <a:pt x="110" y="145"/>
                        <a:pt x="110" y="145"/>
                      </a:cubicBezTo>
                      <a:cubicBezTo>
                        <a:pt x="109" y="145"/>
                        <a:pt x="109" y="145"/>
                        <a:pt x="109" y="145"/>
                      </a:cubicBezTo>
                      <a:cubicBezTo>
                        <a:pt x="109" y="143"/>
                        <a:pt x="109" y="143"/>
                        <a:pt x="109" y="143"/>
                      </a:cubicBezTo>
                      <a:cubicBezTo>
                        <a:pt x="110" y="141"/>
                        <a:pt x="110" y="141"/>
                        <a:pt x="110" y="141"/>
                      </a:cubicBezTo>
                      <a:cubicBezTo>
                        <a:pt x="106" y="139"/>
                        <a:pt x="106" y="139"/>
                        <a:pt x="106" y="139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6" y="135"/>
                        <a:pt x="107" y="135"/>
                      </a:cubicBezTo>
                      <a:cubicBezTo>
                        <a:pt x="108" y="135"/>
                        <a:pt x="108" y="132"/>
                        <a:pt x="108" y="132"/>
                      </a:cubicBezTo>
                      <a:cubicBezTo>
                        <a:pt x="109" y="130"/>
                        <a:pt x="109" y="130"/>
                        <a:pt x="109" y="130"/>
                      </a:cubicBezTo>
                      <a:cubicBezTo>
                        <a:pt x="111" y="130"/>
                        <a:pt x="111" y="130"/>
                        <a:pt x="111" y="130"/>
                      </a:cubicBezTo>
                      <a:cubicBezTo>
                        <a:pt x="111" y="130"/>
                        <a:pt x="111" y="128"/>
                        <a:pt x="112" y="127"/>
                      </a:cubicBezTo>
                      <a:cubicBezTo>
                        <a:pt x="112" y="127"/>
                        <a:pt x="113" y="126"/>
                        <a:pt x="113" y="126"/>
                      </a:cubicBezTo>
                      <a:cubicBezTo>
                        <a:pt x="112" y="123"/>
                        <a:pt x="112" y="123"/>
                        <a:pt x="112" y="123"/>
                      </a:cubicBezTo>
                      <a:cubicBezTo>
                        <a:pt x="112" y="123"/>
                        <a:pt x="110" y="120"/>
                        <a:pt x="111" y="120"/>
                      </a:cubicBezTo>
                      <a:cubicBezTo>
                        <a:pt x="112" y="120"/>
                        <a:pt x="113" y="119"/>
                        <a:pt x="113" y="119"/>
                      </a:cubicBezTo>
                      <a:cubicBezTo>
                        <a:pt x="113" y="119"/>
                        <a:pt x="116" y="116"/>
                        <a:pt x="117" y="116"/>
                      </a:cubicBezTo>
                      <a:cubicBezTo>
                        <a:pt x="117" y="116"/>
                        <a:pt x="119" y="114"/>
                        <a:pt x="119" y="113"/>
                      </a:cubicBezTo>
                      <a:cubicBezTo>
                        <a:pt x="118" y="112"/>
                        <a:pt x="117" y="111"/>
                        <a:pt x="117" y="111"/>
                      </a:cubicBezTo>
                      <a:cubicBezTo>
                        <a:pt x="118" y="107"/>
                        <a:pt x="118" y="107"/>
                        <a:pt x="118" y="107"/>
                      </a:cubicBezTo>
                      <a:cubicBezTo>
                        <a:pt x="118" y="107"/>
                        <a:pt x="119" y="105"/>
                        <a:pt x="118" y="105"/>
                      </a:cubicBezTo>
                      <a:cubicBezTo>
                        <a:pt x="117" y="104"/>
                        <a:pt x="115" y="104"/>
                        <a:pt x="115" y="104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3" y="99"/>
                        <a:pt x="113" y="99"/>
                        <a:pt x="113" y="99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1" y="96"/>
                        <a:pt x="111" y="94"/>
                        <a:pt x="111" y="93"/>
                      </a:cubicBezTo>
                      <a:cubicBezTo>
                        <a:pt x="112" y="93"/>
                        <a:pt x="114" y="89"/>
                        <a:pt x="114" y="88"/>
                      </a:cubicBezTo>
                      <a:cubicBezTo>
                        <a:pt x="115" y="88"/>
                        <a:pt x="119" y="84"/>
                        <a:pt x="119" y="84"/>
                      </a:cubicBezTo>
                      <a:cubicBezTo>
                        <a:pt x="121" y="89"/>
                        <a:pt x="121" y="89"/>
                        <a:pt x="121" y="89"/>
                      </a:cubicBezTo>
                      <a:cubicBezTo>
                        <a:pt x="121" y="93"/>
                        <a:pt x="121" y="93"/>
                        <a:pt x="121" y="93"/>
                      </a:cubicBezTo>
                      <a:cubicBezTo>
                        <a:pt x="121" y="93"/>
                        <a:pt x="120" y="95"/>
                        <a:pt x="121" y="95"/>
                      </a:cubicBezTo>
                      <a:cubicBezTo>
                        <a:pt x="123" y="94"/>
                        <a:pt x="123" y="92"/>
                        <a:pt x="123" y="92"/>
                      </a:cubicBezTo>
                      <a:cubicBezTo>
                        <a:pt x="124" y="91"/>
                        <a:pt x="124" y="91"/>
                        <a:pt x="124" y="91"/>
                      </a:cubicBezTo>
                      <a:cubicBezTo>
                        <a:pt x="124" y="91"/>
                        <a:pt x="122" y="88"/>
                        <a:pt x="123" y="88"/>
                      </a:cubicBezTo>
                      <a:cubicBezTo>
                        <a:pt x="124" y="88"/>
                        <a:pt x="124" y="86"/>
                        <a:pt x="124" y="88"/>
                      </a:cubicBezTo>
                      <a:cubicBezTo>
                        <a:pt x="125" y="89"/>
                        <a:pt x="125" y="91"/>
                        <a:pt x="126" y="90"/>
                      </a:cubicBezTo>
                      <a:cubicBezTo>
                        <a:pt x="128" y="90"/>
                        <a:pt x="128" y="91"/>
                        <a:pt x="128" y="90"/>
                      </a:cubicBezTo>
                      <a:cubicBezTo>
                        <a:pt x="129" y="89"/>
                        <a:pt x="129" y="88"/>
                        <a:pt x="129" y="88"/>
                      </a:cubicBezTo>
                      <a:cubicBezTo>
                        <a:pt x="130" y="87"/>
                        <a:pt x="130" y="87"/>
                        <a:pt x="130" y="87"/>
                      </a:cubicBezTo>
                      <a:cubicBezTo>
                        <a:pt x="130" y="87"/>
                        <a:pt x="130" y="89"/>
                        <a:pt x="131" y="89"/>
                      </a:cubicBezTo>
                      <a:cubicBezTo>
                        <a:pt x="132" y="89"/>
                        <a:pt x="134" y="89"/>
                        <a:pt x="134" y="89"/>
                      </a:cubicBezTo>
                      <a:cubicBezTo>
                        <a:pt x="136" y="90"/>
                        <a:pt x="136" y="90"/>
                        <a:pt x="136" y="90"/>
                      </a:cubicBezTo>
                      <a:cubicBezTo>
                        <a:pt x="136" y="90"/>
                        <a:pt x="137" y="90"/>
                        <a:pt x="137" y="89"/>
                      </a:cubicBezTo>
                      <a:cubicBezTo>
                        <a:pt x="137" y="88"/>
                        <a:pt x="137" y="87"/>
                        <a:pt x="137" y="87"/>
                      </a:cubicBezTo>
                      <a:cubicBezTo>
                        <a:pt x="139" y="86"/>
                        <a:pt x="139" y="86"/>
                        <a:pt x="139" y="86"/>
                      </a:cubicBezTo>
                      <a:cubicBezTo>
                        <a:pt x="139" y="83"/>
                        <a:pt x="139" y="83"/>
                        <a:pt x="139" y="83"/>
                      </a:cubicBezTo>
                      <a:cubicBezTo>
                        <a:pt x="143" y="86"/>
                        <a:pt x="143" y="86"/>
                        <a:pt x="143" y="86"/>
                      </a:cubicBezTo>
                      <a:cubicBezTo>
                        <a:pt x="144" y="89"/>
                        <a:pt x="144" y="89"/>
                        <a:pt x="144" y="89"/>
                      </a:cubicBezTo>
                      <a:cubicBezTo>
                        <a:pt x="146" y="88"/>
                        <a:pt x="146" y="88"/>
                        <a:pt x="146" y="88"/>
                      </a:cubicBezTo>
                      <a:cubicBezTo>
                        <a:pt x="147" y="85"/>
                        <a:pt x="147" y="85"/>
                        <a:pt x="147" y="85"/>
                      </a:cubicBezTo>
                      <a:cubicBezTo>
                        <a:pt x="147" y="85"/>
                        <a:pt x="150" y="85"/>
                        <a:pt x="151" y="84"/>
                      </a:cubicBezTo>
                      <a:cubicBezTo>
                        <a:pt x="152" y="84"/>
                        <a:pt x="155" y="83"/>
                        <a:pt x="155" y="83"/>
                      </a:cubicBezTo>
                      <a:cubicBezTo>
                        <a:pt x="155" y="82"/>
                        <a:pt x="153" y="81"/>
                        <a:pt x="152" y="82"/>
                      </a:cubicBezTo>
                      <a:cubicBezTo>
                        <a:pt x="151" y="82"/>
                        <a:pt x="149" y="83"/>
                        <a:pt x="148" y="82"/>
                      </a:cubicBezTo>
                      <a:cubicBezTo>
                        <a:pt x="148" y="81"/>
                        <a:pt x="146" y="79"/>
                        <a:pt x="146" y="79"/>
                      </a:cubicBezTo>
                      <a:cubicBezTo>
                        <a:pt x="144" y="79"/>
                        <a:pt x="144" y="79"/>
                        <a:pt x="144" y="79"/>
                      </a:cubicBezTo>
                      <a:cubicBezTo>
                        <a:pt x="144" y="79"/>
                        <a:pt x="142" y="78"/>
                        <a:pt x="143" y="77"/>
                      </a:cubicBezTo>
                      <a:cubicBezTo>
                        <a:pt x="144" y="76"/>
                        <a:pt x="145" y="76"/>
                        <a:pt x="145" y="76"/>
                      </a:cubicBezTo>
                      <a:cubicBezTo>
                        <a:pt x="145" y="76"/>
                        <a:pt x="144" y="74"/>
                        <a:pt x="144" y="73"/>
                      </a:cubicBezTo>
                      <a:cubicBezTo>
                        <a:pt x="144" y="72"/>
                        <a:pt x="144" y="70"/>
                        <a:pt x="143" y="69"/>
                      </a:cubicBezTo>
                      <a:cubicBezTo>
                        <a:pt x="143" y="69"/>
                        <a:pt x="141" y="65"/>
                        <a:pt x="141" y="65"/>
                      </a:cubicBezTo>
                      <a:cubicBezTo>
                        <a:pt x="141" y="63"/>
                        <a:pt x="141" y="63"/>
                        <a:pt x="141" y="63"/>
                      </a:cubicBezTo>
                      <a:cubicBezTo>
                        <a:pt x="139" y="64"/>
                        <a:pt x="139" y="64"/>
                        <a:pt x="139" y="64"/>
                      </a:cubicBezTo>
                      <a:cubicBezTo>
                        <a:pt x="137" y="62"/>
                        <a:pt x="137" y="62"/>
                        <a:pt x="137" y="62"/>
                      </a:cubicBezTo>
                      <a:cubicBezTo>
                        <a:pt x="137" y="62"/>
                        <a:pt x="135" y="62"/>
                        <a:pt x="135" y="63"/>
                      </a:cubicBezTo>
                      <a:cubicBezTo>
                        <a:pt x="134" y="63"/>
                        <a:pt x="133" y="62"/>
                        <a:pt x="133" y="62"/>
                      </a:cubicBezTo>
                      <a:cubicBezTo>
                        <a:pt x="131" y="62"/>
                        <a:pt x="131" y="62"/>
                        <a:pt x="131" y="62"/>
                      </a:cubicBezTo>
                      <a:cubicBezTo>
                        <a:pt x="131" y="62"/>
                        <a:pt x="131" y="62"/>
                        <a:pt x="129" y="62"/>
                      </a:cubicBezTo>
                      <a:cubicBezTo>
                        <a:pt x="128" y="62"/>
                        <a:pt x="126" y="61"/>
                        <a:pt x="125" y="61"/>
                      </a:cubicBezTo>
                      <a:cubicBezTo>
                        <a:pt x="125" y="60"/>
                        <a:pt x="125" y="59"/>
                        <a:pt x="125" y="59"/>
                      </a:cubicBezTo>
                      <a:cubicBezTo>
                        <a:pt x="126" y="58"/>
                        <a:pt x="126" y="57"/>
                        <a:pt x="126" y="57"/>
                      </a:cubicBezTo>
                      <a:cubicBezTo>
                        <a:pt x="126" y="57"/>
                        <a:pt x="126" y="54"/>
                        <a:pt x="125" y="54"/>
                      </a:cubicBezTo>
                      <a:cubicBezTo>
                        <a:pt x="124" y="54"/>
                        <a:pt x="122" y="54"/>
                        <a:pt x="122" y="54"/>
                      </a:cubicBezTo>
                      <a:cubicBezTo>
                        <a:pt x="120" y="53"/>
                        <a:pt x="120" y="53"/>
                        <a:pt x="120" y="53"/>
                      </a:cubicBezTo>
                      <a:cubicBezTo>
                        <a:pt x="123" y="52"/>
                        <a:pt x="123" y="52"/>
                        <a:pt x="123" y="52"/>
                      </a:cubicBezTo>
                      <a:cubicBezTo>
                        <a:pt x="122" y="50"/>
                        <a:pt x="122" y="50"/>
                        <a:pt x="122" y="50"/>
                      </a:cubicBezTo>
                      <a:cubicBezTo>
                        <a:pt x="122" y="50"/>
                        <a:pt x="122" y="48"/>
                        <a:pt x="122" y="48"/>
                      </a:cubicBezTo>
                      <a:cubicBezTo>
                        <a:pt x="122" y="47"/>
                        <a:pt x="121" y="46"/>
                        <a:pt x="121" y="46"/>
                      </a:cubicBezTo>
                      <a:cubicBezTo>
                        <a:pt x="121" y="42"/>
                        <a:pt x="121" y="42"/>
                        <a:pt x="121" y="42"/>
                      </a:cubicBezTo>
                      <a:cubicBezTo>
                        <a:pt x="119" y="42"/>
                        <a:pt x="119" y="42"/>
                        <a:pt x="119" y="42"/>
                      </a:cubicBezTo>
                      <a:cubicBezTo>
                        <a:pt x="117" y="41"/>
                        <a:pt x="117" y="41"/>
                        <a:pt x="117" y="41"/>
                      </a:cubicBezTo>
                      <a:cubicBezTo>
                        <a:pt x="116" y="44"/>
                        <a:pt x="116" y="44"/>
                        <a:pt x="116" y="44"/>
                      </a:cubicBezTo>
                      <a:cubicBezTo>
                        <a:pt x="114" y="45"/>
                        <a:pt x="114" y="45"/>
                        <a:pt x="114" y="45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1" y="41"/>
                        <a:pt x="111" y="41"/>
                        <a:pt x="111" y="41"/>
                      </a:cubicBezTo>
                      <a:cubicBezTo>
                        <a:pt x="110" y="41"/>
                        <a:pt x="110" y="41"/>
                        <a:pt x="110" y="41"/>
                      </a:cubicBezTo>
                      <a:cubicBezTo>
                        <a:pt x="108" y="38"/>
                        <a:pt x="108" y="38"/>
                        <a:pt x="108" y="38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06" y="38"/>
                        <a:pt x="105" y="41"/>
                        <a:pt x="104" y="39"/>
                      </a:cubicBezTo>
                      <a:cubicBezTo>
                        <a:pt x="103" y="38"/>
                        <a:pt x="103" y="35"/>
                        <a:pt x="103" y="35"/>
                      </a:cubicBezTo>
                      <a:cubicBezTo>
                        <a:pt x="102" y="34"/>
                        <a:pt x="102" y="34"/>
                        <a:pt x="102" y="34"/>
                      </a:cubicBezTo>
                      <a:cubicBezTo>
                        <a:pt x="103" y="32"/>
                        <a:pt x="103" y="32"/>
                        <a:pt x="103" y="32"/>
                      </a:cubicBezTo>
                      <a:cubicBezTo>
                        <a:pt x="103" y="29"/>
                        <a:pt x="103" y="29"/>
                        <a:pt x="103" y="29"/>
                      </a:cubicBezTo>
                      <a:cubicBezTo>
                        <a:pt x="103" y="29"/>
                        <a:pt x="102" y="27"/>
                        <a:pt x="102" y="27"/>
                      </a:cubicBezTo>
                      <a:cubicBezTo>
                        <a:pt x="102" y="26"/>
                        <a:pt x="101" y="24"/>
                        <a:pt x="101" y="24"/>
                      </a:cubicBezTo>
                      <a:cubicBezTo>
                        <a:pt x="102" y="22"/>
                        <a:pt x="102" y="22"/>
                        <a:pt x="102" y="22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0" y="18"/>
                        <a:pt x="100" y="18"/>
                        <a:pt x="100" y="18"/>
                      </a:cubicBezTo>
                      <a:cubicBezTo>
                        <a:pt x="100" y="17"/>
                        <a:pt x="100" y="17"/>
                        <a:pt x="100" y="17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7" y="16"/>
                        <a:pt x="97" y="15"/>
                        <a:pt x="96" y="14"/>
                      </a:cubicBezTo>
                      <a:cubicBezTo>
                        <a:pt x="96" y="14"/>
                        <a:pt x="94" y="12"/>
                        <a:pt x="94" y="12"/>
                      </a:cubicBezTo>
                      <a:cubicBezTo>
                        <a:pt x="94" y="12"/>
                        <a:pt x="93" y="12"/>
                        <a:pt x="93" y="13"/>
                      </a:cubicBezTo>
                      <a:cubicBezTo>
                        <a:pt x="92" y="14"/>
                        <a:pt x="92" y="16"/>
                        <a:pt x="91" y="16"/>
                      </a:cubicBezTo>
                      <a:cubicBezTo>
                        <a:pt x="91" y="16"/>
                        <a:pt x="92" y="16"/>
                        <a:pt x="89" y="16"/>
                      </a:cubicBezTo>
                      <a:cubicBezTo>
                        <a:pt x="87" y="15"/>
                        <a:pt x="87" y="15"/>
                        <a:pt x="86" y="14"/>
                      </a:cubicBezTo>
                      <a:cubicBezTo>
                        <a:pt x="85" y="14"/>
                        <a:pt x="83" y="12"/>
                        <a:pt x="83" y="12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0" y="8"/>
                        <a:pt x="83" y="9"/>
                        <a:pt x="79" y="9"/>
                      </a:cubicBezTo>
                      <a:cubicBezTo>
                        <a:pt x="75" y="9"/>
                        <a:pt x="71" y="9"/>
                        <a:pt x="71" y="9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0" y="11"/>
                        <a:pt x="69" y="13"/>
                        <a:pt x="69" y="14"/>
                      </a:cubicBezTo>
                      <a:cubicBezTo>
                        <a:pt x="69" y="14"/>
                        <a:pt x="70" y="15"/>
                        <a:pt x="69" y="14"/>
                      </a:cubicBezTo>
                      <a:cubicBezTo>
                        <a:pt x="69" y="13"/>
                        <a:pt x="68" y="13"/>
                        <a:pt x="68" y="12"/>
                      </a:cubicBezTo>
                      <a:cubicBezTo>
                        <a:pt x="68" y="12"/>
                        <a:pt x="68" y="11"/>
                        <a:pt x="68" y="11"/>
                      </a:cubicBezTo>
                      <a:cubicBezTo>
                        <a:pt x="68" y="10"/>
                        <a:pt x="66" y="9"/>
                        <a:pt x="66" y="9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5" y="11"/>
                        <a:pt x="66" y="12"/>
                        <a:pt x="64" y="12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2"/>
                        <a:pt x="64" y="11"/>
                        <a:pt x="64" y="11"/>
                      </a:cubicBezTo>
                      <a:cubicBezTo>
                        <a:pt x="64" y="11"/>
                        <a:pt x="65" y="9"/>
                        <a:pt x="65" y="9"/>
                      </a:cubicBezTo>
                      <a:cubicBezTo>
                        <a:pt x="65" y="9"/>
                        <a:pt x="65" y="7"/>
                        <a:pt x="64" y="7"/>
                      </a:cubicBezTo>
                      <a:cubicBezTo>
                        <a:pt x="64" y="7"/>
                        <a:pt x="62" y="7"/>
                        <a:pt x="61" y="7"/>
                      </a:cubicBezTo>
                      <a:cubicBezTo>
                        <a:pt x="61" y="7"/>
                        <a:pt x="60" y="8"/>
                        <a:pt x="60" y="8"/>
                      </a:cubicBezTo>
                      <a:cubicBezTo>
                        <a:pt x="60" y="8"/>
                        <a:pt x="61" y="9"/>
                        <a:pt x="60" y="9"/>
                      </a:cubicBezTo>
                      <a:cubicBezTo>
                        <a:pt x="60" y="9"/>
                        <a:pt x="59" y="9"/>
                        <a:pt x="59" y="10"/>
                      </a:cubicBezTo>
                      <a:cubicBezTo>
                        <a:pt x="58" y="10"/>
                        <a:pt x="58" y="8"/>
                        <a:pt x="58" y="8"/>
                      </a:cubicBezTo>
                      <a:cubicBezTo>
                        <a:pt x="58" y="8"/>
                        <a:pt x="57" y="7"/>
                        <a:pt x="57" y="7"/>
                      </a:cubicBezTo>
                      <a:cubicBezTo>
                        <a:pt x="57" y="8"/>
                        <a:pt x="56" y="10"/>
                        <a:pt x="56" y="10"/>
                      </a:cubicBezTo>
                      <a:cubicBezTo>
                        <a:pt x="55" y="10"/>
                        <a:pt x="55" y="10"/>
                        <a:pt x="55" y="9"/>
                      </a:cubicBezTo>
                      <a:cubicBezTo>
                        <a:pt x="54" y="9"/>
                        <a:pt x="54" y="7"/>
                        <a:pt x="54" y="7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3" y="6"/>
                        <a:pt x="50" y="6"/>
                        <a:pt x="49" y="6"/>
                      </a:cubicBezTo>
                      <a:cubicBezTo>
                        <a:pt x="49" y="6"/>
                        <a:pt x="47" y="6"/>
                        <a:pt x="47" y="5"/>
                      </a:cubicBezTo>
                      <a:cubicBezTo>
                        <a:pt x="46" y="4"/>
                        <a:pt x="45" y="4"/>
                        <a:pt x="45" y="4"/>
                      </a:cubicBezTo>
                      <a:cubicBezTo>
                        <a:pt x="45" y="4"/>
                        <a:pt x="45" y="4"/>
                        <a:pt x="44" y="3"/>
                      </a:cubicBezTo>
                      <a:cubicBezTo>
                        <a:pt x="43" y="3"/>
                        <a:pt x="43" y="3"/>
                        <a:pt x="42" y="3"/>
                      </a:cubicBezTo>
                      <a:cubicBezTo>
                        <a:pt x="41" y="2"/>
                        <a:pt x="42" y="2"/>
                        <a:pt x="40" y="2"/>
                      </a:cubicBezTo>
                      <a:cubicBezTo>
                        <a:pt x="38" y="2"/>
                        <a:pt x="38" y="4"/>
                        <a:pt x="37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1"/>
                        <a:pt x="33" y="0"/>
                        <a:pt x="33" y="1"/>
                      </a:cubicBezTo>
                      <a:cubicBezTo>
                        <a:pt x="33" y="3"/>
                        <a:pt x="33" y="2"/>
                        <a:pt x="32" y="3"/>
                      </a:cubicBezTo>
                      <a:cubicBezTo>
                        <a:pt x="32" y="4"/>
                        <a:pt x="30" y="5"/>
                        <a:pt x="30" y="5"/>
                      </a:cubicBezTo>
                      <a:cubicBezTo>
                        <a:pt x="30" y="5"/>
                        <a:pt x="29" y="5"/>
                        <a:pt x="29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8" y="7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5" y="6"/>
                        <a:pt x="25" y="7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5" y="9"/>
                        <a:pt x="24" y="10"/>
                        <a:pt x="24" y="10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0" y="11"/>
                        <a:pt x="18" y="11"/>
                        <a:pt x="18" y="11"/>
                      </a:cubicBezTo>
                      <a:cubicBezTo>
                        <a:pt x="17" y="11"/>
                        <a:pt x="16" y="11"/>
                        <a:pt x="16" y="11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4" y="15"/>
                        <a:pt x="13" y="14"/>
                      </a:cubicBezTo>
                      <a:cubicBezTo>
                        <a:pt x="13" y="14"/>
                        <a:pt x="12" y="14"/>
                        <a:pt x="12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5"/>
                        <a:pt x="9" y="16"/>
                      </a:cubicBezTo>
                      <a:cubicBezTo>
                        <a:pt x="9" y="16"/>
                        <a:pt x="9" y="17"/>
                        <a:pt x="9" y="18"/>
                      </a:cubicBezTo>
                      <a:cubicBezTo>
                        <a:pt x="9" y="18"/>
                        <a:pt x="8" y="19"/>
                        <a:pt x="8" y="19"/>
                      </a:cubicBezTo>
                      <a:cubicBezTo>
                        <a:pt x="7" y="19"/>
                        <a:pt x="6" y="18"/>
                        <a:pt x="6" y="18"/>
                      </a:cubicBezTo>
                      <a:cubicBezTo>
                        <a:pt x="6" y="18"/>
                        <a:pt x="6" y="17"/>
                        <a:pt x="5" y="17"/>
                      </a:cubicBezTo>
                      <a:cubicBezTo>
                        <a:pt x="5" y="18"/>
                        <a:pt x="2" y="19"/>
                        <a:pt x="2" y="19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10" y="22"/>
                      </a:cubicBezTo>
                      <a:cubicBezTo>
                        <a:pt x="10" y="22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4"/>
                        <a:pt x="16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20" y="26"/>
                        <a:pt x="20" y="26"/>
                      </a:cubicBezTo>
                      <a:cubicBezTo>
                        <a:pt x="20" y="26"/>
                        <a:pt x="20" y="27"/>
                        <a:pt x="20" y="27"/>
                      </a:cubicBezTo>
                      <a:cubicBezTo>
                        <a:pt x="20" y="27"/>
                        <a:pt x="21" y="28"/>
                        <a:pt x="22" y="29"/>
                      </a:cubicBezTo>
                      <a:cubicBezTo>
                        <a:pt x="22" y="29"/>
                        <a:pt x="23" y="30"/>
                        <a:pt x="23" y="30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4"/>
                        <a:pt x="26" y="35"/>
                        <a:pt x="27" y="35"/>
                      </a:cubicBezTo>
                      <a:cubicBezTo>
                        <a:pt x="27" y="35"/>
                        <a:pt x="27" y="35"/>
                        <a:pt x="28" y="35"/>
                      </a:cubicBezTo>
                      <a:cubicBezTo>
                        <a:pt x="28" y="35"/>
                        <a:pt x="28" y="35"/>
                        <a:pt x="28" y="36"/>
                      </a:cubicBezTo>
                      <a:cubicBezTo>
                        <a:pt x="28" y="36"/>
                        <a:pt x="28" y="36"/>
                        <a:pt x="29" y="37"/>
                      </a:cubicBezTo>
                      <a:cubicBezTo>
                        <a:pt x="29" y="37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9"/>
                      </a:cubicBezTo>
                      <a:cubicBezTo>
                        <a:pt x="30" y="40"/>
                        <a:pt x="31" y="41"/>
                        <a:pt x="31" y="41"/>
                      </a:cubicBezTo>
                      <a:cubicBezTo>
                        <a:pt x="31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3" y="42"/>
                        <a:pt x="33" y="43"/>
                      </a:cubicBezTo>
                      <a:cubicBezTo>
                        <a:pt x="33" y="44"/>
                        <a:pt x="32" y="45"/>
                        <a:pt x="33" y="45"/>
                      </a:cubicBezTo>
                      <a:cubicBezTo>
                        <a:pt x="33" y="45"/>
                        <a:pt x="34" y="47"/>
                        <a:pt x="35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7"/>
                        <a:pt x="37" y="49"/>
                        <a:pt x="38" y="49"/>
                      </a:cubicBezTo>
                      <a:cubicBezTo>
                        <a:pt x="38" y="50"/>
                        <a:pt x="38" y="50"/>
                        <a:pt x="39" y="50"/>
                      </a:cubicBez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40" y="50"/>
                        <a:pt x="40" y="50"/>
                        <a:pt x="40" y="51"/>
                      </a:cubicBezTo>
                      <a:cubicBezTo>
                        <a:pt x="41" y="51"/>
                        <a:pt x="43" y="53"/>
                        <a:pt x="43" y="53"/>
                      </a:cubicBezTo>
                      <a:cubicBezTo>
                        <a:pt x="43" y="53"/>
                        <a:pt x="44" y="54"/>
                        <a:pt x="44" y="54"/>
                      </a:cubicBezTo>
                      <a:cubicBezTo>
                        <a:pt x="44" y="54"/>
                        <a:pt x="45" y="54"/>
                        <a:pt x="46" y="54"/>
                      </a:cubicBezTo>
                      <a:cubicBezTo>
                        <a:pt x="46" y="54"/>
                        <a:pt x="47" y="54"/>
                        <a:pt x="47" y="55"/>
                      </a:cubicBezTo>
                      <a:cubicBezTo>
                        <a:pt x="47" y="56"/>
                        <a:pt x="48" y="56"/>
                        <a:pt x="48" y="57"/>
                      </a:cubicBezTo>
                      <a:cubicBezTo>
                        <a:pt x="48" y="58"/>
                        <a:pt x="49" y="58"/>
                        <a:pt x="49" y="59"/>
                      </a:cubicBezTo>
                      <a:cubicBezTo>
                        <a:pt x="49" y="59"/>
                        <a:pt x="50" y="61"/>
                        <a:pt x="50" y="61"/>
                      </a:cubicBezTo>
                      <a:cubicBezTo>
                        <a:pt x="56" y="63"/>
                        <a:pt x="56" y="63"/>
                        <a:pt x="56" y="63"/>
                      </a:cubicBezTo>
                      <a:cubicBezTo>
                        <a:pt x="57" y="65"/>
                        <a:pt x="57" y="65"/>
                        <a:pt x="57" y="65"/>
                      </a:cubicBezTo>
                      <a:cubicBezTo>
                        <a:pt x="57" y="65"/>
                        <a:pt x="58" y="67"/>
                        <a:pt x="58" y="67"/>
                      </a:cubicBezTo>
                      <a:cubicBezTo>
                        <a:pt x="59" y="68"/>
                        <a:pt x="60" y="68"/>
                        <a:pt x="60" y="6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66" y="72"/>
                        <a:pt x="68" y="73"/>
                        <a:pt x="69" y="73"/>
                      </a:cubicBezTo>
                      <a:cubicBezTo>
                        <a:pt x="69" y="73"/>
                        <a:pt x="71" y="74"/>
                        <a:pt x="72" y="74"/>
                      </a:cubicBezTo>
                      <a:cubicBezTo>
                        <a:pt x="72" y="75"/>
                        <a:pt x="73" y="78"/>
                        <a:pt x="73" y="78"/>
                      </a:cubicBezTo>
                      <a:cubicBezTo>
                        <a:pt x="74" y="78"/>
                        <a:pt x="76" y="80"/>
                        <a:pt x="76" y="82"/>
                      </a:cubicBezTo>
                      <a:cubicBezTo>
                        <a:pt x="77" y="83"/>
                        <a:pt x="77" y="83"/>
                        <a:pt x="77" y="85"/>
                      </a:cubicBezTo>
                      <a:cubicBezTo>
                        <a:pt x="78" y="86"/>
                        <a:pt x="80" y="88"/>
                        <a:pt x="80" y="88"/>
                      </a:cubicBezTo>
                      <a:cubicBezTo>
                        <a:pt x="80" y="88"/>
                        <a:pt x="80" y="88"/>
                        <a:pt x="81" y="90"/>
                      </a:cubicBezTo>
                      <a:cubicBezTo>
                        <a:pt x="82" y="91"/>
                        <a:pt x="83" y="92"/>
                        <a:pt x="83" y="93"/>
                      </a:cubicBezTo>
                      <a:cubicBezTo>
                        <a:pt x="83" y="93"/>
                        <a:pt x="83" y="93"/>
                        <a:pt x="83" y="94"/>
                      </a:cubicBezTo>
                      <a:cubicBezTo>
                        <a:pt x="83" y="94"/>
                        <a:pt x="83" y="95"/>
                        <a:pt x="83" y="95"/>
                      </a:cubicBezTo>
                      <a:cubicBezTo>
                        <a:pt x="83" y="95"/>
                        <a:pt x="84" y="97"/>
                        <a:pt x="84" y="98"/>
                      </a:cubicBezTo>
                      <a:cubicBezTo>
                        <a:pt x="84" y="98"/>
                        <a:pt x="85" y="100"/>
                        <a:pt x="85" y="100"/>
                      </a:cubicBezTo>
                      <a:cubicBezTo>
                        <a:pt x="85" y="101"/>
                        <a:pt x="85" y="101"/>
                        <a:pt x="85" y="101"/>
                      </a:cubicBezTo>
                      <a:cubicBezTo>
                        <a:pt x="86" y="104"/>
                        <a:pt x="86" y="104"/>
                        <a:pt x="86" y="104"/>
                      </a:cubicBezTo>
                      <a:cubicBezTo>
                        <a:pt x="85" y="106"/>
                        <a:pt x="85" y="106"/>
                        <a:pt x="85" y="106"/>
                      </a:cubicBezTo>
                      <a:cubicBezTo>
                        <a:pt x="85" y="106"/>
                        <a:pt x="84" y="107"/>
                        <a:pt x="85" y="107"/>
                      </a:cubicBezTo>
                      <a:cubicBezTo>
                        <a:pt x="86" y="107"/>
                        <a:pt x="87" y="108"/>
                        <a:pt x="86" y="109"/>
                      </a:cubicBezTo>
                      <a:cubicBezTo>
                        <a:pt x="86" y="109"/>
                        <a:pt x="85" y="111"/>
                        <a:pt x="85" y="111"/>
                      </a:cubicBezTo>
                      <a:cubicBezTo>
                        <a:pt x="85" y="112"/>
                        <a:pt x="85" y="112"/>
                        <a:pt x="85" y="112"/>
                      </a:cubicBezTo>
                      <a:cubicBezTo>
                        <a:pt x="84" y="114"/>
                        <a:pt x="84" y="114"/>
                        <a:pt x="84" y="114"/>
                      </a:cubicBezTo>
                      <a:cubicBezTo>
                        <a:pt x="84" y="114"/>
                        <a:pt x="86" y="115"/>
                        <a:pt x="86" y="115"/>
                      </a:cubicBezTo>
                      <a:cubicBezTo>
                        <a:pt x="86" y="116"/>
                        <a:pt x="87" y="117"/>
                        <a:pt x="86" y="118"/>
                      </a:cubicBezTo>
                      <a:cubicBezTo>
                        <a:pt x="86" y="118"/>
                        <a:pt x="86" y="120"/>
                        <a:pt x="86" y="120"/>
                      </a:cubicBezTo>
                      <a:cubicBezTo>
                        <a:pt x="86" y="120"/>
                        <a:pt x="86" y="122"/>
                        <a:pt x="86" y="122"/>
                      </a:cubicBezTo>
                      <a:cubicBezTo>
                        <a:pt x="86" y="122"/>
                        <a:pt x="88" y="123"/>
                        <a:pt x="87" y="124"/>
                      </a:cubicBezTo>
                      <a:cubicBezTo>
                        <a:pt x="87" y="124"/>
                        <a:pt x="87" y="125"/>
                        <a:pt x="87" y="126"/>
                      </a:cubicBezTo>
                      <a:cubicBezTo>
                        <a:pt x="88" y="128"/>
                        <a:pt x="90" y="131"/>
                        <a:pt x="90" y="131"/>
                      </a:cubicBezTo>
                      <a:cubicBezTo>
                        <a:pt x="90" y="131"/>
                        <a:pt x="91" y="133"/>
                        <a:pt x="91" y="133"/>
                      </a:cubicBezTo>
                      <a:cubicBezTo>
                        <a:pt x="91" y="134"/>
                        <a:pt x="90" y="134"/>
                        <a:pt x="91" y="135"/>
                      </a:cubicBezTo>
                      <a:cubicBezTo>
                        <a:pt x="91" y="135"/>
                        <a:pt x="90" y="136"/>
                        <a:pt x="91" y="136"/>
                      </a:cubicBezTo>
                      <a:cubicBezTo>
                        <a:pt x="92" y="137"/>
                        <a:pt x="93" y="139"/>
                        <a:pt x="93" y="139"/>
                      </a:cubicBezTo>
                      <a:cubicBezTo>
                        <a:pt x="93" y="139"/>
                        <a:pt x="93" y="139"/>
                        <a:pt x="94" y="140"/>
                      </a:cubicBezTo>
                      <a:cubicBezTo>
                        <a:pt x="94" y="141"/>
                        <a:pt x="94" y="143"/>
                        <a:pt x="94" y="143"/>
                      </a:cubicBezTo>
                      <a:cubicBezTo>
                        <a:pt x="94" y="144"/>
                        <a:pt x="95" y="144"/>
                        <a:pt x="94" y="144"/>
                      </a:cubicBezTo>
                      <a:cubicBezTo>
                        <a:pt x="94" y="144"/>
                        <a:pt x="93" y="145"/>
                        <a:pt x="93" y="145"/>
                      </a:cubicBezTo>
                      <a:cubicBezTo>
                        <a:pt x="92" y="147"/>
                        <a:pt x="92" y="147"/>
                        <a:pt x="92" y="147"/>
                      </a:cubicBezTo>
                      <a:cubicBezTo>
                        <a:pt x="92" y="147"/>
                        <a:pt x="93" y="148"/>
                        <a:pt x="94" y="148"/>
                      </a:cubicBezTo>
                      <a:cubicBezTo>
                        <a:pt x="94" y="148"/>
                        <a:pt x="95" y="148"/>
                        <a:pt x="95" y="148"/>
                      </a:cubicBezTo>
                      <a:cubicBezTo>
                        <a:pt x="97" y="150"/>
                        <a:pt x="97" y="150"/>
                        <a:pt x="97" y="150"/>
                      </a:cubicBezTo>
                      <a:cubicBezTo>
                        <a:pt x="97" y="152"/>
                        <a:pt x="97" y="152"/>
                        <a:pt x="97" y="152"/>
                      </a:cubicBezTo>
                      <a:lnTo>
                        <a:pt x="99" y="15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29">
                  <a:extLst>
                    <a:ext uri="{FF2B5EF4-FFF2-40B4-BE49-F238E27FC236}">
                      <a16:creationId xmlns:a16="http://schemas.microsoft.com/office/drawing/2014/main" id="{FE54F2C4-D03B-4004-9C3D-A95239D936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66" y="2676821"/>
                  <a:ext cx="294647" cy="240785"/>
                </a:xfrm>
                <a:custGeom>
                  <a:avLst/>
                  <a:gdLst>
                    <a:gd name="T0" fmla="*/ 27 w 129"/>
                    <a:gd name="T1" fmla="*/ 5 h 109"/>
                    <a:gd name="T2" fmla="*/ 33 w 129"/>
                    <a:gd name="T3" fmla="*/ 7 h 109"/>
                    <a:gd name="T4" fmla="*/ 40 w 129"/>
                    <a:gd name="T5" fmla="*/ 5 h 109"/>
                    <a:gd name="T6" fmla="*/ 57 w 129"/>
                    <a:gd name="T7" fmla="*/ 8 h 109"/>
                    <a:gd name="T8" fmla="*/ 64 w 129"/>
                    <a:gd name="T9" fmla="*/ 7 h 109"/>
                    <a:gd name="T10" fmla="*/ 66 w 129"/>
                    <a:gd name="T11" fmla="*/ 1 h 109"/>
                    <a:gd name="T12" fmla="*/ 70 w 129"/>
                    <a:gd name="T13" fmla="*/ 5 h 109"/>
                    <a:gd name="T14" fmla="*/ 77 w 129"/>
                    <a:gd name="T15" fmla="*/ 1 h 109"/>
                    <a:gd name="T16" fmla="*/ 79 w 129"/>
                    <a:gd name="T17" fmla="*/ 5 h 109"/>
                    <a:gd name="T18" fmla="*/ 86 w 129"/>
                    <a:gd name="T19" fmla="*/ 3 h 109"/>
                    <a:gd name="T20" fmla="*/ 89 w 129"/>
                    <a:gd name="T21" fmla="*/ 9 h 109"/>
                    <a:gd name="T22" fmla="*/ 92 w 129"/>
                    <a:gd name="T23" fmla="*/ 12 h 109"/>
                    <a:gd name="T24" fmla="*/ 98 w 129"/>
                    <a:gd name="T25" fmla="*/ 15 h 109"/>
                    <a:gd name="T26" fmla="*/ 102 w 129"/>
                    <a:gd name="T27" fmla="*/ 18 h 109"/>
                    <a:gd name="T28" fmla="*/ 113 w 129"/>
                    <a:gd name="T29" fmla="*/ 22 h 109"/>
                    <a:gd name="T30" fmla="*/ 109 w 129"/>
                    <a:gd name="T31" fmla="*/ 30 h 109"/>
                    <a:gd name="T32" fmla="*/ 104 w 129"/>
                    <a:gd name="T33" fmla="*/ 36 h 109"/>
                    <a:gd name="T34" fmla="*/ 105 w 129"/>
                    <a:gd name="T35" fmla="*/ 43 h 109"/>
                    <a:gd name="T36" fmla="*/ 114 w 129"/>
                    <a:gd name="T37" fmla="*/ 42 h 109"/>
                    <a:gd name="T38" fmla="*/ 120 w 129"/>
                    <a:gd name="T39" fmla="*/ 46 h 109"/>
                    <a:gd name="T40" fmla="*/ 124 w 129"/>
                    <a:gd name="T41" fmla="*/ 50 h 109"/>
                    <a:gd name="T42" fmla="*/ 124 w 129"/>
                    <a:gd name="T43" fmla="*/ 57 h 109"/>
                    <a:gd name="T44" fmla="*/ 129 w 129"/>
                    <a:gd name="T45" fmla="*/ 61 h 109"/>
                    <a:gd name="T46" fmla="*/ 127 w 129"/>
                    <a:gd name="T47" fmla="*/ 67 h 109"/>
                    <a:gd name="T48" fmla="*/ 123 w 129"/>
                    <a:gd name="T49" fmla="*/ 70 h 109"/>
                    <a:gd name="T50" fmla="*/ 120 w 129"/>
                    <a:gd name="T51" fmla="*/ 74 h 109"/>
                    <a:gd name="T52" fmla="*/ 117 w 129"/>
                    <a:gd name="T53" fmla="*/ 75 h 109"/>
                    <a:gd name="T54" fmla="*/ 112 w 129"/>
                    <a:gd name="T55" fmla="*/ 77 h 109"/>
                    <a:gd name="T56" fmla="*/ 109 w 129"/>
                    <a:gd name="T57" fmla="*/ 82 h 109"/>
                    <a:gd name="T58" fmla="*/ 105 w 129"/>
                    <a:gd name="T59" fmla="*/ 88 h 109"/>
                    <a:gd name="T60" fmla="*/ 106 w 129"/>
                    <a:gd name="T61" fmla="*/ 92 h 109"/>
                    <a:gd name="T62" fmla="*/ 107 w 129"/>
                    <a:gd name="T63" fmla="*/ 96 h 109"/>
                    <a:gd name="T64" fmla="*/ 110 w 129"/>
                    <a:gd name="T65" fmla="*/ 101 h 109"/>
                    <a:gd name="T66" fmla="*/ 107 w 129"/>
                    <a:gd name="T67" fmla="*/ 107 h 109"/>
                    <a:gd name="T68" fmla="*/ 103 w 129"/>
                    <a:gd name="T69" fmla="*/ 108 h 109"/>
                    <a:gd name="T70" fmla="*/ 96 w 129"/>
                    <a:gd name="T71" fmla="*/ 109 h 109"/>
                    <a:gd name="T72" fmla="*/ 93 w 129"/>
                    <a:gd name="T73" fmla="*/ 104 h 109"/>
                    <a:gd name="T74" fmla="*/ 90 w 129"/>
                    <a:gd name="T75" fmla="*/ 101 h 109"/>
                    <a:gd name="T76" fmla="*/ 85 w 129"/>
                    <a:gd name="T77" fmla="*/ 97 h 109"/>
                    <a:gd name="T78" fmla="*/ 79 w 129"/>
                    <a:gd name="T79" fmla="*/ 94 h 109"/>
                    <a:gd name="T80" fmla="*/ 74 w 129"/>
                    <a:gd name="T81" fmla="*/ 89 h 109"/>
                    <a:gd name="T82" fmla="*/ 74 w 129"/>
                    <a:gd name="T83" fmla="*/ 81 h 109"/>
                    <a:gd name="T84" fmla="*/ 74 w 129"/>
                    <a:gd name="T85" fmla="*/ 73 h 109"/>
                    <a:gd name="T86" fmla="*/ 69 w 129"/>
                    <a:gd name="T87" fmla="*/ 78 h 109"/>
                    <a:gd name="T88" fmla="*/ 63 w 129"/>
                    <a:gd name="T89" fmla="*/ 82 h 109"/>
                    <a:gd name="T90" fmla="*/ 55 w 129"/>
                    <a:gd name="T91" fmla="*/ 82 h 109"/>
                    <a:gd name="T92" fmla="*/ 51 w 129"/>
                    <a:gd name="T93" fmla="*/ 77 h 109"/>
                    <a:gd name="T94" fmla="*/ 52 w 129"/>
                    <a:gd name="T95" fmla="*/ 73 h 109"/>
                    <a:gd name="T96" fmla="*/ 53 w 129"/>
                    <a:gd name="T97" fmla="*/ 66 h 109"/>
                    <a:gd name="T98" fmla="*/ 49 w 129"/>
                    <a:gd name="T99" fmla="*/ 62 h 109"/>
                    <a:gd name="T100" fmla="*/ 42 w 129"/>
                    <a:gd name="T101" fmla="*/ 61 h 109"/>
                    <a:gd name="T102" fmla="*/ 35 w 129"/>
                    <a:gd name="T103" fmla="*/ 60 h 109"/>
                    <a:gd name="T104" fmla="*/ 33 w 129"/>
                    <a:gd name="T105" fmla="*/ 52 h 109"/>
                    <a:gd name="T106" fmla="*/ 27 w 129"/>
                    <a:gd name="T107" fmla="*/ 51 h 109"/>
                    <a:gd name="T108" fmla="*/ 23 w 129"/>
                    <a:gd name="T109" fmla="*/ 46 h 109"/>
                    <a:gd name="T110" fmla="*/ 19 w 129"/>
                    <a:gd name="T111" fmla="*/ 37 h 109"/>
                    <a:gd name="T112" fmla="*/ 11 w 129"/>
                    <a:gd name="T113" fmla="*/ 37 h 109"/>
                    <a:gd name="T114" fmla="*/ 6 w 129"/>
                    <a:gd name="T115" fmla="*/ 35 h 109"/>
                    <a:gd name="T116" fmla="*/ 2 w 129"/>
                    <a:gd name="T117" fmla="*/ 29 h 109"/>
                    <a:gd name="T118" fmla="*/ 0 w 129"/>
                    <a:gd name="T119" fmla="*/ 2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9" h="109">
                      <a:moveTo>
                        <a:pt x="1" y="18"/>
                      </a:moveTo>
                      <a:cubicBezTo>
                        <a:pt x="1" y="18"/>
                        <a:pt x="21" y="6"/>
                        <a:pt x="21" y="6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2" y="7"/>
                        <a:pt x="33" y="7"/>
                      </a:cubicBezTo>
                      <a:cubicBezTo>
                        <a:pt x="33" y="7"/>
                        <a:pt x="35" y="9"/>
                        <a:pt x="35" y="8"/>
                      </a:cubicBezTo>
                      <a:cubicBezTo>
                        <a:pt x="36" y="7"/>
                        <a:pt x="36" y="6"/>
                        <a:pt x="37" y="6"/>
                      </a:cubicBezTo>
                      <a:cubicBezTo>
                        <a:pt x="37" y="5"/>
                        <a:pt x="38" y="4"/>
                        <a:pt x="40" y="5"/>
                      </a:cubicBezTo>
                      <a:cubicBezTo>
                        <a:pt x="41" y="6"/>
                        <a:pt x="41" y="10"/>
                        <a:pt x="41" y="10"/>
                      </a:cubicBezTo>
                      <a:cubicBezTo>
                        <a:pt x="49" y="12"/>
                        <a:pt x="44" y="13"/>
                        <a:pt x="55" y="10"/>
                      </a:cubicBezTo>
                      <a:cubicBezTo>
                        <a:pt x="55" y="10"/>
                        <a:pt x="57" y="8"/>
                        <a:pt x="57" y="8"/>
                      </a:cubicBezTo>
                      <a:cubicBezTo>
                        <a:pt x="57" y="7"/>
                        <a:pt x="56" y="5"/>
                        <a:pt x="58" y="6"/>
                      </a:cubicBezTo>
                      <a:cubicBezTo>
                        <a:pt x="59" y="7"/>
                        <a:pt x="60" y="7"/>
                        <a:pt x="61" y="7"/>
                      </a:cubicBezTo>
                      <a:cubicBezTo>
                        <a:pt x="62" y="7"/>
                        <a:pt x="64" y="7"/>
                        <a:pt x="64" y="7"/>
                      </a:cubicBezTo>
                      <a:cubicBezTo>
                        <a:pt x="64" y="7"/>
                        <a:pt x="65" y="6"/>
                        <a:pt x="64" y="5"/>
                      </a:cubicBezTo>
                      <a:cubicBezTo>
                        <a:pt x="64" y="4"/>
                        <a:pt x="63" y="3"/>
                        <a:pt x="64" y="3"/>
                      </a:cubicBezTo>
                      <a:cubicBezTo>
                        <a:pt x="64" y="2"/>
                        <a:pt x="66" y="1"/>
                        <a:pt x="66" y="1"/>
                      </a:cubicBezTo>
                      <a:cubicBezTo>
                        <a:pt x="66" y="1"/>
                        <a:pt x="67" y="1"/>
                        <a:pt x="67" y="2"/>
                      </a:cubicBezTo>
                      <a:cubicBezTo>
                        <a:pt x="68" y="3"/>
                        <a:pt x="68" y="3"/>
                        <a:pt x="68" y="4"/>
                      </a:cubicBezTo>
                      <a:cubicBezTo>
                        <a:pt x="69" y="4"/>
                        <a:pt x="69" y="5"/>
                        <a:pt x="70" y="5"/>
                      </a:cubicBezTo>
                      <a:cubicBezTo>
                        <a:pt x="72" y="5"/>
                        <a:pt x="72" y="5"/>
                        <a:pt x="73" y="4"/>
                      </a:cubicBezTo>
                      <a:cubicBezTo>
                        <a:pt x="74" y="3"/>
                        <a:pt x="74" y="3"/>
                        <a:pt x="75" y="2"/>
                      </a:cubicBezTo>
                      <a:cubicBezTo>
                        <a:pt x="76" y="0"/>
                        <a:pt x="76" y="0"/>
                        <a:pt x="77" y="1"/>
                      </a:cubicBezTo>
                      <a:cubicBezTo>
                        <a:pt x="78" y="1"/>
                        <a:pt x="80" y="2"/>
                        <a:pt x="80" y="2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8" y="4"/>
                        <a:pt x="77" y="4"/>
                        <a:pt x="79" y="5"/>
                      </a:cubicBezTo>
                      <a:cubicBezTo>
                        <a:pt x="82" y="6"/>
                        <a:pt x="83" y="6"/>
                        <a:pt x="83" y="6"/>
                      </a:cubicBezTo>
                      <a:cubicBezTo>
                        <a:pt x="85" y="3"/>
                        <a:pt x="85" y="3"/>
                        <a:pt x="85" y="3"/>
                      </a:cubicBezTo>
                      <a:cubicBezTo>
                        <a:pt x="85" y="3"/>
                        <a:pt x="85" y="1"/>
                        <a:pt x="86" y="3"/>
                      </a:cubicBezTo>
                      <a:cubicBezTo>
                        <a:pt x="86" y="4"/>
                        <a:pt x="87" y="6"/>
                        <a:pt x="87" y="6"/>
                      </a:cubicBezTo>
                      <a:cubicBezTo>
                        <a:pt x="87" y="6"/>
                        <a:pt x="87" y="9"/>
                        <a:pt x="88" y="9"/>
                      </a:cubicBezTo>
                      <a:cubicBezTo>
                        <a:pt x="89" y="9"/>
                        <a:pt x="89" y="8"/>
                        <a:pt x="89" y="9"/>
                      </a:cubicBezTo>
                      <a:cubicBezTo>
                        <a:pt x="89" y="10"/>
                        <a:pt x="88" y="10"/>
                        <a:pt x="89" y="10"/>
                      </a:cubicBezTo>
                      <a:cubicBezTo>
                        <a:pt x="89" y="11"/>
                        <a:pt x="91" y="11"/>
                        <a:pt x="91" y="11"/>
                      </a:cubicBezTo>
                      <a:cubicBezTo>
                        <a:pt x="91" y="11"/>
                        <a:pt x="92" y="11"/>
                        <a:pt x="92" y="12"/>
                      </a:cubicBezTo>
                      <a:cubicBezTo>
                        <a:pt x="92" y="13"/>
                        <a:pt x="92" y="14"/>
                        <a:pt x="92" y="14"/>
                      </a:cubicBezTo>
                      <a:cubicBezTo>
                        <a:pt x="92" y="14"/>
                        <a:pt x="95" y="14"/>
                        <a:pt x="95" y="14"/>
                      </a:cubicBezTo>
                      <a:cubicBezTo>
                        <a:pt x="96" y="14"/>
                        <a:pt x="97" y="15"/>
                        <a:pt x="98" y="15"/>
                      </a:cubicBezTo>
                      <a:cubicBezTo>
                        <a:pt x="99" y="14"/>
                        <a:pt x="100" y="13"/>
                        <a:pt x="100" y="13"/>
                      </a:cubicBezTo>
                      <a:cubicBezTo>
                        <a:pt x="100" y="14"/>
                        <a:pt x="102" y="14"/>
                        <a:pt x="102" y="15"/>
                      </a:cubicBezTo>
                      <a:cubicBezTo>
                        <a:pt x="101" y="17"/>
                        <a:pt x="100" y="17"/>
                        <a:pt x="102" y="18"/>
                      </a:cubicBezTo>
                      <a:cubicBezTo>
                        <a:pt x="104" y="18"/>
                        <a:pt x="106" y="19"/>
                        <a:pt x="107" y="19"/>
                      </a:cubicBezTo>
                      <a:cubicBezTo>
                        <a:pt x="108" y="20"/>
                        <a:pt x="111" y="21"/>
                        <a:pt x="111" y="21"/>
                      </a:cubicBezTo>
                      <a:cubicBezTo>
                        <a:pt x="112" y="21"/>
                        <a:pt x="113" y="21"/>
                        <a:pt x="113" y="22"/>
                      </a:cubicBezTo>
                      <a:cubicBezTo>
                        <a:pt x="113" y="23"/>
                        <a:pt x="111" y="25"/>
                        <a:pt x="111" y="25"/>
                      </a:cubicBezTo>
                      <a:cubicBezTo>
                        <a:pt x="111" y="25"/>
                        <a:pt x="110" y="26"/>
                        <a:pt x="110" y="27"/>
                      </a:cubicBezTo>
                      <a:cubicBezTo>
                        <a:pt x="110" y="27"/>
                        <a:pt x="109" y="30"/>
                        <a:pt x="109" y="30"/>
                      </a:cubicBezTo>
                      <a:cubicBezTo>
                        <a:pt x="108" y="31"/>
                        <a:pt x="107" y="33"/>
                        <a:pt x="107" y="33"/>
                      </a:cubicBezTo>
                      <a:cubicBezTo>
                        <a:pt x="107" y="33"/>
                        <a:pt x="106" y="35"/>
                        <a:pt x="105" y="35"/>
                      </a:cubicBezTo>
                      <a:cubicBezTo>
                        <a:pt x="105" y="35"/>
                        <a:pt x="104" y="36"/>
                        <a:pt x="104" y="36"/>
                      </a:cubicBezTo>
                      <a:cubicBezTo>
                        <a:pt x="104" y="37"/>
                        <a:pt x="104" y="39"/>
                        <a:pt x="104" y="39"/>
                      </a:cubicBezTo>
                      <a:cubicBezTo>
                        <a:pt x="105" y="41"/>
                        <a:pt x="105" y="41"/>
                        <a:pt x="105" y="41"/>
                      </a:cubicBezTo>
                      <a:cubicBezTo>
                        <a:pt x="105" y="43"/>
                        <a:pt x="105" y="43"/>
                        <a:pt x="105" y="43"/>
                      </a:cubicBezTo>
                      <a:cubicBezTo>
                        <a:pt x="109" y="42"/>
                        <a:pt x="109" y="42"/>
                        <a:pt x="109" y="42"/>
                      </a:cubicBezTo>
                      <a:cubicBezTo>
                        <a:pt x="109" y="42"/>
                        <a:pt x="109" y="42"/>
                        <a:pt x="110" y="43"/>
                      </a:cubicBezTo>
                      <a:cubicBezTo>
                        <a:pt x="112" y="43"/>
                        <a:pt x="113" y="42"/>
                        <a:pt x="114" y="42"/>
                      </a:cubicBezTo>
                      <a:cubicBezTo>
                        <a:pt x="114" y="42"/>
                        <a:pt x="116" y="44"/>
                        <a:pt x="116" y="44"/>
                      </a:cubicBezTo>
                      <a:cubicBezTo>
                        <a:pt x="116" y="44"/>
                        <a:pt x="117" y="45"/>
                        <a:pt x="117" y="45"/>
                      </a:cubicBezTo>
                      <a:cubicBezTo>
                        <a:pt x="118" y="45"/>
                        <a:pt x="120" y="46"/>
                        <a:pt x="120" y="46"/>
                      </a:cubicBezTo>
                      <a:cubicBezTo>
                        <a:pt x="120" y="49"/>
                        <a:pt x="120" y="49"/>
                        <a:pt x="120" y="49"/>
                      </a:cubicBezTo>
                      <a:cubicBezTo>
                        <a:pt x="120" y="49"/>
                        <a:pt x="122" y="49"/>
                        <a:pt x="122" y="49"/>
                      </a:cubicBezTo>
                      <a:cubicBezTo>
                        <a:pt x="123" y="49"/>
                        <a:pt x="124" y="50"/>
                        <a:pt x="124" y="50"/>
                      </a:cubicBezTo>
                      <a:cubicBezTo>
                        <a:pt x="124" y="50"/>
                        <a:pt x="124" y="53"/>
                        <a:pt x="123" y="53"/>
                      </a:cubicBezTo>
                      <a:cubicBezTo>
                        <a:pt x="123" y="54"/>
                        <a:pt x="122" y="55"/>
                        <a:pt x="122" y="55"/>
                      </a:cubicBezTo>
                      <a:cubicBezTo>
                        <a:pt x="122" y="55"/>
                        <a:pt x="123" y="57"/>
                        <a:pt x="124" y="57"/>
                      </a:cubicBezTo>
                      <a:cubicBezTo>
                        <a:pt x="124" y="57"/>
                        <a:pt x="126" y="57"/>
                        <a:pt x="126" y="57"/>
                      </a:cubicBezTo>
                      <a:cubicBezTo>
                        <a:pt x="127" y="57"/>
                        <a:pt x="128" y="59"/>
                        <a:pt x="128" y="59"/>
                      </a:cubicBezTo>
                      <a:cubicBezTo>
                        <a:pt x="128" y="59"/>
                        <a:pt x="129" y="60"/>
                        <a:pt x="129" y="61"/>
                      </a:cubicBezTo>
                      <a:cubicBezTo>
                        <a:pt x="129" y="62"/>
                        <a:pt x="128" y="64"/>
                        <a:pt x="128" y="64"/>
                      </a:cubicBezTo>
                      <a:cubicBezTo>
                        <a:pt x="128" y="64"/>
                        <a:pt x="128" y="65"/>
                        <a:pt x="128" y="66"/>
                      </a:cubicBezTo>
                      <a:cubicBezTo>
                        <a:pt x="128" y="66"/>
                        <a:pt x="127" y="67"/>
                        <a:pt x="127" y="67"/>
                      </a:cubicBezTo>
                      <a:cubicBezTo>
                        <a:pt x="125" y="67"/>
                        <a:pt x="125" y="67"/>
                        <a:pt x="125" y="67"/>
                      </a:cubicBezTo>
                      <a:cubicBezTo>
                        <a:pt x="125" y="67"/>
                        <a:pt x="125" y="70"/>
                        <a:pt x="124" y="70"/>
                      </a:cubicBezTo>
                      <a:cubicBezTo>
                        <a:pt x="124" y="70"/>
                        <a:pt x="123" y="70"/>
                        <a:pt x="123" y="70"/>
                      </a:cubicBezTo>
                      <a:cubicBezTo>
                        <a:pt x="122" y="70"/>
                        <a:pt x="121" y="71"/>
                        <a:pt x="121" y="71"/>
                      </a:cubicBezTo>
                      <a:cubicBezTo>
                        <a:pt x="121" y="72"/>
                        <a:pt x="121" y="72"/>
                        <a:pt x="121" y="72"/>
                      </a:cubicBezTo>
                      <a:cubicBezTo>
                        <a:pt x="120" y="74"/>
                        <a:pt x="120" y="74"/>
                        <a:pt x="120" y="74"/>
                      </a:cubicBezTo>
                      <a:cubicBezTo>
                        <a:pt x="120" y="74"/>
                        <a:pt x="120" y="74"/>
                        <a:pt x="119" y="74"/>
                      </a:cubicBezTo>
                      <a:cubicBezTo>
                        <a:pt x="119" y="74"/>
                        <a:pt x="119" y="74"/>
                        <a:pt x="118" y="74"/>
                      </a:cubicBezTo>
                      <a:cubicBezTo>
                        <a:pt x="118" y="75"/>
                        <a:pt x="117" y="75"/>
                        <a:pt x="117" y="75"/>
                      </a:cubicBezTo>
                      <a:cubicBezTo>
                        <a:pt x="117" y="75"/>
                        <a:pt x="116" y="74"/>
                        <a:pt x="115" y="74"/>
                      </a:cubicBezTo>
                      <a:cubicBezTo>
                        <a:pt x="115" y="74"/>
                        <a:pt x="114" y="74"/>
                        <a:pt x="114" y="75"/>
                      </a:cubicBezTo>
                      <a:cubicBezTo>
                        <a:pt x="113" y="76"/>
                        <a:pt x="113" y="77"/>
                        <a:pt x="112" y="77"/>
                      </a:cubicBezTo>
                      <a:cubicBezTo>
                        <a:pt x="112" y="77"/>
                        <a:pt x="111" y="78"/>
                        <a:pt x="111" y="78"/>
                      </a:cubicBezTo>
                      <a:cubicBezTo>
                        <a:pt x="111" y="78"/>
                        <a:pt x="111" y="80"/>
                        <a:pt x="110" y="80"/>
                      </a:cubicBezTo>
                      <a:cubicBezTo>
                        <a:pt x="110" y="81"/>
                        <a:pt x="109" y="82"/>
                        <a:pt x="109" y="82"/>
                      </a:cubicBezTo>
                      <a:cubicBezTo>
                        <a:pt x="109" y="82"/>
                        <a:pt x="109" y="83"/>
                        <a:pt x="109" y="83"/>
                      </a:cubicBezTo>
                      <a:cubicBezTo>
                        <a:pt x="109" y="84"/>
                        <a:pt x="109" y="85"/>
                        <a:pt x="108" y="86"/>
                      </a:cubicBezTo>
                      <a:cubicBezTo>
                        <a:pt x="107" y="86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9"/>
                      </a:cubicBezTo>
                      <a:cubicBezTo>
                        <a:pt x="106" y="89"/>
                        <a:pt x="106" y="90"/>
                        <a:pt x="106" y="90"/>
                      </a:cubicBezTo>
                      <a:cubicBezTo>
                        <a:pt x="106" y="92"/>
                        <a:pt x="106" y="92"/>
                        <a:pt x="106" y="92"/>
                      </a:cubicBezTo>
                      <a:cubicBezTo>
                        <a:pt x="106" y="92"/>
                        <a:pt x="105" y="93"/>
                        <a:pt x="105" y="94"/>
                      </a:cubicBez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7" y="96"/>
                        <a:pt x="107" y="96"/>
                        <a:pt x="107" y="96"/>
                      </a:cubicBezTo>
                      <a:cubicBezTo>
                        <a:pt x="108" y="98"/>
                        <a:pt x="108" y="98"/>
                        <a:pt x="108" y="98"/>
                      </a:cubicBezTo>
                      <a:cubicBezTo>
                        <a:pt x="109" y="98"/>
                        <a:pt x="109" y="98"/>
                        <a:pt x="109" y="98"/>
                      </a:cubicBezTo>
                      <a:cubicBezTo>
                        <a:pt x="109" y="98"/>
                        <a:pt x="110" y="100"/>
                        <a:pt x="110" y="101"/>
                      </a:cubicBezTo>
                      <a:cubicBezTo>
                        <a:pt x="110" y="101"/>
                        <a:pt x="110" y="103"/>
                        <a:pt x="110" y="103"/>
                      </a:cubicBezTo>
                      <a:cubicBezTo>
                        <a:pt x="108" y="105"/>
                        <a:pt x="108" y="105"/>
                        <a:pt x="108" y="105"/>
                      </a:cubicBezTo>
                      <a:cubicBezTo>
                        <a:pt x="107" y="107"/>
                        <a:pt x="107" y="107"/>
                        <a:pt x="107" y="107"/>
                      </a:cubicBezTo>
                      <a:cubicBezTo>
                        <a:pt x="107" y="107"/>
                        <a:pt x="106" y="107"/>
                        <a:pt x="106" y="107"/>
                      </a:cubicBezTo>
                      <a:cubicBezTo>
                        <a:pt x="105" y="107"/>
                        <a:pt x="104" y="107"/>
                        <a:pt x="104" y="107"/>
                      </a:cubicBezTo>
                      <a:cubicBezTo>
                        <a:pt x="103" y="108"/>
                        <a:pt x="103" y="108"/>
                        <a:pt x="103" y="108"/>
                      </a:cubicBezTo>
                      <a:cubicBezTo>
                        <a:pt x="101" y="108"/>
                        <a:pt x="101" y="108"/>
                        <a:pt x="101" y="108"/>
                      </a:cubicBezTo>
                      <a:cubicBezTo>
                        <a:pt x="99" y="109"/>
                        <a:pt x="99" y="109"/>
                        <a:pt x="99" y="109"/>
                      </a:cubicBezTo>
                      <a:cubicBezTo>
                        <a:pt x="96" y="109"/>
                        <a:pt x="96" y="109"/>
                        <a:pt x="96" y="109"/>
                      </a:cubicBezTo>
                      <a:cubicBezTo>
                        <a:pt x="95" y="107"/>
                        <a:pt x="95" y="107"/>
                        <a:pt x="95" y="107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3" y="104"/>
                        <a:pt x="93" y="104"/>
                        <a:pt x="93" y="104"/>
                      </a:cubicBezTo>
                      <a:cubicBezTo>
                        <a:pt x="92" y="104"/>
                        <a:pt x="92" y="104"/>
                        <a:pt x="92" y="104"/>
                      </a:cubicBezTo>
                      <a:cubicBezTo>
                        <a:pt x="89" y="103"/>
                        <a:pt x="89" y="103"/>
                        <a:pt x="89" y="103"/>
                      </a:cubicBezTo>
                      <a:cubicBezTo>
                        <a:pt x="90" y="101"/>
                        <a:pt x="90" y="101"/>
                        <a:pt x="90" y="101"/>
                      </a:cubicBezTo>
                      <a:cubicBezTo>
                        <a:pt x="90" y="101"/>
                        <a:pt x="89" y="99"/>
                        <a:pt x="89" y="99"/>
                      </a:cubicBezTo>
                      <a:cubicBezTo>
                        <a:pt x="88" y="99"/>
                        <a:pt x="87" y="99"/>
                        <a:pt x="87" y="99"/>
                      </a:cubicBezTo>
                      <a:cubicBezTo>
                        <a:pt x="85" y="97"/>
                        <a:pt x="85" y="97"/>
                        <a:pt x="85" y="97"/>
                      </a:cubicBezTo>
                      <a:cubicBezTo>
                        <a:pt x="85" y="97"/>
                        <a:pt x="85" y="96"/>
                        <a:pt x="84" y="95"/>
                      </a:cubicBezTo>
                      <a:cubicBezTo>
                        <a:pt x="83" y="95"/>
                        <a:pt x="83" y="94"/>
                        <a:pt x="82" y="94"/>
                      </a:cubicBezTo>
                      <a:cubicBezTo>
                        <a:pt x="81" y="94"/>
                        <a:pt x="79" y="94"/>
                        <a:pt x="79" y="94"/>
                      </a:cubicBezTo>
                      <a:cubicBezTo>
                        <a:pt x="79" y="94"/>
                        <a:pt x="78" y="92"/>
                        <a:pt x="77" y="92"/>
                      </a:cubicBezTo>
                      <a:cubicBezTo>
                        <a:pt x="77" y="92"/>
                        <a:pt x="73" y="92"/>
                        <a:pt x="73" y="92"/>
                      </a:cubicBezTo>
                      <a:cubicBezTo>
                        <a:pt x="73" y="92"/>
                        <a:pt x="74" y="89"/>
                        <a:pt x="74" y="89"/>
                      </a:cubicBezTo>
                      <a:cubicBezTo>
                        <a:pt x="74" y="88"/>
                        <a:pt x="74" y="85"/>
                        <a:pt x="74" y="85"/>
                      </a:cubicBez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84"/>
                        <a:pt x="73" y="83"/>
                        <a:pt x="74" y="81"/>
                      </a:cubicBezTo>
                      <a:cubicBezTo>
                        <a:pt x="75" y="79"/>
                        <a:pt x="74" y="80"/>
                        <a:pt x="75" y="78"/>
                      </a:cubicBezTo>
                      <a:cubicBezTo>
                        <a:pt x="76" y="75"/>
                        <a:pt x="76" y="74"/>
                        <a:pt x="76" y="74"/>
                      </a:cubicBezTo>
                      <a:cubicBezTo>
                        <a:pt x="74" y="73"/>
                        <a:pt x="74" y="73"/>
                        <a:pt x="74" y="73"/>
                      </a:cubicBezTo>
                      <a:cubicBezTo>
                        <a:pt x="74" y="73"/>
                        <a:pt x="73" y="72"/>
                        <a:pt x="72" y="73"/>
                      </a:cubicBezTo>
                      <a:cubicBezTo>
                        <a:pt x="72" y="75"/>
                        <a:pt x="71" y="75"/>
                        <a:pt x="71" y="75"/>
                      </a:cubicBezTo>
                      <a:cubicBezTo>
                        <a:pt x="69" y="78"/>
                        <a:pt x="69" y="78"/>
                        <a:pt x="69" y="78"/>
                      </a:cubicBezTo>
                      <a:cubicBezTo>
                        <a:pt x="69" y="81"/>
                        <a:pt x="69" y="81"/>
                        <a:pt x="69" y="81"/>
                      </a:cubicBezTo>
                      <a:cubicBezTo>
                        <a:pt x="69" y="81"/>
                        <a:pt x="70" y="82"/>
                        <a:pt x="67" y="82"/>
                      </a:cubicBezTo>
                      <a:cubicBezTo>
                        <a:pt x="65" y="82"/>
                        <a:pt x="63" y="82"/>
                        <a:pt x="63" y="82"/>
                      </a:cubicBezTo>
                      <a:cubicBezTo>
                        <a:pt x="63" y="82"/>
                        <a:pt x="65" y="84"/>
                        <a:pt x="63" y="84"/>
                      </a:cubicBezTo>
                      <a:cubicBezTo>
                        <a:pt x="60" y="84"/>
                        <a:pt x="57" y="84"/>
                        <a:pt x="57" y="84"/>
                      </a:cubicBezTo>
                      <a:cubicBezTo>
                        <a:pt x="55" y="82"/>
                        <a:pt x="55" y="82"/>
                        <a:pt x="55" y="82"/>
                      </a:cubicBezTo>
                      <a:cubicBezTo>
                        <a:pt x="51" y="83"/>
                        <a:pt x="51" y="83"/>
                        <a:pt x="51" y="83"/>
                      </a:cubicBezTo>
                      <a:cubicBezTo>
                        <a:pt x="51" y="83"/>
                        <a:pt x="51" y="82"/>
                        <a:pt x="51" y="80"/>
                      </a:cubicBezTo>
                      <a:cubicBezTo>
                        <a:pt x="51" y="79"/>
                        <a:pt x="50" y="77"/>
                        <a:pt x="51" y="77"/>
                      </a:cubicBezTo>
                      <a:cubicBezTo>
                        <a:pt x="52" y="77"/>
                        <a:pt x="53" y="76"/>
                        <a:pt x="53" y="76"/>
                      </a:cubicBezTo>
                      <a:cubicBezTo>
                        <a:pt x="52" y="73"/>
                        <a:pt x="52" y="73"/>
                        <a:pt x="52" y="73"/>
                      </a:cubicBezTo>
                      <a:cubicBezTo>
                        <a:pt x="52" y="73"/>
                        <a:pt x="52" y="73"/>
                        <a:pt x="52" y="73"/>
                      </a:cubicBezTo>
                      <a:cubicBezTo>
                        <a:pt x="52" y="73"/>
                        <a:pt x="51" y="73"/>
                        <a:pt x="51" y="72"/>
                      </a:cubicBezTo>
                      <a:cubicBezTo>
                        <a:pt x="51" y="71"/>
                        <a:pt x="52" y="69"/>
                        <a:pt x="52" y="69"/>
                      </a:cubicBezTo>
                      <a:cubicBezTo>
                        <a:pt x="53" y="68"/>
                        <a:pt x="53" y="66"/>
                        <a:pt x="53" y="66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2" y="66"/>
                        <a:pt x="50" y="67"/>
                        <a:pt x="50" y="65"/>
                      </a:cubicBezTo>
                      <a:cubicBezTo>
                        <a:pt x="50" y="64"/>
                        <a:pt x="49" y="62"/>
                        <a:pt x="49" y="62"/>
                      </a:cubicBezTo>
                      <a:cubicBezTo>
                        <a:pt x="49" y="62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5" y="62"/>
                      </a:cubicBezTo>
                      <a:cubicBezTo>
                        <a:pt x="45" y="62"/>
                        <a:pt x="42" y="61"/>
                        <a:pt x="42" y="61"/>
                      </a:cubicBezTo>
                      <a:cubicBezTo>
                        <a:pt x="42" y="61"/>
                        <a:pt x="39" y="61"/>
                        <a:pt x="39" y="61"/>
                      </a:cubicBezTo>
                      <a:cubicBezTo>
                        <a:pt x="38" y="61"/>
                        <a:pt x="37" y="63"/>
                        <a:pt x="37" y="63"/>
                      </a:cubicBezTo>
                      <a:cubicBezTo>
                        <a:pt x="35" y="60"/>
                        <a:pt x="35" y="60"/>
                        <a:pt x="35" y="60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6" y="57"/>
                        <a:pt x="34" y="55"/>
                        <a:pt x="34" y="54"/>
                      </a:cubicBezTo>
                      <a:cubicBezTo>
                        <a:pt x="34" y="54"/>
                        <a:pt x="33" y="52"/>
                        <a:pt x="33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1"/>
                        <a:pt x="28" y="51"/>
                        <a:pt x="27" y="51"/>
                      </a:cubicBezTo>
                      <a:cubicBezTo>
                        <a:pt x="26" y="51"/>
                        <a:pt x="26" y="51"/>
                        <a:pt x="25" y="51"/>
                      </a:cubicBezTo>
                      <a:cubicBezTo>
                        <a:pt x="25" y="51"/>
                        <a:pt x="23" y="49"/>
                        <a:pt x="23" y="49"/>
                      </a:cubicBezTo>
                      <a:cubicBezTo>
                        <a:pt x="23" y="48"/>
                        <a:pt x="23" y="47"/>
                        <a:pt x="23" y="46"/>
                      </a:cubicBezTo>
                      <a:cubicBezTo>
                        <a:pt x="22" y="45"/>
                        <a:pt x="21" y="43"/>
                        <a:pt x="21" y="42"/>
                      </a:cubicBezTo>
                      <a:cubicBezTo>
                        <a:pt x="21" y="42"/>
                        <a:pt x="22" y="40"/>
                        <a:pt x="22" y="40"/>
                      </a:cubicBezTo>
                      <a:cubicBezTo>
                        <a:pt x="21" y="39"/>
                        <a:pt x="19" y="37"/>
                        <a:pt x="19" y="37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8" y="35"/>
                        <a:pt x="15" y="37"/>
                        <a:pt x="14" y="37"/>
                      </a:cubicBezTo>
                      <a:cubicBezTo>
                        <a:pt x="13" y="37"/>
                        <a:pt x="11" y="36"/>
                        <a:pt x="11" y="37"/>
                      </a:cubicBezTo>
                      <a:cubicBezTo>
                        <a:pt x="11" y="37"/>
                        <a:pt x="12" y="39"/>
                        <a:pt x="11" y="39"/>
                      </a:cubicBezTo>
                      <a:cubicBezTo>
                        <a:pt x="10" y="39"/>
                        <a:pt x="8" y="39"/>
                        <a:pt x="7" y="38"/>
                      </a:cubicBezTo>
                      <a:cubicBezTo>
                        <a:pt x="6" y="37"/>
                        <a:pt x="6" y="36"/>
                        <a:pt x="6" y="35"/>
                      </a:cubicBezTo>
                      <a:cubicBezTo>
                        <a:pt x="5" y="35"/>
                        <a:pt x="5" y="33"/>
                        <a:pt x="4" y="33"/>
                      </a:cubicBezTo>
                      <a:cubicBezTo>
                        <a:pt x="3" y="33"/>
                        <a:pt x="2" y="33"/>
                        <a:pt x="2" y="32"/>
                      </a:cubicBezTo>
                      <a:cubicBezTo>
                        <a:pt x="2" y="32"/>
                        <a:pt x="2" y="29"/>
                        <a:pt x="2" y="29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4"/>
                        <a:pt x="1" y="24"/>
                      </a:cubicBezTo>
                      <a:cubicBezTo>
                        <a:pt x="1" y="23"/>
                        <a:pt x="0" y="22"/>
                        <a:pt x="0" y="22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23902A1A-1F7E-4815-BC5E-E424C2698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7582" y="2730092"/>
                  <a:ext cx="547516" cy="294055"/>
                </a:xfrm>
                <a:custGeom>
                  <a:avLst/>
                  <a:gdLst>
                    <a:gd name="T0" fmla="*/ 56 w 240"/>
                    <a:gd name="T1" fmla="*/ 20 h 133"/>
                    <a:gd name="T2" fmla="*/ 62 w 240"/>
                    <a:gd name="T3" fmla="*/ 12 h 133"/>
                    <a:gd name="T4" fmla="*/ 73 w 240"/>
                    <a:gd name="T5" fmla="*/ 5 h 133"/>
                    <a:gd name="T6" fmla="*/ 85 w 240"/>
                    <a:gd name="T7" fmla="*/ 3 h 133"/>
                    <a:gd name="T8" fmla="*/ 87 w 240"/>
                    <a:gd name="T9" fmla="*/ 11 h 133"/>
                    <a:gd name="T10" fmla="*/ 93 w 240"/>
                    <a:gd name="T11" fmla="*/ 10 h 133"/>
                    <a:gd name="T12" fmla="*/ 99 w 240"/>
                    <a:gd name="T13" fmla="*/ 6 h 133"/>
                    <a:gd name="T14" fmla="*/ 103 w 240"/>
                    <a:gd name="T15" fmla="*/ 3 h 133"/>
                    <a:gd name="T16" fmla="*/ 110 w 240"/>
                    <a:gd name="T17" fmla="*/ 10 h 133"/>
                    <a:gd name="T18" fmla="*/ 118 w 240"/>
                    <a:gd name="T19" fmla="*/ 12 h 133"/>
                    <a:gd name="T20" fmla="*/ 126 w 240"/>
                    <a:gd name="T21" fmla="*/ 15 h 133"/>
                    <a:gd name="T22" fmla="*/ 133 w 240"/>
                    <a:gd name="T23" fmla="*/ 17 h 133"/>
                    <a:gd name="T24" fmla="*/ 142 w 240"/>
                    <a:gd name="T25" fmla="*/ 18 h 133"/>
                    <a:gd name="T26" fmla="*/ 146 w 240"/>
                    <a:gd name="T27" fmla="*/ 25 h 133"/>
                    <a:gd name="T28" fmla="*/ 146 w 240"/>
                    <a:gd name="T29" fmla="*/ 31 h 133"/>
                    <a:gd name="T30" fmla="*/ 154 w 240"/>
                    <a:gd name="T31" fmla="*/ 38 h 133"/>
                    <a:gd name="T32" fmla="*/ 164 w 240"/>
                    <a:gd name="T33" fmla="*/ 44 h 133"/>
                    <a:gd name="T34" fmla="*/ 169 w 240"/>
                    <a:gd name="T35" fmla="*/ 31 h 133"/>
                    <a:gd name="T36" fmla="*/ 176 w 240"/>
                    <a:gd name="T37" fmla="*/ 28 h 133"/>
                    <a:gd name="T38" fmla="*/ 194 w 240"/>
                    <a:gd name="T39" fmla="*/ 29 h 133"/>
                    <a:gd name="T40" fmla="*/ 193 w 240"/>
                    <a:gd name="T41" fmla="*/ 39 h 133"/>
                    <a:gd name="T42" fmla="*/ 203 w 240"/>
                    <a:gd name="T43" fmla="*/ 46 h 133"/>
                    <a:gd name="T44" fmla="*/ 213 w 240"/>
                    <a:gd name="T45" fmla="*/ 45 h 133"/>
                    <a:gd name="T46" fmla="*/ 228 w 240"/>
                    <a:gd name="T47" fmla="*/ 54 h 133"/>
                    <a:gd name="T48" fmla="*/ 237 w 240"/>
                    <a:gd name="T49" fmla="*/ 60 h 133"/>
                    <a:gd name="T50" fmla="*/ 236 w 240"/>
                    <a:gd name="T51" fmla="*/ 68 h 133"/>
                    <a:gd name="T52" fmla="*/ 229 w 240"/>
                    <a:gd name="T53" fmla="*/ 70 h 133"/>
                    <a:gd name="T54" fmla="*/ 223 w 240"/>
                    <a:gd name="T55" fmla="*/ 78 h 133"/>
                    <a:gd name="T56" fmla="*/ 216 w 240"/>
                    <a:gd name="T57" fmla="*/ 85 h 133"/>
                    <a:gd name="T58" fmla="*/ 215 w 240"/>
                    <a:gd name="T59" fmla="*/ 97 h 133"/>
                    <a:gd name="T60" fmla="*/ 208 w 240"/>
                    <a:gd name="T61" fmla="*/ 104 h 133"/>
                    <a:gd name="T62" fmla="*/ 203 w 240"/>
                    <a:gd name="T63" fmla="*/ 109 h 133"/>
                    <a:gd name="T64" fmla="*/ 198 w 240"/>
                    <a:gd name="T65" fmla="*/ 111 h 133"/>
                    <a:gd name="T66" fmla="*/ 193 w 240"/>
                    <a:gd name="T67" fmla="*/ 111 h 133"/>
                    <a:gd name="T68" fmla="*/ 189 w 240"/>
                    <a:gd name="T69" fmla="*/ 110 h 133"/>
                    <a:gd name="T70" fmla="*/ 184 w 240"/>
                    <a:gd name="T71" fmla="*/ 111 h 133"/>
                    <a:gd name="T72" fmla="*/ 181 w 240"/>
                    <a:gd name="T73" fmla="*/ 115 h 133"/>
                    <a:gd name="T74" fmla="*/ 179 w 240"/>
                    <a:gd name="T75" fmla="*/ 121 h 133"/>
                    <a:gd name="T76" fmla="*/ 177 w 240"/>
                    <a:gd name="T77" fmla="*/ 123 h 133"/>
                    <a:gd name="T78" fmla="*/ 163 w 240"/>
                    <a:gd name="T79" fmla="*/ 115 h 133"/>
                    <a:gd name="T80" fmla="*/ 147 w 240"/>
                    <a:gd name="T81" fmla="*/ 118 h 133"/>
                    <a:gd name="T82" fmla="*/ 134 w 240"/>
                    <a:gd name="T83" fmla="*/ 112 h 133"/>
                    <a:gd name="T84" fmla="*/ 119 w 240"/>
                    <a:gd name="T85" fmla="*/ 110 h 133"/>
                    <a:gd name="T86" fmla="*/ 106 w 240"/>
                    <a:gd name="T87" fmla="*/ 108 h 133"/>
                    <a:gd name="T88" fmla="*/ 104 w 240"/>
                    <a:gd name="T89" fmla="*/ 121 h 133"/>
                    <a:gd name="T90" fmla="*/ 97 w 240"/>
                    <a:gd name="T91" fmla="*/ 131 h 133"/>
                    <a:gd name="T92" fmla="*/ 86 w 240"/>
                    <a:gd name="T93" fmla="*/ 131 h 133"/>
                    <a:gd name="T94" fmla="*/ 74 w 240"/>
                    <a:gd name="T95" fmla="*/ 131 h 133"/>
                    <a:gd name="T96" fmla="*/ 63 w 240"/>
                    <a:gd name="T97" fmla="*/ 122 h 133"/>
                    <a:gd name="T98" fmla="*/ 55 w 240"/>
                    <a:gd name="T99" fmla="*/ 114 h 133"/>
                    <a:gd name="T100" fmla="*/ 45 w 240"/>
                    <a:gd name="T101" fmla="*/ 107 h 133"/>
                    <a:gd name="T102" fmla="*/ 39 w 240"/>
                    <a:gd name="T103" fmla="*/ 100 h 133"/>
                    <a:gd name="T104" fmla="*/ 24 w 240"/>
                    <a:gd name="T105" fmla="*/ 93 h 133"/>
                    <a:gd name="T106" fmla="*/ 17 w 240"/>
                    <a:gd name="T107" fmla="*/ 79 h 133"/>
                    <a:gd name="T108" fmla="*/ 16 w 240"/>
                    <a:gd name="T109" fmla="*/ 66 h 133"/>
                    <a:gd name="T110" fmla="*/ 4 w 240"/>
                    <a:gd name="T111" fmla="*/ 55 h 133"/>
                    <a:gd name="T112" fmla="*/ 5 w 240"/>
                    <a:gd name="T113" fmla="*/ 44 h 133"/>
                    <a:gd name="T114" fmla="*/ 10 w 240"/>
                    <a:gd name="T115" fmla="*/ 45 h 133"/>
                    <a:gd name="T116" fmla="*/ 23 w 240"/>
                    <a:gd name="T117" fmla="*/ 38 h 133"/>
                    <a:gd name="T118" fmla="*/ 35 w 240"/>
                    <a:gd name="T119" fmla="*/ 3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40" h="133">
                      <a:moveTo>
                        <a:pt x="43" y="27"/>
                      </a:moveTo>
                      <a:cubicBezTo>
                        <a:pt x="44" y="27"/>
                        <a:pt x="50" y="22"/>
                        <a:pt x="50" y="22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0" y="14"/>
                        <a:pt x="59" y="12"/>
                        <a:pt x="62" y="12"/>
                      </a:cubicBezTo>
                      <a:cubicBezTo>
                        <a:pt x="65" y="12"/>
                        <a:pt x="74" y="10"/>
                        <a:pt x="74" y="10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5"/>
                        <a:pt x="73" y="1"/>
                        <a:pt x="73" y="1"/>
                      </a:cubicBezTo>
                      <a:cubicBezTo>
                        <a:pt x="74" y="0"/>
                        <a:pt x="78" y="0"/>
                        <a:pt x="80" y="0"/>
                      </a:cubicBezTo>
                      <a:cubicBezTo>
                        <a:pt x="82" y="1"/>
                        <a:pt x="84" y="2"/>
                        <a:pt x="85" y="3"/>
                      </a:cubicBezTo>
                      <a:cubicBezTo>
                        <a:pt x="85" y="4"/>
                        <a:pt x="85" y="3"/>
                        <a:pt x="85" y="5"/>
                      </a:cubicBezTo>
                      <a:cubicBezTo>
                        <a:pt x="85" y="7"/>
                        <a:pt x="85" y="9"/>
                        <a:pt x="85" y="9"/>
                      </a:cubicBezTo>
                      <a:cubicBezTo>
                        <a:pt x="85" y="9"/>
                        <a:pt x="86" y="10"/>
                        <a:pt x="87" y="11"/>
                      </a:cubicBezTo>
                      <a:cubicBezTo>
                        <a:pt x="89" y="11"/>
                        <a:pt x="91" y="13"/>
                        <a:pt x="91" y="12"/>
                      </a:cubicBezTo>
                      <a:cubicBezTo>
                        <a:pt x="91" y="12"/>
                        <a:pt x="92" y="11"/>
                        <a:pt x="93" y="10"/>
                      </a:cubicBezTo>
                      <a:cubicBezTo>
                        <a:pt x="93" y="10"/>
                        <a:pt x="93" y="10"/>
                        <a:pt x="93" y="10"/>
                      </a:cubicBezTo>
                      <a:cubicBezTo>
                        <a:pt x="93" y="12"/>
                        <a:pt x="94" y="11"/>
                        <a:pt x="95" y="11"/>
                      </a:cubicBezTo>
                      <a:cubicBezTo>
                        <a:pt x="96" y="11"/>
                        <a:pt x="100" y="9"/>
                        <a:pt x="100" y="9"/>
                      </a:cubicBezTo>
                      <a:cubicBezTo>
                        <a:pt x="100" y="9"/>
                        <a:pt x="99" y="6"/>
                        <a:pt x="99" y="6"/>
                      </a:cubicBezTo>
                      <a:cubicBezTo>
                        <a:pt x="99" y="5"/>
                        <a:pt x="99" y="4"/>
                        <a:pt x="99" y="3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1" y="2"/>
                        <a:pt x="103" y="3"/>
                        <a:pt x="103" y="3"/>
                      </a:cubicBezTo>
                      <a:cubicBezTo>
                        <a:pt x="103" y="3"/>
                        <a:pt x="105" y="4"/>
                        <a:pt x="106" y="4"/>
                      </a:cubicBezTo>
                      <a:cubicBezTo>
                        <a:pt x="108" y="4"/>
                        <a:pt x="107" y="6"/>
                        <a:pt x="107" y="6"/>
                      </a:cubicBezTo>
                      <a:cubicBezTo>
                        <a:pt x="107" y="6"/>
                        <a:pt x="108" y="9"/>
                        <a:pt x="110" y="10"/>
                      </a:cubicBezTo>
                      <a:cubicBezTo>
                        <a:pt x="112" y="11"/>
                        <a:pt x="112" y="12"/>
                        <a:pt x="112" y="13"/>
                      </a:cubicBezTo>
                      <a:cubicBezTo>
                        <a:pt x="113" y="13"/>
                        <a:pt x="115" y="13"/>
                        <a:pt x="115" y="13"/>
                      </a:cubicBez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12"/>
                        <a:pt x="120" y="13"/>
                        <a:pt x="121" y="15"/>
                      </a:cubicBezTo>
                      <a:cubicBezTo>
                        <a:pt x="121" y="16"/>
                        <a:pt x="124" y="16"/>
                        <a:pt x="125" y="15"/>
                      </a:cubicBezTo>
                      <a:cubicBezTo>
                        <a:pt x="126" y="15"/>
                        <a:pt x="126" y="15"/>
                        <a:pt x="126" y="15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7" y="16"/>
                        <a:pt x="129" y="20"/>
                        <a:pt x="132" y="17"/>
                      </a:cubicBezTo>
                      <a:cubicBezTo>
                        <a:pt x="135" y="14"/>
                        <a:pt x="133" y="17"/>
                        <a:pt x="133" y="17"/>
                      </a:cubicBezTo>
                      <a:cubicBezTo>
                        <a:pt x="133" y="17"/>
                        <a:pt x="135" y="20"/>
                        <a:pt x="136" y="20"/>
                      </a:cubicBezTo>
                      <a:cubicBezTo>
                        <a:pt x="138" y="20"/>
                        <a:pt x="138" y="20"/>
                        <a:pt x="138" y="20"/>
                      </a:cubicBezTo>
                      <a:cubicBezTo>
                        <a:pt x="142" y="18"/>
                        <a:pt x="142" y="18"/>
                        <a:pt x="142" y="18"/>
                      </a:cubicBezTo>
                      <a:cubicBezTo>
                        <a:pt x="145" y="17"/>
                        <a:pt x="145" y="17"/>
                        <a:pt x="145" y="17"/>
                      </a:cubicBezTo>
                      <a:cubicBezTo>
                        <a:pt x="145" y="17"/>
                        <a:pt x="148" y="17"/>
                        <a:pt x="147" y="22"/>
                      </a:cubicBezTo>
                      <a:cubicBezTo>
                        <a:pt x="147" y="26"/>
                        <a:pt x="146" y="25"/>
                        <a:pt x="146" y="25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44" y="31"/>
                        <a:pt x="145" y="31"/>
                        <a:pt x="146" y="31"/>
                      </a:cubicBezTo>
                      <a:cubicBezTo>
                        <a:pt x="147" y="31"/>
                        <a:pt x="148" y="35"/>
                        <a:pt x="14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1" y="36"/>
                        <a:pt x="152" y="37"/>
                        <a:pt x="154" y="38"/>
                      </a:cubicBezTo>
                      <a:cubicBezTo>
                        <a:pt x="155" y="39"/>
                        <a:pt x="156" y="41"/>
                        <a:pt x="156" y="41"/>
                      </a:cubicBezTo>
                      <a:cubicBezTo>
                        <a:pt x="156" y="41"/>
                        <a:pt x="157" y="45"/>
                        <a:pt x="158" y="46"/>
                      </a:cubicBezTo>
                      <a:cubicBezTo>
                        <a:pt x="158" y="48"/>
                        <a:pt x="164" y="44"/>
                        <a:pt x="164" y="44"/>
                      </a:cubicBezTo>
                      <a:cubicBezTo>
                        <a:pt x="165" y="39"/>
                        <a:pt x="165" y="39"/>
                        <a:pt x="165" y="39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69" y="31"/>
                        <a:pt x="169" y="31"/>
                        <a:pt x="169" y="31"/>
                      </a:cubicBezTo>
                      <a:cubicBezTo>
                        <a:pt x="167" y="27"/>
                        <a:pt x="167" y="27"/>
                        <a:pt x="167" y="27"/>
                      </a:cubicBezTo>
                      <a:cubicBezTo>
                        <a:pt x="167" y="27"/>
                        <a:pt x="171" y="28"/>
                        <a:pt x="172" y="27"/>
                      </a:cubicBezTo>
                      <a:cubicBezTo>
                        <a:pt x="173" y="27"/>
                        <a:pt x="176" y="28"/>
                        <a:pt x="176" y="28"/>
                      </a:cubicBezTo>
                      <a:cubicBezTo>
                        <a:pt x="187" y="33"/>
                        <a:pt x="187" y="33"/>
                        <a:pt x="187" y="33"/>
                      </a:cubicBezTo>
                      <a:cubicBezTo>
                        <a:pt x="187" y="33"/>
                        <a:pt x="190" y="32"/>
                        <a:pt x="192" y="32"/>
                      </a:cubicBezTo>
                      <a:cubicBezTo>
                        <a:pt x="194" y="31"/>
                        <a:pt x="194" y="29"/>
                        <a:pt x="194" y="29"/>
                      </a:cubicBezTo>
                      <a:cubicBezTo>
                        <a:pt x="194" y="29"/>
                        <a:pt x="195" y="30"/>
                        <a:pt x="197" y="32"/>
                      </a:cubicBezTo>
                      <a:cubicBezTo>
                        <a:pt x="198" y="35"/>
                        <a:pt x="196" y="34"/>
                        <a:pt x="196" y="35"/>
                      </a:cubicBezTo>
                      <a:cubicBezTo>
                        <a:pt x="195" y="36"/>
                        <a:pt x="193" y="39"/>
                        <a:pt x="193" y="39"/>
                      </a:cubicBezTo>
                      <a:cubicBezTo>
                        <a:pt x="193" y="39"/>
                        <a:pt x="194" y="41"/>
                        <a:pt x="196" y="41"/>
                      </a:cubicBezTo>
                      <a:cubicBezTo>
                        <a:pt x="197" y="41"/>
                        <a:pt x="196" y="42"/>
                        <a:pt x="198" y="44"/>
                      </a:cubicBezTo>
                      <a:cubicBezTo>
                        <a:pt x="199" y="45"/>
                        <a:pt x="203" y="46"/>
                        <a:pt x="203" y="46"/>
                      </a:cubicBezTo>
                      <a:cubicBezTo>
                        <a:pt x="206" y="46"/>
                        <a:pt x="206" y="46"/>
                        <a:pt x="206" y="46"/>
                      </a:cubicBezTo>
                      <a:cubicBezTo>
                        <a:pt x="209" y="43"/>
                        <a:pt x="209" y="43"/>
                        <a:pt x="209" y="43"/>
                      </a:cubicBezTo>
                      <a:cubicBezTo>
                        <a:pt x="209" y="43"/>
                        <a:pt x="212" y="44"/>
                        <a:pt x="213" y="45"/>
                      </a:cubicBezTo>
                      <a:cubicBezTo>
                        <a:pt x="214" y="46"/>
                        <a:pt x="219" y="48"/>
                        <a:pt x="219" y="48"/>
                      </a:cubicBezTo>
                      <a:cubicBezTo>
                        <a:pt x="227" y="46"/>
                        <a:pt x="227" y="46"/>
                        <a:pt x="227" y="46"/>
                      </a:cubicBezTo>
                      <a:cubicBezTo>
                        <a:pt x="228" y="54"/>
                        <a:pt x="228" y="54"/>
                        <a:pt x="228" y="54"/>
                      </a:cubicBezTo>
                      <a:cubicBezTo>
                        <a:pt x="228" y="54"/>
                        <a:pt x="230" y="54"/>
                        <a:pt x="232" y="57"/>
                      </a:cubicBezTo>
                      <a:cubicBezTo>
                        <a:pt x="234" y="59"/>
                        <a:pt x="233" y="57"/>
                        <a:pt x="233" y="57"/>
                      </a:cubicBezTo>
                      <a:cubicBezTo>
                        <a:pt x="233" y="57"/>
                        <a:pt x="237" y="59"/>
                        <a:pt x="237" y="60"/>
                      </a:cubicBezTo>
                      <a:cubicBezTo>
                        <a:pt x="237" y="62"/>
                        <a:pt x="238" y="64"/>
                        <a:pt x="238" y="64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39" y="68"/>
                        <a:pt x="237" y="68"/>
                        <a:pt x="236" y="68"/>
                      </a:cubicBezTo>
                      <a:cubicBezTo>
                        <a:pt x="236" y="68"/>
                        <a:pt x="235" y="69"/>
                        <a:pt x="234" y="69"/>
                      </a:cubicBezTo>
                      <a:cubicBezTo>
                        <a:pt x="233" y="69"/>
                        <a:pt x="232" y="69"/>
                        <a:pt x="232" y="69"/>
                      </a:cubicBezTo>
                      <a:cubicBezTo>
                        <a:pt x="229" y="70"/>
                        <a:pt x="229" y="70"/>
                        <a:pt x="229" y="70"/>
                      </a:cubicBezTo>
                      <a:cubicBezTo>
                        <a:pt x="227" y="72"/>
                        <a:pt x="227" y="72"/>
                        <a:pt x="227" y="72"/>
                      </a:cubicBezTo>
                      <a:cubicBezTo>
                        <a:pt x="225" y="74"/>
                        <a:pt x="225" y="74"/>
                        <a:pt x="225" y="74"/>
                      </a:cubicBezTo>
                      <a:cubicBezTo>
                        <a:pt x="223" y="78"/>
                        <a:pt x="223" y="78"/>
                        <a:pt x="223" y="78"/>
                      </a:cubicBezTo>
                      <a:cubicBezTo>
                        <a:pt x="223" y="80"/>
                        <a:pt x="223" y="80"/>
                        <a:pt x="223" y="80"/>
                      </a:cubicBezTo>
                      <a:cubicBezTo>
                        <a:pt x="220" y="83"/>
                        <a:pt x="220" y="83"/>
                        <a:pt x="220" y="83"/>
                      </a:cubicBezTo>
                      <a:cubicBezTo>
                        <a:pt x="220" y="83"/>
                        <a:pt x="217" y="85"/>
                        <a:pt x="216" y="85"/>
                      </a:cubicBezTo>
                      <a:cubicBezTo>
                        <a:pt x="215" y="85"/>
                        <a:pt x="215" y="89"/>
                        <a:pt x="215" y="89"/>
                      </a:cubicBezTo>
                      <a:cubicBezTo>
                        <a:pt x="216" y="92"/>
                        <a:pt x="216" y="92"/>
                        <a:pt x="216" y="92"/>
                      </a:cubicBezTo>
                      <a:cubicBezTo>
                        <a:pt x="215" y="97"/>
                        <a:pt x="215" y="97"/>
                        <a:pt x="215" y="97"/>
                      </a:cubicBezTo>
                      <a:cubicBezTo>
                        <a:pt x="210" y="99"/>
                        <a:pt x="210" y="99"/>
                        <a:pt x="210" y="99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08" y="104"/>
                        <a:pt x="208" y="104"/>
                        <a:pt x="208" y="104"/>
                      </a:cubicBezTo>
                      <a:cubicBezTo>
                        <a:pt x="208" y="104"/>
                        <a:pt x="206" y="105"/>
                        <a:pt x="206" y="105"/>
                      </a:cubicBezTo>
                      <a:cubicBezTo>
                        <a:pt x="205" y="104"/>
                        <a:pt x="205" y="107"/>
                        <a:pt x="205" y="107"/>
                      </a:cubicBezTo>
                      <a:cubicBezTo>
                        <a:pt x="203" y="109"/>
                        <a:pt x="203" y="109"/>
                        <a:pt x="203" y="109"/>
                      </a:cubicBezTo>
                      <a:cubicBezTo>
                        <a:pt x="202" y="109"/>
                        <a:pt x="202" y="109"/>
                        <a:pt x="202" y="109"/>
                      </a:cubicBezTo>
                      <a:cubicBezTo>
                        <a:pt x="200" y="110"/>
                        <a:pt x="200" y="110"/>
                        <a:pt x="200" y="110"/>
                      </a:cubicBezTo>
                      <a:cubicBezTo>
                        <a:pt x="200" y="110"/>
                        <a:pt x="199" y="111"/>
                        <a:pt x="198" y="111"/>
                      </a:cubicBezTo>
                      <a:cubicBezTo>
                        <a:pt x="198" y="112"/>
                        <a:pt x="197" y="111"/>
                        <a:pt x="197" y="111"/>
                      </a:cubicBezTo>
                      <a:cubicBezTo>
                        <a:pt x="197" y="111"/>
                        <a:pt x="195" y="110"/>
                        <a:pt x="194" y="110"/>
                      </a:cubicBezTo>
                      <a:cubicBezTo>
                        <a:pt x="194" y="110"/>
                        <a:pt x="194" y="111"/>
                        <a:pt x="193" y="111"/>
                      </a:cubicBezTo>
                      <a:cubicBezTo>
                        <a:pt x="193" y="111"/>
                        <a:pt x="193" y="111"/>
                        <a:pt x="192" y="112"/>
                      </a:cubicBezTo>
                      <a:cubicBezTo>
                        <a:pt x="192" y="112"/>
                        <a:pt x="191" y="111"/>
                        <a:pt x="190" y="111"/>
                      </a:cubicBezTo>
                      <a:cubicBezTo>
                        <a:pt x="189" y="111"/>
                        <a:pt x="189" y="110"/>
                        <a:pt x="189" y="110"/>
                      </a:cubicBezTo>
                      <a:cubicBezTo>
                        <a:pt x="188" y="110"/>
                        <a:pt x="187" y="110"/>
                        <a:pt x="187" y="110"/>
                      </a:cubicBezTo>
                      <a:cubicBezTo>
                        <a:pt x="186" y="110"/>
                        <a:pt x="185" y="110"/>
                        <a:pt x="185" y="110"/>
                      </a:cubicBezTo>
                      <a:cubicBezTo>
                        <a:pt x="185" y="110"/>
                        <a:pt x="184" y="111"/>
                        <a:pt x="184" y="111"/>
                      </a:cubicBezTo>
                      <a:cubicBezTo>
                        <a:pt x="182" y="112"/>
                        <a:pt x="182" y="112"/>
                        <a:pt x="182" y="112"/>
                      </a:cubicBezTo>
                      <a:cubicBezTo>
                        <a:pt x="182" y="112"/>
                        <a:pt x="182" y="113"/>
                        <a:pt x="182" y="114"/>
                      </a:cubicBezTo>
                      <a:cubicBezTo>
                        <a:pt x="182" y="114"/>
                        <a:pt x="182" y="115"/>
                        <a:pt x="181" y="115"/>
                      </a:cubicBezTo>
                      <a:cubicBezTo>
                        <a:pt x="181" y="115"/>
                        <a:pt x="180" y="117"/>
                        <a:pt x="180" y="117"/>
                      </a:cubicBezTo>
                      <a:cubicBezTo>
                        <a:pt x="180" y="117"/>
                        <a:pt x="180" y="120"/>
                        <a:pt x="179" y="120"/>
                      </a:cubicBezTo>
                      <a:cubicBezTo>
                        <a:pt x="179" y="120"/>
                        <a:pt x="179" y="121"/>
                        <a:pt x="179" y="121"/>
                      </a:cubicBezTo>
                      <a:cubicBezTo>
                        <a:pt x="179" y="123"/>
                        <a:pt x="179" y="123"/>
                        <a:pt x="179" y="123"/>
                      </a:cubicBezTo>
                      <a:cubicBezTo>
                        <a:pt x="179" y="124"/>
                        <a:pt x="179" y="124"/>
                        <a:pt x="179" y="124"/>
                      </a:cubicBezTo>
                      <a:cubicBezTo>
                        <a:pt x="177" y="123"/>
                        <a:pt x="177" y="123"/>
                        <a:pt x="177" y="123"/>
                      </a:cubicBezTo>
                      <a:cubicBezTo>
                        <a:pt x="175" y="117"/>
                        <a:pt x="175" y="117"/>
                        <a:pt x="175" y="117"/>
                      </a:cubicBezTo>
                      <a:cubicBezTo>
                        <a:pt x="175" y="117"/>
                        <a:pt x="172" y="118"/>
                        <a:pt x="169" y="118"/>
                      </a:cubicBezTo>
                      <a:cubicBezTo>
                        <a:pt x="166" y="117"/>
                        <a:pt x="164" y="115"/>
                        <a:pt x="163" y="115"/>
                      </a:cubicBezTo>
                      <a:cubicBezTo>
                        <a:pt x="163" y="114"/>
                        <a:pt x="159" y="115"/>
                        <a:pt x="159" y="115"/>
                      </a:cubicBezTo>
                      <a:cubicBezTo>
                        <a:pt x="158" y="119"/>
                        <a:pt x="158" y="119"/>
                        <a:pt x="158" y="119"/>
                      </a:cubicBezTo>
                      <a:cubicBezTo>
                        <a:pt x="147" y="118"/>
                        <a:pt x="147" y="118"/>
                        <a:pt x="147" y="118"/>
                      </a:cubicBezTo>
                      <a:cubicBezTo>
                        <a:pt x="143" y="116"/>
                        <a:pt x="143" y="116"/>
                        <a:pt x="143" y="116"/>
                      </a:cubicBezTo>
                      <a:cubicBezTo>
                        <a:pt x="136" y="113"/>
                        <a:pt x="136" y="113"/>
                        <a:pt x="136" y="113"/>
                      </a:cubicBezTo>
                      <a:cubicBezTo>
                        <a:pt x="134" y="112"/>
                        <a:pt x="134" y="112"/>
                        <a:pt x="134" y="112"/>
                      </a:cubicBezTo>
                      <a:cubicBezTo>
                        <a:pt x="134" y="112"/>
                        <a:pt x="130" y="112"/>
                        <a:pt x="129" y="112"/>
                      </a:cubicBezTo>
                      <a:cubicBezTo>
                        <a:pt x="128" y="112"/>
                        <a:pt x="124" y="111"/>
                        <a:pt x="124" y="111"/>
                      </a:cubicBezTo>
                      <a:cubicBezTo>
                        <a:pt x="124" y="111"/>
                        <a:pt x="120" y="110"/>
                        <a:pt x="119" y="110"/>
                      </a:cubicBezTo>
                      <a:cubicBezTo>
                        <a:pt x="118" y="110"/>
                        <a:pt x="116" y="110"/>
                        <a:pt x="116" y="110"/>
                      </a:cubicBezTo>
                      <a:cubicBezTo>
                        <a:pt x="111" y="109"/>
                        <a:pt x="111" y="109"/>
                        <a:pt x="111" y="109"/>
                      </a:cubicBezTo>
                      <a:cubicBezTo>
                        <a:pt x="111" y="109"/>
                        <a:pt x="108" y="107"/>
                        <a:pt x="106" y="108"/>
                      </a:cubicBezTo>
                      <a:cubicBezTo>
                        <a:pt x="105" y="108"/>
                        <a:pt x="106" y="111"/>
                        <a:pt x="106" y="111"/>
                      </a:cubicBezTo>
                      <a:cubicBezTo>
                        <a:pt x="106" y="111"/>
                        <a:pt x="105" y="116"/>
                        <a:pt x="106" y="117"/>
                      </a:cubicBezTo>
                      <a:cubicBezTo>
                        <a:pt x="106" y="119"/>
                        <a:pt x="104" y="121"/>
                        <a:pt x="104" y="121"/>
                      </a:cubicBezTo>
                      <a:cubicBezTo>
                        <a:pt x="101" y="122"/>
                        <a:pt x="101" y="122"/>
                        <a:pt x="101" y="122"/>
                      </a:cubicBezTo>
                      <a:cubicBezTo>
                        <a:pt x="101" y="122"/>
                        <a:pt x="99" y="125"/>
                        <a:pt x="98" y="125"/>
                      </a:cubicBezTo>
                      <a:cubicBezTo>
                        <a:pt x="97" y="125"/>
                        <a:pt x="97" y="131"/>
                        <a:pt x="97" y="131"/>
                      </a:cubicBezTo>
                      <a:cubicBezTo>
                        <a:pt x="93" y="132"/>
                        <a:pt x="93" y="132"/>
                        <a:pt x="93" y="132"/>
                      </a:cubicBezTo>
                      <a:cubicBezTo>
                        <a:pt x="89" y="129"/>
                        <a:pt x="89" y="129"/>
                        <a:pt x="89" y="129"/>
                      </a:cubicBezTo>
                      <a:cubicBezTo>
                        <a:pt x="86" y="131"/>
                        <a:pt x="86" y="131"/>
                        <a:pt x="86" y="131"/>
                      </a:cubicBezTo>
                      <a:cubicBezTo>
                        <a:pt x="85" y="133"/>
                        <a:pt x="85" y="133"/>
                        <a:pt x="85" y="133"/>
                      </a:cubicBezTo>
                      <a:cubicBezTo>
                        <a:pt x="85" y="133"/>
                        <a:pt x="80" y="132"/>
                        <a:pt x="80" y="132"/>
                      </a:cubicBezTo>
                      <a:cubicBezTo>
                        <a:pt x="79" y="132"/>
                        <a:pt x="74" y="131"/>
                        <a:pt x="74" y="131"/>
                      </a:cubicBezTo>
                      <a:cubicBezTo>
                        <a:pt x="74" y="131"/>
                        <a:pt x="71" y="128"/>
                        <a:pt x="70" y="127"/>
                      </a:cubicBezTo>
                      <a:cubicBezTo>
                        <a:pt x="69" y="126"/>
                        <a:pt x="65" y="124"/>
                        <a:pt x="64" y="123"/>
                      </a:cubicBezTo>
                      <a:cubicBezTo>
                        <a:pt x="63" y="123"/>
                        <a:pt x="63" y="122"/>
                        <a:pt x="63" y="122"/>
                      </a:cubicBezTo>
                      <a:cubicBezTo>
                        <a:pt x="61" y="120"/>
                        <a:pt x="62" y="120"/>
                        <a:pt x="60" y="119"/>
                      </a:cubicBezTo>
                      <a:cubicBezTo>
                        <a:pt x="58" y="118"/>
                        <a:pt x="56" y="118"/>
                        <a:pt x="56" y="117"/>
                      </a:cubicBezTo>
                      <a:cubicBezTo>
                        <a:pt x="56" y="116"/>
                        <a:pt x="57" y="114"/>
                        <a:pt x="55" y="114"/>
                      </a:cubicBezTo>
                      <a:cubicBezTo>
                        <a:pt x="52" y="115"/>
                        <a:pt x="51" y="116"/>
                        <a:pt x="50" y="115"/>
                      </a:cubicBezTo>
                      <a:cubicBezTo>
                        <a:pt x="48" y="113"/>
                        <a:pt x="48" y="113"/>
                        <a:pt x="47" y="111"/>
                      </a:cubicBezTo>
                      <a:cubicBezTo>
                        <a:pt x="47" y="109"/>
                        <a:pt x="47" y="107"/>
                        <a:pt x="45" y="107"/>
                      </a:cubicBezTo>
                      <a:cubicBezTo>
                        <a:pt x="43" y="107"/>
                        <a:pt x="42" y="106"/>
                        <a:pt x="42" y="106"/>
                      </a:cubicBezTo>
                      <a:cubicBezTo>
                        <a:pt x="42" y="106"/>
                        <a:pt x="41" y="107"/>
                        <a:pt x="40" y="105"/>
                      </a:cubicBezTo>
                      <a:cubicBezTo>
                        <a:pt x="39" y="102"/>
                        <a:pt x="42" y="104"/>
                        <a:pt x="39" y="100"/>
                      </a:cubicBezTo>
                      <a:cubicBezTo>
                        <a:pt x="35" y="97"/>
                        <a:pt x="36" y="98"/>
                        <a:pt x="34" y="96"/>
                      </a:cubicBezTo>
                      <a:cubicBezTo>
                        <a:pt x="32" y="94"/>
                        <a:pt x="26" y="96"/>
                        <a:pt x="26" y="96"/>
                      </a:cubicBezTo>
                      <a:cubicBezTo>
                        <a:pt x="26" y="96"/>
                        <a:pt x="26" y="95"/>
                        <a:pt x="24" y="93"/>
                      </a:cubicBezTo>
                      <a:cubicBezTo>
                        <a:pt x="22" y="91"/>
                        <a:pt x="23" y="92"/>
                        <a:pt x="21" y="90"/>
                      </a:cubicBezTo>
                      <a:cubicBezTo>
                        <a:pt x="19" y="87"/>
                        <a:pt x="19" y="88"/>
                        <a:pt x="19" y="85"/>
                      </a:cubicBezTo>
                      <a:cubicBezTo>
                        <a:pt x="18" y="82"/>
                        <a:pt x="19" y="81"/>
                        <a:pt x="17" y="79"/>
                      </a:cubicBezTo>
                      <a:cubicBezTo>
                        <a:pt x="15" y="77"/>
                        <a:pt x="14" y="75"/>
                        <a:pt x="14" y="75"/>
                      </a:cubicBezTo>
                      <a:cubicBezTo>
                        <a:pt x="14" y="75"/>
                        <a:pt x="12" y="73"/>
                        <a:pt x="14" y="70"/>
                      </a:cubicBezTo>
                      <a:cubicBezTo>
                        <a:pt x="16" y="68"/>
                        <a:pt x="16" y="68"/>
                        <a:pt x="16" y="66"/>
                      </a:cubicBezTo>
                      <a:cubicBezTo>
                        <a:pt x="16" y="65"/>
                        <a:pt x="17" y="63"/>
                        <a:pt x="14" y="61"/>
                      </a:cubicBezTo>
                      <a:cubicBezTo>
                        <a:pt x="11" y="59"/>
                        <a:pt x="11" y="59"/>
                        <a:pt x="8" y="57"/>
                      </a:cubicBezTo>
                      <a:cubicBezTo>
                        <a:pt x="6" y="56"/>
                        <a:pt x="5" y="56"/>
                        <a:pt x="4" y="55"/>
                      </a:cubicBezTo>
                      <a:cubicBezTo>
                        <a:pt x="3" y="54"/>
                        <a:pt x="1" y="47"/>
                        <a:pt x="1" y="47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6" y="48"/>
                        <a:pt x="6" y="48"/>
                        <a:pt x="6" y="48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4" y="40"/>
                        <a:pt x="14" y="40"/>
                        <a:pt x="17" y="40"/>
                      </a:cubicBezTo>
                      <a:cubicBezTo>
                        <a:pt x="19" y="40"/>
                        <a:pt x="22" y="38"/>
                        <a:pt x="23" y="38"/>
                      </a:cubicBezTo>
                      <a:cubicBezTo>
                        <a:pt x="25" y="38"/>
                        <a:pt x="28" y="39"/>
                        <a:pt x="29" y="39"/>
                      </a:cubicBezTo>
                      <a:cubicBezTo>
                        <a:pt x="31" y="38"/>
                        <a:pt x="32" y="38"/>
                        <a:pt x="32" y="36"/>
                      </a:cubicBezTo>
                      <a:cubicBezTo>
                        <a:pt x="33" y="35"/>
                        <a:pt x="31" y="33"/>
                        <a:pt x="35" y="32"/>
                      </a:cubicBezTo>
                      <a:cubicBezTo>
                        <a:pt x="38" y="30"/>
                        <a:pt x="39" y="30"/>
                        <a:pt x="39" y="30"/>
                      </a:cubicBezTo>
                      <a:lnTo>
                        <a:pt x="43" y="2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B399611C-9D22-4389-A319-CF2742421C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87686" y="3123231"/>
                  <a:ext cx="662956" cy="236523"/>
                </a:xfrm>
                <a:custGeom>
                  <a:avLst/>
                  <a:gdLst>
                    <a:gd name="T0" fmla="*/ 233 w 291"/>
                    <a:gd name="T1" fmla="*/ 67 h 107"/>
                    <a:gd name="T2" fmla="*/ 238 w 291"/>
                    <a:gd name="T3" fmla="*/ 67 h 107"/>
                    <a:gd name="T4" fmla="*/ 239 w 291"/>
                    <a:gd name="T5" fmla="*/ 67 h 107"/>
                    <a:gd name="T6" fmla="*/ 240 w 291"/>
                    <a:gd name="T7" fmla="*/ 67 h 107"/>
                    <a:gd name="T8" fmla="*/ 240 w 291"/>
                    <a:gd name="T9" fmla="*/ 68 h 107"/>
                    <a:gd name="T10" fmla="*/ 241 w 291"/>
                    <a:gd name="T11" fmla="*/ 68 h 107"/>
                    <a:gd name="T12" fmla="*/ 242 w 291"/>
                    <a:gd name="T13" fmla="*/ 67 h 107"/>
                    <a:gd name="T14" fmla="*/ 243 w 291"/>
                    <a:gd name="T15" fmla="*/ 67 h 107"/>
                    <a:gd name="T16" fmla="*/ 244 w 291"/>
                    <a:gd name="T17" fmla="*/ 67 h 107"/>
                    <a:gd name="T18" fmla="*/ 245 w 291"/>
                    <a:gd name="T19" fmla="*/ 67 h 107"/>
                    <a:gd name="T20" fmla="*/ 247 w 291"/>
                    <a:gd name="T21" fmla="*/ 67 h 107"/>
                    <a:gd name="T22" fmla="*/ 248 w 291"/>
                    <a:gd name="T23" fmla="*/ 67 h 107"/>
                    <a:gd name="T24" fmla="*/ 249 w 291"/>
                    <a:gd name="T25" fmla="*/ 66 h 107"/>
                    <a:gd name="T26" fmla="*/ 250 w 291"/>
                    <a:gd name="T27" fmla="*/ 66 h 107"/>
                    <a:gd name="T28" fmla="*/ 250 w 291"/>
                    <a:gd name="T29" fmla="*/ 66 h 107"/>
                    <a:gd name="T30" fmla="*/ 267 w 291"/>
                    <a:gd name="T31" fmla="*/ 71 h 107"/>
                    <a:gd name="T32" fmla="*/ 268 w 291"/>
                    <a:gd name="T33" fmla="*/ 71 h 107"/>
                    <a:gd name="T34" fmla="*/ 268 w 291"/>
                    <a:gd name="T35" fmla="*/ 71 h 107"/>
                    <a:gd name="T36" fmla="*/ 268 w 291"/>
                    <a:gd name="T37" fmla="*/ 71 h 107"/>
                    <a:gd name="T38" fmla="*/ 233 w 291"/>
                    <a:gd name="T39" fmla="*/ 67 h 107"/>
                    <a:gd name="T40" fmla="*/ 269 w 291"/>
                    <a:gd name="T41" fmla="*/ 71 h 107"/>
                    <a:gd name="T42" fmla="*/ 269 w 291"/>
                    <a:gd name="T43" fmla="*/ 71 h 107"/>
                    <a:gd name="T44" fmla="*/ 270 w 291"/>
                    <a:gd name="T45" fmla="*/ 71 h 107"/>
                    <a:gd name="T46" fmla="*/ 270 w 291"/>
                    <a:gd name="T47" fmla="*/ 70 h 107"/>
                    <a:gd name="T48" fmla="*/ 271 w 291"/>
                    <a:gd name="T49" fmla="*/ 70 h 107"/>
                    <a:gd name="T50" fmla="*/ 271 w 291"/>
                    <a:gd name="T51" fmla="*/ 70 h 107"/>
                    <a:gd name="T52" fmla="*/ 271 w 291"/>
                    <a:gd name="T53" fmla="*/ 70 h 107"/>
                    <a:gd name="T54" fmla="*/ 272 w 291"/>
                    <a:gd name="T55" fmla="*/ 69 h 107"/>
                    <a:gd name="T56" fmla="*/ 272 w 291"/>
                    <a:gd name="T57" fmla="*/ 69 h 107"/>
                    <a:gd name="T58" fmla="*/ 273 w 291"/>
                    <a:gd name="T59" fmla="*/ 69 h 107"/>
                    <a:gd name="T60" fmla="*/ 273 w 291"/>
                    <a:gd name="T61" fmla="*/ 69 h 107"/>
                    <a:gd name="T62" fmla="*/ 273 w 291"/>
                    <a:gd name="T63" fmla="*/ 69 h 107"/>
                    <a:gd name="T64" fmla="*/ 273 w 291"/>
                    <a:gd name="T65" fmla="*/ 69 h 107"/>
                    <a:gd name="T66" fmla="*/ 274 w 291"/>
                    <a:gd name="T67" fmla="*/ 69 h 107"/>
                    <a:gd name="T68" fmla="*/ 274 w 291"/>
                    <a:gd name="T69" fmla="*/ 69 h 107"/>
                    <a:gd name="T70" fmla="*/ 274 w 291"/>
                    <a:gd name="T71" fmla="*/ 69 h 107"/>
                    <a:gd name="T72" fmla="*/ 275 w 291"/>
                    <a:gd name="T73" fmla="*/ 69 h 107"/>
                    <a:gd name="T74" fmla="*/ 289 w 291"/>
                    <a:gd name="T75" fmla="*/ 72 h 107"/>
                    <a:gd name="T76" fmla="*/ 272 w 291"/>
                    <a:gd name="T77" fmla="*/ 47 h 107"/>
                    <a:gd name="T78" fmla="*/ 266 w 291"/>
                    <a:gd name="T79" fmla="*/ 27 h 107"/>
                    <a:gd name="T80" fmla="*/ 235 w 291"/>
                    <a:gd name="T81" fmla="*/ 11 h 107"/>
                    <a:gd name="T82" fmla="*/ 197 w 291"/>
                    <a:gd name="T83" fmla="*/ 0 h 107"/>
                    <a:gd name="T84" fmla="*/ 173 w 291"/>
                    <a:gd name="T85" fmla="*/ 17 h 107"/>
                    <a:gd name="T86" fmla="*/ 157 w 291"/>
                    <a:gd name="T87" fmla="*/ 16 h 107"/>
                    <a:gd name="T88" fmla="*/ 111 w 291"/>
                    <a:gd name="T89" fmla="*/ 2 h 107"/>
                    <a:gd name="T90" fmla="*/ 68 w 291"/>
                    <a:gd name="T91" fmla="*/ 11 h 107"/>
                    <a:gd name="T92" fmla="*/ 40 w 291"/>
                    <a:gd name="T93" fmla="*/ 10 h 107"/>
                    <a:gd name="T94" fmla="*/ 1 w 291"/>
                    <a:gd name="T95" fmla="*/ 10 h 107"/>
                    <a:gd name="T96" fmla="*/ 18 w 291"/>
                    <a:gd name="T97" fmla="*/ 27 h 107"/>
                    <a:gd name="T98" fmla="*/ 44 w 291"/>
                    <a:gd name="T99" fmla="*/ 31 h 107"/>
                    <a:gd name="T100" fmla="*/ 70 w 291"/>
                    <a:gd name="T101" fmla="*/ 48 h 107"/>
                    <a:gd name="T102" fmla="*/ 83 w 291"/>
                    <a:gd name="T103" fmla="*/ 100 h 107"/>
                    <a:gd name="T104" fmla="*/ 124 w 291"/>
                    <a:gd name="T105" fmla="*/ 91 h 107"/>
                    <a:gd name="T106" fmla="*/ 153 w 291"/>
                    <a:gd name="T107" fmla="*/ 102 h 107"/>
                    <a:gd name="T108" fmla="*/ 163 w 291"/>
                    <a:gd name="T109" fmla="*/ 98 h 107"/>
                    <a:gd name="T110" fmla="*/ 184 w 291"/>
                    <a:gd name="T111" fmla="*/ 85 h 107"/>
                    <a:gd name="T112" fmla="*/ 193 w 291"/>
                    <a:gd name="T113" fmla="*/ 79 h 107"/>
                    <a:gd name="T114" fmla="*/ 206 w 291"/>
                    <a:gd name="T115" fmla="*/ 76 h 107"/>
                    <a:gd name="T116" fmla="*/ 215 w 291"/>
                    <a:gd name="T117" fmla="*/ 68 h 107"/>
                    <a:gd name="T118" fmla="*/ 230 w 291"/>
                    <a:gd name="T119" fmla="*/ 6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91" h="107">
                      <a:moveTo>
                        <a:pt x="231" y="69"/>
                      </a:moveTo>
                      <a:cubicBezTo>
                        <a:pt x="232" y="69"/>
                        <a:pt x="232" y="69"/>
                        <a:pt x="232" y="69"/>
                      </a:cubicBezTo>
                      <a:cubicBezTo>
                        <a:pt x="231" y="68"/>
                        <a:pt x="231" y="68"/>
                        <a:pt x="231" y="68"/>
                      </a:cubicBezTo>
                      <a:cubicBezTo>
                        <a:pt x="231" y="68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4" y="67"/>
                        <a:pt x="234" y="67"/>
                        <a:pt x="234" y="67"/>
                      </a:cubicBezTo>
                      <a:cubicBezTo>
                        <a:pt x="234" y="67"/>
                        <a:pt x="234" y="67"/>
                        <a:pt x="234" y="67"/>
                      </a:cubicBezTo>
                      <a:cubicBezTo>
                        <a:pt x="235" y="67"/>
                        <a:pt x="237" y="67"/>
                        <a:pt x="238" y="67"/>
                      </a:cubicBezTo>
                      <a:cubicBezTo>
                        <a:pt x="238" y="67"/>
                        <a:pt x="238" y="67"/>
                        <a:pt x="238" y="67"/>
                      </a:cubicBezTo>
                      <a:cubicBezTo>
                        <a:pt x="238" y="67"/>
                        <a:pt x="238" y="67"/>
                        <a:pt x="238" y="67"/>
                      </a:cubicBezTo>
                      <a:cubicBezTo>
                        <a:pt x="238" y="67"/>
                        <a:pt x="238" y="67"/>
                        <a:pt x="238" y="67"/>
                      </a:cubicBezTo>
                      <a:cubicBezTo>
                        <a:pt x="238" y="67"/>
                        <a:pt x="238" y="67"/>
                        <a:pt x="238" y="67"/>
                      </a:cubicBezTo>
                      <a:cubicBezTo>
                        <a:pt x="238" y="67"/>
                        <a:pt x="238" y="67"/>
                        <a:pt x="238" y="67"/>
                      </a:cubicBez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40" y="67"/>
                        <a:pt x="240" y="67"/>
                        <a:pt x="240" y="67"/>
                      </a:cubicBezTo>
                      <a:cubicBezTo>
                        <a:pt x="240" y="67"/>
                        <a:pt x="240" y="67"/>
                        <a:pt x="240" y="67"/>
                      </a:cubicBezTo>
                      <a:cubicBezTo>
                        <a:pt x="240" y="67"/>
                        <a:pt x="240" y="67"/>
                        <a:pt x="240" y="67"/>
                      </a:cubicBezTo>
                      <a:cubicBezTo>
                        <a:pt x="240" y="67"/>
                        <a:pt x="240" y="67"/>
                        <a:pt x="240" y="67"/>
                      </a:cubicBezTo>
                      <a:cubicBezTo>
                        <a:pt x="240" y="67"/>
                        <a:pt x="240" y="67"/>
                        <a:pt x="240" y="67"/>
                      </a:cubicBezTo>
                      <a:cubicBezTo>
                        <a:pt x="240" y="67"/>
                        <a:pt x="240" y="67"/>
                        <a:pt x="240" y="67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2" y="67"/>
                        <a:pt x="242" y="67"/>
                        <a:pt x="242" y="67"/>
                      </a:cubicBezTo>
                      <a:cubicBezTo>
                        <a:pt x="242" y="67"/>
                        <a:pt x="242" y="67"/>
                        <a:pt x="242" y="67"/>
                      </a:cubicBezTo>
                      <a:cubicBezTo>
                        <a:pt x="242" y="67"/>
                        <a:pt x="242" y="67"/>
                        <a:pt x="242" y="67"/>
                      </a:cubicBezTo>
                      <a:cubicBezTo>
                        <a:pt x="242" y="67"/>
                        <a:pt x="242" y="67"/>
                        <a:pt x="242" y="67"/>
                      </a:cubicBezTo>
                      <a:cubicBezTo>
                        <a:pt x="242" y="67"/>
                        <a:pt x="242" y="67"/>
                        <a:pt x="242" y="67"/>
                      </a:cubicBezTo>
                      <a:cubicBezTo>
                        <a:pt x="242" y="67"/>
                        <a:pt x="242" y="67"/>
                        <a:pt x="242" y="67"/>
                      </a:cubicBezTo>
                      <a:cubicBezTo>
                        <a:pt x="243" y="67"/>
                        <a:pt x="243" y="67"/>
                        <a:pt x="243" y="67"/>
                      </a:cubicBezTo>
                      <a:cubicBezTo>
                        <a:pt x="243" y="67"/>
                        <a:pt x="243" y="67"/>
                        <a:pt x="243" y="67"/>
                      </a:cubicBezTo>
                      <a:cubicBezTo>
                        <a:pt x="243" y="67"/>
                        <a:pt x="243" y="67"/>
                        <a:pt x="243" y="67"/>
                      </a:cubicBezTo>
                      <a:cubicBezTo>
                        <a:pt x="243" y="67"/>
                        <a:pt x="243" y="67"/>
                        <a:pt x="243" y="67"/>
                      </a:cubicBezTo>
                      <a:cubicBezTo>
                        <a:pt x="243" y="67"/>
                        <a:pt x="243" y="67"/>
                        <a:pt x="243" y="67"/>
                      </a:cubicBezTo>
                      <a:cubicBezTo>
                        <a:pt x="243" y="67"/>
                        <a:pt x="243" y="67"/>
                        <a:pt x="243" y="67"/>
                      </a:cubicBezTo>
                      <a:cubicBezTo>
                        <a:pt x="244" y="67"/>
                        <a:pt x="244" y="67"/>
                        <a:pt x="244" y="67"/>
                      </a:cubicBezTo>
                      <a:cubicBezTo>
                        <a:pt x="244" y="67"/>
                        <a:pt x="244" y="67"/>
                        <a:pt x="244" y="67"/>
                      </a:cubicBezTo>
                      <a:cubicBezTo>
                        <a:pt x="244" y="67"/>
                        <a:pt x="244" y="67"/>
                        <a:pt x="244" y="67"/>
                      </a:cubicBezTo>
                      <a:cubicBezTo>
                        <a:pt x="244" y="67"/>
                        <a:pt x="244" y="67"/>
                        <a:pt x="244" y="67"/>
                      </a:cubicBezTo>
                      <a:cubicBezTo>
                        <a:pt x="244" y="67"/>
                        <a:pt x="244" y="67"/>
                        <a:pt x="244" y="67"/>
                      </a:cubicBezTo>
                      <a:cubicBezTo>
                        <a:pt x="245" y="67"/>
                        <a:pt x="245" y="67"/>
                        <a:pt x="245" y="67"/>
                      </a:cubicBezTo>
                      <a:cubicBezTo>
                        <a:pt x="245" y="67"/>
                        <a:pt x="245" y="67"/>
                        <a:pt x="245" y="67"/>
                      </a:cubicBezTo>
                      <a:cubicBezTo>
                        <a:pt x="245" y="67"/>
                        <a:pt x="245" y="67"/>
                        <a:pt x="245" y="67"/>
                      </a:cubicBezTo>
                      <a:cubicBezTo>
                        <a:pt x="245" y="67"/>
                        <a:pt x="245" y="67"/>
                        <a:pt x="245" y="67"/>
                      </a:cubicBezTo>
                      <a:cubicBezTo>
                        <a:pt x="245" y="67"/>
                        <a:pt x="245" y="67"/>
                        <a:pt x="245" y="67"/>
                      </a:cubicBezTo>
                      <a:cubicBezTo>
                        <a:pt x="246" y="67"/>
                        <a:pt x="246" y="67"/>
                        <a:pt x="246" y="67"/>
                      </a:cubicBezTo>
                      <a:cubicBezTo>
                        <a:pt x="246" y="67"/>
                        <a:pt x="246" y="67"/>
                        <a:pt x="246" y="67"/>
                      </a:cubicBezTo>
                      <a:cubicBezTo>
                        <a:pt x="246" y="67"/>
                        <a:pt x="246" y="67"/>
                        <a:pt x="246" y="67"/>
                      </a:cubicBezTo>
                      <a:cubicBezTo>
                        <a:pt x="246" y="67"/>
                        <a:pt x="246" y="67"/>
                        <a:pt x="246" y="67"/>
                      </a:cubicBezTo>
                      <a:cubicBezTo>
                        <a:pt x="246" y="67"/>
                        <a:pt x="246" y="67"/>
                        <a:pt x="246" y="67"/>
                      </a:cubicBezTo>
                      <a:cubicBezTo>
                        <a:pt x="246" y="67"/>
                        <a:pt x="246" y="67"/>
                        <a:pt x="246" y="67"/>
                      </a:cubicBezTo>
                      <a:cubicBezTo>
                        <a:pt x="247" y="67"/>
                        <a:pt x="247" y="67"/>
                        <a:pt x="247" y="67"/>
                      </a:cubicBezTo>
                      <a:cubicBezTo>
                        <a:pt x="247" y="67"/>
                        <a:pt x="247" y="67"/>
                        <a:pt x="247" y="67"/>
                      </a:cubicBezTo>
                      <a:cubicBezTo>
                        <a:pt x="247" y="67"/>
                        <a:pt x="247" y="67"/>
                        <a:pt x="247" y="67"/>
                      </a:cubicBezTo>
                      <a:cubicBezTo>
                        <a:pt x="247" y="67"/>
                        <a:pt x="247" y="67"/>
                        <a:pt x="247" y="67"/>
                      </a:cubicBezTo>
                      <a:cubicBezTo>
                        <a:pt x="247" y="67"/>
                        <a:pt x="247" y="67"/>
                        <a:pt x="247" y="67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249" y="67"/>
                        <a:pt x="249" y="67"/>
                        <a:pt x="249" y="67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0" y="66"/>
                        <a:pt x="250" y="66"/>
                        <a:pt x="250" y="66"/>
                      </a:cubicBezTo>
                      <a:cubicBezTo>
                        <a:pt x="252" y="70"/>
                        <a:pt x="252" y="70"/>
                        <a:pt x="252" y="70"/>
                      </a:cubicBezTo>
                      <a:cubicBezTo>
                        <a:pt x="252" y="70"/>
                        <a:pt x="263" y="72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7" y="71"/>
                        <a:pt x="267" y="71"/>
                        <a:pt x="267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68" y="71"/>
                        <a:pt x="268" y="71"/>
                        <a:pt x="268" y="71"/>
                      </a:cubicBezTo>
                      <a:cubicBezTo>
                        <a:pt x="231" y="69"/>
                        <a:pt x="231" y="69"/>
                        <a:pt x="231" y="69"/>
                      </a:cubicBezTo>
                      <a:close/>
                      <a:moveTo>
                        <a:pt x="233" y="67"/>
                      </a:move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ubicBezTo>
                        <a:pt x="233" y="67"/>
                        <a:pt x="233" y="67"/>
                        <a:pt x="233" y="67"/>
                      </a:cubicBezTo>
                      <a:close/>
                      <a:moveTo>
                        <a:pt x="269" y="71"/>
                      </a:move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70" y="71"/>
                        <a:pt x="270" y="71"/>
                        <a:pt x="270" y="71"/>
                      </a:cubicBezTo>
                      <a:cubicBezTo>
                        <a:pt x="270" y="71"/>
                        <a:pt x="270" y="71"/>
                        <a:pt x="270" y="71"/>
                      </a:cubicBezTo>
                      <a:cubicBezTo>
                        <a:pt x="270" y="71"/>
                        <a:pt x="270" y="71"/>
                        <a:pt x="270" y="71"/>
                      </a:cubicBezTo>
                      <a:cubicBezTo>
                        <a:pt x="270" y="71"/>
                        <a:pt x="270" y="71"/>
                        <a:pt x="270" y="71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0" y="70"/>
                        <a:pt x="270" y="70"/>
                        <a:pt x="270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1" y="70"/>
                        <a:pt x="271" y="70"/>
                        <a:pt x="271" y="70"/>
                      </a:cubicBezTo>
                      <a:cubicBezTo>
                        <a:pt x="272" y="70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3" y="69"/>
                        <a:pt x="273" y="69"/>
                        <a:pt x="273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4" y="69"/>
                        <a:pt x="274" y="69"/>
                        <a:pt x="274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6" y="69"/>
                        <a:pt x="276" y="69"/>
                        <a:pt x="278" y="70"/>
                      </a:cubicBezTo>
                      <a:cubicBezTo>
                        <a:pt x="280" y="71"/>
                        <a:pt x="283" y="72"/>
                        <a:pt x="285" y="72"/>
                      </a:cubicBezTo>
                      <a:cubicBezTo>
                        <a:pt x="289" y="72"/>
                        <a:pt x="289" y="72"/>
                        <a:pt x="289" y="72"/>
                      </a:cubicBezTo>
                      <a:cubicBezTo>
                        <a:pt x="290" y="69"/>
                        <a:pt x="290" y="69"/>
                        <a:pt x="290" y="69"/>
                      </a:cubicBezTo>
                      <a:cubicBezTo>
                        <a:pt x="291" y="71"/>
                        <a:pt x="289" y="61"/>
                        <a:pt x="290" y="58"/>
                      </a:cubicBezTo>
                      <a:cubicBezTo>
                        <a:pt x="289" y="57"/>
                        <a:pt x="288" y="56"/>
                        <a:pt x="288" y="55"/>
                      </a:cubicBezTo>
                      <a:cubicBezTo>
                        <a:pt x="287" y="54"/>
                        <a:pt x="282" y="54"/>
                        <a:pt x="282" y="54"/>
                      </a:cubicBezTo>
                      <a:cubicBezTo>
                        <a:pt x="278" y="53"/>
                        <a:pt x="278" y="53"/>
                        <a:pt x="278" y="53"/>
                      </a:cubicBezTo>
                      <a:cubicBezTo>
                        <a:pt x="275" y="52"/>
                        <a:pt x="275" y="52"/>
                        <a:pt x="275" y="52"/>
                      </a:cubicBezTo>
                      <a:cubicBezTo>
                        <a:pt x="272" y="47"/>
                        <a:pt x="272" y="47"/>
                        <a:pt x="272" y="47"/>
                      </a:cubicBezTo>
                      <a:cubicBezTo>
                        <a:pt x="269" y="45"/>
                        <a:pt x="269" y="45"/>
                        <a:pt x="269" y="45"/>
                      </a:cubicBezTo>
                      <a:cubicBezTo>
                        <a:pt x="266" y="41"/>
                        <a:pt x="266" y="41"/>
                        <a:pt x="266" y="41"/>
                      </a:cubicBezTo>
                      <a:cubicBezTo>
                        <a:pt x="267" y="39"/>
                        <a:pt x="267" y="39"/>
                        <a:pt x="267" y="39"/>
                      </a:cubicBezTo>
                      <a:cubicBezTo>
                        <a:pt x="270" y="35"/>
                        <a:pt x="270" y="35"/>
                        <a:pt x="270" y="35"/>
                      </a:cubicBezTo>
                      <a:cubicBezTo>
                        <a:pt x="270" y="35"/>
                        <a:pt x="271" y="35"/>
                        <a:pt x="272" y="33"/>
                      </a:cubicBezTo>
                      <a:cubicBezTo>
                        <a:pt x="274" y="30"/>
                        <a:pt x="272" y="30"/>
                        <a:pt x="272" y="30"/>
                      </a:cubicBezTo>
                      <a:cubicBezTo>
                        <a:pt x="272" y="30"/>
                        <a:pt x="268" y="28"/>
                        <a:pt x="266" y="27"/>
                      </a:cubicBezTo>
                      <a:cubicBezTo>
                        <a:pt x="264" y="26"/>
                        <a:pt x="261" y="29"/>
                        <a:pt x="261" y="29"/>
                      </a:cubicBezTo>
                      <a:cubicBezTo>
                        <a:pt x="255" y="28"/>
                        <a:pt x="255" y="28"/>
                        <a:pt x="255" y="28"/>
                      </a:cubicBezTo>
                      <a:cubicBezTo>
                        <a:pt x="250" y="28"/>
                        <a:pt x="250" y="28"/>
                        <a:pt x="250" y="28"/>
                      </a:cubicBezTo>
                      <a:cubicBezTo>
                        <a:pt x="246" y="24"/>
                        <a:pt x="246" y="24"/>
                        <a:pt x="246" y="24"/>
                      </a:cubicBezTo>
                      <a:cubicBezTo>
                        <a:pt x="239" y="22"/>
                        <a:pt x="239" y="22"/>
                        <a:pt x="239" y="22"/>
                      </a:cubicBezTo>
                      <a:cubicBezTo>
                        <a:pt x="235" y="20"/>
                        <a:pt x="235" y="20"/>
                        <a:pt x="235" y="20"/>
                      </a:cubicBezTo>
                      <a:cubicBezTo>
                        <a:pt x="235" y="20"/>
                        <a:pt x="235" y="12"/>
                        <a:pt x="235" y="11"/>
                      </a:cubicBezTo>
                      <a:cubicBezTo>
                        <a:pt x="235" y="9"/>
                        <a:pt x="235" y="6"/>
                        <a:pt x="235" y="6"/>
                      </a:cubicBezTo>
                      <a:cubicBezTo>
                        <a:pt x="235" y="6"/>
                        <a:pt x="229" y="5"/>
                        <a:pt x="226" y="6"/>
                      </a:cubicBezTo>
                      <a:cubicBezTo>
                        <a:pt x="224" y="7"/>
                        <a:pt x="221" y="6"/>
                        <a:pt x="221" y="6"/>
                      </a:cubicBezTo>
                      <a:cubicBezTo>
                        <a:pt x="221" y="6"/>
                        <a:pt x="213" y="5"/>
                        <a:pt x="212" y="3"/>
                      </a:cubicBezTo>
                      <a:cubicBezTo>
                        <a:pt x="212" y="1"/>
                        <a:pt x="212" y="2"/>
                        <a:pt x="211" y="2"/>
                      </a:cubicBezTo>
                      <a:cubicBezTo>
                        <a:pt x="209" y="2"/>
                        <a:pt x="203" y="2"/>
                        <a:pt x="203" y="2"/>
                      </a:cubicBezTo>
                      <a:cubicBezTo>
                        <a:pt x="197" y="0"/>
                        <a:pt x="197" y="0"/>
                        <a:pt x="197" y="0"/>
                      </a:cubicBezTo>
                      <a:cubicBezTo>
                        <a:pt x="197" y="9"/>
                        <a:pt x="197" y="9"/>
                        <a:pt x="197" y="9"/>
                      </a:cubicBezTo>
                      <a:cubicBezTo>
                        <a:pt x="196" y="7"/>
                        <a:pt x="196" y="7"/>
                        <a:pt x="196" y="7"/>
                      </a:cubicBezTo>
                      <a:cubicBezTo>
                        <a:pt x="186" y="6"/>
                        <a:pt x="186" y="6"/>
                        <a:pt x="186" y="6"/>
                      </a:cubicBezTo>
                      <a:cubicBezTo>
                        <a:pt x="180" y="9"/>
                        <a:pt x="180" y="9"/>
                        <a:pt x="180" y="9"/>
                      </a:cubicBezTo>
                      <a:cubicBezTo>
                        <a:pt x="175" y="11"/>
                        <a:pt x="175" y="11"/>
                        <a:pt x="175" y="11"/>
                      </a:cubicBezTo>
                      <a:cubicBezTo>
                        <a:pt x="175" y="14"/>
                        <a:pt x="175" y="14"/>
                        <a:pt x="175" y="14"/>
                      </a:cubicBezTo>
                      <a:cubicBezTo>
                        <a:pt x="173" y="17"/>
                        <a:pt x="173" y="17"/>
                        <a:pt x="173" y="17"/>
                      </a:cubicBezTo>
                      <a:cubicBezTo>
                        <a:pt x="173" y="17"/>
                        <a:pt x="170" y="18"/>
                        <a:pt x="168" y="18"/>
                      </a:cubicBezTo>
                      <a:cubicBezTo>
                        <a:pt x="168" y="19"/>
                        <a:pt x="167" y="21"/>
                        <a:pt x="167" y="22"/>
                      </a:cubicBezTo>
                      <a:cubicBezTo>
                        <a:pt x="166" y="23"/>
                        <a:pt x="164" y="23"/>
                        <a:pt x="164" y="23"/>
                      </a:cubicBezTo>
                      <a:cubicBezTo>
                        <a:pt x="160" y="22"/>
                        <a:pt x="160" y="22"/>
                        <a:pt x="160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5" y="20"/>
                        <a:pt x="155" y="20"/>
                        <a:pt x="155" y="20"/>
                      </a:cubicBezTo>
                      <a:cubicBezTo>
                        <a:pt x="157" y="16"/>
                        <a:pt x="157" y="16"/>
                        <a:pt x="157" y="16"/>
                      </a:cubicBezTo>
                      <a:cubicBezTo>
                        <a:pt x="157" y="14"/>
                        <a:pt x="157" y="14"/>
                        <a:pt x="157" y="14"/>
                      </a:cubicBezTo>
                      <a:cubicBezTo>
                        <a:pt x="151" y="14"/>
                        <a:pt x="151" y="14"/>
                        <a:pt x="151" y="14"/>
                      </a:cubicBezTo>
                      <a:cubicBezTo>
                        <a:pt x="145" y="12"/>
                        <a:pt x="145" y="12"/>
                        <a:pt x="145" y="12"/>
                      </a:cubicBezTo>
                      <a:cubicBezTo>
                        <a:pt x="132" y="11"/>
                        <a:pt x="132" y="11"/>
                        <a:pt x="132" y="11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19" y="4"/>
                        <a:pt x="119" y="4"/>
                        <a:pt x="119" y="4"/>
                      </a:cubicBezTo>
                      <a:cubicBezTo>
                        <a:pt x="111" y="2"/>
                        <a:pt x="111" y="2"/>
                        <a:pt x="111" y="2"/>
                      </a:cubicBezTo>
                      <a:cubicBezTo>
                        <a:pt x="104" y="7"/>
                        <a:pt x="104" y="7"/>
                        <a:pt x="104" y="7"/>
                      </a:cubicBezTo>
                      <a:cubicBezTo>
                        <a:pt x="104" y="7"/>
                        <a:pt x="97" y="4"/>
                        <a:pt x="94" y="4"/>
                      </a:cubicBezTo>
                      <a:cubicBezTo>
                        <a:pt x="92" y="5"/>
                        <a:pt x="88" y="6"/>
                        <a:pt x="87" y="7"/>
                      </a:cubicBezTo>
                      <a:cubicBezTo>
                        <a:pt x="86" y="7"/>
                        <a:pt x="84" y="10"/>
                        <a:pt x="83" y="10"/>
                      </a:cubicBezTo>
                      <a:cubicBezTo>
                        <a:pt x="81" y="11"/>
                        <a:pt x="79" y="10"/>
                        <a:pt x="77" y="10"/>
                      </a:cubicBezTo>
                      <a:cubicBezTo>
                        <a:pt x="76" y="11"/>
                        <a:pt x="75" y="12"/>
                        <a:pt x="73" y="12"/>
                      </a:cubicBezTo>
                      <a:cubicBezTo>
                        <a:pt x="71" y="12"/>
                        <a:pt x="70" y="11"/>
                        <a:pt x="68" y="11"/>
                      </a:cubicBezTo>
                      <a:cubicBezTo>
                        <a:pt x="67" y="12"/>
                        <a:pt x="66" y="13"/>
                        <a:pt x="64" y="13"/>
                      </a:cubicBezTo>
                      <a:cubicBezTo>
                        <a:pt x="62" y="13"/>
                        <a:pt x="61" y="11"/>
                        <a:pt x="61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5" y="8"/>
                        <a:pt x="54" y="10"/>
                        <a:pt x="51" y="10"/>
                      </a:cubicBezTo>
                      <a:cubicBezTo>
                        <a:pt x="49" y="9"/>
                        <a:pt x="47" y="8"/>
                        <a:pt x="45" y="9"/>
                      </a:cubicBezTo>
                      <a:cubicBezTo>
                        <a:pt x="43" y="9"/>
                        <a:pt x="40" y="10"/>
                        <a:pt x="40" y="1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0" y="6"/>
                        <a:pt x="6" y="7"/>
                      </a:cubicBezTo>
                      <a:cubicBezTo>
                        <a:pt x="5" y="7"/>
                        <a:pt x="2" y="10"/>
                        <a:pt x="1" y="10"/>
                      </a:cubicBezTo>
                      <a:cubicBezTo>
                        <a:pt x="0" y="11"/>
                        <a:pt x="1" y="11"/>
                        <a:pt x="2" y="14"/>
                      </a:cubicBezTo>
                      <a:cubicBezTo>
                        <a:pt x="2" y="16"/>
                        <a:pt x="1" y="20"/>
                        <a:pt x="1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6" y="30"/>
                        <a:pt x="17" y="29"/>
                      </a:cubicBezTo>
                      <a:cubicBezTo>
                        <a:pt x="18" y="29"/>
                        <a:pt x="17" y="28"/>
                        <a:pt x="18" y="27"/>
                      </a:cubicBezTo>
                      <a:cubicBezTo>
                        <a:pt x="18" y="27"/>
                        <a:pt x="19" y="29"/>
                        <a:pt x="21" y="29"/>
                      </a:cubicBezTo>
                      <a:cubicBezTo>
                        <a:pt x="21" y="29"/>
                        <a:pt x="23" y="28"/>
                        <a:pt x="24" y="28"/>
                      </a:cubicBezTo>
                      <a:cubicBezTo>
                        <a:pt x="26" y="29"/>
                        <a:pt x="27" y="30"/>
                        <a:pt x="28" y="30"/>
                      </a:cubicBezTo>
                      <a:cubicBezTo>
                        <a:pt x="29" y="30"/>
                        <a:pt x="31" y="29"/>
                        <a:pt x="31" y="29"/>
                      </a:cubicBezTo>
                      <a:cubicBezTo>
                        <a:pt x="33" y="28"/>
                        <a:pt x="36" y="27"/>
                        <a:pt x="39" y="30"/>
                      </a:cubicBezTo>
                      <a:cubicBezTo>
                        <a:pt x="41" y="32"/>
                        <a:pt x="40" y="33"/>
                        <a:pt x="42" y="33"/>
                      </a:cubicBezTo>
                      <a:cubicBezTo>
                        <a:pt x="43" y="33"/>
                        <a:pt x="43" y="31"/>
                        <a:pt x="44" y="31"/>
                      </a:cubicBezTo>
                      <a:cubicBezTo>
                        <a:pt x="46" y="31"/>
                        <a:pt x="46" y="32"/>
                        <a:pt x="47" y="33"/>
                      </a:cubicBezTo>
                      <a:cubicBezTo>
                        <a:pt x="49" y="35"/>
                        <a:pt x="49" y="37"/>
                        <a:pt x="51" y="38"/>
                      </a:cubicBezTo>
                      <a:cubicBezTo>
                        <a:pt x="51" y="39"/>
                        <a:pt x="52" y="40"/>
                        <a:pt x="54" y="40"/>
                      </a:cubicBezTo>
                      <a:cubicBezTo>
                        <a:pt x="54" y="40"/>
                        <a:pt x="55" y="39"/>
                        <a:pt x="55" y="39"/>
                      </a:cubicBezTo>
                      <a:cubicBezTo>
                        <a:pt x="57" y="39"/>
                        <a:pt x="59" y="39"/>
                        <a:pt x="60" y="40"/>
                      </a:cubicBezTo>
                      <a:cubicBezTo>
                        <a:pt x="64" y="40"/>
                        <a:pt x="65" y="40"/>
                        <a:pt x="66" y="41"/>
                      </a:cubicBezTo>
                      <a:cubicBezTo>
                        <a:pt x="67" y="43"/>
                        <a:pt x="69" y="46"/>
                        <a:pt x="70" y="48"/>
                      </a:cubicBezTo>
                      <a:cubicBezTo>
                        <a:pt x="71" y="50"/>
                        <a:pt x="72" y="54"/>
                        <a:pt x="73" y="55"/>
                      </a:cubicBezTo>
                      <a:cubicBezTo>
                        <a:pt x="74" y="57"/>
                        <a:pt x="77" y="58"/>
                        <a:pt x="78" y="60"/>
                      </a:cubicBezTo>
                      <a:cubicBezTo>
                        <a:pt x="79" y="61"/>
                        <a:pt x="81" y="67"/>
                        <a:pt x="82" y="69"/>
                      </a:cubicBezTo>
                      <a:cubicBezTo>
                        <a:pt x="82" y="71"/>
                        <a:pt x="85" y="74"/>
                        <a:pt x="86" y="78"/>
                      </a:cubicBezTo>
                      <a:cubicBezTo>
                        <a:pt x="88" y="82"/>
                        <a:pt x="88" y="85"/>
                        <a:pt x="88" y="85"/>
                      </a:cubicBezTo>
                      <a:cubicBezTo>
                        <a:pt x="88" y="89"/>
                        <a:pt x="88" y="89"/>
                        <a:pt x="88" y="89"/>
                      </a:cubicBezTo>
                      <a:cubicBezTo>
                        <a:pt x="88" y="89"/>
                        <a:pt x="85" y="98"/>
                        <a:pt x="83" y="100"/>
                      </a:cubicBezTo>
                      <a:cubicBezTo>
                        <a:pt x="81" y="102"/>
                        <a:pt x="84" y="105"/>
                        <a:pt x="87" y="106"/>
                      </a:cubicBezTo>
                      <a:cubicBezTo>
                        <a:pt x="90" y="107"/>
                        <a:pt x="98" y="103"/>
                        <a:pt x="98" y="103"/>
                      </a:cubicBezTo>
                      <a:cubicBezTo>
                        <a:pt x="103" y="101"/>
                        <a:pt x="103" y="101"/>
                        <a:pt x="103" y="101"/>
                      </a:cubicBezTo>
                      <a:cubicBezTo>
                        <a:pt x="108" y="100"/>
                        <a:pt x="108" y="100"/>
                        <a:pt x="108" y="100"/>
                      </a:cubicBezTo>
                      <a:cubicBezTo>
                        <a:pt x="108" y="100"/>
                        <a:pt x="120" y="99"/>
                        <a:pt x="122" y="98"/>
                      </a:cubicBezTo>
                      <a:cubicBezTo>
                        <a:pt x="125" y="96"/>
                        <a:pt x="125" y="94"/>
                        <a:pt x="125" y="94"/>
                      </a:cubicBezTo>
                      <a:cubicBezTo>
                        <a:pt x="124" y="91"/>
                        <a:pt x="124" y="91"/>
                        <a:pt x="124" y="91"/>
                      </a:cubicBezTo>
                      <a:cubicBezTo>
                        <a:pt x="124" y="91"/>
                        <a:pt x="130" y="88"/>
                        <a:pt x="133" y="87"/>
                      </a:cubicBezTo>
                      <a:cubicBezTo>
                        <a:pt x="135" y="86"/>
                        <a:pt x="137" y="88"/>
                        <a:pt x="137" y="88"/>
                      </a:cubicBezTo>
                      <a:cubicBezTo>
                        <a:pt x="140" y="91"/>
                        <a:pt x="140" y="91"/>
                        <a:pt x="140" y="91"/>
                      </a:cubicBezTo>
                      <a:cubicBezTo>
                        <a:pt x="144" y="95"/>
                        <a:pt x="144" y="95"/>
                        <a:pt x="144" y="95"/>
                      </a:cubicBezTo>
                      <a:cubicBezTo>
                        <a:pt x="149" y="96"/>
                        <a:pt x="149" y="96"/>
                        <a:pt x="149" y="96"/>
                      </a:cubicBezTo>
                      <a:cubicBezTo>
                        <a:pt x="149" y="96"/>
                        <a:pt x="152" y="99"/>
                        <a:pt x="153" y="100"/>
                      </a:cubicBezTo>
                      <a:cubicBezTo>
                        <a:pt x="153" y="102"/>
                        <a:pt x="153" y="102"/>
                        <a:pt x="153" y="102"/>
                      </a:cubicBezTo>
                      <a:cubicBezTo>
                        <a:pt x="159" y="102"/>
                        <a:pt x="159" y="102"/>
                        <a:pt x="159" y="102"/>
                      </a:cubicBezTo>
                      <a:cubicBezTo>
                        <a:pt x="164" y="100"/>
                        <a:pt x="164" y="100"/>
                        <a:pt x="164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74" y="101"/>
                        <a:pt x="174" y="101"/>
                        <a:pt x="174" y="101"/>
                      </a:cubicBezTo>
                      <a:cubicBezTo>
                        <a:pt x="173" y="100"/>
                        <a:pt x="169" y="99"/>
                        <a:pt x="169" y="99"/>
                      </a:cubicBezTo>
                      <a:cubicBezTo>
                        <a:pt x="164" y="99"/>
                        <a:pt x="164" y="99"/>
                        <a:pt x="164" y="99"/>
                      </a:cubicBezTo>
                      <a:cubicBezTo>
                        <a:pt x="163" y="98"/>
                        <a:pt x="163" y="98"/>
                        <a:pt x="163" y="98"/>
                      </a:cubicBezTo>
                      <a:cubicBezTo>
                        <a:pt x="161" y="96"/>
                        <a:pt x="161" y="96"/>
                        <a:pt x="161" y="96"/>
                      </a:cubicBezTo>
                      <a:cubicBezTo>
                        <a:pt x="165" y="93"/>
                        <a:pt x="165" y="93"/>
                        <a:pt x="165" y="93"/>
                      </a:cubicBezTo>
                      <a:cubicBezTo>
                        <a:pt x="165" y="93"/>
                        <a:pt x="167" y="93"/>
                        <a:pt x="168" y="92"/>
                      </a:cubicBezTo>
                      <a:cubicBezTo>
                        <a:pt x="170" y="92"/>
                        <a:pt x="176" y="90"/>
                        <a:pt x="176" y="90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8" y="88"/>
                        <a:pt x="180" y="86"/>
                        <a:pt x="180" y="86"/>
                      </a:cubicBezTo>
                      <a:cubicBezTo>
                        <a:pt x="181" y="86"/>
                        <a:pt x="183" y="86"/>
                        <a:pt x="184" y="85"/>
                      </a:cubicBezTo>
                      <a:cubicBezTo>
                        <a:pt x="184" y="85"/>
                        <a:pt x="185" y="84"/>
                        <a:pt x="185" y="84"/>
                      </a:cubicBezTo>
                      <a:cubicBezTo>
                        <a:pt x="185" y="84"/>
                        <a:pt x="185" y="83"/>
                        <a:pt x="186" y="83"/>
                      </a:cubicBezTo>
                      <a:cubicBezTo>
                        <a:pt x="186" y="83"/>
                        <a:pt x="187" y="83"/>
                        <a:pt x="188" y="82"/>
                      </a:cubicBezTo>
                      <a:cubicBezTo>
                        <a:pt x="189" y="82"/>
                        <a:pt x="189" y="82"/>
                        <a:pt x="190" y="81"/>
                      </a:cubicBezTo>
                      <a:cubicBezTo>
                        <a:pt x="190" y="81"/>
                        <a:pt x="191" y="78"/>
                        <a:pt x="191" y="78"/>
                      </a:cubicBezTo>
                      <a:cubicBezTo>
                        <a:pt x="191" y="78"/>
                        <a:pt x="191" y="78"/>
                        <a:pt x="191" y="78"/>
                      </a:cubicBezTo>
                      <a:cubicBezTo>
                        <a:pt x="192" y="78"/>
                        <a:pt x="193" y="79"/>
                        <a:pt x="193" y="79"/>
                      </a:cubicBezTo>
                      <a:cubicBezTo>
                        <a:pt x="193" y="79"/>
                        <a:pt x="195" y="79"/>
                        <a:pt x="196" y="79"/>
                      </a:cubicBezTo>
                      <a:cubicBezTo>
                        <a:pt x="196" y="79"/>
                        <a:pt x="198" y="78"/>
                        <a:pt x="198" y="78"/>
                      </a:cubicBezTo>
                      <a:cubicBezTo>
                        <a:pt x="198" y="78"/>
                        <a:pt x="198" y="77"/>
                        <a:pt x="199" y="77"/>
                      </a:cubicBezTo>
                      <a:cubicBezTo>
                        <a:pt x="200" y="77"/>
                        <a:pt x="201" y="77"/>
                        <a:pt x="202" y="77"/>
                      </a:cubicBezTo>
                      <a:cubicBezTo>
                        <a:pt x="202" y="77"/>
                        <a:pt x="204" y="77"/>
                        <a:pt x="204" y="77"/>
                      </a:cubicBezTo>
                      <a:cubicBezTo>
                        <a:pt x="205" y="76"/>
                        <a:pt x="205" y="76"/>
                        <a:pt x="205" y="76"/>
                      </a:cubicBezTo>
                      <a:cubicBezTo>
                        <a:pt x="206" y="76"/>
                        <a:pt x="205" y="75"/>
                        <a:pt x="206" y="76"/>
                      </a:cubicBezTo>
                      <a:cubicBezTo>
                        <a:pt x="207" y="76"/>
                        <a:pt x="206" y="77"/>
                        <a:pt x="207" y="76"/>
                      </a:cubicBezTo>
                      <a:cubicBezTo>
                        <a:pt x="208" y="75"/>
                        <a:pt x="209" y="73"/>
                        <a:pt x="209" y="73"/>
                      </a:cubicBezTo>
                      <a:cubicBezTo>
                        <a:pt x="209" y="73"/>
                        <a:pt x="208" y="73"/>
                        <a:pt x="210" y="73"/>
                      </a:cubicBezTo>
                      <a:cubicBezTo>
                        <a:pt x="212" y="73"/>
                        <a:pt x="212" y="73"/>
                        <a:pt x="214" y="73"/>
                      </a:cubicBezTo>
                      <a:cubicBezTo>
                        <a:pt x="215" y="73"/>
                        <a:pt x="217" y="72"/>
                        <a:pt x="217" y="72"/>
                      </a:cubicBezTo>
                      <a:cubicBezTo>
                        <a:pt x="218" y="72"/>
                        <a:pt x="219" y="71"/>
                        <a:pt x="219" y="71"/>
                      </a:cubicBezTo>
                      <a:cubicBezTo>
                        <a:pt x="219" y="70"/>
                        <a:pt x="215" y="68"/>
                        <a:pt x="215" y="68"/>
                      </a:cubicBezTo>
                      <a:cubicBezTo>
                        <a:pt x="215" y="68"/>
                        <a:pt x="213" y="67"/>
                        <a:pt x="216" y="67"/>
                      </a:cubicBezTo>
                      <a:cubicBezTo>
                        <a:pt x="219" y="68"/>
                        <a:pt x="220" y="68"/>
                        <a:pt x="220" y="68"/>
                      </a:cubicBezTo>
                      <a:cubicBezTo>
                        <a:pt x="221" y="68"/>
                        <a:pt x="221" y="67"/>
                        <a:pt x="222" y="67"/>
                      </a:cubicBezTo>
                      <a:cubicBezTo>
                        <a:pt x="223" y="66"/>
                        <a:pt x="224" y="65"/>
                        <a:pt x="224" y="65"/>
                      </a:cubicBezTo>
                      <a:cubicBezTo>
                        <a:pt x="225" y="65"/>
                        <a:pt x="227" y="67"/>
                        <a:pt x="227" y="67"/>
                      </a:cubicBezTo>
                      <a:cubicBezTo>
                        <a:pt x="227" y="69"/>
                        <a:pt x="227" y="69"/>
                        <a:pt x="227" y="69"/>
                      </a:cubicBezTo>
                      <a:cubicBezTo>
                        <a:pt x="230" y="69"/>
                        <a:pt x="230" y="69"/>
                        <a:pt x="230" y="69"/>
                      </a:cubicBezTo>
                      <a:cubicBezTo>
                        <a:pt x="230" y="69"/>
                        <a:pt x="231" y="69"/>
                        <a:pt x="231" y="69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lose/>
                      <a:moveTo>
                        <a:pt x="269" y="71"/>
                      </a:moveTo>
                      <a:cubicBezTo>
                        <a:pt x="269" y="71"/>
                        <a:pt x="269" y="71"/>
                        <a:pt x="269" y="71"/>
                      </a:cubicBezTo>
                      <a:cubicBezTo>
                        <a:pt x="269" y="71"/>
                        <a:pt x="269" y="71"/>
                        <a:pt x="269" y="7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41">
                  <a:extLst>
                    <a:ext uri="{FF2B5EF4-FFF2-40B4-BE49-F238E27FC236}">
                      <a16:creationId xmlns:a16="http://schemas.microsoft.com/office/drawing/2014/main" id="{EF4A42DA-3CEF-49F2-9D49-24610810A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9181" y="1991757"/>
                  <a:ext cx="413386" cy="308971"/>
                </a:xfrm>
                <a:custGeom>
                  <a:avLst/>
                  <a:gdLst>
                    <a:gd name="T0" fmla="*/ 24 w 181"/>
                    <a:gd name="T1" fmla="*/ 22 h 140"/>
                    <a:gd name="T2" fmla="*/ 34 w 181"/>
                    <a:gd name="T3" fmla="*/ 20 h 140"/>
                    <a:gd name="T4" fmla="*/ 48 w 181"/>
                    <a:gd name="T5" fmla="*/ 17 h 140"/>
                    <a:gd name="T6" fmla="*/ 55 w 181"/>
                    <a:gd name="T7" fmla="*/ 16 h 140"/>
                    <a:gd name="T8" fmla="*/ 62 w 181"/>
                    <a:gd name="T9" fmla="*/ 15 h 140"/>
                    <a:gd name="T10" fmla="*/ 73 w 181"/>
                    <a:gd name="T11" fmla="*/ 13 h 140"/>
                    <a:gd name="T12" fmla="*/ 81 w 181"/>
                    <a:gd name="T13" fmla="*/ 13 h 140"/>
                    <a:gd name="T14" fmla="*/ 92 w 181"/>
                    <a:gd name="T15" fmla="*/ 15 h 140"/>
                    <a:gd name="T16" fmla="*/ 101 w 181"/>
                    <a:gd name="T17" fmla="*/ 12 h 140"/>
                    <a:gd name="T18" fmla="*/ 105 w 181"/>
                    <a:gd name="T19" fmla="*/ 3 h 140"/>
                    <a:gd name="T20" fmla="*/ 112 w 181"/>
                    <a:gd name="T21" fmla="*/ 6 h 140"/>
                    <a:gd name="T22" fmla="*/ 117 w 181"/>
                    <a:gd name="T23" fmla="*/ 10 h 140"/>
                    <a:gd name="T24" fmla="*/ 128 w 181"/>
                    <a:gd name="T25" fmla="*/ 11 h 140"/>
                    <a:gd name="T26" fmla="*/ 135 w 181"/>
                    <a:gd name="T27" fmla="*/ 10 h 140"/>
                    <a:gd name="T28" fmla="*/ 139 w 181"/>
                    <a:gd name="T29" fmla="*/ 14 h 140"/>
                    <a:gd name="T30" fmla="*/ 146 w 181"/>
                    <a:gd name="T31" fmla="*/ 17 h 140"/>
                    <a:gd name="T32" fmla="*/ 153 w 181"/>
                    <a:gd name="T33" fmla="*/ 22 h 140"/>
                    <a:gd name="T34" fmla="*/ 158 w 181"/>
                    <a:gd name="T35" fmla="*/ 27 h 140"/>
                    <a:gd name="T36" fmla="*/ 167 w 181"/>
                    <a:gd name="T37" fmla="*/ 28 h 140"/>
                    <a:gd name="T38" fmla="*/ 170 w 181"/>
                    <a:gd name="T39" fmla="*/ 28 h 140"/>
                    <a:gd name="T40" fmla="*/ 172 w 181"/>
                    <a:gd name="T41" fmla="*/ 37 h 140"/>
                    <a:gd name="T42" fmla="*/ 170 w 181"/>
                    <a:gd name="T43" fmla="*/ 47 h 140"/>
                    <a:gd name="T44" fmla="*/ 180 w 181"/>
                    <a:gd name="T45" fmla="*/ 47 h 140"/>
                    <a:gd name="T46" fmla="*/ 177 w 181"/>
                    <a:gd name="T47" fmla="*/ 53 h 140"/>
                    <a:gd name="T48" fmla="*/ 170 w 181"/>
                    <a:gd name="T49" fmla="*/ 57 h 140"/>
                    <a:gd name="T50" fmla="*/ 167 w 181"/>
                    <a:gd name="T51" fmla="*/ 67 h 140"/>
                    <a:gd name="T52" fmla="*/ 157 w 181"/>
                    <a:gd name="T53" fmla="*/ 74 h 140"/>
                    <a:gd name="T54" fmla="*/ 156 w 181"/>
                    <a:gd name="T55" fmla="*/ 82 h 140"/>
                    <a:gd name="T56" fmla="*/ 158 w 181"/>
                    <a:gd name="T57" fmla="*/ 95 h 140"/>
                    <a:gd name="T58" fmla="*/ 157 w 181"/>
                    <a:gd name="T59" fmla="*/ 104 h 140"/>
                    <a:gd name="T60" fmla="*/ 164 w 181"/>
                    <a:gd name="T61" fmla="*/ 107 h 140"/>
                    <a:gd name="T62" fmla="*/ 157 w 181"/>
                    <a:gd name="T63" fmla="*/ 114 h 140"/>
                    <a:gd name="T64" fmla="*/ 156 w 181"/>
                    <a:gd name="T65" fmla="*/ 108 h 140"/>
                    <a:gd name="T66" fmla="*/ 146 w 181"/>
                    <a:gd name="T67" fmla="*/ 113 h 140"/>
                    <a:gd name="T68" fmla="*/ 144 w 181"/>
                    <a:gd name="T69" fmla="*/ 119 h 140"/>
                    <a:gd name="T70" fmla="*/ 136 w 181"/>
                    <a:gd name="T71" fmla="*/ 121 h 140"/>
                    <a:gd name="T72" fmla="*/ 133 w 181"/>
                    <a:gd name="T73" fmla="*/ 128 h 140"/>
                    <a:gd name="T74" fmla="*/ 122 w 181"/>
                    <a:gd name="T75" fmla="*/ 134 h 140"/>
                    <a:gd name="T76" fmla="*/ 106 w 181"/>
                    <a:gd name="T77" fmla="*/ 137 h 140"/>
                    <a:gd name="T78" fmla="*/ 97 w 181"/>
                    <a:gd name="T79" fmla="*/ 140 h 140"/>
                    <a:gd name="T80" fmla="*/ 93 w 181"/>
                    <a:gd name="T81" fmla="*/ 131 h 140"/>
                    <a:gd name="T82" fmla="*/ 79 w 181"/>
                    <a:gd name="T83" fmla="*/ 124 h 140"/>
                    <a:gd name="T84" fmla="*/ 73 w 181"/>
                    <a:gd name="T85" fmla="*/ 121 h 140"/>
                    <a:gd name="T86" fmla="*/ 69 w 181"/>
                    <a:gd name="T87" fmla="*/ 121 h 140"/>
                    <a:gd name="T88" fmla="*/ 66 w 181"/>
                    <a:gd name="T89" fmla="*/ 107 h 140"/>
                    <a:gd name="T90" fmla="*/ 68 w 181"/>
                    <a:gd name="T91" fmla="*/ 97 h 140"/>
                    <a:gd name="T92" fmla="*/ 61 w 181"/>
                    <a:gd name="T93" fmla="*/ 90 h 140"/>
                    <a:gd name="T94" fmla="*/ 56 w 181"/>
                    <a:gd name="T95" fmla="*/ 86 h 140"/>
                    <a:gd name="T96" fmla="*/ 45 w 181"/>
                    <a:gd name="T97" fmla="*/ 89 h 140"/>
                    <a:gd name="T98" fmla="*/ 31 w 181"/>
                    <a:gd name="T99" fmla="*/ 90 h 140"/>
                    <a:gd name="T100" fmla="*/ 22 w 181"/>
                    <a:gd name="T101" fmla="*/ 86 h 140"/>
                    <a:gd name="T102" fmla="*/ 13 w 181"/>
                    <a:gd name="T103" fmla="*/ 79 h 140"/>
                    <a:gd name="T104" fmla="*/ 11 w 181"/>
                    <a:gd name="T105" fmla="*/ 69 h 140"/>
                    <a:gd name="T106" fmla="*/ 4 w 181"/>
                    <a:gd name="T107" fmla="*/ 60 h 140"/>
                    <a:gd name="T108" fmla="*/ 1 w 181"/>
                    <a:gd name="T109" fmla="*/ 49 h 140"/>
                    <a:gd name="T110" fmla="*/ 1 w 181"/>
                    <a:gd name="T111" fmla="*/ 42 h 140"/>
                    <a:gd name="T112" fmla="*/ 7 w 181"/>
                    <a:gd name="T113" fmla="*/ 35 h 140"/>
                    <a:gd name="T114" fmla="*/ 12 w 181"/>
                    <a:gd name="T115" fmla="*/ 31 h 140"/>
                    <a:gd name="T116" fmla="*/ 18 w 181"/>
                    <a:gd name="T117" fmla="*/ 26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1" h="140">
                      <a:moveTo>
                        <a:pt x="18" y="26"/>
                      </a:move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4" y="20"/>
                        <a:pt x="39" y="18"/>
                        <a:pt x="40" y="18"/>
                      </a:cubicBezTo>
                      <a:cubicBezTo>
                        <a:pt x="41" y="18"/>
                        <a:pt x="48" y="17"/>
                        <a:pt x="48" y="17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2" y="14"/>
                        <a:pt x="55" y="15"/>
                        <a:pt x="55" y="16"/>
                      </a:cubicBezTo>
                      <a:cubicBezTo>
                        <a:pt x="56" y="17"/>
                        <a:pt x="59" y="20"/>
                        <a:pt x="60" y="20"/>
                      </a:cubicBezTo>
                      <a:cubicBezTo>
                        <a:pt x="61" y="19"/>
                        <a:pt x="62" y="15"/>
                        <a:pt x="62" y="15"/>
                      </a:cubicBez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3"/>
                        <a:pt x="73" y="12"/>
                        <a:pt x="74" y="12"/>
                      </a:cubicBezTo>
                      <a:cubicBezTo>
                        <a:pt x="75" y="13"/>
                        <a:pt x="81" y="13"/>
                        <a:pt x="81" y="13"/>
                      </a:cubicBezTo>
                      <a:cubicBezTo>
                        <a:pt x="87" y="13"/>
                        <a:pt x="87" y="13"/>
                        <a:pt x="87" y="13"/>
                      </a:cubicBezTo>
                      <a:cubicBezTo>
                        <a:pt x="87" y="13"/>
                        <a:pt x="91" y="15"/>
                        <a:pt x="92" y="15"/>
                      </a:cubicBezTo>
                      <a:cubicBezTo>
                        <a:pt x="92" y="14"/>
                        <a:pt x="95" y="10"/>
                        <a:pt x="95" y="10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8"/>
                        <a:pt x="105" y="3"/>
                        <a:pt x="105" y="3"/>
                      </a:cubicBezTo>
                      <a:cubicBezTo>
                        <a:pt x="106" y="3"/>
                        <a:pt x="110" y="0"/>
                        <a:pt x="110" y="0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116" y="9"/>
                        <a:pt x="116" y="9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21" y="13"/>
                        <a:pt x="121" y="13"/>
                        <a:pt x="121" y="13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32" y="10"/>
                        <a:pt x="132" y="10"/>
                        <a:pt x="132" y="10"/>
                      </a:cubicBezTo>
                      <a:cubicBezTo>
                        <a:pt x="135" y="10"/>
                        <a:pt x="135" y="10"/>
                        <a:pt x="135" y="10"/>
                      </a:cubicBezTo>
                      <a:cubicBezTo>
                        <a:pt x="136" y="12"/>
                        <a:pt x="136" y="12"/>
                        <a:pt x="136" y="12"/>
                      </a:cubicBez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44" y="14"/>
                        <a:pt x="144" y="14"/>
                        <a:pt x="144" y="14"/>
                      </a:cubicBezTo>
                      <a:cubicBezTo>
                        <a:pt x="146" y="17"/>
                        <a:pt x="146" y="17"/>
                        <a:pt x="146" y="17"/>
                      </a:cubicBezTo>
                      <a:cubicBezTo>
                        <a:pt x="150" y="18"/>
                        <a:pt x="150" y="18"/>
                        <a:pt x="150" y="18"/>
                      </a:cubicBezTo>
                      <a:cubicBezTo>
                        <a:pt x="153" y="22"/>
                        <a:pt x="153" y="22"/>
                        <a:pt x="153" y="22"/>
                      </a:cubicBezTo>
                      <a:cubicBezTo>
                        <a:pt x="156" y="23"/>
                        <a:pt x="156" y="23"/>
                        <a:pt x="156" y="23"/>
                      </a:cubicBezTo>
                      <a:cubicBezTo>
                        <a:pt x="158" y="27"/>
                        <a:pt x="158" y="27"/>
                        <a:pt x="158" y="27"/>
                      </a:cubicBezTo>
                      <a:cubicBezTo>
                        <a:pt x="162" y="27"/>
                        <a:pt x="162" y="27"/>
                        <a:pt x="162" y="27"/>
                      </a:cubicBezTo>
                      <a:cubicBezTo>
                        <a:pt x="167" y="28"/>
                        <a:pt x="167" y="28"/>
                        <a:pt x="167" y="28"/>
                      </a:cubicBezTo>
                      <a:cubicBezTo>
                        <a:pt x="170" y="28"/>
                        <a:pt x="170" y="28"/>
                        <a:pt x="170" y="28"/>
                      </a:cubicBezTo>
                      <a:cubicBezTo>
                        <a:pt x="170" y="28"/>
                        <a:pt x="170" y="28"/>
                        <a:pt x="170" y="28"/>
                      </a:cubicBezTo>
                      <a:cubicBezTo>
                        <a:pt x="171" y="28"/>
                        <a:pt x="171" y="28"/>
                        <a:pt x="171" y="28"/>
                      </a:cubicBezTo>
                      <a:cubicBezTo>
                        <a:pt x="172" y="37"/>
                        <a:pt x="172" y="37"/>
                        <a:pt x="172" y="37"/>
                      </a:cubicBezTo>
                      <a:cubicBezTo>
                        <a:pt x="170" y="42"/>
                        <a:pt x="170" y="42"/>
                        <a:pt x="170" y="42"/>
                      </a:cubicBezTo>
                      <a:cubicBezTo>
                        <a:pt x="170" y="47"/>
                        <a:pt x="170" y="47"/>
                        <a:pt x="170" y="47"/>
                      </a:cubicBezTo>
                      <a:cubicBezTo>
                        <a:pt x="173" y="48"/>
                        <a:pt x="173" y="48"/>
                        <a:pt x="173" y="48"/>
                      </a:cubicBezTo>
                      <a:cubicBezTo>
                        <a:pt x="180" y="47"/>
                        <a:pt x="180" y="47"/>
                        <a:pt x="180" y="47"/>
                      </a:cubicBezTo>
                      <a:cubicBezTo>
                        <a:pt x="181" y="51"/>
                        <a:pt x="181" y="51"/>
                        <a:pt x="181" y="51"/>
                      </a:cubicBezTo>
                      <a:cubicBezTo>
                        <a:pt x="177" y="53"/>
                        <a:pt x="177" y="53"/>
                        <a:pt x="177" y="53"/>
                      </a:cubicBezTo>
                      <a:cubicBezTo>
                        <a:pt x="178" y="58"/>
                        <a:pt x="178" y="58"/>
                        <a:pt x="178" y="58"/>
                      </a:cubicBezTo>
                      <a:cubicBezTo>
                        <a:pt x="170" y="57"/>
                        <a:pt x="170" y="57"/>
                        <a:pt x="170" y="57"/>
                      </a:cubicBezTo>
                      <a:cubicBezTo>
                        <a:pt x="167" y="60"/>
                        <a:pt x="167" y="60"/>
                        <a:pt x="167" y="60"/>
                      </a:cubicBezTo>
                      <a:cubicBezTo>
                        <a:pt x="167" y="67"/>
                        <a:pt x="167" y="67"/>
                        <a:pt x="167" y="67"/>
                      </a:cubicBezTo>
                      <a:cubicBezTo>
                        <a:pt x="159" y="70"/>
                        <a:pt x="159" y="70"/>
                        <a:pt x="159" y="70"/>
                      </a:cubicBezTo>
                      <a:cubicBezTo>
                        <a:pt x="157" y="74"/>
                        <a:pt x="157" y="74"/>
                        <a:pt x="157" y="74"/>
                      </a:cubicBezTo>
                      <a:cubicBezTo>
                        <a:pt x="157" y="78"/>
                        <a:pt x="157" y="78"/>
                        <a:pt x="157" y="78"/>
                      </a:cubicBezTo>
                      <a:cubicBezTo>
                        <a:pt x="156" y="82"/>
                        <a:pt x="156" y="82"/>
                        <a:pt x="156" y="82"/>
                      </a:cubicBezTo>
                      <a:cubicBezTo>
                        <a:pt x="157" y="89"/>
                        <a:pt x="157" y="89"/>
                        <a:pt x="157" y="89"/>
                      </a:cubicBezTo>
                      <a:cubicBezTo>
                        <a:pt x="158" y="95"/>
                        <a:pt x="158" y="95"/>
                        <a:pt x="158" y="95"/>
                      </a:cubicBezTo>
                      <a:cubicBezTo>
                        <a:pt x="158" y="95"/>
                        <a:pt x="156" y="100"/>
                        <a:pt x="155" y="103"/>
                      </a:cubicBezTo>
                      <a:cubicBezTo>
                        <a:pt x="155" y="105"/>
                        <a:pt x="157" y="104"/>
                        <a:pt x="157" y="104"/>
                      </a:cubicBezTo>
                      <a:cubicBezTo>
                        <a:pt x="162" y="106"/>
                        <a:pt x="162" y="106"/>
                        <a:pt x="162" y="106"/>
                      </a:cubicBezTo>
                      <a:cubicBezTo>
                        <a:pt x="164" y="107"/>
                        <a:pt x="164" y="107"/>
                        <a:pt x="164" y="107"/>
                      </a:cubicBezTo>
                      <a:cubicBezTo>
                        <a:pt x="162" y="113"/>
                        <a:pt x="162" y="113"/>
                        <a:pt x="162" y="113"/>
                      </a:cubicBezTo>
                      <a:cubicBezTo>
                        <a:pt x="157" y="114"/>
                        <a:pt x="157" y="114"/>
                        <a:pt x="157" y="114"/>
                      </a:cubicBezTo>
                      <a:cubicBezTo>
                        <a:pt x="158" y="110"/>
                        <a:pt x="158" y="110"/>
                        <a:pt x="158" y="110"/>
                      </a:cubicBezTo>
                      <a:cubicBezTo>
                        <a:pt x="156" y="108"/>
                        <a:pt x="156" y="108"/>
                        <a:pt x="156" y="108"/>
                      </a:cubicBezTo>
                      <a:cubicBezTo>
                        <a:pt x="153" y="111"/>
                        <a:pt x="153" y="111"/>
                        <a:pt x="153" y="111"/>
                      </a:cubicBezTo>
                      <a:cubicBezTo>
                        <a:pt x="146" y="113"/>
                        <a:pt x="146" y="113"/>
                        <a:pt x="146" y="113"/>
                      </a:cubicBezTo>
                      <a:cubicBezTo>
                        <a:pt x="146" y="115"/>
                        <a:pt x="146" y="115"/>
                        <a:pt x="146" y="115"/>
                      </a:cubicBezTo>
                      <a:cubicBezTo>
                        <a:pt x="144" y="119"/>
                        <a:pt x="144" y="119"/>
                        <a:pt x="144" y="119"/>
                      </a:cubicBezTo>
                      <a:cubicBezTo>
                        <a:pt x="144" y="119"/>
                        <a:pt x="140" y="119"/>
                        <a:pt x="138" y="119"/>
                      </a:cubicBezTo>
                      <a:cubicBezTo>
                        <a:pt x="137" y="118"/>
                        <a:pt x="136" y="121"/>
                        <a:pt x="136" y="121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3" y="128"/>
                        <a:pt x="133" y="128"/>
                        <a:pt x="133" y="128"/>
                      </a:cubicBezTo>
                      <a:cubicBezTo>
                        <a:pt x="129" y="133"/>
                        <a:pt x="129" y="133"/>
                        <a:pt x="129" y="133"/>
                      </a:cubicBezTo>
                      <a:cubicBezTo>
                        <a:pt x="122" y="134"/>
                        <a:pt x="122" y="134"/>
                        <a:pt x="122" y="134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7" y="140"/>
                        <a:pt x="97" y="140"/>
                        <a:pt x="97" y="140"/>
                      </a:cubicBezTo>
                      <a:cubicBezTo>
                        <a:pt x="96" y="134"/>
                        <a:pt x="96" y="134"/>
                        <a:pt x="96" y="134"/>
                      </a:cubicBezTo>
                      <a:cubicBezTo>
                        <a:pt x="93" y="131"/>
                        <a:pt x="93" y="131"/>
                        <a:pt x="93" y="131"/>
                      </a:cubicBezTo>
                      <a:cubicBezTo>
                        <a:pt x="93" y="131"/>
                        <a:pt x="90" y="125"/>
                        <a:pt x="90" y="124"/>
                      </a:cubicBezTo>
                      <a:cubicBezTo>
                        <a:pt x="90" y="124"/>
                        <a:pt x="79" y="124"/>
                        <a:pt x="79" y="124"/>
                      </a:cubicBezTo>
                      <a:cubicBezTo>
                        <a:pt x="79" y="124"/>
                        <a:pt x="77" y="121"/>
                        <a:pt x="76" y="119"/>
                      </a:cubicBezTo>
                      <a:cubicBezTo>
                        <a:pt x="76" y="118"/>
                        <a:pt x="73" y="121"/>
                        <a:pt x="73" y="121"/>
                      </a:cubicBezTo>
                      <a:cubicBezTo>
                        <a:pt x="69" y="122"/>
                        <a:pt x="69" y="122"/>
                        <a:pt x="69" y="122"/>
                      </a:cubicBezTo>
                      <a:cubicBezTo>
                        <a:pt x="69" y="121"/>
                        <a:pt x="69" y="121"/>
                        <a:pt x="69" y="121"/>
                      </a:cubicBezTo>
                      <a:cubicBezTo>
                        <a:pt x="66" y="117"/>
                        <a:pt x="66" y="117"/>
                        <a:pt x="66" y="117"/>
                      </a:cubicBezTo>
                      <a:cubicBezTo>
                        <a:pt x="66" y="107"/>
                        <a:pt x="66" y="107"/>
                        <a:pt x="66" y="107"/>
                      </a:cubicBezTo>
                      <a:cubicBezTo>
                        <a:pt x="66" y="104"/>
                        <a:pt x="66" y="104"/>
                        <a:pt x="66" y="104"/>
                      </a:cubicBezTo>
                      <a:cubicBezTo>
                        <a:pt x="68" y="97"/>
                        <a:pt x="68" y="97"/>
                        <a:pt x="68" y="97"/>
                      </a:cubicBezTo>
                      <a:cubicBezTo>
                        <a:pt x="68" y="97"/>
                        <a:pt x="66" y="96"/>
                        <a:pt x="65" y="94"/>
                      </a:cubicBezTo>
                      <a:cubicBezTo>
                        <a:pt x="63" y="92"/>
                        <a:pt x="61" y="90"/>
                        <a:pt x="61" y="90"/>
                      </a:cubicBezTo>
                      <a:cubicBezTo>
                        <a:pt x="59" y="90"/>
                        <a:pt x="59" y="90"/>
                        <a:pt x="59" y="90"/>
                      </a:cubicBezTo>
                      <a:cubicBezTo>
                        <a:pt x="56" y="86"/>
                        <a:pt x="56" y="86"/>
                        <a:pt x="56" y="86"/>
                      </a:cubicBezTo>
                      <a:cubicBezTo>
                        <a:pt x="49" y="88"/>
                        <a:pt x="49" y="88"/>
                        <a:pt x="49" y="88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3" y="91"/>
                        <a:pt x="43" y="91"/>
                        <a:pt x="43" y="91"/>
                      </a:cubicBezTo>
                      <a:cubicBezTo>
                        <a:pt x="31" y="90"/>
                        <a:pt x="31" y="90"/>
                        <a:pt x="31" y="90"/>
                      </a:cubicBezTo>
                      <a:cubicBezTo>
                        <a:pt x="25" y="87"/>
                        <a:pt x="25" y="87"/>
                        <a:pt x="25" y="87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0" y="43"/>
                        <a:pt x="1" y="42"/>
                      </a:cubicBezTo>
                      <a:cubicBezTo>
                        <a:pt x="3" y="42"/>
                        <a:pt x="6" y="41"/>
                        <a:pt x="6" y="41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lnTo>
                        <a:pt x="18" y="2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53">
                  <a:extLst>
                    <a:ext uri="{FF2B5EF4-FFF2-40B4-BE49-F238E27FC236}">
                      <a16:creationId xmlns:a16="http://schemas.microsoft.com/office/drawing/2014/main" id="{893E9C28-95E7-4BA8-B1A7-9F46B824D0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66982" y="1595422"/>
                  <a:ext cx="401292" cy="265289"/>
                </a:xfrm>
                <a:custGeom>
                  <a:avLst/>
                  <a:gdLst>
                    <a:gd name="T0" fmla="*/ 39 w 176"/>
                    <a:gd name="T1" fmla="*/ 45 h 120"/>
                    <a:gd name="T2" fmla="*/ 46 w 176"/>
                    <a:gd name="T3" fmla="*/ 36 h 120"/>
                    <a:gd name="T4" fmla="*/ 51 w 176"/>
                    <a:gd name="T5" fmla="*/ 29 h 120"/>
                    <a:gd name="T6" fmla="*/ 59 w 176"/>
                    <a:gd name="T7" fmla="*/ 23 h 120"/>
                    <a:gd name="T8" fmla="*/ 69 w 176"/>
                    <a:gd name="T9" fmla="*/ 17 h 120"/>
                    <a:gd name="T10" fmla="*/ 81 w 176"/>
                    <a:gd name="T11" fmla="*/ 15 h 120"/>
                    <a:gd name="T12" fmla="*/ 89 w 176"/>
                    <a:gd name="T13" fmla="*/ 6 h 120"/>
                    <a:gd name="T14" fmla="*/ 97 w 176"/>
                    <a:gd name="T15" fmla="*/ 7 h 120"/>
                    <a:gd name="T16" fmla="*/ 109 w 176"/>
                    <a:gd name="T17" fmla="*/ 4 h 120"/>
                    <a:gd name="T18" fmla="*/ 128 w 176"/>
                    <a:gd name="T19" fmla="*/ 7 h 120"/>
                    <a:gd name="T20" fmla="*/ 154 w 176"/>
                    <a:gd name="T21" fmla="*/ 3 h 120"/>
                    <a:gd name="T22" fmla="*/ 157 w 176"/>
                    <a:gd name="T23" fmla="*/ 15 h 120"/>
                    <a:gd name="T24" fmla="*/ 162 w 176"/>
                    <a:gd name="T25" fmla="*/ 70 h 120"/>
                    <a:gd name="T26" fmla="*/ 171 w 176"/>
                    <a:gd name="T27" fmla="*/ 80 h 120"/>
                    <a:gd name="T28" fmla="*/ 168 w 176"/>
                    <a:gd name="T29" fmla="*/ 90 h 120"/>
                    <a:gd name="T30" fmla="*/ 165 w 176"/>
                    <a:gd name="T31" fmla="*/ 105 h 120"/>
                    <a:gd name="T32" fmla="*/ 146 w 176"/>
                    <a:gd name="T33" fmla="*/ 109 h 120"/>
                    <a:gd name="T34" fmla="*/ 124 w 176"/>
                    <a:gd name="T35" fmla="*/ 99 h 120"/>
                    <a:gd name="T36" fmla="*/ 102 w 176"/>
                    <a:gd name="T37" fmla="*/ 94 h 120"/>
                    <a:gd name="T38" fmla="*/ 78 w 176"/>
                    <a:gd name="T39" fmla="*/ 107 h 120"/>
                    <a:gd name="T40" fmla="*/ 77 w 176"/>
                    <a:gd name="T41" fmla="*/ 87 h 120"/>
                    <a:gd name="T42" fmla="*/ 71 w 176"/>
                    <a:gd name="T43" fmla="*/ 83 h 120"/>
                    <a:gd name="T44" fmla="*/ 61 w 176"/>
                    <a:gd name="T45" fmla="*/ 86 h 120"/>
                    <a:gd name="T46" fmla="*/ 48 w 176"/>
                    <a:gd name="T47" fmla="*/ 75 h 120"/>
                    <a:gd name="T48" fmla="*/ 48 w 176"/>
                    <a:gd name="T49" fmla="*/ 67 h 120"/>
                    <a:gd name="T50" fmla="*/ 53 w 176"/>
                    <a:gd name="T51" fmla="*/ 62 h 120"/>
                    <a:gd name="T52" fmla="*/ 42 w 176"/>
                    <a:gd name="T53" fmla="*/ 59 h 120"/>
                    <a:gd name="T54" fmla="*/ 45 w 176"/>
                    <a:gd name="T55" fmla="*/ 51 h 120"/>
                    <a:gd name="T56" fmla="*/ 23 w 176"/>
                    <a:gd name="T57" fmla="*/ 103 h 120"/>
                    <a:gd name="T58" fmla="*/ 22 w 176"/>
                    <a:gd name="T59" fmla="*/ 105 h 120"/>
                    <a:gd name="T60" fmla="*/ 64 w 176"/>
                    <a:gd name="T61" fmla="*/ 98 h 120"/>
                    <a:gd name="T62" fmla="*/ 9 w 176"/>
                    <a:gd name="T63" fmla="*/ 91 h 120"/>
                    <a:gd name="T64" fmla="*/ 4 w 176"/>
                    <a:gd name="T65" fmla="*/ 87 h 120"/>
                    <a:gd name="T66" fmla="*/ 3 w 176"/>
                    <a:gd name="T67" fmla="*/ 91 h 120"/>
                    <a:gd name="T68" fmla="*/ 5 w 176"/>
                    <a:gd name="T69" fmla="*/ 98 h 120"/>
                    <a:gd name="T70" fmla="*/ 10 w 176"/>
                    <a:gd name="T71" fmla="*/ 103 h 120"/>
                    <a:gd name="T72" fmla="*/ 14 w 176"/>
                    <a:gd name="T73" fmla="*/ 110 h 120"/>
                    <a:gd name="T74" fmla="*/ 13 w 176"/>
                    <a:gd name="T75" fmla="*/ 119 h 120"/>
                    <a:gd name="T76" fmla="*/ 17 w 176"/>
                    <a:gd name="T77" fmla="*/ 109 h 120"/>
                    <a:gd name="T78" fmla="*/ 23 w 176"/>
                    <a:gd name="T79" fmla="*/ 99 h 120"/>
                    <a:gd name="T80" fmla="*/ 29 w 176"/>
                    <a:gd name="T81" fmla="*/ 97 h 120"/>
                    <a:gd name="T82" fmla="*/ 33 w 176"/>
                    <a:gd name="T83" fmla="*/ 89 h 120"/>
                    <a:gd name="T84" fmla="*/ 37 w 176"/>
                    <a:gd name="T85" fmla="*/ 84 h 120"/>
                    <a:gd name="T86" fmla="*/ 41 w 176"/>
                    <a:gd name="T87" fmla="*/ 81 h 120"/>
                    <a:gd name="T88" fmla="*/ 28 w 176"/>
                    <a:gd name="T89" fmla="*/ 77 h 120"/>
                    <a:gd name="T90" fmla="*/ 19 w 176"/>
                    <a:gd name="T91" fmla="*/ 81 h 120"/>
                    <a:gd name="T92" fmla="*/ 12 w 176"/>
                    <a:gd name="T93" fmla="*/ 86 h 120"/>
                    <a:gd name="T94" fmla="*/ 35 w 176"/>
                    <a:gd name="T95" fmla="*/ 76 h 120"/>
                    <a:gd name="T96" fmla="*/ 43 w 176"/>
                    <a:gd name="T97" fmla="*/ 76 h 120"/>
                    <a:gd name="T98" fmla="*/ 36 w 176"/>
                    <a:gd name="T99" fmla="*/ 75 h 120"/>
                    <a:gd name="T100" fmla="*/ 27 w 176"/>
                    <a:gd name="T101" fmla="*/ 59 h 120"/>
                    <a:gd name="T102" fmla="*/ 27 w 176"/>
                    <a:gd name="T103" fmla="*/ 65 h 120"/>
                    <a:gd name="T104" fmla="*/ 22 w 176"/>
                    <a:gd name="T105" fmla="*/ 70 h 120"/>
                    <a:gd name="T106" fmla="*/ 14 w 176"/>
                    <a:gd name="T107" fmla="*/ 68 h 120"/>
                    <a:gd name="T108" fmla="*/ 3 w 176"/>
                    <a:gd name="T109" fmla="*/ 64 h 120"/>
                    <a:gd name="T110" fmla="*/ 16 w 176"/>
                    <a:gd name="T111" fmla="*/ 54 h 120"/>
                    <a:gd name="T112" fmla="*/ 36 w 176"/>
                    <a:gd name="T113" fmla="*/ 52 h 120"/>
                    <a:gd name="T114" fmla="*/ 33 w 176"/>
                    <a:gd name="T115" fmla="*/ 57 h 120"/>
                    <a:gd name="T116" fmla="*/ 36 w 176"/>
                    <a:gd name="T117" fmla="*/ 5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76" h="120">
                      <a:moveTo>
                        <a:pt x="39" y="52"/>
                      </a:move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9" y="41"/>
                        <a:pt x="40" y="41"/>
                      </a:cubicBezTo>
                      <a:cubicBezTo>
                        <a:pt x="40" y="40"/>
                        <a:pt x="43" y="40"/>
                        <a:pt x="43" y="40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5" y="38"/>
                        <a:pt x="44" y="36"/>
                        <a:pt x="46" y="36"/>
                      </a:cubicBezTo>
                      <a:cubicBezTo>
                        <a:pt x="47" y="36"/>
                        <a:pt x="49" y="36"/>
                        <a:pt x="50" y="36"/>
                      </a:cubicBezTo>
                      <a:cubicBezTo>
                        <a:pt x="51" y="36"/>
                        <a:pt x="52" y="35"/>
                        <a:pt x="52" y="35"/>
                      </a:cubicBezTo>
                      <a:cubicBezTo>
                        <a:pt x="54" y="35"/>
                        <a:pt x="55" y="36"/>
                        <a:pt x="54" y="35"/>
                      </a:cubicBezTo>
                      <a:cubicBezTo>
                        <a:pt x="54" y="35"/>
                        <a:pt x="54" y="34"/>
                        <a:pt x="53" y="33"/>
                      </a:cubicBezTo>
                      <a:cubicBezTo>
                        <a:pt x="52" y="32"/>
                        <a:pt x="49" y="30"/>
                        <a:pt x="51" y="29"/>
                      </a:cubicBezTo>
                      <a:cubicBezTo>
                        <a:pt x="52" y="28"/>
                        <a:pt x="53" y="28"/>
                        <a:pt x="54" y="29"/>
                      </a:cubicBezTo>
                      <a:cubicBezTo>
                        <a:pt x="55" y="29"/>
                        <a:pt x="56" y="31"/>
                        <a:pt x="56" y="31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9" y="27"/>
                        <a:pt x="60" y="26"/>
                      </a:cubicBezTo>
                      <a:cubicBezTo>
                        <a:pt x="60" y="25"/>
                        <a:pt x="59" y="23"/>
                        <a:pt x="59" y="23"/>
                      </a:cubicBezTo>
                      <a:cubicBezTo>
                        <a:pt x="59" y="23"/>
                        <a:pt x="59" y="23"/>
                        <a:pt x="62" y="23"/>
                      </a:cubicBezTo>
                      <a:cubicBezTo>
                        <a:pt x="65" y="22"/>
                        <a:pt x="64" y="22"/>
                        <a:pt x="66" y="22"/>
                      </a:cubicBezTo>
                      <a:cubicBezTo>
                        <a:pt x="67" y="22"/>
                        <a:pt x="70" y="22"/>
                        <a:pt x="70" y="22"/>
                      </a:cubicBezTo>
                      <a:cubicBezTo>
                        <a:pt x="70" y="22"/>
                        <a:pt x="72" y="21"/>
                        <a:pt x="71" y="20"/>
                      </a:cubicBezTo>
                      <a:cubicBezTo>
                        <a:pt x="71" y="19"/>
                        <a:pt x="69" y="17"/>
                        <a:pt x="69" y="17"/>
                      </a:cubicBezTo>
                      <a:cubicBezTo>
                        <a:pt x="69" y="17"/>
                        <a:pt x="70" y="14"/>
                        <a:pt x="70" y="15"/>
                      </a:cubicBezTo>
                      <a:cubicBezTo>
                        <a:pt x="70" y="17"/>
                        <a:pt x="73" y="19"/>
                        <a:pt x="73" y="19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5"/>
                        <a:pt x="84" y="15"/>
                        <a:pt x="86" y="15"/>
                      </a:cubicBezTo>
                      <a:cubicBezTo>
                        <a:pt x="87" y="15"/>
                        <a:pt x="90" y="14"/>
                        <a:pt x="90" y="14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7" y="8"/>
                        <a:pt x="89" y="5"/>
                        <a:pt x="89" y="6"/>
                      </a:cubicBezTo>
                      <a:cubicBezTo>
                        <a:pt x="90" y="7"/>
                        <a:pt x="90" y="9"/>
                        <a:pt x="91" y="9"/>
                      </a:cubicBezTo>
                      <a:cubicBezTo>
                        <a:pt x="92" y="9"/>
                        <a:pt x="93" y="10"/>
                        <a:pt x="94" y="9"/>
                      </a:cubicBezTo>
                      <a:cubicBezTo>
                        <a:pt x="94" y="8"/>
                        <a:pt x="94" y="5"/>
                        <a:pt x="94" y="5"/>
                      </a:cubicBezTo>
                      <a:cubicBezTo>
                        <a:pt x="94" y="5"/>
                        <a:pt x="93" y="4"/>
                        <a:pt x="94" y="4"/>
                      </a:cubicBezTo>
                      <a:cubicBezTo>
                        <a:pt x="95" y="5"/>
                        <a:pt x="97" y="7"/>
                        <a:pt x="97" y="7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4" y="6"/>
                        <a:pt x="104" y="6"/>
                        <a:pt x="104" y="6"/>
                      </a:cubicBezTo>
                      <a:cubicBezTo>
                        <a:pt x="104" y="6"/>
                        <a:pt x="106" y="5"/>
                        <a:pt x="107" y="5"/>
                      </a:cubicBezTo>
                      <a:cubicBezTo>
                        <a:pt x="108" y="5"/>
                        <a:pt x="108" y="4"/>
                        <a:pt x="109" y="4"/>
                      </a:cubicBezTo>
                      <a:cubicBezTo>
                        <a:pt x="110" y="4"/>
                        <a:pt x="112" y="5"/>
                        <a:pt x="112" y="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9" y="3"/>
                        <a:pt x="119" y="3"/>
                        <a:pt x="119" y="3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8" y="7"/>
                        <a:pt x="128" y="7"/>
                        <a:pt x="128" y="7"/>
                      </a:cubicBezTo>
                      <a:cubicBezTo>
                        <a:pt x="133" y="7"/>
                        <a:pt x="133" y="7"/>
                        <a:pt x="133" y="7"/>
                      </a:cubicBezTo>
                      <a:cubicBezTo>
                        <a:pt x="133" y="7"/>
                        <a:pt x="137" y="5"/>
                        <a:pt x="138" y="5"/>
                      </a:cubicBezTo>
                      <a:cubicBezTo>
                        <a:pt x="140" y="4"/>
                        <a:pt x="144" y="4"/>
                        <a:pt x="144" y="4"/>
                      </a:cubicBezTo>
                      <a:cubicBezTo>
                        <a:pt x="144" y="4"/>
                        <a:pt x="145" y="4"/>
                        <a:pt x="147" y="4"/>
                      </a:cubicBezTo>
                      <a:cubicBezTo>
                        <a:pt x="149" y="3"/>
                        <a:pt x="154" y="3"/>
                        <a:pt x="154" y="3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62" y="4"/>
                        <a:pt x="162" y="4"/>
                        <a:pt x="162" y="4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15"/>
                        <a:pt x="157" y="15"/>
                        <a:pt x="157" y="15"/>
                      </a:cubicBezTo>
                      <a:cubicBezTo>
                        <a:pt x="156" y="25"/>
                        <a:pt x="153" y="30"/>
                        <a:pt x="152" y="36"/>
                      </a:cubicBezTo>
                      <a:cubicBezTo>
                        <a:pt x="151" y="39"/>
                        <a:pt x="149" y="40"/>
                        <a:pt x="152" y="45"/>
                      </a:cubicBezTo>
                      <a:cubicBezTo>
                        <a:pt x="154" y="47"/>
                        <a:pt x="154" y="54"/>
                        <a:pt x="158" y="58"/>
                      </a:cubicBezTo>
                      <a:cubicBezTo>
                        <a:pt x="160" y="60"/>
                        <a:pt x="158" y="65"/>
                        <a:pt x="161" y="67"/>
                      </a:cubicBezTo>
                      <a:cubicBezTo>
                        <a:pt x="161" y="67"/>
                        <a:pt x="161" y="68"/>
                        <a:pt x="162" y="70"/>
                      </a:cubicBezTo>
                      <a:cubicBezTo>
                        <a:pt x="164" y="72"/>
                        <a:pt x="164" y="71"/>
                        <a:pt x="165" y="72"/>
                      </a:cubicBezTo>
                      <a:cubicBezTo>
                        <a:pt x="165" y="72"/>
                        <a:pt x="167" y="73"/>
                        <a:pt x="168" y="74"/>
                      </a:cubicBezTo>
                      <a:cubicBezTo>
                        <a:pt x="169" y="75"/>
                        <a:pt x="169" y="77"/>
                        <a:pt x="169" y="78"/>
                      </a:cubicBezTo>
                      <a:cubicBezTo>
                        <a:pt x="169" y="79"/>
                        <a:pt x="170" y="80"/>
                        <a:pt x="170" y="80"/>
                      </a:cubicBezTo>
                      <a:cubicBezTo>
                        <a:pt x="170" y="80"/>
                        <a:pt x="171" y="79"/>
                        <a:pt x="171" y="80"/>
                      </a:cubicBezTo>
                      <a:cubicBezTo>
                        <a:pt x="171" y="81"/>
                        <a:pt x="170" y="79"/>
                        <a:pt x="171" y="81"/>
                      </a:cubicBezTo>
                      <a:cubicBezTo>
                        <a:pt x="173" y="83"/>
                        <a:pt x="176" y="83"/>
                        <a:pt x="176" y="83"/>
                      </a:cubicBezTo>
                      <a:cubicBezTo>
                        <a:pt x="175" y="87"/>
                        <a:pt x="175" y="87"/>
                        <a:pt x="175" y="87"/>
                      </a:cubicBezTo>
                      <a:cubicBezTo>
                        <a:pt x="173" y="88"/>
                        <a:pt x="173" y="88"/>
                        <a:pt x="173" y="88"/>
                      </a:cubicBezTo>
                      <a:cubicBezTo>
                        <a:pt x="173" y="88"/>
                        <a:pt x="168" y="88"/>
                        <a:pt x="168" y="90"/>
                      </a:cubicBezTo>
                      <a:cubicBezTo>
                        <a:pt x="168" y="91"/>
                        <a:pt x="168" y="95"/>
                        <a:pt x="168" y="95"/>
                      </a:cubicBezTo>
                      <a:cubicBezTo>
                        <a:pt x="165" y="98"/>
                        <a:pt x="165" y="98"/>
                        <a:pt x="165" y="98"/>
                      </a:cubicBezTo>
                      <a:cubicBezTo>
                        <a:pt x="165" y="98"/>
                        <a:pt x="167" y="102"/>
                        <a:pt x="167" y="103"/>
                      </a:cubicBezTo>
                      <a:cubicBezTo>
                        <a:pt x="167" y="104"/>
                        <a:pt x="168" y="104"/>
                        <a:pt x="168" y="104"/>
                      </a:cubicBezTo>
                      <a:cubicBezTo>
                        <a:pt x="165" y="105"/>
                        <a:pt x="165" y="105"/>
                        <a:pt x="165" y="105"/>
                      </a:cubicBezTo>
                      <a:cubicBezTo>
                        <a:pt x="161" y="105"/>
                        <a:pt x="161" y="105"/>
                        <a:pt x="161" y="105"/>
                      </a:cubicBezTo>
                      <a:cubicBezTo>
                        <a:pt x="153" y="103"/>
                        <a:pt x="153" y="103"/>
                        <a:pt x="153" y="103"/>
                      </a:cubicBezTo>
                      <a:cubicBezTo>
                        <a:pt x="151" y="106"/>
                        <a:pt x="151" y="106"/>
                        <a:pt x="151" y="106"/>
                      </a:cubicBezTo>
                      <a:cubicBezTo>
                        <a:pt x="149" y="106"/>
                        <a:pt x="149" y="106"/>
                        <a:pt x="149" y="106"/>
                      </a:cubicBezTo>
                      <a:cubicBezTo>
                        <a:pt x="149" y="106"/>
                        <a:pt x="148" y="108"/>
                        <a:pt x="146" y="109"/>
                      </a:cubicBezTo>
                      <a:cubicBezTo>
                        <a:pt x="145" y="110"/>
                        <a:pt x="144" y="111"/>
                        <a:pt x="143" y="111"/>
                      </a:cubicBezTo>
                      <a:cubicBezTo>
                        <a:pt x="141" y="112"/>
                        <a:pt x="139" y="110"/>
                        <a:pt x="139" y="110"/>
                      </a:cubicBezTo>
                      <a:cubicBezTo>
                        <a:pt x="136" y="109"/>
                        <a:pt x="136" y="109"/>
                        <a:pt x="136" y="109"/>
                      </a:cubicBezTo>
                      <a:cubicBezTo>
                        <a:pt x="133" y="105"/>
                        <a:pt x="133" y="105"/>
                        <a:pt x="133" y="105"/>
                      </a:cubicBezTo>
                      <a:cubicBezTo>
                        <a:pt x="124" y="99"/>
                        <a:pt x="124" y="99"/>
                        <a:pt x="124" y="99"/>
                      </a:cubicBezTo>
                      <a:cubicBezTo>
                        <a:pt x="119" y="97"/>
                        <a:pt x="119" y="97"/>
                        <a:pt x="119" y="97"/>
                      </a:cubicBezTo>
                      <a:cubicBezTo>
                        <a:pt x="115" y="96"/>
                        <a:pt x="115" y="96"/>
                        <a:pt x="115" y="96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2" y="94"/>
                        <a:pt x="102" y="94"/>
                        <a:pt x="102" y="94"/>
                      </a:cubicBezTo>
                      <a:cubicBezTo>
                        <a:pt x="97" y="92"/>
                        <a:pt x="97" y="92"/>
                        <a:pt x="97" y="92"/>
                      </a:cubicBezTo>
                      <a:cubicBezTo>
                        <a:pt x="93" y="95"/>
                        <a:pt x="93" y="95"/>
                        <a:pt x="93" y="95"/>
                      </a:cubicBezTo>
                      <a:cubicBezTo>
                        <a:pt x="88" y="98"/>
                        <a:pt x="88" y="98"/>
                        <a:pt x="88" y="98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83" y="103"/>
                        <a:pt x="80" y="106"/>
                        <a:pt x="78" y="107"/>
                      </a:cubicBezTo>
                      <a:cubicBezTo>
                        <a:pt x="77" y="106"/>
                        <a:pt x="77" y="106"/>
                        <a:pt x="77" y="106"/>
                      </a:cubicBezTo>
                      <a:cubicBezTo>
                        <a:pt x="77" y="106"/>
                        <a:pt x="77" y="103"/>
                        <a:pt x="78" y="101"/>
                      </a:cubicBezTo>
                      <a:cubicBezTo>
                        <a:pt x="79" y="100"/>
                        <a:pt x="79" y="98"/>
                        <a:pt x="79" y="97"/>
                      </a:cubicBezTo>
                      <a:cubicBezTo>
                        <a:pt x="79" y="96"/>
                        <a:pt x="79" y="94"/>
                        <a:pt x="78" y="92"/>
                      </a:cubicBezTo>
                      <a:cubicBezTo>
                        <a:pt x="78" y="90"/>
                        <a:pt x="77" y="87"/>
                        <a:pt x="77" y="87"/>
                      </a:cubicBezTo>
                      <a:cubicBezTo>
                        <a:pt x="80" y="85"/>
                        <a:pt x="80" y="85"/>
                        <a:pt x="80" y="85"/>
                      </a:cubicBezTo>
                      <a:cubicBezTo>
                        <a:pt x="78" y="80"/>
                        <a:pt x="78" y="80"/>
                        <a:pt x="78" y="80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73" y="80"/>
                        <a:pt x="73" y="80"/>
                        <a:pt x="73" y="80"/>
                      </a:cubicBezTo>
                      <a:cubicBezTo>
                        <a:pt x="71" y="83"/>
                        <a:pt x="71" y="83"/>
                        <a:pt x="71" y="83"/>
                      </a:cubicBezTo>
                      <a:cubicBezTo>
                        <a:pt x="71" y="83"/>
                        <a:pt x="72" y="85"/>
                        <a:pt x="72" y="86"/>
                      </a:cubicBezTo>
                      <a:cubicBezTo>
                        <a:pt x="71" y="87"/>
                        <a:pt x="69" y="87"/>
                        <a:pt x="69" y="87"/>
                      </a:cubicBezTo>
                      <a:cubicBezTo>
                        <a:pt x="68" y="88"/>
                        <a:pt x="68" y="91"/>
                        <a:pt x="68" y="91"/>
                      </a:cubicBezTo>
                      <a:cubicBezTo>
                        <a:pt x="64" y="87"/>
                        <a:pt x="64" y="87"/>
                        <a:pt x="64" y="87"/>
                      </a:cubicBezTo>
                      <a:cubicBezTo>
                        <a:pt x="64" y="87"/>
                        <a:pt x="62" y="87"/>
                        <a:pt x="61" y="86"/>
                      </a:cubicBezTo>
                      <a:cubicBezTo>
                        <a:pt x="60" y="86"/>
                        <a:pt x="58" y="86"/>
                        <a:pt x="58" y="86"/>
                      </a:cubicBezTo>
                      <a:cubicBezTo>
                        <a:pt x="58" y="86"/>
                        <a:pt x="58" y="86"/>
                        <a:pt x="57" y="86"/>
                      </a:cubicBezTo>
                      <a:cubicBezTo>
                        <a:pt x="55" y="86"/>
                        <a:pt x="55" y="86"/>
                        <a:pt x="54" y="84"/>
                      </a:cubicBezTo>
                      <a:cubicBezTo>
                        <a:pt x="53" y="82"/>
                        <a:pt x="50" y="77"/>
                        <a:pt x="50" y="77"/>
                      </a:cubicBezTo>
                      <a:cubicBezTo>
                        <a:pt x="50" y="77"/>
                        <a:pt x="49" y="75"/>
                        <a:pt x="48" y="75"/>
                      </a:cubicBezTo>
                      <a:cubicBezTo>
                        <a:pt x="48" y="75"/>
                        <a:pt x="47" y="77"/>
                        <a:pt x="47" y="77"/>
                      </a:cubicBezTo>
                      <a:cubicBezTo>
                        <a:pt x="46" y="77"/>
                        <a:pt x="46" y="75"/>
                        <a:pt x="46" y="74"/>
                      </a:cubicBezTo>
                      <a:cubicBezTo>
                        <a:pt x="46" y="73"/>
                        <a:pt x="46" y="72"/>
                        <a:pt x="46" y="70"/>
                      </a:cubicBezTo>
                      <a:cubicBezTo>
                        <a:pt x="46" y="68"/>
                        <a:pt x="45" y="66"/>
                        <a:pt x="46" y="66"/>
                      </a:cubicBezTo>
                      <a:cubicBezTo>
                        <a:pt x="46" y="66"/>
                        <a:pt x="47" y="67"/>
                        <a:pt x="48" y="67"/>
                      </a:cubicBezTo>
                      <a:cubicBezTo>
                        <a:pt x="49" y="67"/>
                        <a:pt x="49" y="65"/>
                        <a:pt x="49" y="65"/>
                      </a:cubicBezTo>
                      <a:cubicBezTo>
                        <a:pt x="50" y="65"/>
                        <a:pt x="51" y="66"/>
                        <a:pt x="51" y="66"/>
                      </a:cubicBezTo>
                      <a:cubicBezTo>
                        <a:pt x="52" y="66"/>
                        <a:pt x="53" y="66"/>
                        <a:pt x="53" y="66"/>
                      </a:cubicBezTo>
                      <a:cubicBezTo>
                        <a:pt x="54" y="65"/>
                        <a:pt x="54" y="65"/>
                        <a:pt x="54" y="64"/>
                      </a:cubicBezTo>
                      <a:cubicBezTo>
                        <a:pt x="54" y="63"/>
                        <a:pt x="53" y="62"/>
                        <a:pt x="53" y="62"/>
                      </a:cubicBezTo>
                      <a:cubicBezTo>
                        <a:pt x="52" y="62"/>
                        <a:pt x="46" y="65"/>
                        <a:pt x="46" y="65"/>
                      </a:cubicBezTo>
                      <a:cubicBezTo>
                        <a:pt x="42" y="65"/>
                        <a:pt x="42" y="65"/>
                        <a:pt x="42" y="65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2" y="61"/>
                        <a:pt x="42" y="61"/>
                        <a:pt x="42" y="61"/>
                      </a:cubicBezTo>
                      <a:cubicBezTo>
                        <a:pt x="42" y="59"/>
                        <a:pt x="42" y="59"/>
                        <a:pt x="42" y="59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1" y="56"/>
                        <a:pt x="41" y="56"/>
                        <a:pt x="41" y="56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5" y="55"/>
                        <a:pt x="45" y="55"/>
                        <a:pt x="45" y="55"/>
                      </a:cubicBezTo>
                      <a:cubicBezTo>
                        <a:pt x="45" y="51"/>
                        <a:pt x="45" y="51"/>
                        <a:pt x="45" y="51"/>
                      </a:cubicBezTo>
                      <a:cubicBezTo>
                        <a:pt x="43" y="52"/>
                        <a:pt x="43" y="52"/>
                        <a:pt x="43" y="52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lose/>
                      <a:moveTo>
                        <a:pt x="23" y="103"/>
                      </a:move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23" y="103"/>
                        <a:pt x="25" y="103"/>
                        <a:pt x="25" y="103"/>
                      </a:cubicBezTo>
                      <a:cubicBezTo>
                        <a:pt x="25" y="103"/>
                        <a:pt x="26" y="104"/>
                        <a:pt x="25" y="104"/>
                      </a:cubicBezTo>
                      <a:cubicBezTo>
                        <a:pt x="25" y="105"/>
                        <a:pt x="26" y="105"/>
                        <a:pt x="25" y="105"/>
                      </a:cubicBezTo>
                      <a:cubicBezTo>
                        <a:pt x="24" y="105"/>
                        <a:pt x="22" y="106"/>
                        <a:pt x="22" y="105"/>
                      </a:cubicBezTo>
                      <a:cubicBezTo>
                        <a:pt x="22" y="105"/>
                        <a:pt x="23" y="104"/>
                        <a:pt x="23" y="104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lose/>
                      <a:moveTo>
                        <a:pt x="64" y="95"/>
                      </a:moveTo>
                      <a:cubicBezTo>
                        <a:pt x="64" y="95"/>
                        <a:pt x="64" y="95"/>
                        <a:pt x="64" y="95"/>
                      </a:cubicBezTo>
                      <a:cubicBezTo>
                        <a:pt x="64" y="95"/>
                        <a:pt x="63" y="98"/>
                        <a:pt x="64" y="98"/>
                      </a:cubicBezTo>
                      <a:cubicBezTo>
                        <a:pt x="64" y="98"/>
                        <a:pt x="65" y="98"/>
                        <a:pt x="66" y="98"/>
                      </a:cubicBezTo>
                      <a:cubicBezTo>
                        <a:pt x="67" y="97"/>
                        <a:pt x="67" y="97"/>
                        <a:pt x="67" y="97"/>
                      </a:cubicBezTo>
                      <a:cubicBezTo>
                        <a:pt x="67" y="96"/>
                        <a:pt x="67" y="95"/>
                        <a:pt x="67" y="95"/>
                      </a:cubicBezTo>
                      <a:cubicBezTo>
                        <a:pt x="64" y="95"/>
                        <a:pt x="64" y="95"/>
                        <a:pt x="64" y="95"/>
                      </a:cubicBezTo>
                      <a:close/>
                      <a:moveTo>
                        <a:pt x="9" y="91"/>
                      </a:move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8" y="92"/>
                        <a:pt x="7" y="89"/>
                        <a:pt x="7" y="88"/>
                      </a:cubicBezTo>
                      <a:cubicBezTo>
                        <a:pt x="7" y="88"/>
                        <a:pt x="5" y="87"/>
                        <a:pt x="5" y="87"/>
                      </a:cubicBezTo>
                      <a:cubicBezTo>
                        <a:pt x="5" y="87"/>
                        <a:pt x="4" y="87"/>
                        <a:pt x="4" y="87"/>
                      </a:cubicBezTo>
                      <a:cubicBezTo>
                        <a:pt x="3" y="87"/>
                        <a:pt x="3" y="88"/>
                        <a:pt x="3" y="88"/>
                      </a:cubicBezTo>
                      <a:cubicBezTo>
                        <a:pt x="2" y="88"/>
                        <a:pt x="2" y="88"/>
                        <a:pt x="2" y="88"/>
                      </a:cubicBezTo>
                      <a:cubicBezTo>
                        <a:pt x="2" y="88"/>
                        <a:pt x="1" y="88"/>
                        <a:pt x="1" y="88"/>
                      </a:cubicBezTo>
                      <a:cubicBezTo>
                        <a:pt x="0" y="89"/>
                        <a:pt x="1" y="90"/>
                        <a:pt x="1" y="90"/>
                      </a:cubicBezTo>
                      <a:cubicBezTo>
                        <a:pt x="1" y="90"/>
                        <a:pt x="2" y="90"/>
                        <a:pt x="3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4" y="91"/>
                        <a:pt x="6" y="93"/>
                        <a:pt x="7" y="94"/>
                      </a:cubicBezTo>
                      <a:cubicBezTo>
                        <a:pt x="7" y="94"/>
                        <a:pt x="7" y="95"/>
                        <a:pt x="7" y="95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4" y="97"/>
                        <a:pt x="5" y="98"/>
                        <a:pt x="5" y="98"/>
                      </a:cubicBezTo>
                      <a:cubicBezTo>
                        <a:pt x="6" y="98"/>
                        <a:pt x="4" y="99"/>
                        <a:pt x="4" y="99"/>
                      </a:cubicBezTo>
                      <a:cubicBezTo>
                        <a:pt x="4" y="99"/>
                        <a:pt x="4" y="101"/>
                        <a:pt x="4" y="101"/>
                      </a:cubicBezTo>
                      <a:cubicBezTo>
                        <a:pt x="4" y="101"/>
                        <a:pt x="5" y="102"/>
                        <a:pt x="7" y="102"/>
                      </a:cubicBezTo>
                      <a:cubicBezTo>
                        <a:pt x="9" y="103"/>
                        <a:pt x="9" y="102"/>
                        <a:pt x="9" y="102"/>
                      </a:cubicBezTo>
                      <a:cubicBezTo>
                        <a:pt x="10" y="103"/>
                        <a:pt x="10" y="103"/>
                        <a:pt x="10" y="103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11" y="105"/>
                        <a:pt x="11" y="105"/>
                        <a:pt x="11" y="105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ubicBezTo>
                        <a:pt x="14" y="107"/>
                        <a:pt x="14" y="107"/>
                        <a:pt x="14" y="107"/>
                      </a:cubicBezTo>
                      <a:cubicBezTo>
                        <a:pt x="14" y="110"/>
                        <a:pt x="14" y="110"/>
                        <a:pt x="14" y="110"/>
                      </a:cubicBezTo>
                      <a:cubicBezTo>
                        <a:pt x="14" y="110"/>
                        <a:pt x="13" y="110"/>
                        <a:pt x="12" y="110"/>
                      </a:cubicBezTo>
                      <a:cubicBezTo>
                        <a:pt x="12" y="111"/>
                        <a:pt x="12" y="112"/>
                        <a:pt x="11" y="112"/>
                      </a:cubicBezTo>
                      <a:cubicBezTo>
                        <a:pt x="11" y="112"/>
                        <a:pt x="11" y="114"/>
                        <a:pt x="10" y="115"/>
                      </a:cubicBezTo>
                      <a:cubicBezTo>
                        <a:pt x="10" y="116"/>
                        <a:pt x="11" y="117"/>
                        <a:pt x="11" y="118"/>
                      </a:cubicBezTo>
                      <a:cubicBezTo>
                        <a:pt x="11" y="120"/>
                        <a:pt x="12" y="119"/>
                        <a:pt x="13" y="119"/>
                      </a:cubicBezTo>
                      <a:cubicBezTo>
                        <a:pt x="13" y="119"/>
                        <a:pt x="14" y="118"/>
                        <a:pt x="14" y="118"/>
                      </a:cubicBezTo>
                      <a:cubicBezTo>
                        <a:pt x="15" y="118"/>
                        <a:pt x="16" y="116"/>
                        <a:pt x="17" y="115"/>
                      </a:cubicBezTo>
                      <a:cubicBezTo>
                        <a:pt x="17" y="114"/>
                        <a:pt x="17" y="113"/>
                        <a:pt x="17" y="113"/>
                      </a:cubicBezTo>
                      <a:cubicBezTo>
                        <a:pt x="16" y="112"/>
                        <a:pt x="17" y="110"/>
                        <a:pt x="17" y="110"/>
                      </a:cubicBezTo>
                      <a:cubicBezTo>
                        <a:pt x="17" y="109"/>
                        <a:pt x="17" y="109"/>
                        <a:pt x="17" y="109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8" y="101"/>
                        <a:pt x="18" y="101"/>
                        <a:pt x="18" y="101"/>
                      </a:cubicBezTo>
                      <a:cubicBezTo>
                        <a:pt x="20" y="101"/>
                        <a:pt x="20" y="101"/>
                        <a:pt x="20" y="101"/>
                      </a:cubicBezTo>
                      <a:cubicBezTo>
                        <a:pt x="23" y="99"/>
                        <a:pt x="23" y="99"/>
                        <a:pt x="23" y="99"/>
                      </a:cubicBezTo>
                      <a:cubicBezTo>
                        <a:pt x="23" y="99"/>
                        <a:pt x="23" y="99"/>
                        <a:pt x="23" y="99"/>
                      </a:cubicBezTo>
                      <a:cubicBezTo>
                        <a:pt x="23" y="99"/>
                        <a:pt x="24" y="99"/>
                        <a:pt x="25" y="98"/>
                      </a:cubicBezTo>
                      <a:cubicBezTo>
                        <a:pt x="27" y="98"/>
                        <a:pt x="26" y="99"/>
                        <a:pt x="27" y="99"/>
                      </a:cubicBezTo>
                      <a:cubicBezTo>
                        <a:pt x="27" y="100"/>
                        <a:pt x="28" y="100"/>
                        <a:pt x="29" y="100"/>
                      </a:cubicBezTo>
                      <a:cubicBezTo>
                        <a:pt x="29" y="100"/>
                        <a:pt x="30" y="98"/>
                        <a:pt x="30" y="98"/>
                      </a:cubicBezTo>
                      <a:cubicBezTo>
                        <a:pt x="30" y="97"/>
                        <a:pt x="29" y="97"/>
                        <a:pt x="29" y="97"/>
                      </a:cubicBezTo>
                      <a:cubicBezTo>
                        <a:pt x="28" y="95"/>
                        <a:pt x="28" y="95"/>
                        <a:pt x="28" y="95"/>
                      </a:cubicBezTo>
                      <a:cubicBezTo>
                        <a:pt x="31" y="94"/>
                        <a:pt x="31" y="94"/>
                        <a:pt x="31" y="94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4" y="91"/>
                        <a:pt x="34" y="91"/>
                        <a:pt x="34" y="91"/>
                      </a:cubicBezTo>
                      <a:cubicBezTo>
                        <a:pt x="33" y="89"/>
                        <a:pt x="33" y="89"/>
                        <a:pt x="33" y="89"/>
                      </a:cubicBezTo>
                      <a:cubicBezTo>
                        <a:pt x="33" y="89"/>
                        <a:pt x="35" y="89"/>
                        <a:pt x="36" y="89"/>
                      </a:cubicBezTo>
                      <a:cubicBezTo>
                        <a:pt x="36" y="89"/>
                        <a:pt x="36" y="88"/>
                        <a:pt x="36" y="88"/>
                      </a:cubicBezTo>
                      <a:cubicBezTo>
                        <a:pt x="35" y="86"/>
                        <a:pt x="35" y="86"/>
                        <a:pt x="35" y="86"/>
                      </a:cubicBezTo>
                      <a:cubicBezTo>
                        <a:pt x="35" y="86"/>
                        <a:pt x="37" y="86"/>
                        <a:pt x="38" y="85"/>
                      </a:cubicBezTo>
                      <a:cubicBezTo>
                        <a:pt x="38" y="85"/>
                        <a:pt x="37" y="84"/>
                        <a:pt x="37" y="84"/>
                      </a:cubicBezTo>
                      <a:cubicBezTo>
                        <a:pt x="37" y="83"/>
                        <a:pt x="38" y="82"/>
                        <a:pt x="38" y="82"/>
                      </a:cubicBezTo>
                      <a:cubicBezTo>
                        <a:pt x="38" y="82"/>
                        <a:pt x="40" y="84"/>
                        <a:pt x="41" y="84"/>
                      </a:cubicBezTo>
                      <a:cubicBezTo>
                        <a:pt x="42" y="85"/>
                        <a:pt x="42" y="84"/>
                        <a:pt x="43" y="84"/>
                      </a:cubicBezTo>
                      <a:cubicBezTo>
                        <a:pt x="43" y="83"/>
                        <a:pt x="42" y="82"/>
                        <a:pt x="42" y="82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38" y="80"/>
                        <a:pt x="38" y="80"/>
                        <a:pt x="38" y="80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4" y="78"/>
                        <a:pt x="31" y="78"/>
                        <a:pt x="31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7"/>
                        <a:pt x="28" y="77"/>
                        <a:pt x="28" y="77"/>
                      </a:cubicBezTo>
                      <a:cubicBezTo>
                        <a:pt x="27" y="77"/>
                        <a:pt x="26" y="78"/>
                        <a:pt x="25" y="79"/>
                      </a:cubicBezTo>
                      <a:cubicBezTo>
                        <a:pt x="25" y="79"/>
                        <a:pt x="24" y="80"/>
                        <a:pt x="23" y="80"/>
                      </a:cubicBezTo>
                      <a:cubicBezTo>
                        <a:pt x="23" y="80"/>
                        <a:pt x="22" y="78"/>
                        <a:pt x="22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20" y="78"/>
                        <a:pt x="19" y="80"/>
                        <a:pt x="19" y="81"/>
                      </a:cubicBezTo>
                      <a:cubicBezTo>
                        <a:pt x="19" y="81"/>
                        <a:pt x="17" y="81"/>
                        <a:pt x="16" y="81"/>
                      </a:cubicBezTo>
                      <a:cubicBezTo>
                        <a:pt x="15" y="82"/>
                        <a:pt x="14" y="82"/>
                        <a:pt x="13" y="83"/>
                      </a:cubicBezTo>
                      <a:cubicBezTo>
                        <a:pt x="12" y="83"/>
                        <a:pt x="14" y="84"/>
                        <a:pt x="14" y="84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2" y="86"/>
                        <a:pt x="12" y="86"/>
                        <a:pt x="12" y="86"/>
                      </a:cubicBezTo>
                      <a:cubicBezTo>
                        <a:pt x="11" y="85"/>
                        <a:pt x="11" y="85"/>
                        <a:pt x="11" y="85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" y="89"/>
                        <a:pt x="9" y="91"/>
                        <a:pt x="9" y="91"/>
                      </a:cubicBezTo>
                      <a:close/>
                      <a:moveTo>
                        <a:pt x="35" y="76"/>
                      </a:move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6" y="77"/>
                        <a:pt x="36" y="77"/>
                        <a:pt x="36" y="77"/>
                      </a:cubicBezTo>
                      <a:cubicBezTo>
                        <a:pt x="36" y="77"/>
                        <a:pt x="37" y="78"/>
                        <a:pt x="39" y="78"/>
                      </a:cubicBezTo>
                      <a:cubicBezTo>
                        <a:pt x="42" y="78"/>
                        <a:pt x="42" y="80"/>
                        <a:pt x="44" y="78"/>
                      </a:cubicBezTo>
                      <a:cubicBezTo>
                        <a:pt x="44" y="77"/>
                        <a:pt x="44" y="77"/>
                        <a:pt x="43" y="76"/>
                      </a:cubicBezTo>
                      <a:cubicBezTo>
                        <a:pt x="43" y="75"/>
                        <a:pt x="42" y="75"/>
                        <a:pt x="42" y="74"/>
                      </a:cubicBezTo>
                      <a:cubicBezTo>
                        <a:pt x="42" y="74"/>
                        <a:pt x="42" y="74"/>
                        <a:pt x="40" y="72"/>
                      </a:cubicBezTo>
                      <a:cubicBezTo>
                        <a:pt x="39" y="71"/>
                        <a:pt x="39" y="72"/>
                        <a:pt x="38" y="72"/>
                      </a:cubicBezTo>
                      <a:cubicBezTo>
                        <a:pt x="37" y="72"/>
                        <a:pt x="36" y="72"/>
                        <a:pt x="35" y="72"/>
                      </a:cubicBezTo>
                      <a:cubicBezTo>
                        <a:pt x="34" y="73"/>
                        <a:pt x="36" y="74"/>
                        <a:pt x="36" y="75"/>
                      </a:cubicBezTo>
                      <a:cubicBezTo>
                        <a:pt x="36" y="75"/>
                        <a:pt x="35" y="76"/>
                        <a:pt x="35" y="76"/>
                      </a:cubicBezTo>
                      <a:close/>
                      <a:moveTo>
                        <a:pt x="22" y="57"/>
                      </a:move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2" y="56"/>
                        <a:pt x="24" y="56"/>
                        <a:pt x="25" y="57"/>
                      </a:cubicBezTo>
                      <a:cubicBezTo>
                        <a:pt x="25" y="57"/>
                        <a:pt x="27" y="58"/>
                        <a:pt x="27" y="59"/>
                      </a:cubicBezTo>
                      <a:cubicBezTo>
                        <a:pt x="27" y="59"/>
                        <a:pt x="28" y="59"/>
                        <a:pt x="28" y="60"/>
                      </a:cubicBezTo>
                      <a:cubicBezTo>
                        <a:pt x="28" y="60"/>
                        <a:pt x="29" y="61"/>
                        <a:pt x="29" y="62"/>
                      </a:cubicBezTo>
                      <a:cubicBezTo>
                        <a:pt x="30" y="63"/>
                        <a:pt x="31" y="64"/>
                        <a:pt x="31" y="64"/>
                      </a:cubicBezTo>
                      <a:cubicBezTo>
                        <a:pt x="31" y="64"/>
                        <a:pt x="32" y="65"/>
                        <a:pt x="31" y="65"/>
                      </a:cubicBezTo>
                      <a:cubicBezTo>
                        <a:pt x="30" y="65"/>
                        <a:pt x="27" y="65"/>
                        <a:pt x="27" y="65"/>
                      </a:cubicBezTo>
                      <a:cubicBezTo>
                        <a:pt x="27" y="65"/>
                        <a:pt x="26" y="66"/>
                        <a:pt x="26" y="66"/>
                      </a:cubicBezTo>
                      <a:cubicBezTo>
                        <a:pt x="26" y="67"/>
                        <a:pt x="28" y="68"/>
                        <a:pt x="27" y="68"/>
                      </a:cubicBezTo>
                      <a:cubicBezTo>
                        <a:pt x="26" y="69"/>
                        <a:pt x="26" y="69"/>
                        <a:pt x="25" y="69"/>
                      </a:cubicBezTo>
                      <a:cubicBezTo>
                        <a:pt x="24" y="68"/>
                        <a:pt x="23" y="66"/>
                        <a:pt x="23" y="66"/>
                      </a:cubicBezTo>
                      <a:cubicBezTo>
                        <a:pt x="22" y="67"/>
                        <a:pt x="22" y="70"/>
                        <a:pt x="22" y="70"/>
                      </a:cubicBezTo>
                      <a:cubicBezTo>
                        <a:pt x="22" y="71"/>
                        <a:pt x="23" y="72"/>
                        <a:pt x="22" y="73"/>
                      </a:cubicBezTo>
                      <a:cubicBezTo>
                        <a:pt x="22" y="73"/>
                        <a:pt x="19" y="74"/>
                        <a:pt x="19" y="74"/>
                      </a:cubicBezTo>
                      <a:cubicBezTo>
                        <a:pt x="19" y="74"/>
                        <a:pt x="18" y="74"/>
                        <a:pt x="18" y="74"/>
                      </a:cubicBezTo>
                      <a:cubicBezTo>
                        <a:pt x="17" y="74"/>
                        <a:pt x="15" y="72"/>
                        <a:pt x="14" y="71"/>
                      </a:cubicBezTo>
                      <a:cubicBezTo>
                        <a:pt x="14" y="70"/>
                        <a:pt x="14" y="68"/>
                        <a:pt x="14" y="68"/>
                      </a:cubicBezTo>
                      <a:cubicBezTo>
                        <a:pt x="13" y="67"/>
                        <a:pt x="12" y="66"/>
                        <a:pt x="12" y="66"/>
                      </a:cubicBezTo>
                      <a:cubicBezTo>
                        <a:pt x="12" y="66"/>
                        <a:pt x="13" y="65"/>
                        <a:pt x="11" y="66"/>
                      </a:cubicBezTo>
                      <a:cubicBezTo>
                        <a:pt x="8" y="66"/>
                        <a:pt x="9" y="67"/>
                        <a:pt x="8" y="67"/>
                      </a:cubicBezTo>
                      <a:cubicBezTo>
                        <a:pt x="7" y="66"/>
                        <a:pt x="7" y="65"/>
                        <a:pt x="5" y="65"/>
                      </a:cubicBezTo>
                      <a:cubicBezTo>
                        <a:pt x="4" y="65"/>
                        <a:pt x="3" y="64"/>
                        <a:pt x="3" y="64"/>
                      </a:cubicBezTo>
                      <a:cubicBezTo>
                        <a:pt x="3" y="64"/>
                        <a:pt x="6" y="62"/>
                        <a:pt x="7" y="62"/>
                      </a:cubicBezTo>
                      <a:cubicBezTo>
                        <a:pt x="8" y="62"/>
                        <a:pt x="7" y="62"/>
                        <a:pt x="9" y="62"/>
                      </a:cubicBezTo>
                      <a:cubicBezTo>
                        <a:pt x="12" y="61"/>
                        <a:pt x="13" y="63"/>
                        <a:pt x="13" y="61"/>
                      </a:cubicBezTo>
                      <a:cubicBezTo>
                        <a:pt x="14" y="59"/>
                        <a:pt x="14" y="58"/>
                        <a:pt x="15" y="57"/>
                      </a:cubicBezTo>
                      <a:cubicBezTo>
                        <a:pt x="15" y="56"/>
                        <a:pt x="16" y="54"/>
                        <a:pt x="16" y="54"/>
                      </a:cubicBezTo>
                      <a:cubicBezTo>
                        <a:pt x="16" y="53"/>
                        <a:pt x="19" y="53"/>
                        <a:pt x="19" y="53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0" y="56"/>
                        <a:pt x="20" y="57"/>
                        <a:pt x="21" y="5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lose/>
                      <a:moveTo>
                        <a:pt x="36" y="52"/>
                      </a:move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1" y="53"/>
                        <a:pt x="31" y="53"/>
                        <a:pt x="31" y="53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33" y="57"/>
                        <a:pt x="34" y="56"/>
                        <a:pt x="35" y="56"/>
                      </a:cubicBezTo>
                      <a:cubicBezTo>
                        <a:pt x="36" y="56"/>
                        <a:pt x="38" y="56"/>
                        <a:pt x="38" y="56"/>
                      </a:cubicBezTo>
                      <a:cubicBezTo>
                        <a:pt x="39" y="55"/>
                        <a:pt x="39" y="55"/>
                        <a:pt x="39" y="55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lnTo>
                        <a:pt x="36" y="5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95">
                  <a:extLst>
                    <a:ext uri="{FF2B5EF4-FFF2-40B4-BE49-F238E27FC236}">
                      <a16:creationId xmlns:a16="http://schemas.microsoft.com/office/drawing/2014/main" id="{C0C5C146-29DA-4683-A6C4-C657D5161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4086" y="3377866"/>
                  <a:ext cx="556312" cy="405924"/>
                </a:xfrm>
                <a:custGeom>
                  <a:avLst/>
                  <a:gdLst>
                    <a:gd name="T0" fmla="*/ 7 w 244"/>
                    <a:gd name="T1" fmla="*/ 36 h 184"/>
                    <a:gd name="T2" fmla="*/ 21 w 244"/>
                    <a:gd name="T3" fmla="*/ 52 h 184"/>
                    <a:gd name="T4" fmla="*/ 77 w 244"/>
                    <a:gd name="T5" fmla="*/ 49 h 184"/>
                    <a:gd name="T6" fmla="*/ 144 w 244"/>
                    <a:gd name="T7" fmla="*/ 21 h 184"/>
                    <a:gd name="T8" fmla="*/ 203 w 244"/>
                    <a:gd name="T9" fmla="*/ 3 h 184"/>
                    <a:gd name="T10" fmla="*/ 238 w 244"/>
                    <a:gd name="T11" fmla="*/ 8 h 184"/>
                    <a:gd name="T12" fmla="*/ 241 w 244"/>
                    <a:gd name="T13" fmla="*/ 22 h 184"/>
                    <a:gd name="T14" fmla="*/ 232 w 244"/>
                    <a:gd name="T15" fmla="*/ 27 h 184"/>
                    <a:gd name="T16" fmla="*/ 225 w 244"/>
                    <a:gd name="T17" fmla="*/ 36 h 184"/>
                    <a:gd name="T18" fmla="*/ 225 w 244"/>
                    <a:gd name="T19" fmla="*/ 56 h 184"/>
                    <a:gd name="T20" fmla="*/ 222 w 244"/>
                    <a:gd name="T21" fmla="*/ 69 h 184"/>
                    <a:gd name="T22" fmla="*/ 220 w 244"/>
                    <a:gd name="T23" fmla="*/ 76 h 184"/>
                    <a:gd name="T24" fmla="*/ 216 w 244"/>
                    <a:gd name="T25" fmla="*/ 83 h 184"/>
                    <a:gd name="T26" fmla="*/ 232 w 244"/>
                    <a:gd name="T27" fmla="*/ 92 h 184"/>
                    <a:gd name="T28" fmla="*/ 244 w 244"/>
                    <a:gd name="T29" fmla="*/ 102 h 184"/>
                    <a:gd name="T30" fmla="*/ 231 w 244"/>
                    <a:gd name="T31" fmla="*/ 108 h 184"/>
                    <a:gd name="T32" fmla="*/ 211 w 244"/>
                    <a:gd name="T33" fmla="*/ 106 h 184"/>
                    <a:gd name="T34" fmla="*/ 201 w 244"/>
                    <a:gd name="T35" fmla="*/ 115 h 184"/>
                    <a:gd name="T36" fmla="*/ 188 w 244"/>
                    <a:gd name="T37" fmla="*/ 126 h 184"/>
                    <a:gd name="T38" fmla="*/ 181 w 244"/>
                    <a:gd name="T39" fmla="*/ 135 h 184"/>
                    <a:gd name="T40" fmla="*/ 179 w 244"/>
                    <a:gd name="T41" fmla="*/ 147 h 184"/>
                    <a:gd name="T42" fmla="*/ 174 w 244"/>
                    <a:gd name="T43" fmla="*/ 158 h 184"/>
                    <a:gd name="T44" fmla="*/ 155 w 244"/>
                    <a:gd name="T45" fmla="*/ 165 h 184"/>
                    <a:gd name="T46" fmla="*/ 139 w 244"/>
                    <a:gd name="T47" fmla="*/ 167 h 184"/>
                    <a:gd name="T48" fmla="*/ 116 w 244"/>
                    <a:gd name="T49" fmla="*/ 164 h 184"/>
                    <a:gd name="T50" fmla="*/ 104 w 244"/>
                    <a:gd name="T51" fmla="*/ 163 h 184"/>
                    <a:gd name="T52" fmla="*/ 92 w 244"/>
                    <a:gd name="T53" fmla="*/ 169 h 184"/>
                    <a:gd name="T54" fmla="*/ 70 w 244"/>
                    <a:gd name="T55" fmla="*/ 177 h 184"/>
                    <a:gd name="T56" fmla="*/ 57 w 244"/>
                    <a:gd name="T57" fmla="*/ 184 h 184"/>
                    <a:gd name="T58" fmla="*/ 51 w 244"/>
                    <a:gd name="T59" fmla="*/ 183 h 184"/>
                    <a:gd name="T60" fmla="*/ 48 w 244"/>
                    <a:gd name="T61" fmla="*/ 172 h 184"/>
                    <a:gd name="T62" fmla="*/ 50 w 244"/>
                    <a:gd name="T63" fmla="*/ 165 h 184"/>
                    <a:gd name="T64" fmla="*/ 24 w 244"/>
                    <a:gd name="T65" fmla="*/ 143 h 184"/>
                    <a:gd name="T66" fmla="*/ 21 w 244"/>
                    <a:gd name="T67" fmla="*/ 138 h 184"/>
                    <a:gd name="T68" fmla="*/ 20 w 244"/>
                    <a:gd name="T69" fmla="*/ 133 h 184"/>
                    <a:gd name="T70" fmla="*/ 20 w 244"/>
                    <a:gd name="T71" fmla="*/ 125 h 184"/>
                    <a:gd name="T72" fmla="*/ 16 w 244"/>
                    <a:gd name="T73" fmla="*/ 113 h 184"/>
                    <a:gd name="T74" fmla="*/ 19 w 244"/>
                    <a:gd name="T75" fmla="*/ 106 h 184"/>
                    <a:gd name="T76" fmla="*/ 25 w 244"/>
                    <a:gd name="T77" fmla="*/ 99 h 184"/>
                    <a:gd name="T78" fmla="*/ 33 w 244"/>
                    <a:gd name="T79" fmla="*/ 84 h 184"/>
                    <a:gd name="T80" fmla="*/ 21 w 244"/>
                    <a:gd name="T81" fmla="*/ 77 h 184"/>
                    <a:gd name="T82" fmla="*/ 11 w 244"/>
                    <a:gd name="T83" fmla="*/ 73 h 184"/>
                    <a:gd name="T84" fmla="*/ 2 w 244"/>
                    <a:gd name="T85" fmla="*/ 60 h 184"/>
                    <a:gd name="T86" fmla="*/ 1 w 244"/>
                    <a:gd name="T87" fmla="*/ 47 h 184"/>
                    <a:gd name="T88" fmla="*/ 7 w 244"/>
                    <a:gd name="T89" fmla="*/ 39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44" h="184">
                      <a:moveTo>
                        <a:pt x="7" y="38"/>
                      </a:move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4" y="34"/>
                        <a:pt x="20" y="38"/>
                        <a:pt x="23" y="38"/>
                      </a:cubicBezTo>
                      <a:cubicBezTo>
                        <a:pt x="29" y="39"/>
                        <a:pt x="16" y="46"/>
                        <a:pt x="18" y="46"/>
                      </a:cubicBezTo>
                      <a:cubicBezTo>
                        <a:pt x="20" y="45"/>
                        <a:pt x="18" y="51"/>
                        <a:pt x="21" y="52"/>
                      </a:cubicBezTo>
                      <a:cubicBezTo>
                        <a:pt x="26" y="53"/>
                        <a:pt x="30" y="49"/>
                        <a:pt x="36" y="49"/>
                      </a:cubicBezTo>
                      <a:cubicBezTo>
                        <a:pt x="41" y="48"/>
                        <a:pt x="47" y="51"/>
                        <a:pt x="49" y="49"/>
                      </a:cubicBezTo>
                      <a:cubicBezTo>
                        <a:pt x="53" y="44"/>
                        <a:pt x="69" y="54"/>
                        <a:pt x="77" y="49"/>
                      </a:cubicBezTo>
                      <a:cubicBezTo>
                        <a:pt x="82" y="45"/>
                        <a:pt x="102" y="43"/>
                        <a:pt x="109" y="43"/>
                      </a:cubicBezTo>
                      <a:cubicBezTo>
                        <a:pt x="127" y="42"/>
                        <a:pt x="128" y="42"/>
                        <a:pt x="136" y="37"/>
                      </a:cubicBezTo>
                      <a:cubicBezTo>
                        <a:pt x="136" y="37"/>
                        <a:pt x="141" y="26"/>
                        <a:pt x="144" y="21"/>
                      </a:cubicBezTo>
                      <a:cubicBezTo>
                        <a:pt x="146" y="17"/>
                        <a:pt x="152" y="15"/>
                        <a:pt x="158" y="11"/>
                      </a:cubicBezTo>
                      <a:cubicBezTo>
                        <a:pt x="163" y="7"/>
                        <a:pt x="176" y="3"/>
                        <a:pt x="179" y="2"/>
                      </a:cubicBezTo>
                      <a:cubicBezTo>
                        <a:pt x="182" y="2"/>
                        <a:pt x="203" y="3"/>
                        <a:pt x="203" y="3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14" y="0"/>
                        <a:pt x="216" y="8"/>
                        <a:pt x="219" y="9"/>
                      </a:cubicBezTo>
                      <a:cubicBezTo>
                        <a:pt x="228" y="10"/>
                        <a:pt x="235" y="10"/>
                        <a:pt x="238" y="8"/>
                      </a:cubicBezTo>
                      <a:cubicBezTo>
                        <a:pt x="239" y="8"/>
                        <a:pt x="239" y="10"/>
                        <a:pt x="240" y="11"/>
                      </a:cubicBezTo>
                      <a:cubicBezTo>
                        <a:pt x="241" y="13"/>
                        <a:pt x="242" y="17"/>
                        <a:pt x="242" y="17"/>
                      </a:cubicBezTo>
                      <a:cubicBezTo>
                        <a:pt x="241" y="22"/>
                        <a:pt x="241" y="22"/>
                        <a:pt x="241" y="22"/>
                      </a:cubicBezTo>
                      <a:cubicBezTo>
                        <a:pt x="240" y="23"/>
                        <a:pt x="240" y="23"/>
                        <a:pt x="240" y="23"/>
                      </a:cubicBezTo>
                      <a:cubicBezTo>
                        <a:pt x="235" y="26"/>
                        <a:pt x="235" y="26"/>
                        <a:pt x="235" y="26"/>
                      </a:cubicBezTo>
                      <a:cubicBezTo>
                        <a:pt x="235" y="26"/>
                        <a:pt x="233" y="26"/>
                        <a:pt x="232" y="27"/>
                      </a:cubicBezTo>
                      <a:cubicBezTo>
                        <a:pt x="231" y="27"/>
                        <a:pt x="229" y="28"/>
                        <a:pt x="229" y="28"/>
                      </a:cubicBezTo>
                      <a:cubicBezTo>
                        <a:pt x="229" y="28"/>
                        <a:pt x="227" y="30"/>
                        <a:pt x="227" y="31"/>
                      </a:cubicBezTo>
                      <a:cubicBezTo>
                        <a:pt x="226" y="33"/>
                        <a:pt x="225" y="36"/>
                        <a:pt x="225" y="36"/>
                      </a:cubicBezTo>
                      <a:cubicBezTo>
                        <a:pt x="223" y="41"/>
                        <a:pt x="223" y="41"/>
                        <a:pt x="223" y="41"/>
                      </a:cubicBezTo>
                      <a:cubicBezTo>
                        <a:pt x="223" y="48"/>
                        <a:pt x="223" y="48"/>
                        <a:pt x="223" y="48"/>
                      </a:cubicBezTo>
                      <a:cubicBezTo>
                        <a:pt x="225" y="56"/>
                        <a:pt x="225" y="56"/>
                        <a:pt x="225" y="56"/>
                      </a:cubicBezTo>
                      <a:cubicBezTo>
                        <a:pt x="227" y="65"/>
                        <a:pt x="227" y="65"/>
                        <a:pt x="227" y="65"/>
                      </a:cubicBezTo>
                      <a:cubicBezTo>
                        <a:pt x="227" y="65"/>
                        <a:pt x="224" y="68"/>
                        <a:pt x="223" y="68"/>
                      </a:cubicBezTo>
                      <a:cubicBezTo>
                        <a:pt x="223" y="68"/>
                        <a:pt x="222" y="69"/>
                        <a:pt x="222" y="69"/>
                      </a:cubicBezTo>
                      <a:cubicBezTo>
                        <a:pt x="222" y="71"/>
                        <a:pt x="222" y="71"/>
                        <a:pt x="222" y="71"/>
                      </a:cubicBezTo>
                      <a:cubicBezTo>
                        <a:pt x="221" y="74"/>
                        <a:pt x="221" y="74"/>
                        <a:pt x="221" y="74"/>
                      </a:cubicBezTo>
                      <a:cubicBezTo>
                        <a:pt x="220" y="76"/>
                        <a:pt x="220" y="76"/>
                        <a:pt x="220" y="76"/>
                      </a:cubicBezTo>
                      <a:cubicBezTo>
                        <a:pt x="220" y="76"/>
                        <a:pt x="219" y="78"/>
                        <a:pt x="218" y="78"/>
                      </a:cubicBezTo>
                      <a:cubicBezTo>
                        <a:pt x="217" y="79"/>
                        <a:pt x="215" y="81"/>
                        <a:pt x="215" y="81"/>
                      </a:cubicBezTo>
                      <a:cubicBezTo>
                        <a:pt x="216" y="83"/>
                        <a:pt x="216" y="83"/>
                        <a:pt x="216" y="83"/>
                      </a:cubicBezTo>
                      <a:cubicBezTo>
                        <a:pt x="227" y="85"/>
                        <a:pt x="227" y="85"/>
                        <a:pt x="227" y="85"/>
                      </a:cubicBezTo>
                      <a:cubicBezTo>
                        <a:pt x="227" y="87"/>
                        <a:pt x="227" y="87"/>
                        <a:pt x="227" y="87"/>
                      </a:cubicBezTo>
                      <a:cubicBezTo>
                        <a:pt x="232" y="92"/>
                        <a:pt x="232" y="92"/>
                        <a:pt x="232" y="92"/>
                      </a:cubicBezTo>
                      <a:cubicBezTo>
                        <a:pt x="235" y="97"/>
                        <a:pt x="235" y="97"/>
                        <a:pt x="235" y="97"/>
                      </a:cubicBezTo>
                      <a:cubicBezTo>
                        <a:pt x="240" y="99"/>
                        <a:pt x="240" y="99"/>
                        <a:pt x="240" y="99"/>
                      </a:cubicBezTo>
                      <a:cubicBezTo>
                        <a:pt x="240" y="99"/>
                        <a:pt x="244" y="102"/>
                        <a:pt x="244" y="102"/>
                      </a:cubicBezTo>
                      <a:cubicBezTo>
                        <a:pt x="243" y="103"/>
                        <a:pt x="238" y="105"/>
                        <a:pt x="238" y="105"/>
                      </a:cubicBezTo>
                      <a:cubicBezTo>
                        <a:pt x="235" y="107"/>
                        <a:pt x="235" y="107"/>
                        <a:pt x="235" y="107"/>
                      </a:cubicBezTo>
                      <a:cubicBezTo>
                        <a:pt x="235" y="107"/>
                        <a:pt x="233" y="107"/>
                        <a:pt x="231" y="108"/>
                      </a:cubicBezTo>
                      <a:cubicBezTo>
                        <a:pt x="230" y="109"/>
                        <a:pt x="224" y="112"/>
                        <a:pt x="224" y="112"/>
                      </a:cubicBezTo>
                      <a:cubicBezTo>
                        <a:pt x="216" y="107"/>
                        <a:pt x="216" y="107"/>
                        <a:pt x="216" y="107"/>
                      </a:cubicBezTo>
                      <a:cubicBezTo>
                        <a:pt x="211" y="106"/>
                        <a:pt x="211" y="106"/>
                        <a:pt x="211" y="106"/>
                      </a:cubicBezTo>
                      <a:cubicBezTo>
                        <a:pt x="209" y="109"/>
                        <a:pt x="209" y="109"/>
                        <a:pt x="209" y="109"/>
                      </a:cubicBezTo>
                      <a:cubicBezTo>
                        <a:pt x="204" y="110"/>
                        <a:pt x="204" y="110"/>
                        <a:pt x="204" y="110"/>
                      </a:cubicBezTo>
                      <a:cubicBezTo>
                        <a:pt x="201" y="115"/>
                        <a:pt x="201" y="115"/>
                        <a:pt x="201" y="115"/>
                      </a:cubicBezTo>
                      <a:cubicBezTo>
                        <a:pt x="201" y="115"/>
                        <a:pt x="194" y="117"/>
                        <a:pt x="192" y="118"/>
                      </a:cubicBezTo>
                      <a:cubicBezTo>
                        <a:pt x="191" y="119"/>
                        <a:pt x="187" y="122"/>
                        <a:pt x="187" y="122"/>
                      </a:cubicBezTo>
                      <a:cubicBezTo>
                        <a:pt x="188" y="126"/>
                        <a:pt x="188" y="126"/>
                        <a:pt x="188" y="126"/>
                      </a:cubicBezTo>
                      <a:cubicBezTo>
                        <a:pt x="184" y="129"/>
                        <a:pt x="184" y="129"/>
                        <a:pt x="184" y="129"/>
                      </a:cubicBezTo>
                      <a:cubicBezTo>
                        <a:pt x="184" y="129"/>
                        <a:pt x="181" y="130"/>
                        <a:pt x="180" y="132"/>
                      </a:cubicBezTo>
                      <a:cubicBezTo>
                        <a:pt x="180" y="134"/>
                        <a:pt x="181" y="135"/>
                        <a:pt x="181" y="135"/>
                      </a:cubicBezTo>
                      <a:cubicBezTo>
                        <a:pt x="179" y="135"/>
                        <a:pt x="176" y="136"/>
                        <a:pt x="175" y="137"/>
                      </a:cubicBezTo>
                      <a:cubicBezTo>
                        <a:pt x="174" y="137"/>
                        <a:pt x="174" y="139"/>
                        <a:pt x="175" y="141"/>
                      </a:cubicBezTo>
                      <a:cubicBezTo>
                        <a:pt x="175" y="142"/>
                        <a:pt x="177" y="144"/>
                        <a:pt x="179" y="147"/>
                      </a:cubicBezTo>
                      <a:cubicBezTo>
                        <a:pt x="180" y="150"/>
                        <a:pt x="181" y="150"/>
                        <a:pt x="181" y="151"/>
                      </a:cubicBezTo>
                      <a:cubicBezTo>
                        <a:pt x="181" y="152"/>
                        <a:pt x="180" y="155"/>
                        <a:pt x="179" y="156"/>
                      </a:cubicBezTo>
                      <a:cubicBezTo>
                        <a:pt x="177" y="158"/>
                        <a:pt x="175" y="158"/>
                        <a:pt x="174" y="158"/>
                      </a:cubicBezTo>
                      <a:cubicBezTo>
                        <a:pt x="173" y="159"/>
                        <a:pt x="170" y="161"/>
                        <a:pt x="169" y="161"/>
                      </a:cubicBezTo>
                      <a:cubicBezTo>
                        <a:pt x="168" y="162"/>
                        <a:pt x="163" y="163"/>
                        <a:pt x="162" y="163"/>
                      </a:cubicBezTo>
                      <a:cubicBezTo>
                        <a:pt x="161" y="163"/>
                        <a:pt x="155" y="165"/>
                        <a:pt x="155" y="165"/>
                      </a:cubicBezTo>
                      <a:cubicBezTo>
                        <a:pt x="150" y="167"/>
                        <a:pt x="150" y="167"/>
                        <a:pt x="150" y="167"/>
                      </a:cubicBezTo>
                      <a:cubicBezTo>
                        <a:pt x="147" y="169"/>
                        <a:pt x="147" y="169"/>
                        <a:pt x="147" y="169"/>
                      </a:cubicBezTo>
                      <a:cubicBezTo>
                        <a:pt x="139" y="167"/>
                        <a:pt x="139" y="167"/>
                        <a:pt x="139" y="167"/>
                      </a:cubicBezTo>
                      <a:cubicBezTo>
                        <a:pt x="129" y="164"/>
                        <a:pt x="129" y="164"/>
                        <a:pt x="129" y="164"/>
                      </a:cubicBezTo>
                      <a:cubicBezTo>
                        <a:pt x="129" y="164"/>
                        <a:pt x="124" y="168"/>
                        <a:pt x="123" y="168"/>
                      </a:cubicBezTo>
                      <a:cubicBezTo>
                        <a:pt x="122" y="168"/>
                        <a:pt x="116" y="164"/>
                        <a:pt x="116" y="164"/>
                      </a:cubicBezTo>
                      <a:cubicBezTo>
                        <a:pt x="113" y="159"/>
                        <a:pt x="113" y="159"/>
                        <a:pt x="113" y="159"/>
                      </a:cubicBezTo>
                      <a:cubicBezTo>
                        <a:pt x="113" y="159"/>
                        <a:pt x="107" y="160"/>
                        <a:pt x="106" y="160"/>
                      </a:cubicBezTo>
                      <a:cubicBezTo>
                        <a:pt x="105" y="160"/>
                        <a:pt x="104" y="162"/>
                        <a:pt x="104" y="163"/>
                      </a:cubicBezTo>
                      <a:cubicBezTo>
                        <a:pt x="103" y="163"/>
                        <a:pt x="101" y="163"/>
                        <a:pt x="99" y="163"/>
                      </a:cubicBezTo>
                      <a:cubicBezTo>
                        <a:pt x="96" y="163"/>
                        <a:pt x="94" y="165"/>
                        <a:pt x="94" y="165"/>
                      </a:cubicBezTo>
                      <a:cubicBezTo>
                        <a:pt x="92" y="169"/>
                        <a:pt x="92" y="169"/>
                        <a:pt x="92" y="169"/>
                      </a:cubicBezTo>
                      <a:cubicBezTo>
                        <a:pt x="92" y="169"/>
                        <a:pt x="87" y="171"/>
                        <a:pt x="87" y="171"/>
                      </a:cubicBezTo>
                      <a:cubicBezTo>
                        <a:pt x="86" y="172"/>
                        <a:pt x="77" y="175"/>
                        <a:pt x="77" y="175"/>
                      </a:cubicBezTo>
                      <a:cubicBezTo>
                        <a:pt x="70" y="177"/>
                        <a:pt x="70" y="177"/>
                        <a:pt x="70" y="177"/>
                      </a:cubicBezTo>
                      <a:cubicBezTo>
                        <a:pt x="70" y="177"/>
                        <a:pt x="68" y="178"/>
                        <a:pt x="67" y="177"/>
                      </a:cubicBezTo>
                      <a:cubicBezTo>
                        <a:pt x="66" y="177"/>
                        <a:pt x="63" y="180"/>
                        <a:pt x="63" y="180"/>
                      </a:cubicBezTo>
                      <a:cubicBezTo>
                        <a:pt x="57" y="184"/>
                        <a:pt x="57" y="184"/>
                        <a:pt x="57" y="184"/>
                      </a:cubicBezTo>
                      <a:cubicBezTo>
                        <a:pt x="51" y="184"/>
                        <a:pt x="51" y="184"/>
                        <a:pt x="51" y="184"/>
                      </a:cubicBezTo>
                      <a:cubicBezTo>
                        <a:pt x="51" y="184"/>
                        <a:pt x="51" y="183"/>
                        <a:pt x="51" y="183"/>
                      </a:cubicBezTo>
                      <a:cubicBezTo>
                        <a:pt x="51" y="183"/>
                        <a:pt x="51" y="183"/>
                        <a:pt x="51" y="183"/>
                      </a:cubicBezTo>
                      <a:cubicBezTo>
                        <a:pt x="51" y="182"/>
                        <a:pt x="51" y="182"/>
                        <a:pt x="51" y="182"/>
                      </a:cubicBezTo>
                      <a:cubicBezTo>
                        <a:pt x="51" y="181"/>
                        <a:pt x="50" y="180"/>
                        <a:pt x="50" y="178"/>
                      </a:cubicBezTo>
                      <a:cubicBezTo>
                        <a:pt x="49" y="176"/>
                        <a:pt x="48" y="174"/>
                        <a:pt x="48" y="172"/>
                      </a:cubicBezTo>
                      <a:cubicBezTo>
                        <a:pt x="48" y="171"/>
                        <a:pt x="49" y="170"/>
                        <a:pt x="49" y="169"/>
                      </a:cubicBezTo>
                      <a:cubicBezTo>
                        <a:pt x="49" y="169"/>
                        <a:pt x="49" y="169"/>
                        <a:pt x="49" y="169"/>
                      </a:cubicBezTo>
                      <a:cubicBezTo>
                        <a:pt x="50" y="168"/>
                        <a:pt x="50" y="167"/>
                        <a:pt x="50" y="165"/>
                      </a:cubicBezTo>
                      <a:cubicBezTo>
                        <a:pt x="49" y="161"/>
                        <a:pt x="45" y="161"/>
                        <a:pt x="44" y="157"/>
                      </a:cubicBezTo>
                      <a:cubicBezTo>
                        <a:pt x="43" y="154"/>
                        <a:pt x="39" y="151"/>
                        <a:pt x="39" y="150"/>
                      </a:cubicBezTo>
                      <a:cubicBezTo>
                        <a:pt x="32" y="146"/>
                        <a:pt x="28" y="147"/>
                        <a:pt x="24" y="143"/>
                      </a:cubicBezTo>
                      <a:cubicBezTo>
                        <a:pt x="23" y="142"/>
                        <a:pt x="22" y="141"/>
                        <a:pt x="22" y="140"/>
                      </a:cubicBezTo>
                      <a:cubicBezTo>
                        <a:pt x="23" y="139"/>
                        <a:pt x="23" y="139"/>
                        <a:pt x="23" y="139"/>
                      </a:cubicBezTo>
                      <a:cubicBezTo>
                        <a:pt x="23" y="139"/>
                        <a:pt x="22" y="139"/>
                        <a:pt x="21" y="138"/>
                      </a:cubicBezTo>
                      <a:cubicBezTo>
                        <a:pt x="20" y="137"/>
                        <a:pt x="19" y="136"/>
                        <a:pt x="18" y="135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cubicBezTo>
                        <a:pt x="19" y="135"/>
                        <a:pt x="20" y="133"/>
                        <a:pt x="20" y="133"/>
                      </a:cubicBezTo>
                      <a:cubicBezTo>
                        <a:pt x="21" y="130"/>
                        <a:pt x="21" y="130"/>
                        <a:pt x="21" y="130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22" y="128"/>
                        <a:pt x="21" y="125"/>
                        <a:pt x="20" y="125"/>
                      </a:cubicBezTo>
                      <a:cubicBezTo>
                        <a:pt x="20" y="124"/>
                        <a:pt x="17" y="123"/>
                        <a:pt x="17" y="123"/>
                      </a:cubicBezTo>
                      <a:cubicBezTo>
                        <a:pt x="17" y="118"/>
                        <a:pt x="17" y="118"/>
                        <a:pt x="17" y="118"/>
                      </a:cubicBezTo>
                      <a:cubicBezTo>
                        <a:pt x="16" y="113"/>
                        <a:pt x="16" y="113"/>
                        <a:pt x="16" y="113"/>
                      </a:cubicBezTo>
                      <a:cubicBezTo>
                        <a:pt x="14" y="110"/>
                        <a:pt x="14" y="110"/>
                        <a:pt x="14" y="110"/>
                      </a:cubicBezTo>
                      <a:cubicBezTo>
                        <a:pt x="14" y="110"/>
                        <a:pt x="16" y="108"/>
                        <a:pt x="17" y="107"/>
                      </a:cubicBezTo>
                      <a:cubicBezTo>
                        <a:pt x="17" y="107"/>
                        <a:pt x="18" y="106"/>
                        <a:pt x="19" y="106"/>
                      </a:cubicBezTo>
                      <a:cubicBezTo>
                        <a:pt x="20" y="105"/>
                        <a:pt x="22" y="105"/>
                        <a:pt x="23" y="105"/>
                      </a:cubicBezTo>
                      <a:cubicBezTo>
                        <a:pt x="24" y="105"/>
                        <a:pt x="26" y="103"/>
                        <a:pt x="26" y="103"/>
                      </a:cubicBezTo>
                      <a:cubicBezTo>
                        <a:pt x="26" y="103"/>
                        <a:pt x="26" y="100"/>
                        <a:pt x="25" y="99"/>
                      </a:cubicBezTo>
                      <a:cubicBezTo>
                        <a:pt x="25" y="97"/>
                        <a:pt x="27" y="95"/>
                        <a:pt x="27" y="95"/>
                      </a:cubicBezTo>
                      <a:cubicBezTo>
                        <a:pt x="27" y="95"/>
                        <a:pt x="30" y="91"/>
                        <a:pt x="31" y="90"/>
                      </a:cubicBezTo>
                      <a:cubicBezTo>
                        <a:pt x="32" y="89"/>
                        <a:pt x="33" y="84"/>
                        <a:pt x="33" y="84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5" y="83"/>
                        <a:pt x="21" y="77"/>
                        <a:pt x="21" y="77"/>
                      </a:cubicBezTo>
                      <a:cubicBezTo>
                        <a:pt x="21" y="76"/>
                        <a:pt x="19" y="76"/>
                        <a:pt x="19" y="76"/>
                      </a:cubicBezTo>
                      <a:cubicBezTo>
                        <a:pt x="19" y="76"/>
                        <a:pt x="15" y="74"/>
                        <a:pt x="15" y="74"/>
                      </a:cubicBezTo>
                      <a:cubicBezTo>
                        <a:pt x="14" y="74"/>
                        <a:pt x="11" y="73"/>
                        <a:pt x="11" y="73"/>
                      </a:cubicBezTo>
                      <a:cubicBezTo>
                        <a:pt x="11" y="73"/>
                        <a:pt x="7" y="68"/>
                        <a:pt x="6" y="66"/>
                      </a:cubicBezTo>
                      <a:cubicBezTo>
                        <a:pt x="5" y="64"/>
                        <a:pt x="4" y="63"/>
                        <a:pt x="4" y="63"/>
                      </a:cubicBezTo>
                      <a:cubicBezTo>
                        <a:pt x="4" y="63"/>
                        <a:pt x="3" y="61"/>
                        <a:pt x="2" y="60"/>
                      </a:cubicBezTo>
                      <a:cubicBezTo>
                        <a:pt x="1" y="59"/>
                        <a:pt x="1" y="57"/>
                        <a:pt x="1" y="57"/>
                      </a:cubicBezTo>
                      <a:cubicBezTo>
                        <a:pt x="1" y="57"/>
                        <a:pt x="2" y="54"/>
                        <a:pt x="1" y="52"/>
                      </a:cubicBezTo>
                      <a:cubicBezTo>
                        <a:pt x="1" y="51"/>
                        <a:pt x="0" y="47"/>
                        <a:pt x="1" y="47"/>
                      </a:cubicBezTo>
                      <a:cubicBezTo>
                        <a:pt x="2" y="45"/>
                        <a:pt x="3" y="43"/>
                        <a:pt x="5" y="42"/>
                      </a:cubicBezTo>
                      <a:cubicBezTo>
                        <a:pt x="6" y="42"/>
                        <a:pt x="6" y="42"/>
                        <a:pt x="7" y="42"/>
                      </a:cubicBezTo>
                      <a:cubicBezTo>
                        <a:pt x="8" y="42"/>
                        <a:pt x="7" y="39"/>
                        <a:pt x="7" y="39"/>
                      </a:cubicBezTo>
                      <a:lnTo>
                        <a:pt x="7" y="3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212">
                  <a:extLst>
                    <a:ext uri="{FF2B5EF4-FFF2-40B4-BE49-F238E27FC236}">
                      <a16:creationId xmlns:a16="http://schemas.microsoft.com/office/drawing/2014/main" id="{E3F7DDB0-3A50-4210-8F2E-E99EC359A8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12115" y="3121100"/>
                  <a:ext cx="622278" cy="493289"/>
                </a:xfrm>
                <a:custGeom>
                  <a:avLst/>
                  <a:gdLst>
                    <a:gd name="T0" fmla="*/ 3 w 273"/>
                    <a:gd name="T1" fmla="*/ 68 h 223"/>
                    <a:gd name="T2" fmla="*/ 41 w 273"/>
                    <a:gd name="T3" fmla="*/ 71 h 223"/>
                    <a:gd name="T4" fmla="*/ 60 w 273"/>
                    <a:gd name="T5" fmla="*/ 70 h 223"/>
                    <a:gd name="T6" fmla="*/ 73 w 273"/>
                    <a:gd name="T7" fmla="*/ 54 h 223"/>
                    <a:gd name="T8" fmla="*/ 49 w 273"/>
                    <a:gd name="T9" fmla="*/ 36 h 223"/>
                    <a:gd name="T10" fmla="*/ 65 w 273"/>
                    <a:gd name="T11" fmla="*/ 28 h 223"/>
                    <a:gd name="T12" fmla="*/ 87 w 273"/>
                    <a:gd name="T13" fmla="*/ 33 h 223"/>
                    <a:gd name="T14" fmla="*/ 101 w 273"/>
                    <a:gd name="T15" fmla="*/ 44 h 223"/>
                    <a:gd name="T16" fmla="*/ 128 w 273"/>
                    <a:gd name="T17" fmla="*/ 54 h 223"/>
                    <a:gd name="T18" fmla="*/ 145 w 273"/>
                    <a:gd name="T19" fmla="*/ 30 h 223"/>
                    <a:gd name="T20" fmla="*/ 161 w 273"/>
                    <a:gd name="T21" fmla="*/ 0 h 223"/>
                    <a:gd name="T22" fmla="*/ 202 w 273"/>
                    <a:gd name="T23" fmla="*/ 43 h 223"/>
                    <a:gd name="T24" fmla="*/ 227 w 273"/>
                    <a:gd name="T25" fmla="*/ 63 h 223"/>
                    <a:gd name="T26" fmla="*/ 260 w 273"/>
                    <a:gd name="T27" fmla="*/ 65 h 223"/>
                    <a:gd name="T28" fmla="*/ 262 w 273"/>
                    <a:gd name="T29" fmla="*/ 72 h 223"/>
                    <a:gd name="T30" fmla="*/ 240 w 273"/>
                    <a:gd name="T31" fmla="*/ 85 h 223"/>
                    <a:gd name="T32" fmla="*/ 233 w 273"/>
                    <a:gd name="T33" fmla="*/ 106 h 223"/>
                    <a:gd name="T34" fmla="*/ 236 w 273"/>
                    <a:gd name="T35" fmla="*/ 125 h 223"/>
                    <a:gd name="T36" fmla="*/ 243 w 273"/>
                    <a:gd name="T37" fmla="*/ 148 h 223"/>
                    <a:gd name="T38" fmla="*/ 237 w 273"/>
                    <a:gd name="T39" fmla="*/ 172 h 223"/>
                    <a:gd name="T40" fmla="*/ 229 w 273"/>
                    <a:gd name="T41" fmla="*/ 161 h 223"/>
                    <a:gd name="T42" fmla="*/ 223 w 273"/>
                    <a:gd name="T43" fmla="*/ 178 h 223"/>
                    <a:gd name="T44" fmla="*/ 230 w 273"/>
                    <a:gd name="T45" fmla="*/ 201 h 223"/>
                    <a:gd name="T46" fmla="*/ 211 w 273"/>
                    <a:gd name="T47" fmla="*/ 207 h 223"/>
                    <a:gd name="T48" fmla="*/ 195 w 273"/>
                    <a:gd name="T49" fmla="*/ 200 h 223"/>
                    <a:gd name="T50" fmla="*/ 193 w 273"/>
                    <a:gd name="T51" fmla="*/ 177 h 223"/>
                    <a:gd name="T52" fmla="*/ 189 w 273"/>
                    <a:gd name="T53" fmla="*/ 154 h 223"/>
                    <a:gd name="T54" fmla="*/ 152 w 273"/>
                    <a:gd name="T55" fmla="*/ 156 h 223"/>
                    <a:gd name="T56" fmla="*/ 123 w 273"/>
                    <a:gd name="T57" fmla="*/ 193 h 223"/>
                    <a:gd name="T58" fmla="*/ 98 w 273"/>
                    <a:gd name="T59" fmla="*/ 195 h 223"/>
                    <a:gd name="T60" fmla="*/ 96 w 273"/>
                    <a:gd name="T61" fmla="*/ 182 h 223"/>
                    <a:gd name="T62" fmla="*/ 98 w 273"/>
                    <a:gd name="T63" fmla="*/ 169 h 223"/>
                    <a:gd name="T64" fmla="*/ 89 w 273"/>
                    <a:gd name="T65" fmla="*/ 162 h 223"/>
                    <a:gd name="T66" fmla="*/ 91 w 273"/>
                    <a:gd name="T67" fmla="*/ 154 h 223"/>
                    <a:gd name="T68" fmla="*/ 89 w 273"/>
                    <a:gd name="T69" fmla="*/ 147 h 223"/>
                    <a:gd name="T70" fmla="*/ 78 w 273"/>
                    <a:gd name="T71" fmla="*/ 142 h 223"/>
                    <a:gd name="T72" fmla="*/ 62 w 273"/>
                    <a:gd name="T73" fmla="*/ 137 h 223"/>
                    <a:gd name="T74" fmla="*/ 47 w 273"/>
                    <a:gd name="T75" fmla="*/ 132 h 223"/>
                    <a:gd name="T76" fmla="*/ 50 w 273"/>
                    <a:gd name="T77" fmla="*/ 125 h 223"/>
                    <a:gd name="T78" fmla="*/ 55 w 273"/>
                    <a:gd name="T79" fmla="*/ 116 h 223"/>
                    <a:gd name="T80" fmla="*/ 44 w 273"/>
                    <a:gd name="T81" fmla="*/ 111 h 223"/>
                    <a:gd name="T82" fmla="*/ 26 w 273"/>
                    <a:gd name="T83" fmla="*/ 100 h 223"/>
                    <a:gd name="T84" fmla="*/ 24 w 273"/>
                    <a:gd name="T85" fmla="*/ 88 h 223"/>
                    <a:gd name="T86" fmla="*/ 24 w 273"/>
                    <a:gd name="T87" fmla="*/ 83 h 223"/>
                    <a:gd name="T88" fmla="*/ 16 w 273"/>
                    <a:gd name="T89" fmla="*/ 76 h 223"/>
                    <a:gd name="T90" fmla="*/ 4 w 273"/>
                    <a:gd name="T91" fmla="*/ 76 h 223"/>
                    <a:gd name="T92" fmla="*/ 10 w 273"/>
                    <a:gd name="T93" fmla="*/ 182 h 223"/>
                    <a:gd name="T94" fmla="*/ 26 w 273"/>
                    <a:gd name="T95" fmla="*/ 198 h 223"/>
                    <a:gd name="T96" fmla="*/ 44 w 273"/>
                    <a:gd name="T97" fmla="*/ 209 h 223"/>
                    <a:gd name="T98" fmla="*/ 76 w 273"/>
                    <a:gd name="T99" fmla="*/ 223 h 223"/>
                    <a:gd name="T100" fmla="*/ 78 w 273"/>
                    <a:gd name="T101" fmla="*/ 204 h 223"/>
                    <a:gd name="T102" fmla="*/ 69 w 273"/>
                    <a:gd name="T103" fmla="*/ 195 h 223"/>
                    <a:gd name="T104" fmla="*/ 61 w 273"/>
                    <a:gd name="T105" fmla="*/ 180 h 223"/>
                    <a:gd name="T106" fmla="*/ 34 w 273"/>
                    <a:gd name="T107" fmla="*/ 186 h 223"/>
                    <a:gd name="T108" fmla="*/ 18 w 273"/>
                    <a:gd name="T109" fmla="*/ 18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73" h="223">
                      <a:moveTo>
                        <a:pt x="0" y="75"/>
                      </a:moveTo>
                      <a:cubicBezTo>
                        <a:pt x="1" y="75"/>
                        <a:pt x="3" y="74"/>
                        <a:pt x="4" y="74"/>
                      </a:cubicBezTo>
                      <a:cubicBezTo>
                        <a:pt x="4" y="73"/>
                        <a:pt x="5" y="73"/>
                        <a:pt x="5" y="72"/>
                      </a:cubicBezTo>
                      <a:cubicBezTo>
                        <a:pt x="5" y="72"/>
                        <a:pt x="2" y="71"/>
                        <a:pt x="1" y="69"/>
                      </a:cubicBezTo>
                      <a:cubicBezTo>
                        <a:pt x="1" y="69"/>
                        <a:pt x="3" y="68"/>
                        <a:pt x="3" y="68"/>
                      </a:cubicBezTo>
                      <a:cubicBezTo>
                        <a:pt x="3" y="68"/>
                        <a:pt x="9" y="69"/>
                        <a:pt x="11" y="69"/>
                      </a:cubicBezTo>
                      <a:cubicBezTo>
                        <a:pt x="13" y="69"/>
                        <a:pt x="20" y="67"/>
                        <a:pt x="20" y="67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2" y="71"/>
                        <a:pt x="33" y="71"/>
                        <a:pt x="37" y="72"/>
                      </a:cubicBezTo>
                      <a:cubicBezTo>
                        <a:pt x="39" y="73"/>
                        <a:pt x="39" y="72"/>
                        <a:pt x="41" y="71"/>
                      </a:cubicBezTo>
                      <a:cubicBezTo>
                        <a:pt x="42" y="70"/>
                        <a:pt x="44" y="69"/>
                        <a:pt x="45" y="70"/>
                      </a:cubicBezTo>
                      <a:cubicBezTo>
                        <a:pt x="46" y="70"/>
                        <a:pt x="46" y="70"/>
                        <a:pt x="48" y="71"/>
                      </a:cubicBezTo>
                      <a:cubicBezTo>
                        <a:pt x="50" y="72"/>
                        <a:pt x="53" y="73"/>
                        <a:pt x="55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60" y="70"/>
                        <a:pt x="60" y="70"/>
                        <a:pt x="60" y="70"/>
                      </a:cubicBezTo>
                      <a:cubicBezTo>
                        <a:pt x="62" y="72"/>
                        <a:pt x="58" y="59"/>
                        <a:pt x="60" y="59"/>
                      </a:cubicBezTo>
                      <a:cubicBezTo>
                        <a:pt x="63" y="58"/>
                        <a:pt x="64" y="61"/>
                        <a:pt x="68" y="60"/>
                      </a:cubicBezTo>
                      <a:cubicBezTo>
                        <a:pt x="72" y="58"/>
                        <a:pt x="78" y="66"/>
                        <a:pt x="79" y="62"/>
                      </a:cubicBezTo>
                      <a:cubicBezTo>
                        <a:pt x="80" y="59"/>
                        <a:pt x="86" y="63"/>
                        <a:pt x="81" y="59"/>
                      </a:cubicBezTo>
                      <a:cubicBezTo>
                        <a:pt x="75" y="54"/>
                        <a:pt x="77" y="55"/>
                        <a:pt x="73" y="54"/>
                      </a:cubicBezTo>
                      <a:cubicBezTo>
                        <a:pt x="69" y="52"/>
                        <a:pt x="66" y="51"/>
                        <a:pt x="64" y="50"/>
                      </a:cubicBezTo>
                      <a:cubicBezTo>
                        <a:pt x="62" y="50"/>
                        <a:pt x="63" y="50"/>
                        <a:pt x="60" y="48"/>
                      </a:cubicBezTo>
                      <a:cubicBezTo>
                        <a:pt x="57" y="46"/>
                        <a:pt x="54" y="44"/>
                        <a:pt x="54" y="44"/>
                      </a:cubicBezTo>
                      <a:cubicBezTo>
                        <a:pt x="54" y="44"/>
                        <a:pt x="51" y="43"/>
                        <a:pt x="51" y="41"/>
                      </a:cubicBezTo>
                      <a:cubicBezTo>
                        <a:pt x="50" y="39"/>
                        <a:pt x="49" y="36"/>
                        <a:pt x="49" y="36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7" y="25"/>
                        <a:pt x="57" y="25"/>
                        <a:pt x="57" y="25"/>
                      </a:cubicBezTo>
                      <a:cubicBezTo>
                        <a:pt x="57" y="25"/>
                        <a:pt x="54" y="23"/>
                        <a:pt x="59" y="23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3" y="23"/>
                        <a:pt x="64" y="29"/>
                        <a:pt x="65" y="28"/>
                      </a:cubicBezTo>
                      <a:cubicBezTo>
                        <a:pt x="67" y="28"/>
                        <a:pt x="68" y="26"/>
                        <a:pt x="69" y="25"/>
                      </a:cubicBezTo>
                      <a:cubicBezTo>
                        <a:pt x="70" y="24"/>
                        <a:pt x="73" y="21"/>
                        <a:pt x="74" y="22"/>
                      </a:cubicBezTo>
                      <a:cubicBezTo>
                        <a:pt x="74" y="24"/>
                        <a:pt x="71" y="27"/>
                        <a:pt x="75" y="27"/>
                      </a:cubicBezTo>
                      <a:cubicBezTo>
                        <a:pt x="79" y="27"/>
                        <a:pt x="78" y="29"/>
                        <a:pt x="81" y="30"/>
                      </a:cubicBezTo>
                      <a:cubicBezTo>
                        <a:pt x="84" y="30"/>
                        <a:pt x="87" y="32"/>
                        <a:pt x="87" y="33"/>
                      </a:cubicBezTo>
                      <a:cubicBezTo>
                        <a:pt x="87" y="34"/>
                        <a:pt x="87" y="35"/>
                        <a:pt x="88" y="36"/>
                      </a:cubicBezTo>
                      <a:cubicBezTo>
                        <a:pt x="90" y="37"/>
                        <a:pt x="91" y="36"/>
                        <a:pt x="93" y="36"/>
                      </a:cubicBezTo>
                      <a:cubicBezTo>
                        <a:pt x="95" y="36"/>
                        <a:pt x="95" y="34"/>
                        <a:pt x="96" y="36"/>
                      </a:cubicBezTo>
                      <a:cubicBezTo>
                        <a:pt x="96" y="38"/>
                        <a:pt x="97" y="39"/>
                        <a:pt x="97" y="39"/>
                      </a:cubicBezTo>
                      <a:cubicBezTo>
                        <a:pt x="101" y="44"/>
                        <a:pt x="101" y="44"/>
                        <a:pt x="101" y="44"/>
                      </a:cubicBezTo>
                      <a:cubicBezTo>
                        <a:pt x="105" y="48"/>
                        <a:pt x="105" y="48"/>
                        <a:pt x="105" y="48"/>
                      </a:cubicBezTo>
                      <a:cubicBezTo>
                        <a:pt x="105" y="48"/>
                        <a:pt x="102" y="48"/>
                        <a:pt x="106" y="50"/>
                      </a:cubicBezTo>
                      <a:cubicBezTo>
                        <a:pt x="110" y="51"/>
                        <a:pt x="113" y="51"/>
                        <a:pt x="113" y="51"/>
                      </a:cubicBezTo>
                      <a:cubicBezTo>
                        <a:pt x="113" y="51"/>
                        <a:pt x="113" y="51"/>
                        <a:pt x="117" y="52"/>
                      </a:cubicBezTo>
                      <a:cubicBezTo>
                        <a:pt x="121" y="53"/>
                        <a:pt x="124" y="55"/>
                        <a:pt x="128" y="54"/>
                      </a:cubicBezTo>
                      <a:cubicBezTo>
                        <a:pt x="133" y="54"/>
                        <a:pt x="137" y="49"/>
                        <a:pt x="137" y="49"/>
                      </a:cubicBezTo>
                      <a:cubicBezTo>
                        <a:pt x="137" y="49"/>
                        <a:pt x="139" y="46"/>
                        <a:pt x="138" y="44"/>
                      </a:cubicBezTo>
                      <a:cubicBezTo>
                        <a:pt x="138" y="42"/>
                        <a:pt x="140" y="38"/>
                        <a:pt x="142" y="37"/>
                      </a:cubicBezTo>
                      <a:cubicBezTo>
                        <a:pt x="144" y="36"/>
                        <a:pt x="141" y="35"/>
                        <a:pt x="142" y="33"/>
                      </a:cubicBezTo>
                      <a:cubicBezTo>
                        <a:pt x="143" y="32"/>
                        <a:pt x="144" y="31"/>
                        <a:pt x="145" y="30"/>
                      </a:cubicBezTo>
                      <a:cubicBezTo>
                        <a:pt x="147" y="29"/>
                        <a:pt x="153" y="23"/>
                        <a:pt x="153" y="23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8"/>
                        <a:pt x="155" y="12"/>
                        <a:pt x="156" y="11"/>
                      </a:cubicBezTo>
                      <a:cubicBezTo>
                        <a:pt x="157" y="10"/>
                        <a:pt x="160" y="2"/>
                        <a:pt x="160" y="2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1" y="0"/>
                        <a:pt x="181" y="18"/>
                        <a:pt x="182" y="18"/>
                      </a:cubicBezTo>
                      <a:cubicBezTo>
                        <a:pt x="183" y="18"/>
                        <a:pt x="191" y="23"/>
                        <a:pt x="192" y="25"/>
                      </a:cubicBezTo>
                      <a:cubicBezTo>
                        <a:pt x="193" y="26"/>
                        <a:pt x="199" y="34"/>
                        <a:pt x="199" y="34"/>
                      </a:cubicBezTo>
                      <a:cubicBezTo>
                        <a:pt x="200" y="38"/>
                        <a:pt x="200" y="38"/>
                        <a:pt x="200" y="38"/>
                      </a:cubicBezTo>
                      <a:cubicBezTo>
                        <a:pt x="200" y="38"/>
                        <a:pt x="200" y="41"/>
                        <a:pt x="202" y="43"/>
                      </a:cubicBezTo>
                      <a:cubicBezTo>
                        <a:pt x="204" y="44"/>
                        <a:pt x="208" y="48"/>
                        <a:pt x="210" y="49"/>
                      </a:cubicBezTo>
                      <a:cubicBezTo>
                        <a:pt x="212" y="49"/>
                        <a:pt x="220" y="54"/>
                        <a:pt x="220" y="54"/>
                      </a:cubicBezTo>
                      <a:cubicBezTo>
                        <a:pt x="220" y="54"/>
                        <a:pt x="221" y="51"/>
                        <a:pt x="222" y="53"/>
                      </a:cubicBezTo>
                      <a:cubicBezTo>
                        <a:pt x="223" y="55"/>
                        <a:pt x="224" y="58"/>
                        <a:pt x="224" y="59"/>
                      </a:cubicBezTo>
                      <a:cubicBezTo>
                        <a:pt x="224" y="60"/>
                        <a:pt x="225" y="64"/>
                        <a:pt x="227" y="63"/>
                      </a:cubicBezTo>
                      <a:cubicBezTo>
                        <a:pt x="229" y="63"/>
                        <a:pt x="235" y="63"/>
                        <a:pt x="235" y="63"/>
                      </a:cubicBezTo>
                      <a:cubicBezTo>
                        <a:pt x="235" y="63"/>
                        <a:pt x="236" y="65"/>
                        <a:pt x="239" y="65"/>
                      </a:cubicBezTo>
                      <a:cubicBezTo>
                        <a:pt x="242" y="65"/>
                        <a:pt x="243" y="64"/>
                        <a:pt x="245" y="63"/>
                      </a:cubicBezTo>
                      <a:cubicBezTo>
                        <a:pt x="246" y="63"/>
                        <a:pt x="254" y="62"/>
                        <a:pt x="254" y="62"/>
                      </a:cubicBezTo>
                      <a:cubicBezTo>
                        <a:pt x="260" y="65"/>
                        <a:pt x="260" y="65"/>
                        <a:pt x="260" y="65"/>
                      </a:cubicBezTo>
                      <a:cubicBezTo>
                        <a:pt x="266" y="67"/>
                        <a:pt x="266" y="67"/>
                        <a:pt x="266" y="67"/>
                      </a:cubicBezTo>
                      <a:cubicBezTo>
                        <a:pt x="271" y="72"/>
                        <a:pt x="271" y="72"/>
                        <a:pt x="271" y="72"/>
                      </a:cubicBezTo>
                      <a:cubicBezTo>
                        <a:pt x="273" y="76"/>
                        <a:pt x="273" y="76"/>
                        <a:pt x="273" y="76"/>
                      </a:cubicBezTo>
                      <a:cubicBezTo>
                        <a:pt x="273" y="76"/>
                        <a:pt x="267" y="71"/>
                        <a:pt x="266" y="71"/>
                      </a:cubicBezTo>
                      <a:cubicBezTo>
                        <a:pt x="265" y="72"/>
                        <a:pt x="263" y="72"/>
                        <a:pt x="262" y="72"/>
                      </a:cubicBezTo>
                      <a:cubicBezTo>
                        <a:pt x="260" y="73"/>
                        <a:pt x="255" y="74"/>
                        <a:pt x="255" y="74"/>
                      </a:cubicBezTo>
                      <a:cubicBezTo>
                        <a:pt x="252" y="76"/>
                        <a:pt x="252" y="76"/>
                        <a:pt x="252" y="76"/>
                      </a:cubicBezTo>
                      <a:cubicBezTo>
                        <a:pt x="248" y="76"/>
                        <a:pt x="248" y="76"/>
                        <a:pt x="248" y="76"/>
                      </a:cubicBezTo>
                      <a:cubicBezTo>
                        <a:pt x="245" y="81"/>
                        <a:pt x="245" y="81"/>
                        <a:pt x="245" y="81"/>
                      </a:cubicBezTo>
                      <a:cubicBezTo>
                        <a:pt x="240" y="85"/>
                        <a:pt x="240" y="85"/>
                        <a:pt x="240" y="85"/>
                      </a:cubicBezTo>
                      <a:cubicBezTo>
                        <a:pt x="234" y="90"/>
                        <a:pt x="234" y="90"/>
                        <a:pt x="234" y="90"/>
                      </a:cubicBezTo>
                      <a:cubicBezTo>
                        <a:pt x="231" y="97"/>
                        <a:pt x="231" y="97"/>
                        <a:pt x="231" y="97"/>
                      </a:cubicBezTo>
                      <a:cubicBezTo>
                        <a:pt x="231" y="97"/>
                        <a:pt x="235" y="100"/>
                        <a:pt x="234" y="100"/>
                      </a:cubicBezTo>
                      <a:cubicBezTo>
                        <a:pt x="233" y="101"/>
                        <a:pt x="231" y="103"/>
                        <a:pt x="231" y="103"/>
                      </a:cubicBezTo>
                      <a:cubicBezTo>
                        <a:pt x="233" y="106"/>
                        <a:pt x="233" y="106"/>
                        <a:pt x="233" y="106"/>
                      </a:cubicBezTo>
                      <a:cubicBezTo>
                        <a:pt x="232" y="110"/>
                        <a:pt x="232" y="110"/>
                        <a:pt x="232" y="110"/>
                      </a:cubicBezTo>
                      <a:cubicBezTo>
                        <a:pt x="236" y="114"/>
                        <a:pt x="236" y="114"/>
                        <a:pt x="236" y="114"/>
                      </a:cubicBezTo>
                      <a:cubicBezTo>
                        <a:pt x="235" y="117"/>
                        <a:pt x="235" y="117"/>
                        <a:pt x="235" y="117"/>
                      </a:cubicBezTo>
                      <a:cubicBezTo>
                        <a:pt x="236" y="121"/>
                        <a:pt x="236" y="121"/>
                        <a:pt x="236" y="121"/>
                      </a:cubicBezTo>
                      <a:cubicBezTo>
                        <a:pt x="236" y="121"/>
                        <a:pt x="240" y="121"/>
                        <a:pt x="236" y="125"/>
                      </a:cubicBezTo>
                      <a:cubicBezTo>
                        <a:pt x="233" y="128"/>
                        <a:pt x="232" y="129"/>
                        <a:pt x="232" y="130"/>
                      </a:cubicBezTo>
                      <a:cubicBezTo>
                        <a:pt x="233" y="132"/>
                        <a:pt x="234" y="136"/>
                        <a:pt x="234" y="136"/>
                      </a:cubicBezTo>
                      <a:cubicBezTo>
                        <a:pt x="234" y="136"/>
                        <a:pt x="233" y="139"/>
                        <a:pt x="235" y="141"/>
                      </a:cubicBezTo>
                      <a:cubicBezTo>
                        <a:pt x="236" y="142"/>
                        <a:pt x="241" y="144"/>
                        <a:pt x="241" y="144"/>
                      </a:cubicBezTo>
                      <a:cubicBezTo>
                        <a:pt x="241" y="144"/>
                        <a:pt x="243" y="147"/>
                        <a:pt x="243" y="148"/>
                      </a:cubicBezTo>
                      <a:cubicBezTo>
                        <a:pt x="242" y="149"/>
                        <a:pt x="236" y="150"/>
                        <a:pt x="236" y="150"/>
                      </a:cubicBezTo>
                      <a:cubicBezTo>
                        <a:pt x="236" y="150"/>
                        <a:pt x="236" y="153"/>
                        <a:pt x="236" y="154"/>
                      </a:cubicBezTo>
                      <a:cubicBezTo>
                        <a:pt x="236" y="155"/>
                        <a:pt x="237" y="160"/>
                        <a:pt x="237" y="160"/>
                      </a:cubicBezTo>
                      <a:cubicBezTo>
                        <a:pt x="239" y="166"/>
                        <a:pt x="239" y="166"/>
                        <a:pt x="239" y="166"/>
                      </a:cubicBezTo>
                      <a:cubicBezTo>
                        <a:pt x="239" y="166"/>
                        <a:pt x="239" y="170"/>
                        <a:pt x="237" y="172"/>
                      </a:cubicBezTo>
                      <a:cubicBezTo>
                        <a:pt x="234" y="174"/>
                        <a:pt x="233" y="175"/>
                        <a:pt x="231" y="173"/>
                      </a:cubicBezTo>
                      <a:cubicBezTo>
                        <a:pt x="235" y="169"/>
                        <a:pt x="235" y="169"/>
                        <a:pt x="235" y="169"/>
                      </a:cubicBezTo>
                      <a:cubicBezTo>
                        <a:pt x="234" y="165"/>
                        <a:pt x="234" y="165"/>
                        <a:pt x="234" y="165"/>
                      </a:cubicBezTo>
                      <a:cubicBezTo>
                        <a:pt x="231" y="166"/>
                        <a:pt x="231" y="166"/>
                        <a:pt x="231" y="166"/>
                      </a:cubicBezTo>
                      <a:cubicBezTo>
                        <a:pt x="229" y="161"/>
                        <a:pt x="229" y="161"/>
                        <a:pt x="229" y="161"/>
                      </a:cubicBezTo>
                      <a:cubicBezTo>
                        <a:pt x="225" y="162"/>
                        <a:pt x="225" y="162"/>
                        <a:pt x="225" y="162"/>
                      </a:cubicBezTo>
                      <a:cubicBezTo>
                        <a:pt x="223" y="168"/>
                        <a:pt x="223" y="168"/>
                        <a:pt x="223" y="168"/>
                      </a:cubicBezTo>
                      <a:cubicBezTo>
                        <a:pt x="225" y="174"/>
                        <a:pt x="225" y="174"/>
                        <a:pt x="225" y="174"/>
                      </a:cubicBezTo>
                      <a:cubicBezTo>
                        <a:pt x="226" y="177"/>
                        <a:pt x="226" y="177"/>
                        <a:pt x="226" y="177"/>
                      </a:cubicBezTo>
                      <a:cubicBezTo>
                        <a:pt x="226" y="177"/>
                        <a:pt x="224" y="177"/>
                        <a:pt x="223" y="178"/>
                      </a:cubicBezTo>
                      <a:cubicBezTo>
                        <a:pt x="223" y="178"/>
                        <a:pt x="221" y="179"/>
                        <a:pt x="222" y="180"/>
                      </a:cubicBezTo>
                      <a:cubicBezTo>
                        <a:pt x="223" y="181"/>
                        <a:pt x="224" y="183"/>
                        <a:pt x="224" y="183"/>
                      </a:cubicBezTo>
                      <a:cubicBezTo>
                        <a:pt x="224" y="184"/>
                        <a:pt x="225" y="188"/>
                        <a:pt x="225" y="188"/>
                      </a:cubicBezTo>
                      <a:cubicBezTo>
                        <a:pt x="227" y="192"/>
                        <a:pt x="227" y="192"/>
                        <a:pt x="227" y="192"/>
                      </a:cubicBezTo>
                      <a:cubicBezTo>
                        <a:pt x="227" y="192"/>
                        <a:pt x="230" y="200"/>
                        <a:pt x="230" y="201"/>
                      </a:cubicBezTo>
                      <a:cubicBezTo>
                        <a:pt x="230" y="201"/>
                        <a:pt x="232" y="209"/>
                        <a:pt x="232" y="209"/>
                      </a:cubicBezTo>
                      <a:cubicBezTo>
                        <a:pt x="232" y="209"/>
                        <a:pt x="227" y="214"/>
                        <a:pt x="226" y="215"/>
                      </a:cubicBezTo>
                      <a:cubicBezTo>
                        <a:pt x="224" y="216"/>
                        <a:pt x="224" y="218"/>
                        <a:pt x="223" y="217"/>
                      </a:cubicBezTo>
                      <a:cubicBezTo>
                        <a:pt x="222" y="216"/>
                        <a:pt x="220" y="214"/>
                        <a:pt x="218" y="213"/>
                      </a:cubicBezTo>
                      <a:cubicBezTo>
                        <a:pt x="217" y="212"/>
                        <a:pt x="212" y="208"/>
                        <a:pt x="211" y="207"/>
                      </a:cubicBezTo>
                      <a:cubicBezTo>
                        <a:pt x="210" y="206"/>
                        <a:pt x="208" y="205"/>
                        <a:pt x="208" y="205"/>
                      </a:cubicBezTo>
                      <a:cubicBezTo>
                        <a:pt x="208" y="205"/>
                        <a:pt x="207" y="207"/>
                        <a:pt x="206" y="207"/>
                      </a:cubicBezTo>
                      <a:cubicBezTo>
                        <a:pt x="205" y="207"/>
                        <a:pt x="203" y="206"/>
                        <a:pt x="203" y="206"/>
                      </a:cubicBezTo>
                      <a:cubicBezTo>
                        <a:pt x="202" y="206"/>
                        <a:pt x="200" y="205"/>
                        <a:pt x="199" y="204"/>
                      </a:cubicBezTo>
                      <a:cubicBezTo>
                        <a:pt x="197" y="202"/>
                        <a:pt x="196" y="200"/>
                        <a:pt x="195" y="200"/>
                      </a:cubicBezTo>
                      <a:cubicBezTo>
                        <a:pt x="195" y="200"/>
                        <a:pt x="195" y="199"/>
                        <a:pt x="191" y="199"/>
                      </a:cubicBezTo>
                      <a:cubicBezTo>
                        <a:pt x="187" y="200"/>
                        <a:pt x="179" y="200"/>
                        <a:pt x="184" y="194"/>
                      </a:cubicBezTo>
                      <a:cubicBezTo>
                        <a:pt x="185" y="192"/>
                        <a:pt x="183" y="189"/>
                        <a:pt x="189" y="186"/>
                      </a:cubicBezTo>
                      <a:cubicBezTo>
                        <a:pt x="189" y="186"/>
                        <a:pt x="194" y="184"/>
                        <a:pt x="195" y="182"/>
                      </a:cubicBezTo>
                      <a:cubicBezTo>
                        <a:pt x="197" y="180"/>
                        <a:pt x="193" y="177"/>
                        <a:pt x="193" y="177"/>
                      </a:cubicBezTo>
                      <a:cubicBezTo>
                        <a:pt x="192" y="177"/>
                        <a:pt x="191" y="177"/>
                        <a:pt x="189" y="176"/>
                      </a:cubicBezTo>
                      <a:cubicBezTo>
                        <a:pt x="188" y="176"/>
                        <a:pt x="183" y="173"/>
                        <a:pt x="183" y="172"/>
                      </a:cubicBezTo>
                      <a:cubicBezTo>
                        <a:pt x="182" y="170"/>
                        <a:pt x="182" y="169"/>
                        <a:pt x="183" y="165"/>
                      </a:cubicBezTo>
                      <a:cubicBezTo>
                        <a:pt x="184" y="161"/>
                        <a:pt x="185" y="163"/>
                        <a:pt x="187" y="161"/>
                      </a:cubicBezTo>
                      <a:cubicBezTo>
                        <a:pt x="190" y="158"/>
                        <a:pt x="192" y="156"/>
                        <a:pt x="189" y="154"/>
                      </a:cubicBezTo>
                      <a:cubicBezTo>
                        <a:pt x="186" y="153"/>
                        <a:pt x="185" y="154"/>
                        <a:pt x="179" y="150"/>
                      </a:cubicBezTo>
                      <a:cubicBezTo>
                        <a:pt x="173" y="146"/>
                        <a:pt x="171" y="144"/>
                        <a:pt x="170" y="144"/>
                      </a:cubicBezTo>
                      <a:cubicBezTo>
                        <a:pt x="169" y="143"/>
                        <a:pt x="168" y="142"/>
                        <a:pt x="166" y="143"/>
                      </a:cubicBezTo>
                      <a:cubicBezTo>
                        <a:pt x="165" y="144"/>
                        <a:pt x="160" y="149"/>
                        <a:pt x="159" y="150"/>
                      </a:cubicBezTo>
                      <a:cubicBezTo>
                        <a:pt x="158" y="151"/>
                        <a:pt x="152" y="156"/>
                        <a:pt x="152" y="156"/>
                      </a:cubicBezTo>
                      <a:cubicBezTo>
                        <a:pt x="151" y="157"/>
                        <a:pt x="141" y="164"/>
                        <a:pt x="141" y="164"/>
                      </a:cubicBezTo>
                      <a:cubicBezTo>
                        <a:pt x="141" y="164"/>
                        <a:pt x="138" y="172"/>
                        <a:pt x="136" y="175"/>
                      </a:cubicBezTo>
                      <a:cubicBezTo>
                        <a:pt x="135" y="178"/>
                        <a:pt x="129" y="182"/>
                        <a:pt x="129" y="184"/>
                      </a:cubicBezTo>
                      <a:cubicBezTo>
                        <a:pt x="129" y="185"/>
                        <a:pt x="129" y="188"/>
                        <a:pt x="128" y="189"/>
                      </a:cubicBezTo>
                      <a:cubicBezTo>
                        <a:pt x="128" y="189"/>
                        <a:pt x="125" y="193"/>
                        <a:pt x="123" y="193"/>
                      </a:cubicBezTo>
                      <a:cubicBezTo>
                        <a:pt x="122" y="194"/>
                        <a:pt x="116" y="195"/>
                        <a:pt x="116" y="197"/>
                      </a:cubicBezTo>
                      <a:cubicBezTo>
                        <a:pt x="116" y="199"/>
                        <a:pt x="119" y="199"/>
                        <a:pt x="116" y="203"/>
                      </a:cubicBezTo>
                      <a:cubicBezTo>
                        <a:pt x="113" y="206"/>
                        <a:pt x="110" y="220"/>
                        <a:pt x="107" y="208"/>
                      </a:cubicBezTo>
                      <a:cubicBezTo>
                        <a:pt x="105" y="200"/>
                        <a:pt x="105" y="199"/>
                        <a:pt x="103" y="198"/>
                      </a:cubicBezTo>
                      <a:cubicBezTo>
                        <a:pt x="100" y="196"/>
                        <a:pt x="98" y="195"/>
                        <a:pt x="98" y="195"/>
                      </a:cubicBezTo>
                      <a:cubicBezTo>
                        <a:pt x="98" y="195"/>
                        <a:pt x="96" y="192"/>
                        <a:pt x="100" y="191"/>
                      </a:cubicBezTo>
                      <a:cubicBezTo>
                        <a:pt x="104" y="191"/>
                        <a:pt x="105" y="193"/>
                        <a:pt x="107" y="191"/>
                      </a:cubicBezTo>
                      <a:cubicBezTo>
                        <a:pt x="110" y="189"/>
                        <a:pt x="111" y="188"/>
                        <a:pt x="107" y="187"/>
                      </a:cubicBezTo>
                      <a:cubicBezTo>
                        <a:pt x="103" y="186"/>
                        <a:pt x="105" y="188"/>
                        <a:pt x="101" y="186"/>
                      </a:cubicBezTo>
                      <a:cubicBezTo>
                        <a:pt x="98" y="183"/>
                        <a:pt x="97" y="183"/>
                        <a:pt x="96" y="182"/>
                      </a:cubicBezTo>
                      <a:cubicBezTo>
                        <a:pt x="96" y="181"/>
                        <a:pt x="96" y="181"/>
                        <a:pt x="97" y="180"/>
                      </a:cubicBezTo>
                      <a:cubicBezTo>
                        <a:pt x="99" y="177"/>
                        <a:pt x="99" y="177"/>
                        <a:pt x="99" y="177"/>
                      </a:cubicBezTo>
                      <a:cubicBezTo>
                        <a:pt x="99" y="177"/>
                        <a:pt x="99" y="177"/>
                        <a:pt x="98" y="177"/>
                      </a:cubicBezTo>
                      <a:cubicBezTo>
                        <a:pt x="98" y="175"/>
                        <a:pt x="100" y="173"/>
                        <a:pt x="100" y="171"/>
                      </a:cubicBezTo>
                      <a:cubicBezTo>
                        <a:pt x="100" y="170"/>
                        <a:pt x="99" y="169"/>
                        <a:pt x="98" y="169"/>
                      </a:cubicBezTo>
                      <a:cubicBezTo>
                        <a:pt x="97" y="169"/>
                        <a:pt x="98" y="169"/>
                        <a:pt x="96" y="169"/>
                      </a:cubicBezTo>
                      <a:cubicBezTo>
                        <a:pt x="96" y="168"/>
                        <a:pt x="95" y="168"/>
                        <a:pt x="95" y="167"/>
                      </a:cubicBezTo>
                      <a:cubicBezTo>
                        <a:pt x="94" y="166"/>
                        <a:pt x="94" y="166"/>
                        <a:pt x="94" y="166"/>
                      </a:cubicBezTo>
                      <a:cubicBezTo>
                        <a:pt x="90" y="166"/>
                        <a:pt x="90" y="166"/>
                        <a:pt x="90" y="166"/>
                      </a:cubicBezTo>
                      <a:cubicBezTo>
                        <a:pt x="89" y="162"/>
                        <a:pt x="89" y="162"/>
                        <a:pt x="89" y="162"/>
                      </a:cubicBezTo>
                      <a:cubicBezTo>
                        <a:pt x="89" y="162"/>
                        <a:pt x="92" y="163"/>
                        <a:pt x="93" y="163"/>
                      </a:cubicBezTo>
                      <a:cubicBezTo>
                        <a:pt x="94" y="163"/>
                        <a:pt x="98" y="160"/>
                        <a:pt x="98" y="160"/>
                      </a:cubicBezTo>
                      <a:cubicBezTo>
                        <a:pt x="98" y="160"/>
                        <a:pt x="96" y="159"/>
                        <a:pt x="95" y="159"/>
                      </a:cubicBezTo>
                      <a:cubicBezTo>
                        <a:pt x="94" y="159"/>
                        <a:pt x="94" y="156"/>
                        <a:pt x="94" y="156"/>
                      </a:cubicBezTo>
                      <a:cubicBezTo>
                        <a:pt x="91" y="154"/>
                        <a:pt x="91" y="154"/>
                        <a:pt x="91" y="154"/>
                      </a:cubicBezTo>
                      <a:cubicBezTo>
                        <a:pt x="87" y="153"/>
                        <a:pt x="87" y="153"/>
                        <a:pt x="87" y="153"/>
                      </a:cubicBezTo>
                      <a:cubicBezTo>
                        <a:pt x="87" y="153"/>
                        <a:pt x="86" y="152"/>
                        <a:pt x="85" y="152"/>
                      </a:cubicBezTo>
                      <a:cubicBezTo>
                        <a:pt x="85" y="151"/>
                        <a:pt x="85" y="150"/>
                        <a:pt x="85" y="150"/>
                      </a:cubicBezTo>
                      <a:cubicBezTo>
                        <a:pt x="86" y="149"/>
                        <a:pt x="86" y="149"/>
                        <a:pt x="86" y="149"/>
                      </a:cubicBezTo>
                      <a:cubicBezTo>
                        <a:pt x="89" y="147"/>
                        <a:pt x="89" y="147"/>
                        <a:pt x="89" y="147"/>
                      </a:cubicBezTo>
                      <a:cubicBezTo>
                        <a:pt x="89" y="144"/>
                        <a:pt x="89" y="144"/>
                        <a:pt x="89" y="144"/>
                      </a:cubicBezTo>
                      <a:cubicBezTo>
                        <a:pt x="89" y="141"/>
                        <a:pt x="89" y="141"/>
                        <a:pt x="89" y="141"/>
                      </a:cubicBezTo>
                      <a:cubicBezTo>
                        <a:pt x="87" y="141"/>
                        <a:pt x="87" y="141"/>
                        <a:pt x="87" y="141"/>
                      </a:cubicBezTo>
                      <a:cubicBezTo>
                        <a:pt x="87" y="141"/>
                        <a:pt x="83" y="143"/>
                        <a:pt x="81" y="141"/>
                      </a:cubicBezTo>
                      <a:cubicBezTo>
                        <a:pt x="79" y="140"/>
                        <a:pt x="80" y="141"/>
                        <a:pt x="78" y="142"/>
                      </a:cubicBezTo>
                      <a:cubicBezTo>
                        <a:pt x="77" y="142"/>
                        <a:pt x="75" y="144"/>
                        <a:pt x="75" y="144"/>
                      </a:cubicBezTo>
                      <a:cubicBezTo>
                        <a:pt x="75" y="144"/>
                        <a:pt x="74" y="145"/>
                        <a:pt x="72" y="145"/>
                      </a:cubicBezTo>
                      <a:cubicBezTo>
                        <a:pt x="71" y="145"/>
                        <a:pt x="71" y="142"/>
                        <a:pt x="71" y="142"/>
                      </a:cubicBezTo>
                      <a:cubicBezTo>
                        <a:pt x="66" y="141"/>
                        <a:pt x="66" y="141"/>
                        <a:pt x="66" y="141"/>
                      </a:cubicBezTo>
                      <a:cubicBezTo>
                        <a:pt x="62" y="137"/>
                        <a:pt x="62" y="137"/>
                        <a:pt x="62" y="137"/>
                      </a:cubicBezTo>
                      <a:cubicBezTo>
                        <a:pt x="56" y="137"/>
                        <a:pt x="56" y="137"/>
                        <a:pt x="56" y="137"/>
                      </a:cubicBezTo>
                      <a:cubicBezTo>
                        <a:pt x="54" y="136"/>
                        <a:pt x="54" y="136"/>
                        <a:pt x="54" y="136"/>
                      </a:cubicBezTo>
                      <a:cubicBezTo>
                        <a:pt x="52" y="134"/>
                        <a:pt x="52" y="134"/>
                        <a:pt x="52" y="134"/>
                      </a:cubicBezTo>
                      <a:cubicBezTo>
                        <a:pt x="52" y="134"/>
                        <a:pt x="51" y="132"/>
                        <a:pt x="50" y="132"/>
                      </a:cubicBezTo>
                      <a:cubicBezTo>
                        <a:pt x="48" y="131"/>
                        <a:pt x="48" y="132"/>
                        <a:pt x="47" y="132"/>
                      </a:cubicBezTo>
                      <a:cubicBezTo>
                        <a:pt x="46" y="132"/>
                        <a:pt x="46" y="132"/>
                        <a:pt x="43" y="132"/>
                      </a:cubicBezTo>
                      <a:cubicBezTo>
                        <a:pt x="41" y="132"/>
                        <a:pt x="41" y="130"/>
                        <a:pt x="41" y="130"/>
                      </a:cubicBezTo>
                      <a:cubicBezTo>
                        <a:pt x="41" y="130"/>
                        <a:pt x="42" y="128"/>
                        <a:pt x="42" y="127"/>
                      </a:cubicBezTo>
                      <a:cubicBezTo>
                        <a:pt x="42" y="127"/>
                        <a:pt x="44" y="127"/>
                        <a:pt x="44" y="127"/>
                      </a:cubicBezTo>
                      <a:cubicBezTo>
                        <a:pt x="45" y="126"/>
                        <a:pt x="48" y="125"/>
                        <a:pt x="50" y="125"/>
                      </a:cubicBezTo>
                      <a:cubicBezTo>
                        <a:pt x="51" y="125"/>
                        <a:pt x="51" y="125"/>
                        <a:pt x="53" y="124"/>
                      </a:cubicBezTo>
                      <a:cubicBezTo>
                        <a:pt x="54" y="124"/>
                        <a:pt x="54" y="123"/>
                        <a:pt x="54" y="123"/>
                      </a:cubicBezTo>
                      <a:cubicBezTo>
                        <a:pt x="54" y="123"/>
                        <a:pt x="54" y="119"/>
                        <a:pt x="54" y="119"/>
                      </a:cubicBezTo>
                      <a:cubicBezTo>
                        <a:pt x="54" y="118"/>
                        <a:pt x="54" y="118"/>
                        <a:pt x="55" y="118"/>
                      </a:cubicBezTo>
                      <a:cubicBezTo>
                        <a:pt x="55" y="117"/>
                        <a:pt x="55" y="116"/>
                        <a:pt x="55" y="116"/>
                      </a:cubicBezTo>
                      <a:cubicBezTo>
                        <a:pt x="55" y="116"/>
                        <a:pt x="54" y="114"/>
                        <a:pt x="54" y="113"/>
                      </a:cubicBezTo>
                      <a:cubicBezTo>
                        <a:pt x="53" y="111"/>
                        <a:pt x="52" y="112"/>
                        <a:pt x="52" y="112"/>
                      </a:cubicBezTo>
                      <a:cubicBezTo>
                        <a:pt x="50" y="112"/>
                        <a:pt x="50" y="112"/>
                        <a:pt x="50" y="112"/>
                      </a:cubicBezTo>
                      <a:cubicBezTo>
                        <a:pt x="50" y="112"/>
                        <a:pt x="47" y="112"/>
                        <a:pt x="47" y="111"/>
                      </a:cubicBezTo>
                      <a:cubicBezTo>
                        <a:pt x="46" y="111"/>
                        <a:pt x="44" y="111"/>
                        <a:pt x="44" y="111"/>
                      </a:cubicBezTo>
                      <a:cubicBezTo>
                        <a:pt x="41" y="108"/>
                        <a:pt x="41" y="108"/>
                        <a:pt x="41" y="108"/>
                      </a:cubicBezTo>
                      <a:cubicBezTo>
                        <a:pt x="41" y="108"/>
                        <a:pt x="39" y="108"/>
                        <a:pt x="37" y="108"/>
                      </a:cubicBezTo>
                      <a:cubicBezTo>
                        <a:pt x="35" y="107"/>
                        <a:pt x="33" y="106"/>
                        <a:pt x="33" y="106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26" y="100"/>
                        <a:pt x="26" y="100"/>
                        <a:pt x="26" y="100"/>
                      </a:cubicBezTo>
                      <a:cubicBezTo>
                        <a:pt x="24" y="99"/>
                        <a:pt x="24" y="99"/>
                        <a:pt x="24" y="99"/>
                      </a:cubicBezTo>
                      <a:cubicBezTo>
                        <a:pt x="24" y="99"/>
                        <a:pt x="21" y="95"/>
                        <a:pt x="21" y="94"/>
                      </a:cubicBezTo>
                      <a:cubicBezTo>
                        <a:pt x="21" y="94"/>
                        <a:pt x="21" y="94"/>
                        <a:pt x="22" y="93"/>
                      </a:cubicBezTo>
                      <a:cubicBezTo>
                        <a:pt x="22" y="93"/>
                        <a:pt x="22" y="92"/>
                        <a:pt x="23" y="91"/>
                      </a:cubicBezTo>
                      <a:cubicBezTo>
                        <a:pt x="23" y="90"/>
                        <a:pt x="24" y="89"/>
                        <a:pt x="24" y="88"/>
                      </a:cubicBezTo>
                      <a:cubicBezTo>
                        <a:pt x="24" y="88"/>
                        <a:pt x="25" y="87"/>
                        <a:pt x="26" y="87"/>
                      </a:cubicBezTo>
                      <a:cubicBezTo>
                        <a:pt x="27" y="87"/>
                        <a:pt x="28" y="86"/>
                        <a:pt x="28" y="86"/>
                      </a:cubicBezTo>
                      <a:cubicBezTo>
                        <a:pt x="28" y="85"/>
                        <a:pt x="28" y="84"/>
                        <a:pt x="29" y="83"/>
                      </a:cubicBezTo>
                      <a:cubicBezTo>
                        <a:pt x="29" y="82"/>
                        <a:pt x="27" y="83"/>
                        <a:pt x="26" y="82"/>
                      </a:cubicBezTo>
                      <a:cubicBezTo>
                        <a:pt x="25" y="82"/>
                        <a:pt x="25" y="82"/>
                        <a:pt x="24" y="83"/>
                      </a:cubicBezTo>
                      <a:cubicBezTo>
                        <a:pt x="23" y="83"/>
                        <a:pt x="22" y="81"/>
                        <a:pt x="22" y="81"/>
                      </a:cubicBezTo>
                      <a:cubicBezTo>
                        <a:pt x="22" y="80"/>
                        <a:pt x="20" y="80"/>
                        <a:pt x="19" y="79"/>
                      </a:cubicBezTo>
                      <a:cubicBezTo>
                        <a:pt x="18" y="79"/>
                        <a:pt x="18" y="79"/>
                        <a:pt x="18" y="78"/>
                      </a:cubicBezTo>
                      <a:cubicBezTo>
                        <a:pt x="17" y="77"/>
                        <a:pt x="18" y="77"/>
                        <a:pt x="17" y="77"/>
                      </a:cubicBezTo>
                      <a:cubicBezTo>
                        <a:pt x="17" y="76"/>
                        <a:pt x="16" y="76"/>
                        <a:pt x="16" y="76"/>
                      </a:cubicBezTo>
                      <a:cubicBezTo>
                        <a:pt x="16" y="76"/>
                        <a:pt x="15" y="78"/>
                        <a:pt x="14" y="78"/>
                      </a:cubicBezTo>
                      <a:cubicBezTo>
                        <a:pt x="13" y="78"/>
                        <a:pt x="12" y="77"/>
                        <a:pt x="12" y="77"/>
                      </a:cubicBezTo>
                      <a:cubicBezTo>
                        <a:pt x="11" y="77"/>
                        <a:pt x="10" y="77"/>
                        <a:pt x="9" y="78"/>
                      </a:cubicBezTo>
                      <a:cubicBezTo>
                        <a:pt x="9" y="78"/>
                        <a:pt x="7" y="77"/>
                        <a:pt x="7" y="77"/>
                      </a:cubicBezTo>
                      <a:cubicBezTo>
                        <a:pt x="7" y="76"/>
                        <a:pt x="4" y="76"/>
                        <a:pt x="4" y="76"/>
                      </a:cubicBezTo>
                      <a:cubicBezTo>
                        <a:pt x="4" y="76"/>
                        <a:pt x="4" y="77"/>
                        <a:pt x="3" y="77"/>
                      </a:cubicBezTo>
                      <a:cubicBezTo>
                        <a:pt x="2" y="78"/>
                        <a:pt x="1" y="77"/>
                        <a:pt x="1" y="77"/>
                      </a:cubicBezTo>
                      <a:cubicBezTo>
                        <a:pt x="0" y="77"/>
                        <a:pt x="0" y="76"/>
                        <a:pt x="0" y="75"/>
                      </a:cubicBezTo>
                      <a:close/>
                      <a:moveTo>
                        <a:pt x="10" y="182"/>
                      </a:moveTo>
                      <a:cubicBezTo>
                        <a:pt x="10" y="182"/>
                        <a:pt x="10" y="182"/>
                        <a:pt x="10" y="182"/>
                      </a:cubicBezTo>
                      <a:cubicBezTo>
                        <a:pt x="10" y="185"/>
                        <a:pt x="10" y="185"/>
                        <a:pt x="10" y="185"/>
                      </a:cubicBezTo>
                      <a:cubicBezTo>
                        <a:pt x="16" y="187"/>
                        <a:pt x="16" y="187"/>
                        <a:pt x="16" y="187"/>
                      </a:cubicBezTo>
                      <a:cubicBezTo>
                        <a:pt x="20" y="190"/>
                        <a:pt x="20" y="190"/>
                        <a:pt x="20" y="190"/>
                      </a:cubicBezTo>
                      <a:cubicBezTo>
                        <a:pt x="20" y="190"/>
                        <a:pt x="22" y="195"/>
                        <a:pt x="22" y="196"/>
                      </a:cubicBezTo>
                      <a:cubicBezTo>
                        <a:pt x="22" y="198"/>
                        <a:pt x="25" y="198"/>
                        <a:pt x="26" y="198"/>
                      </a:cubicBezTo>
                      <a:cubicBezTo>
                        <a:pt x="26" y="198"/>
                        <a:pt x="30" y="199"/>
                        <a:pt x="30" y="199"/>
                      </a:cubicBezTo>
                      <a:cubicBezTo>
                        <a:pt x="30" y="199"/>
                        <a:pt x="32" y="201"/>
                        <a:pt x="33" y="202"/>
                      </a:cubicBezTo>
                      <a:cubicBezTo>
                        <a:pt x="33" y="203"/>
                        <a:pt x="33" y="205"/>
                        <a:pt x="33" y="205"/>
                      </a:cubicBezTo>
                      <a:cubicBezTo>
                        <a:pt x="37" y="209"/>
                        <a:pt x="37" y="209"/>
                        <a:pt x="37" y="209"/>
                      </a:cubicBezTo>
                      <a:cubicBezTo>
                        <a:pt x="44" y="209"/>
                        <a:pt x="44" y="209"/>
                        <a:pt x="44" y="209"/>
                      </a:cubicBezTo>
                      <a:cubicBezTo>
                        <a:pt x="44" y="209"/>
                        <a:pt x="51" y="215"/>
                        <a:pt x="52" y="216"/>
                      </a:cubicBezTo>
                      <a:cubicBezTo>
                        <a:pt x="52" y="217"/>
                        <a:pt x="56" y="221"/>
                        <a:pt x="56" y="221"/>
                      </a:cubicBezTo>
                      <a:cubicBezTo>
                        <a:pt x="56" y="221"/>
                        <a:pt x="63" y="221"/>
                        <a:pt x="64" y="221"/>
                      </a:cubicBezTo>
                      <a:cubicBezTo>
                        <a:pt x="64" y="221"/>
                        <a:pt x="71" y="221"/>
                        <a:pt x="71" y="221"/>
                      </a:cubicBezTo>
                      <a:cubicBezTo>
                        <a:pt x="76" y="223"/>
                        <a:pt x="76" y="223"/>
                        <a:pt x="76" y="223"/>
                      </a:cubicBezTo>
                      <a:cubicBezTo>
                        <a:pt x="81" y="222"/>
                        <a:pt x="81" y="222"/>
                        <a:pt x="81" y="222"/>
                      </a:cubicBezTo>
                      <a:cubicBezTo>
                        <a:pt x="92" y="219"/>
                        <a:pt x="92" y="219"/>
                        <a:pt x="92" y="219"/>
                      </a:cubicBezTo>
                      <a:cubicBezTo>
                        <a:pt x="92" y="219"/>
                        <a:pt x="89" y="217"/>
                        <a:pt x="89" y="217"/>
                      </a:cubicBezTo>
                      <a:cubicBezTo>
                        <a:pt x="89" y="216"/>
                        <a:pt x="85" y="211"/>
                        <a:pt x="85" y="211"/>
                      </a:cubicBezTo>
                      <a:cubicBezTo>
                        <a:pt x="85" y="211"/>
                        <a:pt x="79" y="204"/>
                        <a:pt x="78" y="204"/>
                      </a:cubicBezTo>
                      <a:cubicBezTo>
                        <a:pt x="78" y="203"/>
                        <a:pt x="77" y="202"/>
                        <a:pt x="77" y="201"/>
                      </a:cubicBezTo>
                      <a:cubicBezTo>
                        <a:pt x="77" y="199"/>
                        <a:pt x="78" y="198"/>
                        <a:pt x="78" y="197"/>
                      </a:cubicBezTo>
                      <a:cubicBezTo>
                        <a:pt x="79" y="196"/>
                        <a:pt x="79" y="194"/>
                        <a:pt x="79" y="194"/>
                      </a:cubicBezTo>
                      <a:cubicBezTo>
                        <a:pt x="79" y="194"/>
                        <a:pt x="76" y="194"/>
                        <a:pt x="74" y="194"/>
                      </a:cubicBezTo>
                      <a:cubicBezTo>
                        <a:pt x="73" y="194"/>
                        <a:pt x="71" y="195"/>
                        <a:pt x="69" y="195"/>
                      </a:cubicBezTo>
                      <a:cubicBezTo>
                        <a:pt x="68" y="195"/>
                        <a:pt x="66" y="194"/>
                        <a:pt x="66" y="194"/>
                      </a:cubicBezTo>
                      <a:cubicBezTo>
                        <a:pt x="65" y="194"/>
                        <a:pt x="65" y="191"/>
                        <a:pt x="65" y="191"/>
                      </a:cubicBezTo>
                      <a:cubicBezTo>
                        <a:pt x="67" y="187"/>
                        <a:pt x="67" y="187"/>
                        <a:pt x="67" y="187"/>
                      </a:cubicBezTo>
                      <a:cubicBezTo>
                        <a:pt x="65" y="184"/>
                        <a:pt x="65" y="184"/>
                        <a:pt x="65" y="184"/>
                      </a:cubicBezTo>
                      <a:cubicBezTo>
                        <a:pt x="61" y="180"/>
                        <a:pt x="61" y="180"/>
                        <a:pt x="61" y="180"/>
                      </a:cubicBezTo>
                      <a:cubicBezTo>
                        <a:pt x="61" y="180"/>
                        <a:pt x="54" y="183"/>
                        <a:pt x="53" y="183"/>
                      </a:cubicBezTo>
                      <a:cubicBezTo>
                        <a:pt x="52" y="183"/>
                        <a:pt x="48" y="188"/>
                        <a:pt x="47" y="188"/>
                      </a:cubicBezTo>
                      <a:cubicBezTo>
                        <a:pt x="47" y="188"/>
                        <a:pt x="44" y="185"/>
                        <a:pt x="44" y="185"/>
                      </a:cubicBezTo>
                      <a:cubicBezTo>
                        <a:pt x="36" y="183"/>
                        <a:pt x="36" y="183"/>
                        <a:pt x="36" y="183"/>
                      </a:cubicBezTo>
                      <a:cubicBezTo>
                        <a:pt x="36" y="183"/>
                        <a:pt x="35" y="185"/>
                        <a:pt x="34" y="186"/>
                      </a:cubicBezTo>
                      <a:cubicBezTo>
                        <a:pt x="33" y="187"/>
                        <a:pt x="32" y="186"/>
                        <a:pt x="32" y="185"/>
                      </a:cubicBezTo>
                      <a:cubicBezTo>
                        <a:pt x="31" y="183"/>
                        <a:pt x="33" y="180"/>
                        <a:pt x="33" y="180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3" y="175"/>
                        <a:pt x="23" y="175"/>
                        <a:pt x="23" y="175"/>
                      </a:cubicBezTo>
                      <a:cubicBezTo>
                        <a:pt x="18" y="180"/>
                        <a:pt x="18" y="180"/>
                        <a:pt x="18" y="180"/>
                      </a:cubicBezTo>
                      <a:cubicBezTo>
                        <a:pt x="18" y="180"/>
                        <a:pt x="11" y="181"/>
                        <a:pt x="10" y="182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221">
                  <a:extLst>
                    <a:ext uri="{FF2B5EF4-FFF2-40B4-BE49-F238E27FC236}">
                      <a16:creationId xmlns:a16="http://schemas.microsoft.com/office/drawing/2014/main" id="{D15E9951-6086-403A-A87D-79EE2EDE1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83088" y="2966615"/>
                  <a:ext cx="635471" cy="313233"/>
                </a:xfrm>
                <a:custGeom>
                  <a:avLst/>
                  <a:gdLst>
                    <a:gd name="T0" fmla="*/ 196 w 279"/>
                    <a:gd name="T1" fmla="*/ 4 h 142"/>
                    <a:gd name="T2" fmla="*/ 219 w 279"/>
                    <a:gd name="T3" fmla="*/ 5 h 142"/>
                    <a:gd name="T4" fmla="*/ 249 w 279"/>
                    <a:gd name="T5" fmla="*/ 8 h 142"/>
                    <a:gd name="T6" fmla="*/ 268 w 279"/>
                    <a:gd name="T7" fmla="*/ 17 h 142"/>
                    <a:gd name="T8" fmla="*/ 266 w 279"/>
                    <a:gd name="T9" fmla="*/ 29 h 142"/>
                    <a:gd name="T10" fmla="*/ 271 w 279"/>
                    <a:gd name="T11" fmla="*/ 39 h 142"/>
                    <a:gd name="T12" fmla="*/ 277 w 279"/>
                    <a:gd name="T13" fmla="*/ 56 h 142"/>
                    <a:gd name="T14" fmla="*/ 259 w 279"/>
                    <a:gd name="T15" fmla="*/ 63 h 142"/>
                    <a:gd name="T16" fmla="*/ 260 w 279"/>
                    <a:gd name="T17" fmla="*/ 82 h 142"/>
                    <a:gd name="T18" fmla="*/ 255 w 279"/>
                    <a:gd name="T19" fmla="*/ 104 h 142"/>
                    <a:gd name="T20" fmla="*/ 238 w 279"/>
                    <a:gd name="T21" fmla="*/ 121 h 142"/>
                    <a:gd name="T22" fmla="*/ 206 w 279"/>
                    <a:gd name="T23" fmla="*/ 128 h 142"/>
                    <a:gd name="T24" fmla="*/ 191 w 279"/>
                    <a:gd name="T25" fmla="*/ 142 h 142"/>
                    <a:gd name="T26" fmla="*/ 146 w 279"/>
                    <a:gd name="T27" fmla="*/ 138 h 142"/>
                    <a:gd name="T28" fmla="*/ 104 w 279"/>
                    <a:gd name="T29" fmla="*/ 126 h 142"/>
                    <a:gd name="T30" fmla="*/ 94 w 279"/>
                    <a:gd name="T31" fmla="*/ 112 h 142"/>
                    <a:gd name="T32" fmla="*/ 60 w 279"/>
                    <a:gd name="T33" fmla="*/ 121 h 142"/>
                    <a:gd name="T34" fmla="*/ 39 w 279"/>
                    <a:gd name="T35" fmla="*/ 126 h 142"/>
                    <a:gd name="T36" fmla="*/ 37 w 279"/>
                    <a:gd name="T37" fmla="*/ 118 h 142"/>
                    <a:gd name="T38" fmla="*/ 31 w 279"/>
                    <a:gd name="T39" fmla="*/ 120 h 142"/>
                    <a:gd name="T40" fmla="*/ 26 w 279"/>
                    <a:gd name="T41" fmla="*/ 124 h 142"/>
                    <a:gd name="T42" fmla="*/ 17 w 279"/>
                    <a:gd name="T43" fmla="*/ 120 h 142"/>
                    <a:gd name="T44" fmla="*/ 2 w 279"/>
                    <a:gd name="T45" fmla="*/ 114 h 142"/>
                    <a:gd name="T46" fmla="*/ 2 w 279"/>
                    <a:gd name="T47" fmla="*/ 113 h 142"/>
                    <a:gd name="T48" fmla="*/ 4 w 279"/>
                    <a:gd name="T49" fmla="*/ 113 h 142"/>
                    <a:gd name="T50" fmla="*/ 5 w 279"/>
                    <a:gd name="T51" fmla="*/ 112 h 142"/>
                    <a:gd name="T52" fmla="*/ 4 w 279"/>
                    <a:gd name="T53" fmla="*/ 111 h 142"/>
                    <a:gd name="T54" fmla="*/ 4 w 279"/>
                    <a:gd name="T55" fmla="*/ 110 h 142"/>
                    <a:gd name="T56" fmla="*/ 3 w 279"/>
                    <a:gd name="T57" fmla="*/ 109 h 142"/>
                    <a:gd name="T58" fmla="*/ 3 w 279"/>
                    <a:gd name="T59" fmla="*/ 108 h 142"/>
                    <a:gd name="T60" fmla="*/ 2 w 279"/>
                    <a:gd name="T61" fmla="*/ 106 h 142"/>
                    <a:gd name="T62" fmla="*/ 2 w 279"/>
                    <a:gd name="T63" fmla="*/ 104 h 142"/>
                    <a:gd name="T64" fmla="*/ 7 w 279"/>
                    <a:gd name="T65" fmla="*/ 94 h 142"/>
                    <a:gd name="T66" fmla="*/ 6 w 279"/>
                    <a:gd name="T67" fmla="*/ 91 h 142"/>
                    <a:gd name="T68" fmla="*/ 6 w 279"/>
                    <a:gd name="T69" fmla="*/ 91 h 142"/>
                    <a:gd name="T70" fmla="*/ 6 w 279"/>
                    <a:gd name="T71" fmla="*/ 90 h 142"/>
                    <a:gd name="T72" fmla="*/ 6 w 279"/>
                    <a:gd name="T73" fmla="*/ 90 h 142"/>
                    <a:gd name="T74" fmla="*/ 23 w 279"/>
                    <a:gd name="T75" fmla="*/ 94 h 142"/>
                    <a:gd name="T76" fmla="*/ 32 w 279"/>
                    <a:gd name="T77" fmla="*/ 101 h 142"/>
                    <a:gd name="T78" fmla="*/ 38 w 279"/>
                    <a:gd name="T79" fmla="*/ 88 h 142"/>
                    <a:gd name="T80" fmla="*/ 55 w 279"/>
                    <a:gd name="T81" fmla="*/ 95 h 142"/>
                    <a:gd name="T82" fmla="*/ 73 w 279"/>
                    <a:gd name="T83" fmla="*/ 88 h 142"/>
                    <a:gd name="T84" fmla="*/ 95 w 279"/>
                    <a:gd name="T85" fmla="*/ 82 h 142"/>
                    <a:gd name="T86" fmla="*/ 110 w 279"/>
                    <a:gd name="T87" fmla="*/ 80 h 142"/>
                    <a:gd name="T88" fmla="*/ 123 w 279"/>
                    <a:gd name="T89" fmla="*/ 85 h 142"/>
                    <a:gd name="T90" fmla="*/ 130 w 279"/>
                    <a:gd name="T91" fmla="*/ 76 h 142"/>
                    <a:gd name="T92" fmla="*/ 123 w 279"/>
                    <a:gd name="T93" fmla="*/ 62 h 142"/>
                    <a:gd name="T94" fmla="*/ 126 w 279"/>
                    <a:gd name="T95" fmla="*/ 48 h 142"/>
                    <a:gd name="T96" fmla="*/ 141 w 279"/>
                    <a:gd name="T97" fmla="*/ 38 h 142"/>
                    <a:gd name="T98" fmla="*/ 152 w 279"/>
                    <a:gd name="T99" fmla="*/ 29 h 142"/>
                    <a:gd name="T100" fmla="*/ 160 w 279"/>
                    <a:gd name="T101" fmla="*/ 20 h 142"/>
                    <a:gd name="T102" fmla="*/ 183 w 279"/>
                    <a:gd name="T103" fmla="*/ 25 h 142"/>
                    <a:gd name="T104" fmla="*/ 1 w 279"/>
                    <a:gd name="T105" fmla="*/ 114 h 142"/>
                    <a:gd name="T106" fmla="*/ 1 w 279"/>
                    <a:gd name="T107" fmla="*/ 114 h 142"/>
                    <a:gd name="T108" fmla="*/ 2 w 279"/>
                    <a:gd name="T109" fmla="*/ 11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79" h="142">
                      <a:moveTo>
                        <a:pt x="187" y="24"/>
                      </a:moveTo>
                      <a:cubicBezTo>
                        <a:pt x="187" y="24"/>
                        <a:pt x="187" y="18"/>
                        <a:pt x="188" y="18"/>
                      </a:cubicBezTo>
                      <a:cubicBezTo>
                        <a:pt x="189" y="18"/>
                        <a:pt x="191" y="15"/>
                        <a:pt x="191" y="15"/>
                      </a:cubicBezTo>
                      <a:cubicBezTo>
                        <a:pt x="194" y="14"/>
                        <a:pt x="194" y="14"/>
                        <a:pt x="194" y="14"/>
                      </a:cubicBezTo>
                      <a:cubicBezTo>
                        <a:pt x="194" y="14"/>
                        <a:pt x="196" y="12"/>
                        <a:pt x="196" y="10"/>
                      </a:cubicBezTo>
                      <a:cubicBezTo>
                        <a:pt x="195" y="9"/>
                        <a:pt x="196" y="4"/>
                        <a:pt x="196" y="4"/>
                      </a:cubicBezTo>
                      <a:cubicBezTo>
                        <a:pt x="196" y="4"/>
                        <a:pt x="195" y="1"/>
                        <a:pt x="196" y="1"/>
                      </a:cubicBezTo>
                      <a:cubicBezTo>
                        <a:pt x="198" y="0"/>
                        <a:pt x="201" y="2"/>
                        <a:pt x="201" y="2"/>
                      </a:cubicBezTo>
                      <a:cubicBezTo>
                        <a:pt x="206" y="3"/>
                        <a:pt x="206" y="3"/>
                        <a:pt x="206" y="3"/>
                      </a:cubicBezTo>
                      <a:cubicBezTo>
                        <a:pt x="206" y="3"/>
                        <a:pt x="208" y="3"/>
                        <a:pt x="209" y="3"/>
                      </a:cubicBezTo>
                      <a:cubicBezTo>
                        <a:pt x="210" y="3"/>
                        <a:pt x="214" y="4"/>
                        <a:pt x="214" y="4"/>
                      </a:cubicBezTo>
                      <a:cubicBezTo>
                        <a:pt x="214" y="4"/>
                        <a:pt x="218" y="5"/>
                        <a:pt x="219" y="5"/>
                      </a:cubicBezTo>
                      <a:cubicBezTo>
                        <a:pt x="220" y="5"/>
                        <a:pt x="224" y="5"/>
                        <a:pt x="224" y="5"/>
                      </a:cubicBezTo>
                      <a:cubicBezTo>
                        <a:pt x="226" y="6"/>
                        <a:pt x="226" y="6"/>
                        <a:pt x="226" y="6"/>
                      </a:cubicBezTo>
                      <a:cubicBezTo>
                        <a:pt x="233" y="9"/>
                        <a:pt x="233" y="9"/>
                        <a:pt x="233" y="9"/>
                      </a:cubicBezTo>
                      <a:cubicBezTo>
                        <a:pt x="237" y="11"/>
                        <a:pt x="237" y="11"/>
                        <a:pt x="237" y="11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9" y="8"/>
                        <a:pt x="249" y="8"/>
                        <a:pt x="249" y="8"/>
                      </a:cubicBezTo>
                      <a:cubicBezTo>
                        <a:pt x="249" y="8"/>
                        <a:pt x="253" y="7"/>
                        <a:pt x="253" y="8"/>
                      </a:cubicBezTo>
                      <a:cubicBezTo>
                        <a:pt x="254" y="8"/>
                        <a:pt x="256" y="10"/>
                        <a:pt x="259" y="11"/>
                      </a:cubicBezTo>
                      <a:cubicBezTo>
                        <a:pt x="262" y="11"/>
                        <a:pt x="265" y="10"/>
                        <a:pt x="265" y="10"/>
                      </a:cubicBezTo>
                      <a:cubicBezTo>
                        <a:pt x="267" y="16"/>
                        <a:pt x="267" y="16"/>
                        <a:pt x="267" y="16"/>
                      </a:cubicBezTo>
                      <a:cubicBezTo>
                        <a:pt x="269" y="17"/>
                        <a:pt x="269" y="17"/>
                        <a:pt x="269" y="17"/>
                      </a:cubicBezTo>
                      <a:cubicBezTo>
                        <a:pt x="268" y="17"/>
                        <a:pt x="268" y="17"/>
                        <a:pt x="268" y="17"/>
                      </a:cubicBezTo>
                      <a:cubicBezTo>
                        <a:pt x="268" y="20"/>
                        <a:pt x="268" y="20"/>
                        <a:pt x="268" y="20"/>
                      </a:cubicBezTo>
                      <a:cubicBezTo>
                        <a:pt x="269" y="21"/>
                        <a:pt x="269" y="21"/>
                        <a:pt x="269" y="21"/>
                      </a:cubicBezTo>
                      <a:cubicBezTo>
                        <a:pt x="269" y="21"/>
                        <a:pt x="268" y="23"/>
                        <a:pt x="268" y="23"/>
                      </a:cubicBezTo>
                      <a:cubicBezTo>
                        <a:pt x="268" y="23"/>
                        <a:pt x="268" y="25"/>
                        <a:pt x="268" y="25"/>
                      </a:cubicBezTo>
                      <a:cubicBezTo>
                        <a:pt x="266" y="27"/>
                        <a:pt x="266" y="27"/>
                        <a:pt x="266" y="27"/>
                      </a:cubicBezTo>
                      <a:cubicBezTo>
                        <a:pt x="266" y="29"/>
                        <a:pt x="266" y="29"/>
                        <a:pt x="266" y="29"/>
                      </a:cubicBezTo>
                      <a:cubicBezTo>
                        <a:pt x="266" y="29"/>
                        <a:pt x="266" y="32"/>
                        <a:pt x="266" y="32"/>
                      </a:cubicBezTo>
                      <a:cubicBezTo>
                        <a:pt x="266" y="32"/>
                        <a:pt x="267" y="33"/>
                        <a:pt x="268" y="33"/>
                      </a:cubicBezTo>
                      <a:cubicBezTo>
                        <a:pt x="268" y="33"/>
                        <a:pt x="268" y="34"/>
                        <a:pt x="268" y="34"/>
                      </a:cubicBezTo>
                      <a:cubicBezTo>
                        <a:pt x="268" y="34"/>
                        <a:pt x="269" y="35"/>
                        <a:pt x="270" y="36"/>
                      </a:cubicBezTo>
                      <a:cubicBezTo>
                        <a:pt x="270" y="36"/>
                        <a:pt x="270" y="36"/>
                        <a:pt x="270" y="36"/>
                      </a:cubicBezTo>
                      <a:cubicBezTo>
                        <a:pt x="270" y="36"/>
                        <a:pt x="271" y="38"/>
                        <a:pt x="271" y="39"/>
                      </a:cubicBezTo>
                      <a:cubicBezTo>
                        <a:pt x="272" y="40"/>
                        <a:pt x="272" y="41"/>
                        <a:pt x="272" y="41"/>
                      </a:cubicBezTo>
                      <a:cubicBezTo>
                        <a:pt x="272" y="41"/>
                        <a:pt x="273" y="43"/>
                        <a:pt x="274" y="43"/>
                      </a:cubicBezTo>
                      <a:cubicBezTo>
                        <a:pt x="274" y="43"/>
                        <a:pt x="275" y="43"/>
                        <a:pt x="276" y="43"/>
                      </a:cubicBezTo>
                      <a:cubicBezTo>
                        <a:pt x="276" y="43"/>
                        <a:pt x="277" y="43"/>
                        <a:pt x="277" y="43"/>
                      </a:cubicBezTo>
                      <a:cubicBezTo>
                        <a:pt x="277" y="44"/>
                        <a:pt x="276" y="50"/>
                        <a:pt x="276" y="50"/>
                      </a:cubicBezTo>
                      <a:cubicBezTo>
                        <a:pt x="277" y="56"/>
                        <a:pt x="277" y="56"/>
                        <a:pt x="277" y="56"/>
                      </a:cubicBezTo>
                      <a:cubicBezTo>
                        <a:pt x="277" y="56"/>
                        <a:pt x="276" y="59"/>
                        <a:pt x="276" y="60"/>
                      </a:cubicBezTo>
                      <a:cubicBezTo>
                        <a:pt x="277" y="62"/>
                        <a:pt x="279" y="64"/>
                        <a:pt x="276" y="65"/>
                      </a:cubicBezTo>
                      <a:cubicBezTo>
                        <a:pt x="274" y="65"/>
                        <a:pt x="271" y="67"/>
                        <a:pt x="270" y="65"/>
                      </a:cubicBezTo>
                      <a:cubicBezTo>
                        <a:pt x="270" y="65"/>
                        <a:pt x="269" y="63"/>
                        <a:pt x="269" y="66"/>
                      </a:cubicBezTo>
                      <a:cubicBezTo>
                        <a:pt x="270" y="67"/>
                        <a:pt x="267" y="66"/>
                        <a:pt x="267" y="66"/>
                      </a:cubicBezTo>
                      <a:cubicBezTo>
                        <a:pt x="259" y="63"/>
                        <a:pt x="259" y="63"/>
                        <a:pt x="259" y="63"/>
                      </a:cubicBezTo>
                      <a:cubicBezTo>
                        <a:pt x="257" y="65"/>
                        <a:pt x="257" y="65"/>
                        <a:pt x="257" y="65"/>
                      </a:cubicBezTo>
                      <a:cubicBezTo>
                        <a:pt x="253" y="68"/>
                        <a:pt x="253" y="68"/>
                        <a:pt x="253" y="68"/>
                      </a:cubicBezTo>
                      <a:cubicBezTo>
                        <a:pt x="259" y="70"/>
                        <a:pt x="259" y="70"/>
                        <a:pt x="259" y="70"/>
                      </a:cubicBezTo>
                      <a:cubicBezTo>
                        <a:pt x="261" y="70"/>
                        <a:pt x="261" y="70"/>
                        <a:pt x="261" y="70"/>
                      </a:cubicBezTo>
                      <a:cubicBezTo>
                        <a:pt x="266" y="78"/>
                        <a:pt x="266" y="78"/>
                        <a:pt x="266" y="78"/>
                      </a:cubicBezTo>
                      <a:cubicBezTo>
                        <a:pt x="260" y="82"/>
                        <a:pt x="260" y="82"/>
                        <a:pt x="260" y="82"/>
                      </a:cubicBezTo>
                      <a:cubicBezTo>
                        <a:pt x="260" y="82"/>
                        <a:pt x="257" y="84"/>
                        <a:pt x="256" y="84"/>
                      </a:cubicBezTo>
                      <a:cubicBezTo>
                        <a:pt x="255" y="84"/>
                        <a:pt x="254" y="85"/>
                        <a:pt x="254" y="85"/>
                      </a:cubicBezTo>
                      <a:cubicBezTo>
                        <a:pt x="257" y="91"/>
                        <a:pt x="257" y="91"/>
                        <a:pt x="257" y="91"/>
                      </a:cubicBezTo>
                      <a:cubicBezTo>
                        <a:pt x="257" y="93"/>
                        <a:pt x="257" y="93"/>
                        <a:pt x="257" y="93"/>
                      </a:cubicBezTo>
                      <a:cubicBezTo>
                        <a:pt x="258" y="99"/>
                        <a:pt x="258" y="99"/>
                        <a:pt x="258" y="99"/>
                      </a:cubicBezTo>
                      <a:cubicBezTo>
                        <a:pt x="255" y="104"/>
                        <a:pt x="255" y="104"/>
                        <a:pt x="255" y="104"/>
                      </a:cubicBezTo>
                      <a:cubicBezTo>
                        <a:pt x="252" y="105"/>
                        <a:pt x="252" y="105"/>
                        <a:pt x="252" y="105"/>
                      </a:cubicBezTo>
                      <a:cubicBezTo>
                        <a:pt x="249" y="112"/>
                        <a:pt x="249" y="112"/>
                        <a:pt x="249" y="112"/>
                      </a:cubicBezTo>
                      <a:cubicBezTo>
                        <a:pt x="244" y="115"/>
                        <a:pt x="244" y="115"/>
                        <a:pt x="244" y="115"/>
                      </a:cubicBezTo>
                      <a:cubicBezTo>
                        <a:pt x="243" y="119"/>
                        <a:pt x="243" y="119"/>
                        <a:pt x="243" y="119"/>
                      </a:cubicBezTo>
                      <a:cubicBezTo>
                        <a:pt x="244" y="125"/>
                        <a:pt x="244" y="125"/>
                        <a:pt x="244" y="125"/>
                      </a:cubicBezTo>
                      <a:cubicBezTo>
                        <a:pt x="238" y="121"/>
                        <a:pt x="238" y="121"/>
                        <a:pt x="238" y="121"/>
                      </a:cubicBezTo>
                      <a:cubicBezTo>
                        <a:pt x="233" y="123"/>
                        <a:pt x="233" y="123"/>
                        <a:pt x="233" y="123"/>
                      </a:cubicBezTo>
                      <a:cubicBezTo>
                        <a:pt x="230" y="124"/>
                        <a:pt x="230" y="124"/>
                        <a:pt x="230" y="124"/>
                      </a:cubicBezTo>
                      <a:cubicBezTo>
                        <a:pt x="224" y="128"/>
                        <a:pt x="224" y="128"/>
                        <a:pt x="224" y="128"/>
                      </a:cubicBezTo>
                      <a:cubicBezTo>
                        <a:pt x="219" y="126"/>
                        <a:pt x="219" y="126"/>
                        <a:pt x="219" y="126"/>
                      </a:cubicBezTo>
                      <a:cubicBezTo>
                        <a:pt x="212" y="128"/>
                        <a:pt x="212" y="128"/>
                        <a:pt x="212" y="128"/>
                      </a:cubicBezTo>
                      <a:cubicBezTo>
                        <a:pt x="206" y="128"/>
                        <a:pt x="206" y="128"/>
                        <a:pt x="206" y="128"/>
                      </a:cubicBezTo>
                      <a:cubicBezTo>
                        <a:pt x="203" y="130"/>
                        <a:pt x="203" y="130"/>
                        <a:pt x="203" y="130"/>
                      </a:cubicBezTo>
                      <a:cubicBezTo>
                        <a:pt x="201" y="134"/>
                        <a:pt x="201" y="134"/>
                        <a:pt x="201" y="134"/>
                      </a:cubicBezTo>
                      <a:cubicBezTo>
                        <a:pt x="200" y="136"/>
                        <a:pt x="200" y="136"/>
                        <a:pt x="200" y="136"/>
                      </a:cubicBezTo>
                      <a:cubicBezTo>
                        <a:pt x="196" y="137"/>
                        <a:pt x="196" y="137"/>
                        <a:pt x="196" y="137"/>
                      </a:cubicBezTo>
                      <a:cubicBezTo>
                        <a:pt x="194" y="140"/>
                        <a:pt x="194" y="140"/>
                        <a:pt x="194" y="140"/>
                      </a:cubicBezTo>
                      <a:cubicBezTo>
                        <a:pt x="191" y="142"/>
                        <a:pt x="191" y="142"/>
                        <a:pt x="191" y="142"/>
                      </a:cubicBezTo>
                      <a:cubicBezTo>
                        <a:pt x="189" y="142"/>
                        <a:pt x="189" y="142"/>
                        <a:pt x="189" y="142"/>
                      </a:cubicBezTo>
                      <a:cubicBezTo>
                        <a:pt x="180" y="142"/>
                        <a:pt x="180" y="142"/>
                        <a:pt x="180" y="142"/>
                      </a:cubicBezTo>
                      <a:cubicBezTo>
                        <a:pt x="170" y="141"/>
                        <a:pt x="170" y="141"/>
                        <a:pt x="170" y="141"/>
                      </a:cubicBezTo>
                      <a:cubicBezTo>
                        <a:pt x="161" y="138"/>
                        <a:pt x="161" y="138"/>
                        <a:pt x="161" y="138"/>
                      </a:cubicBezTo>
                      <a:cubicBezTo>
                        <a:pt x="154" y="139"/>
                        <a:pt x="154" y="139"/>
                        <a:pt x="154" y="139"/>
                      </a:cubicBezTo>
                      <a:cubicBezTo>
                        <a:pt x="154" y="139"/>
                        <a:pt x="149" y="138"/>
                        <a:pt x="146" y="138"/>
                      </a:cubicBezTo>
                      <a:cubicBezTo>
                        <a:pt x="142" y="138"/>
                        <a:pt x="134" y="136"/>
                        <a:pt x="134" y="136"/>
                      </a:cubicBezTo>
                      <a:cubicBezTo>
                        <a:pt x="124" y="133"/>
                        <a:pt x="124" y="133"/>
                        <a:pt x="124" y="133"/>
                      </a:cubicBezTo>
                      <a:cubicBezTo>
                        <a:pt x="118" y="133"/>
                        <a:pt x="118" y="133"/>
                        <a:pt x="118" y="133"/>
                      </a:cubicBezTo>
                      <a:cubicBezTo>
                        <a:pt x="109" y="132"/>
                        <a:pt x="109" y="132"/>
                        <a:pt x="109" y="132"/>
                      </a:cubicBezTo>
                      <a:cubicBezTo>
                        <a:pt x="109" y="132"/>
                        <a:pt x="108" y="130"/>
                        <a:pt x="107" y="129"/>
                      </a:cubicBezTo>
                      <a:cubicBezTo>
                        <a:pt x="107" y="128"/>
                        <a:pt x="104" y="126"/>
                        <a:pt x="104" y="126"/>
                      </a:cubicBezTo>
                      <a:cubicBezTo>
                        <a:pt x="104" y="124"/>
                        <a:pt x="104" y="124"/>
                        <a:pt x="104" y="124"/>
                      </a:cubicBezTo>
                      <a:cubicBezTo>
                        <a:pt x="102" y="119"/>
                        <a:pt x="102" y="119"/>
                        <a:pt x="102" y="119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2" y="112"/>
                        <a:pt x="102" y="112"/>
                        <a:pt x="102" y="112"/>
                      </a:cubicBezTo>
                      <a:cubicBezTo>
                        <a:pt x="100" y="111"/>
                        <a:pt x="100" y="111"/>
                        <a:pt x="100" y="111"/>
                      </a:cubicBezTo>
                      <a:cubicBezTo>
                        <a:pt x="100" y="111"/>
                        <a:pt x="96" y="112"/>
                        <a:pt x="94" y="112"/>
                      </a:cubicBezTo>
                      <a:cubicBezTo>
                        <a:pt x="93" y="113"/>
                        <a:pt x="87" y="114"/>
                        <a:pt x="87" y="114"/>
                      </a:cubicBezTo>
                      <a:cubicBezTo>
                        <a:pt x="85" y="115"/>
                        <a:pt x="85" y="115"/>
                        <a:pt x="85" y="115"/>
                      </a:cubicBezTo>
                      <a:cubicBezTo>
                        <a:pt x="77" y="115"/>
                        <a:pt x="77" y="115"/>
                        <a:pt x="77" y="115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6" y="118"/>
                        <a:pt x="66" y="118"/>
                        <a:pt x="66" y="118"/>
                      </a:cubicBezTo>
                      <a:cubicBezTo>
                        <a:pt x="60" y="121"/>
                        <a:pt x="60" y="121"/>
                        <a:pt x="60" y="121"/>
                      </a:cubicBezTo>
                      <a:cubicBezTo>
                        <a:pt x="60" y="125"/>
                        <a:pt x="60" y="125"/>
                        <a:pt x="60" y="125"/>
                      </a:cubicBezTo>
                      <a:cubicBezTo>
                        <a:pt x="57" y="129"/>
                        <a:pt x="57" y="129"/>
                        <a:pt x="57" y="12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47" y="125"/>
                        <a:pt x="47" y="125"/>
                        <a:pt x="47" y="125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9" y="126"/>
                        <a:pt x="39" y="126"/>
                        <a:pt x="39" y="126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38" y="127"/>
                        <a:pt x="38" y="126"/>
                        <a:pt x="38" y="126"/>
                      </a:cubicBezTo>
                      <a:cubicBezTo>
                        <a:pt x="38" y="125"/>
                        <a:pt x="39" y="122"/>
                        <a:pt x="39" y="122"/>
                      </a:cubicBezTo>
                      <a:cubicBezTo>
                        <a:pt x="39" y="122"/>
                        <a:pt x="39" y="121"/>
                        <a:pt x="39" y="120"/>
                      </a:cubicBezTo>
                      <a:cubicBezTo>
                        <a:pt x="39" y="120"/>
                        <a:pt x="38" y="119"/>
                        <a:pt x="38" y="119"/>
                      </a:cubicBezTo>
                      <a:cubicBezTo>
                        <a:pt x="37" y="118"/>
                        <a:pt x="37" y="118"/>
                        <a:pt x="37" y="118"/>
                      </a:cubicBezTo>
                      <a:cubicBezTo>
                        <a:pt x="37" y="118"/>
                        <a:pt x="36" y="116"/>
                        <a:pt x="36" y="116"/>
                      </a:cubicBezTo>
                      <a:cubicBezTo>
                        <a:pt x="35" y="117"/>
                        <a:pt x="34" y="117"/>
                        <a:pt x="34" y="117"/>
                      </a:cubicBezTo>
                      <a:cubicBezTo>
                        <a:pt x="34" y="117"/>
                        <a:pt x="34" y="119"/>
                        <a:pt x="34" y="119"/>
                      </a:cubicBezTo>
                      <a:cubicBezTo>
                        <a:pt x="33" y="120"/>
                        <a:pt x="32" y="120"/>
                        <a:pt x="32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0" y="122"/>
                        <a:pt x="30" y="122"/>
                        <a:pt x="30" y="122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9" y="123"/>
                        <a:pt x="28" y="123"/>
                        <a:pt x="28" y="124"/>
                      </a:cubicBezTo>
                      <a:cubicBezTo>
                        <a:pt x="28" y="124"/>
                        <a:pt x="27" y="124"/>
                        <a:pt x="26" y="124"/>
                      </a:cubicBezTo>
                      <a:cubicBezTo>
                        <a:pt x="26" y="124"/>
                        <a:pt x="24" y="124"/>
                        <a:pt x="24" y="124"/>
                      </a:cubicBezTo>
                      <a:cubicBezTo>
                        <a:pt x="23" y="123"/>
                        <a:pt x="23" y="123"/>
                        <a:pt x="23" y="123"/>
                      </a:cubicBezTo>
                      <a:cubicBezTo>
                        <a:pt x="20" y="122"/>
                        <a:pt x="20" y="122"/>
                        <a:pt x="20" y="122"/>
                      </a:cubicBezTo>
                      <a:cubicBezTo>
                        <a:pt x="20" y="122"/>
                        <a:pt x="20" y="122"/>
                        <a:pt x="20" y="122"/>
                      </a:cubicBezTo>
                      <a:cubicBezTo>
                        <a:pt x="18" y="121"/>
                        <a:pt x="18" y="121"/>
                        <a:pt x="18" y="121"/>
                      </a:cubicBezTo>
                      <a:cubicBezTo>
                        <a:pt x="17" y="120"/>
                        <a:pt x="17" y="120"/>
                        <a:pt x="17" y="120"/>
                      </a:cubicBezTo>
                      <a:cubicBezTo>
                        <a:pt x="17" y="118"/>
                        <a:pt x="17" y="118"/>
                        <a:pt x="17" y="118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8" y="114"/>
                        <a:pt x="8" y="114"/>
                        <a:pt x="8" y="114"/>
                      </a:cubicBezTo>
                      <a:cubicBezTo>
                        <a:pt x="6" y="114"/>
                        <a:pt x="6" y="114"/>
                        <a:pt x="6" y="114"/>
                      </a:cubicBezTo>
                      <a:cubicBezTo>
                        <a:pt x="6" y="114"/>
                        <a:pt x="2" y="114"/>
                        <a:pt x="2" y="114"/>
                      </a:cubicBezTo>
                      <a:cubicBezTo>
                        <a:pt x="2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4"/>
                        <a:pt x="2" y="113"/>
                        <a:pt x="2" y="113"/>
                      </a:cubicBezTo>
                      <a:cubicBezTo>
                        <a:pt x="2" y="113"/>
                        <a:pt x="2" y="113"/>
                        <a:pt x="2" y="113"/>
                      </a:cubicBezTo>
                      <a:cubicBezTo>
                        <a:pt x="2" y="113"/>
                        <a:pt x="3" y="114"/>
                        <a:pt x="3" y="114"/>
                      </a:cubicBezTo>
                      <a:cubicBezTo>
                        <a:pt x="3" y="114"/>
                        <a:pt x="3" y="114"/>
                        <a:pt x="3" y="114"/>
                      </a:cubicBezTo>
                      <a:cubicBezTo>
                        <a:pt x="3" y="114"/>
                        <a:pt x="3" y="114"/>
                        <a:pt x="3" y="114"/>
                      </a:cubicBezTo>
                      <a:cubicBezTo>
                        <a:pt x="3" y="114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5" y="113"/>
                      </a:cubicBezTo>
                      <a:cubicBezTo>
                        <a:pt x="5" y="113"/>
                        <a:pt x="5" y="113"/>
                        <a:pt x="5" y="112"/>
                      </a:cubicBezTo>
                      <a:cubicBezTo>
                        <a:pt x="5" y="112"/>
                        <a:pt x="5" y="112"/>
                        <a:pt x="5" y="112"/>
                      </a:cubicBezTo>
                      <a:cubicBezTo>
                        <a:pt x="5" y="112"/>
                        <a:pt x="5" y="112"/>
                        <a:pt x="4" y="112"/>
                      </a:cubicBezTo>
                      <a:cubicBezTo>
                        <a:pt x="4" y="112"/>
                        <a:pt x="4" y="112"/>
                        <a:pt x="4" y="112"/>
                      </a:cubicBezTo>
                      <a:cubicBezTo>
                        <a:pt x="4" y="112"/>
                        <a:pt x="4" y="112"/>
                        <a:pt x="4" y="111"/>
                      </a:cubicBezTo>
                      <a:cubicBezTo>
                        <a:pt x="4" y="111"/>
                        <a:pt x="5" y="111"/>
                        <a:pt x="5" y="111"/>
                      </a:cubicBezTo>
                      <a:cubicBezTo>
                        <a:pt x="5" y="111"/>
                        <a:pt x="5" y="111"/>
                        <a:pt x="4" y="111"/>
                      </a:cubicBezTo>
                      <a:cubicBezTo>
                        <a:pt x="4" y="111"/>
                        <a:pt x="4" y="111"/>
                        <a:pt x="4" y="111"/>
                      </a:cubicBezTo>
                      <a:cubicBezTo>
                        <a:pt x="4" y="110"/>
                        <a:pt x="4" y="111"/>
                        <a:pt x="4" y="111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3" y="109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7"/>
                        <a:pt x="3" y="108"/>
                        <a:pt x="3" y="107"/>
                      </a:cubicBezTo>
                      <a:cubicBezTo>
                        <a:pt x="3" y="107"/>
                        <a:pt x="3" y="107"/>
                        <a:pt x="3" y="107"/>
                      </a:cubicBezTo>
                      <a:cubicBezTo>
                        <a:pt x="3" y="107"/>
                        <a:pt x="3" y="107"/>
                        <a:pt x="3" y="107"/>
                      </a:cubicBezTo>
                      <a:cubicBezTo>
                        <a:pt x="3" y="107"/>
                        <a:pt x="2" y="107"/>
                        <a:pt x="2" y="106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4" y="102"/>
                        <a:pt x="4" y="100"/>
                        <a:pt x="5" y="100"/>
                      </a:cubicBezTo>
                      <a:cubicBezTo>
                        <a:pt x="5" y="99"/>
                        <a:pt x="5" y="98"/>
                        <a:pt x="5" y="98"/>
                      </a:cubicBezTo>
                      <a:cubicBezTo>
                        <a:pt x="7" y="97"/>
                        <a:pt x="7" y="97"/>
                        <a:pt x="7" y="97"/>
                      </a:cubicBezTo>
                      <a:cubicBezTo>
                        <a:pt x="7" y="97"/>
                        <a:pt x="8" y="96"/>
                        <a:pt x="8" y="96"/>
                      </a:cubicBezTo>
                      <a:cubicBezTo>
                        <a:pt x="8" y="95"/>
                        <a:pt x="7" y="94"/>
                        <a:pt x="7" y="94"/>
                      </a:cubicBezTo>
                      <a:cubicBezTo>
                        <a:pt x="7" y="93"/>
                        <a:pt x="8" y="92"/>
                        <a:pt x="8" y="92"/>
                      </a:cubicBezTo>
                      <a:cubicBezTo>
                        <a:pt x="7" y="92"/>
                        <a:pt x="7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8" y="88"/>
                        <a:pt x="10" y="86"/>
                        <a:pt x="10" y="86"/>
                      </a:cubicBezTo>
                      <a:cubicBezTo>
                        <a:pt x="10" y="86"/>
                        <a:pt x="12" y="85"/>
                        <a:pt x="14" y="86"/>
                      </a:cubicBezTo>
                      <a:cubicBezTo>
                        <a:pt x="15" y="87"/>
                        <a:pt x="17" y="89"/>
                        <a:pt x="18" y="90"/>
                      </a:cubicBezTo>
                      <a:cubicBezTo>
                        <a:pt x="18" y="90"/>
                        <a:pt x="19" y="91"/>
                        <a:pt x="20" y="91"/>
                      </a:cubicBezTo>
                      <a:cubicBezTo>
                        <a:pt x="21" y="91"/>
                        <a:pt x="22" y="92"/>
                        <a:pt x="22" y="92"/>
                      </a:cubicBezTo>
                      <a:cubicBezTo>
                        <a:pt x="22" y="93"/>
                        <a:pt x="23" y="92"/>
                        <a:pt x="23" y="94"/>
                      </a:cubicBezTo>
                      <a:cubicBezTo>
                        <a:pt x="22" y="96"/>
                        <a:pt x="22" y="98"/>
                        <a:pt x="23" y="98"/>
                      </a:cubicBezTo>
                      <a:cubicBezTo>
                        <a:pt x="25" y="97"/>
                        <a:pt x="26" y="96"/>
                        <a:pt x="26" y="97"/>
                      </a:cubicBezTo>
                      <a:cubicBezTo>
                        <a:pt x="26" y="98"/>
                        <a:pt x="27" y="97"/>
                        <a:pt x="26" y="99"/>
                      </a:cubicBezTo>
                      <a:cubicBezTo>
                        <a:pt x="26" y="101"/>
                        <a:pt x="25" y="102"/>
                        <a:pt x="26" y="102"/>
                      </a:cubicBezTo>
                      <a:cubicBezTo>
                        <a:pt x="28" y="103"/>
                        <a:pt x="30" y="104"/>
                        <a:pt x="31" y="103"/>
                      </a:cubicBezTo>
                      <a:cubicBezTo>
                        <a:pt x="32" y="101"/>
                        <a:pt x="31" y="103"/>
                        <a:pt x="32" y="101"/>
                      </a:cubicBezTo>
                      <a:cubicBezTo>
                        <a:pt x="33" y="98"/>
                        <a:pt x="33" y="99"/>
                        <a:pt x="34" y="98"/>
                      </a:cubicBezTo>
                      <a:cubicBezTo>
                        <a:pt x="34" y="96"/>
                        <a:pt x="34" y="97"/>
                        <a:pt x="35" y="95"/>
                      </a:cubicBezTo>
                      <a:cubicBezTo>
                        <a:pt x="35" y="93"/>
                        <a:pt x="36" y="94"/>
                        <a:pt x="35" y="93"/>
                      </a:cubicBezTo>
                      <a:cubicBezTo>
                        <a:pt x="35" y="93"/>
                        <a:pt x="35" y="92"/>
                        <a:pt x="34" y="91"/>
                      </a:cubicBezTo>
                      <a:cubicBezTo>
                        <a:pt x="34" y="89"/>
                        <a:pt x="32" y="90"/>
                        <a:pt x="35" y="89"/>
                      </a:cubicBezTo>
                      <a:cubicBezTo>
                        <a:pt x="37" y="88"/>
                        <a:pt x="38" y="88"/>
                        <a:pt x="38" y="88"/>
                      </a:cubicBezTo>
                      <a:cubicBezTo>
                        <a:pt x="38" y="87"/>
                        <a:pt x="41" y="87"/>
                        <a:pt x="41" y="87"/>
                      </a:cubicBezTo>
                      <a:cubicBezTo>
                        <a:pt x="41" y="87"/>
                        <a:pt x="44" y="87"/>
                        <a:pt x="44" y="87"/>
                      </a:cubicBezTo>
                      <a:cubicBezTo>
                        <a:pt x="45" y="87"/>
                        <a:pt x="49" y="87"/>
                        <a:pt x="49" y="88"/>
                      </a:cubicBezTo>
                      <a:cubicBezTo>
                        <a:pt x="49" y="89"/>
                        <a:pt x="51" y="89"/>
                        <a:pt x="51" y="89"/>
                      </a:cubicBezTo>
                      <a:cubicBezTo>
                        <a:pt x="51" y="89"/>
                        <a:pt x="53" y="89"/>
                        <a:pt x="54" y="91"/>
                      </a:cubicBezTo>
                      <a:cubicBezTo>
                        <a:pt x="54" y="94"/>
                        <a:pt x="54" y="96"/>
                        <a:pt x="55" y="95"/>
                      </a:cubicBezTo>
                      <a:cubicBezTo>
                        <a:pt x="56" y="95"/>
                        <a:pt x="58" y="97"/>
                        <a:pt x="58" y="96"/>
                      </a:cubicBezTo>
                      <a:cubicBezTo>
                        <a:pt x="59" y="95"/>
                        <a:pt x="60" y="94"/>
                        <a:pt x="61" y="94"/>
                      </a:cubicBezTo>
                      <a:cubicBezTo>
                        <a:pt x="62" y="94"/>
                        <a:pt x="60" y="93"/>
                        <a:pt x="63" y="93"/>
                      </a:cubicBezTo>
                      <a:cubicBezTo>
                        <a:pt x="67" y="94"/>
                        <a:pt x="66" y="95"/>
                        <a:pt x="68" y="93"/>
                      </a:cubicBezTo>
                      <a:cubicBezTo>
                        <a:pt x="69" y="91"/>
                        <a:pt x="69" y="91"/>
                        <a:pt x="71" y="90"/>
                      </a:cubicBezTo>
                      <a:cubicBezTo>
                        <a:pt x="72" y="89"/>
                        <a:pt x="72" y="89"/>
                        <a:pt x="73" y="88"/>
                      </a:cubicBezTo>
                      <a:cubicBezTo>
                        <a:pt x="73" y="88"/>
                        <a:pt x="77" y="88"/>
                        <a:pt x="77" y="88"/>
                      </a:cubicBezTo>
                      <a:cubicBezTo>
                        <a:pt x="78" y="87"/>
                        <a:pt x="79" y="85"/>
                        <a:pt x="80" y="85"/>
                      </a:cubicBezTo>
                      <a:cubicBezTo>
                        <a:pt x="80" y="85"/>
                        <a:pt x="84" y="85"/>
                        <a:pt x="85" y="85"/>
                      </a:cubicBezTo>
                      <a:cubicBezTo>
                        <a:pt x="86" y="85"/>
                        <a:pt x="88" y="85"/>
                        <a:pt x="89" y="84"/>
                      </a:cubicBezTo>
                      <a:cubicBezTo>
                        <a:pt x="89" y="83"/>
                        <a:pt x="89" y="83"/>
                        <a:pt x="90" y="82"/>
                      </a:cubicBezTo>
                      <a:cubicBezTo>
                        <a:pt x="92" y="82"/>
                        <a:pt x="93" y="82"/>
                        <a:pt x="95" y="82"/>
                      </a:cubicBezTo>
                      <a:cubicBezTo>
                        <a:pt x="97" y="82"/>
                        <a:pt x="97" y="82"/>
                        <a:pt x="98" y="82"/>
                      </a:cubicBezTo>
                      <a:cubicBezTo>
                        <a:pt x="99" y="82"/>
                        <a:pt x="100" y="84"/>
                        <a:pt x="100" y="81"/>
                      </a:cubicBezTo>
                      <a:cubicBezTo>
                        <a:pt x="99" y="78"/>
                        <a:pt x="98" y="78"/>
                        <a:pt x="99" y="77"/>
                      </a:cubicBezTo>
                      <a:cubicBezTo>
                        <a:pt x="101" y="77"/>
                        <a:pt x="103" y="77"/>
                        <a:pt x="103" y="77"/>
                      </a:cubicBezTo>
                      <a:cubicBezTo>
                        <a:pt x="104" y="77"/>
                        <a:pt x="108" y="78"/>
                        <a:pt x="109" y="78"/>
                      </a:cubicBezTo>
                      <a:cubicBezTo>
                        <a:pt x="109" y="78"/>
                        <a:pt x="110" y="80"/>
                        <a:pt x="110" y="80"/>
                      </a:cubicBezTo>
                      <a:cubicBezTo>
                        <a:pt x="111" y="80"/>
                        <a:pt x="112" y="81"/>
                        <a:pt x="113" y="80"/>
                      </a:cubicBezTo>
                      <a:cubicBezTo>
                        <a:pt x="113" y="80"/>
                        <a:pt x="114" y="78"/>
                        <a:pt x="115" y="78"/>
                      </a:cubicBezTo>
                      <a:cubicBezTo>
                        <a:pt x="116" y="78"/>
                        <a:pt x="119" y="78"/>
                        <a:pt x="119" y="78"/>
                      </a:cubicBezTo>
                      <a:cubicBezTo>
                        <a:pt x="119" y="78"/>
                        <a:pt x="123" y="79"/>
                        <a:pt x="123" y="79"/>
                      </a:cubicBezTo>
                      <a:cubicBezTo>
                        <a:pt x="123" y="79"/>
                        <a:pt x="122" y="81"/>
                        <a:pt x="122" y="82"/>
                      </a:cubicBezTo>
                      <a:cubicBezTo>
                        <a:pt x="122" y="83"/>
                        <a:pt x="122" y="84"/>
                        <a:pt x="123" y="85"/>
                      </a:cubicBezTo>
                      <a:cubicBezTo>
                        <a:pt x="123" y="85"/>
                        <a:pt x="125" y="87"/>
                        <a:pt x="125" y="87"/>
                      </a:cubicBezTo>
                      <a:cubicBezTo>
                        <a:pt x="125" y="87"/>
                        <a:pt x="130" y="89"/>
                        <a:pt x="130" y="89"/>
                      </a:cubicBezTo>
                      <a:cubicBezTo>
                        <a:pt x="130" y="89"/>
                        <a:pt x="131" y="90"/>
                        <a:pt x="131" y="86"/>
                      </a:cubicBezTo>
                      <a:cubicBezTo>
                        <a:pt x="131" y="82"/>
                        <a:pt x="131" y="81"/>
                        <a:pt x="131" y="81"/>
                      </a:cubicBezTo>
                      <a:cubicBezTo>
                        <a:pt x="131" y="77"/>
                        <a:pt x="131" y="77"/>
                        <a:pt x="131" y="77"/>
                      </a:cubicBezTo>
                      <a:cubicBezTo>
                        <a:pt x="131" y="77"/>
                        <a:pt x="131" y="76"/>
                        <a:pt x="130" y="76"/>
                      </a:cubicBezTo>
                      <a:cubicBezTo>
                        <a:pt x="130" y="76"/>
                        <a:pt x="129" y="76"/>
                        <a:pt x="129" y="76"/>
                      </a:cubicBezTo>
                      <a:cubicBezTo>
                        <a:pt x="129" y="76"/>
                        <a:pt x="125" y="75"/>
                        <a:pt x="124" y="75"/>
                      </a:cubicBezTo>
                      <a:cubicBezTo>
                        <a:pt x="123" y="75"/>
                        <a:pt x="124" y="73"/>
                        <a:pt x="124" y="72"/>
                      </a:cubicBezTo>
                      <a:cubicBezTo>
                        <a:pt x="124" y="72"/>
                        <a:pt x="126" y="70"/>
                        <a:pt x="126" y="70"/>
                      </a:cubicBezTo>
                      <a:cubicBezTo>
                        <a:pt x="126" y="67"/>
                        <a:pt x="126" y="67"/>
                        <a:pt x="126" y="67"/>
                      </a:cubicBezTo>
                      <a:cubicBezTo>
                        <a:pt x="123" y="62"/>
                        <a:pt x="123" y="62"/>
                        <a:pt x="123" y="62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18" y="54"/>
                        <a:pt x="118" y="54"/>
                        <a:pt x="118" y="54"/>
                      </a:cubicBezTo>
                      <a:cubicBezTo>
                        <a:pt x="118" y="54"/>
                        <a:pt x="118" y="54"/>
                        <a:pt x="118" y="54"/>
                      </a:cubicBezTo>
                      <a:cubicBezTo>
                        <a:pt x="118" y="54"/>
                        <a:pt x="118" y="54"/>
                        <a:pt x="118" y="54"/>
                      </a:cubicBezTo>
                      <a:cubicBezTo>
                        <a:pt x="121" y="52"/>
                        <a:pt x="121" y="52"/>
                        <a:pt x="121" y="52"/>
                      </a:cubicBezTo>
                      <a:cubicBezTo>
                        <a:pt x="123" y="50"/>
                        <a:pt x="126" y="48"/>
                        <a:pt x="126" y="48"/>
                      </a:cubicBezTo>
                      <a:cubicBezTo>
                        <a:pt x="126" y="48"/>
                        <a:pt x="126" y="48"/>
                        <a:pt x="127" y="48"/>
                      </a:cubicBezTo>
                      <a:cubicBezTo>
                        <a:pt x="129" y="46"/>
                        <a:pt x="129" y="46"/>
                        <a:pt x="129" y="46"/>
                      </a:cubicBezTo>
                      <a:cubicBezTo>
                        <a:pt x="129" y="46"/>
                        <a:pt x="134" y="44"/>
                        <a:pt x="134" y="44"/>
                      </a:cubicBezTo>
                      <a:cubicBezTo>
                        <a:pt x="134" y="44"/>
                        <a:pt x="135" y="43"/>
                        <a:pt x="135" y="43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41" y="38"/>
                        <a:pt x="141" y="38"/>
                        <a:pt x="141" y="38"/>
                      </a:cubicBezTo>
                      <a:cubicBezTo>
                        <a:pt x="141" y="33"/>
                        <a:pt x="141" y="33"/>
                        <a:pt x="141" y="33"/>
                      </a:cubicBezTo>
                      <a:cubicBezTo>
                        <a:pt x="142" y="31"/>
                        <a:pt x="142" y="31"/>
                        <a:pt x="142" y="31"/>
                      </a:cubicBezTo>
                      <a:cubicBezTo>
                        <a:pt x="142" y="30"/>
                        <a:pt x="142" y="28"/>
                        <a:pt x="142" y="28"/>
                      </a:cubicBezTo>
                      <a:cubicBezTo>
                        <a:pt x="148" y="28"/>
                        <a:pt x="148" y="28"/>
                        <a:pt x="148" y="28"/>
                      </a:cubicBezTo>
                      <a:cubicBezTo>
                        <a:pt x="148" y="28"/>
                        <a:pt x="149" y="29"/>
                        <a:pt x="150" y="30"/>
                      </a:cubicBezTo>
                      <a:cubicBezTo>
                        <a:pt x="151" y="30"/>
                        <a:pt x="152" y="29"/>
                        <a:pt x="152" y="29"/>
                      </a:cubicBezTo>
                      <a:cubicBezTo>
                        <a:pt x="153" y="29"/>
                        <a:pt x="154" y="27"/>
                        <a:pt x="154" y="27"/>
                      </a:cubicBezTo>
                      <a:cubicBezTo>
                        <a:pt x="154" y="24"/>
                        <a:pt x="154" y="24"/>
                        <a:pt x="154" y="24"/>
                      </a:cubicBezTo>
                      <a:cubicBezTo>
                        <a:pt x="153" y="19"/>
                        <a:pt x="153" y="19"/>
                        <a:pt x="153" y="19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54" y="16"/>
                        <a:pt x="158" y="19"/>
                        <a:pt x="160" y="20"/>
                      </a:cubicBezTo>
                      <a:cubicBezTo>
                        <a:pt x="161" y="21"/>
                        <a:pt x="164" y="24"/>
                        <a:pt x="164" y="24"/>
                      </a:cubicBezTo>
                      <a:cubicBezTo>
                        <a:pt x="164" y="24"/>
                        <a:pt x="169" y="25"/>
                        <a:pt x="170" y="25"/>
                      </a:cubicBezTo>
                      <a:cubicBezTo>
                        <a:pt x="170" y="25"/>
                        <a:pt x="175" y="26"/>
                        <a:pt x="175" y="26"/>
                      </a:cubicBezTo>
                      <a:cubicBezTo>
                        <a:pt x="176" y="24"/>
                        <a:pt x="176" y="24"/>
                        <a:pt x="176" y="24"/>
                      </a:cubicBezTo>
                      <a:cubicBezTo>
                        <a:pt x="179" y="22"/>
                        <a:pt x="179" y="22"/>
                        <a:pt x="179" y="22"/>
                      </a:cubicBezTo>
                      <a:cubicBezTo>
                        <a:pt x="183" y="25"/>
                        <a:pt x="183" y="25"/>
                        <a:pt x="183" y="25"/>
                      </a:cubicBezTo>
                      <a:cubicBezTo>
                        <a:pt x="187" y="24"/>
                        <a:pt x="187" y="24"/>
                        <a:pt x="187" y="24"/>
                      </a:cubicBezTo>
                      <a:close/>
                      <a:moveTo>
                        <a:pt x="5" y="91"/>
                      </a:move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5" y="91"/>
                        <a:pt x="5" y="91"/>
                      </a:cubicBezTo>
                      <a:close/>
                      <a:moveTo>
                        <a:pt x="1" y="114"/>
                      </a:move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lose/>
                      <a:moveTo>
                        <a:pt x="1" y="114"/>
                      </a:move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3"/>
                        <a:pt x="1" y="113"/>
                      </a:cubicBezTo>
                      <a:cubicBezTo>
                        <a:pt x="1" y="113"/>
                        <a:pt x="1" y="113"/>
                        <a:pt x="1" y="113"/>
                      </a:cubicBezTo>
                      <a:cubicBezTo>
                        <a:pt x="1" y="113"/>
                        <a:pt x="2" y="113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1" y="112"/>
                        <a:pt x="1" y="112"/>
                        <a:pt x="1" y="112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lnTo>
                        <a:pt x="1" y="11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1">
                  <a:extLst>
                    <a:ext uri="{FF2B5EF4-FFF2-40B4-BE49-F238E27FC236}">
                      <a16:creationId xmlns:a16="http://schemas.microsoft.com/office/drawing/2014/main" id="{451770D9-D94A-4324-B27E-D127028A2B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00322" y="2714111"/>
                  <a:ext cx="1185186" cy="1190072"/>
                </a:xfrm>
                <a:custGeom>
                  <a:avLst/>
                  <a:gdLst>
                    <a:gd name="T0" fmla="*/ 269 w 520"/>
                    <a:gd name="T1" fmla="*/ 424 h 538"/>
                    <a:gd name="T2" fmla="*/ 326 w 520"/>
                    <a:gd name="T3" fmla="*/ 423 h 538"/>
                    <a:gd name="T4" fmla="*/ 401 w 520"/>
                    <a:gd name="T5" fmla="*/ 437 h 538"/>
                    <a:gd name="T6" fmla="*/ 432 w 520"/>
                    <a:gd name="T7" fmla="*/ 408 h 538"/>
                    <a:gd name="T8" fmla="*/ 434 w 520"/>
                    <a:gd name="T9" fmla="*/ 407 h 538"/>
                    <a:gd name="T10" fmla="*/ 435 w 520"/>
                    <a:gd name="T11" fmla="*/ 406 h 538"/>
                    <a:gd name="T12" fmla="*/ 436 w 520"/>
                    <a:gd name="T13" fmla="*/ 406 h 538"/>
                    <a:gd name="T14" fmla="*/ 421 w 520"/>
                    <a:gd name="T15" fmla="*/ 359 h 538"/>
                    <a:gd name="T16" fmla="*/ 425 w 520"/>
                    <a:gd name="T17" fmla="*/ 310 h 538"/>
                    <a:gd name="T18" fmla="*/ 418 w 520"/>
                    <a:gd name="T19" fmla="*/ 279 h 538"/>
                    <a:gd name="T20" fmla="*/ 414 w 520"/>
                    <a:gd name="T21" fmla="*/ 263 h 538"/>
                    <a:gd name="T22" fmla="*/ 395 w 520"/>
                    <a:gd name="T23" fmla="*/ 272 h 538"/>
                    <a:gd name="T24" fmla="*/ 384 w 520"/>
                    <a:gd name="T25" fmla="*/ 274 h 538"/>
                    <a:gd name="T26" fmla="*/ 389 w 520"/>
                    <a:gd name="T27" fmla="*/ 259 h 538"/>
                    <a:gd name="T28" fmla="*/ 402 w 520"/>
                    <a:gd name="T29" fmla="*/ 242 h 538"/>
                    <a:gd name="T30" fmla="*/ 411 w 520"/>
                    <a:gd name="T31" fmla="*/ 230 h 538"/>
                    <a:gd name="T32" fmla="*/ 424 w 520"/>
                    <a:gd name="T33" fmla="*/ 215 h 538"/>
                    <a:gd name="T34" fmla="*/ 422 w 520"/>
                    <a:gd name="T35" fmla="*/ 208 h 538"/>
                    <a:gd name="T36" fmla="*/ 434 w 520"/>
                    <a:gd name="T37" fmla="*/ 208 h 538"/>
                    <a:gd name="T38" fmla="*/ 443 w 520"/>
                    <a:gd name="T39" fmla="*/ 202 h 538"/>
                    <a:gd name="T40" fmla="*/ 451 w 520"/>
                    <a:gd name="T41" fmla="*/ 160 h 538"/>
                    <a:gd name="T42" fmla="*/ 430 w 520"/>
                    <a:gd name="T43" fmla="*/ 116 h 538"/>
                    <a:gd name="T44" fmla="*/ 401 w 520"/>
                    <a:gd name="T45" fmla="*/ 94 h 538"/>
                    <a:gd name="T46" fmla="*/ 391 w 520"/>
                    <a:gd name="T47" fmla="*/ 95 h 538"/>
                    <a:gd name="T48" fmla="*/ 383 w 520"/>
                    <a:gd name="T49" fmla="*/ 91 h 538"/>
                    <a:gd name="T50" fmla="*/ 367 w 520"/>
                    <a:gd name="T51" fmla="*/ 82 h 538"/>
                    <a:gd name="T52" fmla="*/ 355 w 520"/>
                    <a:gd name="T53" fmla="*/ 61 h 538"/>
                    <a:gd name="T54" fmla="*/ 335 w 520"/>
                    <a:gd name="T55" fmla="*/ 65 h 538"/>
                    <a:gd name="T56" fmla="*/ 330 w 520"/>
                    <a:gd name="T57" fmla="*/ 48 h 538"/>
                    <a:gd name="T58" fmla="*/ 311 w 520"/>
                    <a:gd name="T59" fmla="*/ 35 h 538"/>
                    <a:gd name="T60" fmla="*/ 291 w 520"/>
                    <a:gd name="T61" fmla="*/ 20 h 538"/>
                    <a:gd name="T62" fmla="*/ 281 w 520"/>
                    <a:gd name="T63" fmla="*/ 1 h 538"/>
                    <a:gd name="T64" fmla="*/ 229 w 520"/>
                    <a:gd name="T65" fmla="*/ 53 h 538"/>
                    <a:gd name="T66" fmla="*/ 145 w 520"/>
                    <a:gd name="T67" fmla="*/ 76 h 538"/>
                    <a:gd name="T68" fmla="*/ 117 w 520"/>
                    <a:gd name="T69" fmla="*/ 65 h 538"/>
                    <a:gd name="T70" fmla="*/ 107 w 520"/>
                    <a:gd name="T71" fmla="*/ 111 h 538"/>
                    <a:gd name="T72" fmla="*/ 46 w 520"/>
                    <a:gd name="T73" fmla="*/ 99 h 538"/>
                    <a:gd name="T74" fmla="*/ 16 w 520"/>
                    <a:gd name="T75" fmla="*/ 117 h 538"/>
                    <a:gd name="T76" fmla="*/ 19 w 520"/>
                    <a:gd name="T77" fmla="*/ 145 h 538"/>
                    <a:gd name="T78" fmla="*/ 58 w 520"/>
                    <a:gd name="T79" fmla="*/ 167 h 538"/>
                    <a:gd name="T80" fmla="*/ 91 w 520"/>
                    <a:gd name="T81" fmla="*/ 200 h 538"/>
                    <a:gd name="T82" fmla="*/ 95 w 520"/>
                    <a:gd name="T83" fmla="*/ 228 h 538"/>
                    <a:gd name="T84" fmla="*/ 109 w 520"/>
                    <a:gd name="T85" fmla="*/ 250 h 538"/>
                    <a:gd name="T86" fmla="*/ 109 w 520"/>
                    <a:gd name="T87" fmla="*/ 265 h 538"/>
                    <a:gd name="T88" fmla="*/ 114 w 520"/>
                    <a:gd name="T89" fmla="*/ 284 h 538"/>
                    <a:gd name="T90" fmla="*/ 92 w 520"/>
                    <a:gd name="T91" fmla="*/ 371 h 538"/>
                    <a:gd name="T92" fmla="*/ 159 w 520"/>
                    <a:gd name="T93" fmla="*/ 443 h 538"/>
                    <a:gd name="T94" fmla="*/ 193 w 520"/>
                    <a:gd name="T95" fmla="*/ 453 h 538"/>
                    <a:gd name="T96" fmla="*/ 197 w 520"/>
                    <a:gd name="T97" fmla="*/ 450 h 538"/>
                    <a:gd name="T98" fmla="*/ 203 w 520"/>
                    <a:gd name="T99" fmla="*/ 453 h 538"/>
                    <a:gd name="T100" fmla="*/ 208 w 520"/>
                    <a:gd name="T101" fmla="*/ 456 h 538"/>
                    <a:gd name="T102" fmla="*/ 203 w 520"/>
                    <a:gd name="T103" fmla="*/ 460 h 538"/>
                    <a:gd name="T104" fmla="*/ 198 w 520"/>
                    <a:gd name="T105" fmla="*/ 462 h 538"/>
                    <a:gd name="T106" fmla="*/ 243 w 520"/>
                    <a:gd name="T107" fmla="*/ 471 h 538"/>
                    <a:gd name="T108" fmla="*/ 193 w 520"/>
                    <a:gd name="T109" fmla="*/ 458 h 538"/>
                    <a:gd name="T110" fmla="*/ 449 w 520"/>
                    <a:gd name="T111" fmla="*/ 200 h 538"/>
                    <a:gd name="T112" fmla="*/ 511 w 520"/>
                    <a:gd name="T113" fmla="*/ 523 h 538"/>
                    <a:gd name="T114" fmla="*/ 517 w 520"/>
                    <a:gd name="T115" fmla="*/ 468 h 538"/>
                    <a:gd name="T116" fmla="*/ 485 w 520"/>
                    <a:gd name="T117" fmla="*/ 478 h 538"/>
                    <a:gd name="T118" fmla="*/ 493 w 520"/>
                    <a:gd name="T119" fmla="*/ 520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0" h="538">
                      <a:moveTo>
                        <a:pt x="259" y="471"/>
                      </a:moveTo>
                      <a:cubicBezTo>
                        <a:pt x="261" y="468"/>
                        <a:pt x="261" y="468"/>
                        <a:pt x="261" y="468"/>
                      </a:cubicBezTo>
                      <a:cubicBezTo>
                        <a:pt x="261" y="468"/>
                        <a:pt x="261" y="462"/>
                        <a:pt x="259" y="461"/>
                      </a:cubicBezTo>
                      <a:cubicBezTo>
                        <a:pt x="258" y="460"/>
                        <a:pt x="257" y="459"/>
                        <a:pt x="257" y="459"/>
                      </a:cubicBezTo>
                      <a:cubicBezTo>
                        <a:pt x="257" y="459"/>
                        <a:pt x="257" y="455"/>
                        <a:pt x="257" y="453"/>
                      </a:cubicBezTo>
                      <a:cubicBezTo>
                        <a:pt x="257" y="452"/>
                        <a:pt x="257" y="448"/>
                        <a:pt x="257" y="447"/>
                      </a:cubicBezTo>
                      <a:cubicBezTo>
                        <a:pt x="257" y="446"/>
                        <a:pt x="258" y="442"/>
                        <a:pt x="258" y="441"/>
                      </a:cubicBezTo>
                      <a:cubicBezTo>
                        <a:pt x="258" y="441"/>
                        <a:pt x="257" y="441"/>
                        <a:pt x="259" y="439"/>
                      </a:cubicBezTo>
                      <a:cubicBezTo>
                        <a:pt x="261" y="436"/>
                        <a:pt x="261" y="434"/>
                        <a:pt x="261" y="434"/>
                      </a:cubicBezTo>
                      <a:cubicBezTo>
                        <a:pt x="265" y="429"/>
                        <a:pt x="265" y="429"/>
                        <a:pt x="265" y="429"/>
                      </a:cubicBezTo>
                      <a:cubicBezTo>
                        <a:pt x="265" y="429"/>
                        <a:pt x="268" y="424"/>
                        <a:pt x="269" y="424"/>
                      </a:cubicBezTo>
                      <a:cubicBezTo>
                        <a:pt x="270" y="425"/>
                        <a:pt x="274" y="424"/>
                        <a:pt x="275" y="424"/>
                      </a:cubicBezTo>
                      <a:cubicBezTo>
                        <a:pt x="276" y="424"/>
                        <a:pt x="280" y="428"/>
                        <a:pt x="282" y="424"/>
                      </a:cubicBezTo>
                      <a:cubicBezTo>
                        <a:pt x="284" y="421"/>
                        <a:pt x="285" y="419"/>
                        <a:pt x="285" y="418"/>
                      </a:cubicBezTo>
                      <a:cubicBezTo>
                        <a:pt x="286" y="417"/>
                        <a:pt x="287" y="414"/>
                        <a:pt x="290" y="414"/>
                      </a:cubicBezTo>
                      <a:cubicBezTo>
                        <a:pt x="293" y="413"/>
                        <a:pt x="300" y="413"/>
                        <a:pt x="300" y="413"/>
                      </a:cubicBezTo>
                      <a:cubicBezTo>
                        <a:pt x="303" y="414"/>
                        <a:pt x="303" y="414"/>
                        <a:pt x="303" y="414"/>
                      </a:cubicBezTo>
                      <a:cubicBezTo>
                        <a:pt x="311" y="417"/>
                        <a:pt x="311" y="417"/>
                        <a:pt x="311" y="417"/>
                      </a:cubicBezTo>
                      <a:cubicBezTo>
                        <a:pt x="311" y="417"/>
                        <a:pt x="314" y="417"/>
                        <a:pt x="316" y="417"/>
                      </a:cubicBezTo>
                      <a:cubicBezTo>
                        <a:pt x="317" y="417"/>
                        <a:pt x="318" y="417"/>
                        <a:pt x="318" y="417"/>
                      </a:cubicBezTo>
                      <a:cubicBezTo>
                        <a:pt x="321" y="421"/>
                        <a:pt x="321" y="421"/>
                        <a:pt x="321" y="421"/>
                      </a:cubicBezTo>
                      <a:cubicBezTo>
                        <a:pt x="321" y="421"/>
                        <a:pt x="325" y="423"/>
                        <a:pt x="326" y="423"/>
                      </a:cubicBezTo>
                      <a:cubicBezTo>
                        <a:pt x="327" y="423"/>
                        <a:pt x="335" y="421"/>
                        <a:pt x="335" y="421"/>
                      </a:cubicBezTo>
                      <a:cubicBezTo>
                        <a:pt x="335" y="421"/>
                        <a:pt x="338" y="420"/>
                        <a:pt x="339" y="421"/>
                      </a:cubicBezTo>
                      <a:cubicBezTo>
                        <a:pt x="340" y="422"/>
                        <a:pt x="343" y="423"/>
                        <a:pt x="344" y="424"/>
                      </a:cubicBezTo>
                      <a:cubicBezTo>
                        <a:pt x="344" y="425"/>
                        <a:pt x="352" y="429"/>
                        <a:pt x="354" y="430"/>
                      </a:cubicBezTo>
                      <a:cubicBezTo>
                        <a:pt x="355" y="431"/>
                        <a:pt x="359" y="430"/>
                        <a:pt x="359" y="430"/>
                      </a:cubicBezTo>
                      <a:cubicBezTo>
                        <a:pt x="361" y="435"/>
                        <a:pt x="361" y="435"/>
                        <a:pt x="361" y="435"/>
                      </a:cubicBezTo>
                      <a:cubicBezTo>
                        <a:pt x="371" y="438"/>
                        <a:pt x="371" y="438"/>
                        <a:pt x="371" y="438"/>
                      </a:cubicBezTo>
                      <a:cubicBezTo>
                        <a:pt x="375" y="438"/>
                        <a:pt x="375" y="438"/>
                        <a:pt x="375" y="438"/>
                      </a:cubicBezTo>
                      <a:cubicBezTo>
                        <a:pt x="389" y="443"/>
                        <a:pt x="389" y="443"/>
                        <a:pt x="389" y="443"/>
                      </a:cubicBezTo>
                      <a:cubicBezTo>
                        <a:pt x="398" y="436"/>
                        <a:pt x="398" y="436"/>
                        <a:pt x="398" y="436"/>
                      </a:cubicBezTo>
                      <a:cubicBezTo>
                        <a:pt x="398" y="436"/>
                        <a:pt x="400" y="437"/>
                        <a:pt x="401" y="437"/>
                      </a:cubicBezTo>
                      <a:cubicBezTo>
                        <a:pt x="402" y="437"/>
                        <a:pt x="404" y="429"/>
                        <a:pt x="404" y="429"/>
                      </a:cubicBezTo>
                      <a:cubicBezTo>
                        <a:pt x="404" y="429"/>
                        <a:pt x="404" y="427"/>
                        <a:pt x="405" y="427"/>
                      </a:cubicBezTo>
                      <a:cubicBezTo>
                        <a:pt x="407" y="427"/>
                        <a:pt x="414" y="424"/>
                        <a:pt x="414" y="424"/>
                      </a:cubicBezTo>
                      <a:cubicBezTo>
                        <a:pt x="414" y="423"/>
                        <a:pt x="413" y="419"/>
                        <a:pt x="416" y="418"/>
                      </a:cubicBezTo>
                      <a:cubicBezTo>
                        <a:pt x="418" y="417"/>
                        <a:pt x="422" y="414"/>
                        <a:pt x="422" y="414"/>
                      </a:cubicBezTo>
                      <a:cubicBezTo>
                        <a:pt x="423" y="413"/>
                        <a:pt x="421" y="411"/>
                        <a:pt x="424" y="410"/>
                      </a:cubicBezTo>
                      <a:cubicBezTo>
                        <a:pt x="426" y="410"/>
                        <a:pt x="429" y="409"/>
                        <a:pt x="431" y="409"/>
                      </a:cubicBezTo>
                      <a:cubicBezTo>
                        <a:pt x="431" y="409"/>
                        <a:pt x="431" y="409"/>
                        <a:pt x="431" y="409"/>
                      </a:cubicBezTo>
                      <a:cubicBezTo>
                        <a:pt x="431" y="408"/>
                        <a:pt x="431" y="408"/>
                        <a:pt x="431" y="408"/>
                      </a:cubicBezTo>
                      <a:cubicBezTo>
                        <a:pt x="431" y="408"/>
                        <a:pt x="431" y="408"/>
                        <a:pt x="431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3" y="407"/>
                        <a:pt x="433" y="407"/>
                        <a:pt x="433" y="407"/>
                      </a:cubicBezTo>
                      <a:cubicBezTo>
                        <a:pt x="433" y="407"/>
                        <a:pt x="433" y="407"/>
                        <a:pt x="433" y="407"/>
                      </a:cubicBezTo>
                      <a:cubicBezTo>
                        <a:pt x="433" y="407"/>
                        <a:pt x="433" y="407"/>
                        <a:pt x="433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7" y="405"/>
                        <a:pt x="438" y="405"/>
                        <a:pt x="438" y="405"/>
                      </a:cubicBezTo>
                      <a:cubicBezTo>
                        <a:pt x="444" y="400"/>
                        <a:pt x="444" y="400"/>
                        <a:pt x="444" y="400"/>
                      </a:cubicBezTo>
                      <a:cubicBezTo>
                        <a:pt x="447" y="389"/>
                        <a:pt x="447" y="389"/>
                        <a:pt x="447" y="389"/>
                      </a:cubicBezTo>
                      <a:cubicBezTo>
                        <a:pt x="443" y="386"/>
                        <a:pt x="443" y="386"/>
                        <a:pt x="443" y="386"/>
                      </a:cubicBezTo>
                      <a:cubicBezTo>
                        <a:pt x="434" y="386"/>
                        <a:pt x="434" y="386"/>
                        <a:pt x="434" y="386"/>
                      </a:cubicBezTo>
                      <a:cubicBezTo>
                        <a:pt x="424" y="382"/>
                        <a:pt x="424" y="382"/>
                        <a:pt x="424" y="382"/>
                      </a:cubicBezTo>
                      <a:cubicBezTo>
                        <a:pt x="419" y="374"/>
                        <a:pt x="419" y="374"/>
                        <a:pt x="419" y="374"/>
                      </a:cubicBezTo>
                      <a:cubicBezTo>
                        <a:pt x="416" y="374"/>
                        <a:pt x="416" y="374"/>
                        <a:pt x="416" y="374"/>
                      </a:cubicBezTo>
                      <a:cubicBezTo>
                        <a:pt x="415" y="367"/>
                        <a:pt x="413" y="370"/>
                        <a:pt x="417" y="365"/>
                      </a:cubicBezTo>
                      <a:cubicBezTo>
                        <a:pt x="421" y="359"/>
                        <a:pt x="421" y="359"/>
                        <a:pt x="421" y="359"/>
                      </a:cubicBezTo>
                      <a:cubicBezTo>
                        <a:pt x="420" y="349"/>
                        <a:pt x="420" y="349"/>
                        <a:pt x="420" y="349"/>
                      </a:cubicBezTo>
                      <a:cubicBezTo>
                        <a:pt x="417" y="346"/>
                        <a:pt x="417" y="346"/>
                        <a:pt x="417" y="346"/>
                      </a:cubicBezTo>
                      <a:cubicBezTo>
                        <a:pt x="412" y="343"/>
                        <a:pt x="412" y="343"/>
                        <a:pt x="412" y="343"/>
                      </a:cubicBezTo>
                      <a:cubicBezTo>
                        <a:pt x="412" y="343"/>
                        <a:pt x="409" y="339"/>
                        <a:pt x="408" y="338"/>
                      </a:cubicBezTo>
                      <a:cubicBezTo>
                        <a:pt x="408" y="338"/>
                        <a:pt x="408" y="336"/>
                        <a:pt x="408" y="336"/>
                      </a:cubicBezTo>
                      <a:cubicBezTo>
                        <a:pt x="407" y="335"/>
                        <a:pt x="411" y="335"/>
                        <a:pt x="411" y="335"/>
                      </a:cubicBezTo>
                      <a:cubicBezTo>
                        <a:pt x="412" y="335"/>
                        <a:pt x="415" y="334"/>
                        <a:pt x="416" y="334"/>
                      </a:cubicBezTo>
                      <a:cubicBezTo>
                        <a:pt x="417" y="334"/>
                        <a:pt x="421" y="330"/>
                        <a:pt x="421" y="330"/>
                      </a:cubicBezTo>
                      <a:cubicBezTo>
                        <a:pt x="421" y="330"/>
                        <a:pt x="423" y="326"/>
                        <a:pt x="425" y="325"/>
                      </a:cubicBezTo>
                      <a:cubicBezTo>
                        <a:pt x="426" y="324"/>
                        <a:pt x="428" y="316"/>
                        <a:pt x="428" y="315"/>
                      </a:cubicBezTo>
                      <a:cubicBezTo>
                        <a:pt x="428" y="315"/>
                        <a:pt x="426" y="310"/>
                        <a:pt x="425" y="310"/>
                      </a:cubicBezTo>
                      <a:cubicBezTo>
                        <a:pt x="416" y="306"/>
                        <a:pt x="418" y="304"/>
                        <a:pt x="414" y="302"/>
                      </a:cubicBezTo>
                      <a:cubicBezTo>
                        <a:pt x="414" y="297"/>
                        <a:pt x="414" y="297"/>
                        <a:pt x="414" y="297"/>
                      </a:cubicBezTo>
                      <a:cubicBezTo>
                        <a:pt x="419" y="293"/>
                        <a:pt x="419" y="293"/>
                        <a:pt x="419" y="293"/>
                      </a:cubicBezTo>
                      <a:cubicBezTo>
                        <a:pt x="420" y="292"/>
                        <a:pt x="422" y="291"/>
                        <a:pt x="423" y="291"/>
                      </a:cubicBezTo>
                      <a:cubicBezTo>
                        <a:pt x="424" y="289"/>
                        <a:pt x="424" y="289"/>
                        <a:pt x="424" y="289"/>
                      </a:cubicBezTo>
                      <a:cubicBezTo>
                        <a:pt x="424" y="289"/>
                        <a:pt x="422" y="287"/>
                        <a:pt x="422" y="287"/>
                      </a:cubicBezTo>
                      <a:cubicBezTo>
                        <a:pt x="422" y="287"/>
                        <a:pt x="421" y="286"/>
                        <a:pt x="420" y="286"/>
                      </a:cubicBezTo>
                      <a:cubicBezTo>
                        <a:pt x="420" y="286"/>
                        <a:pt x="419" y="285"/>
                        <a:pt x="419" y="285"/>
                      </a:cubicBezTo>
                      <a:cubicBezTo>
                        <a:pt x="419" y="285"/>
                        <a:pt x="418" y="284"/>
                        <a:pt x="417" y="284"/>
                      </a:cubicBezTo>
                      <a:cubicBezTo>
                        <a:pt x="416" y="284"/>
                        <a:pt x="417" y="282"/>
                        <a:pt x="418" y="282"/>
                      </a:cubicBezTo>
                      <a:cubicBezTo>
                        <a:pt x="418" y="281"/>
                        <a:pt x="418" y="279"/>
                        <a:pt x="418" y="279"/>
                      </a:cubicBezTo>
                      <a:cubicBezTo>
                        <a:pt x="418" y="279"/>
                        <a:pt x="415" y="279"/>
                        <a:pt x="414" y="279"/>
                      </a:cubicBezTo>
                      <a:cubicBezTo>
                        <a:pt x="414" y="278"/>
                        <a:pt x="414" y="278"/>
                        <a:pt x="414" y="278"/>
                      </a:cubicBezTo>
                      <a:cubicBezTo>
                        <a:pt x="414" y="278"/>
                        <a:pt x="415" y="275"/>
                        <a:pt x="416" y="275"/>
                      </a:cubicBezTo>
                      <a:cubicBezTo>
                        <a:pt x="416" y="274"/>
                        <a:pt x="416" y="273"/>
                        <a:pt x="416" y="273"/>
                      </a:cubicBezTo>
                      <a:cubicBezTo>
                        <a:pt x="416" y="273"/>
                        <a:pt x="416" y="272"/>
                        <a:pt x="416" y="270"/>
                      </a:cubicBezTo>
                      <a:cubicBezTo>
                        <a:pt x="417" y="269"/>
                        <a:pt x="416" y="269"/>
                        <a:pt x="416" y="269"/>
                      </a:cubicBezTo>
                      <a:cubicBezTo>
                        <a:pt x="416" y="269"/>
                        <a:pt x="415" y="268"/>
                        <a:pt x="414" y="268"/>
                      </a:cubicBezTo>
                      <a:cubicBezTo>
                        <a:pt x="414" y="268"/>
                        <a:pt x="414" y="268"/>
                        <a:pt x="415" y="267"/>
                      </a:cubicBezTo>
                      <a:cubicBezTo>
                        <a:pt x="416" y="265"/>
                        <a:pt x="416" y="266"/>
                        <a:pt x="416" y="266"/>
                      </a:cubicBezTo>
                      <a:cubicBezTo>
                        <a:pt x="416" y="264"/>
                        <a:pt x="416" y="264"/>
                        <a:pt x="416" y="264"/>
                      </a:cubicBezTo>
                      <a:cubicBezTo>
                        <a:pt x="414" y="263"/>
                        <a:pt x="414" y="263"/>
                        <a:pt x="414" y="263"/>
                      </a:cubicBezTo>
                      <a:cubicBezTo>
                        <a:pt x="411" y="261"/>
                        <a:pt x="411" y="261"/>
                        <a:pt x="411" y="261"/>
                      </a:cubicBezTo>
                      <a:cubicBezTo>
                        <a:pt x="411" y="261"/>
                        <a:pt x="407" y="261"/>
                        <a:pt x="407" y="261"/>
                      </a:cubicBezTo>
                      <a:cubicBezTo>
                        <a:pt x="407" y="261"/>
                        <a:pt x="404" y="261"/>
                        <a:pt x="404" y="261"/>
                      </a:cubicBezTo>
                      <a:cubicBezTo>
                        <a:pt x="402" y="262"/>
                        <a:pt x="402" y="262"/>
                        <a:pt x="402" y="262"/>
                      </a:cubicBezTo>
                      <a:cubicBezTo>
                        <a:pt x="401" y="263"/>
                        <a:pt x="401" y="263"/>
                        <a:pt x="401" y="263"/>
                      </a:cubicBezTo>
                      <a:cubicBezTo>
                        <a:pt x="398" y="264"/>
                        <a:pt x="398" y="264"/>
                        <a:pt x="398" y="264"/>
                      </a:cubicBezTo>
                      <a:cubicBezTo>
                        <a:pt x="395" y="265"/>
                        <a:pt x="395" y="265"/>
                        <a:pt x="395" y="265"/>
                      </a:cubicBezTo>
                      <a:cubicBezTo>
                        <a:pt x="395" y="265"/>
                        <a:pt x="394" y="267"/>
                        <a:pt x="393" y="268"/>
                      </a:cubicBezTo>
                      <a:cubicBezTo>
                        <a:pt x="393" y="268"/>
                        <a:pt x="393" y="269"/>
                        <a:pt x="393" y="269"/>
                      </a:cubicBezTo>
                      <a:cubicBezTo>
                        <a:pt x="395" y="270"/>
                        <a:pt x="395" y="270"/>
                        <a:pt x="395" y="270"/>
                      </a:cubicBezTo>
                      <a:cubicBezTo>
                        <a:pt x="395" y="272"/>
                        <a:pt x="395" y="272"/>
                        <a:pt x="395" y="272"/>
                      </a:cubicBezTo>
                      <a:cubicBezTo>
                        <a:pt x="396" y="272"/>
                        <a:pt x="396" y="272"/>
                        <a:pt x="396" y="272"/>
                      </a:cubicBezTo>
                      <a:cubicBezTo>
                        <a:pt x="395" y="274"/>
                        <a:pt x="395" y="274"/>
                        <a:pt x="395" y="274"/>
                      </a:cubicBezTo>
                      <a:cubicBezTo>
                        <a:pt x="395" y="274"/>
                        <a:pt x="394" y="274"/>
                        <a:pt x="393" y="275"/>
                      </a:cubicBezTo>
                      <a:cubicBezTo>
                        <a:pt x="392" y="276"/>
                        <a:pt x="392" y="277"/>
                        <a:pt x="392" y="277"/>
                      </a:cubicBezTo>
                      <a:cubicBezTo>
                        <a:pt x="389" y="278"/>
                        <a:pt x="389" y="278"/>
                        <a:pt x="389" y="278"/>
                      </a:cubicBezTo>
                      <a:cubicBezTo>
                        <a:pt x="387" y="277"/>
                        <a:pt x="387" y="277"/>
                        <a:pt x="387" y="277"/>
                      </a:cubicBezTo>
                      <a:cubicBezTo>
                        <a:pt x="385" y="278"/>
                        <a:pt x="385" y="278"/>
                        <a:pt x="385" y="278"/>
                      </a:cubicBezTo>
                      <a:cubicBezTo>
                        <a:pt x="384" y="278"/>
                        <a:pt x="384" y="278"/>
                        <a:pt x="384" y="278"/>
                      </a:cubicBezTo>
                      <a:cubicBezTo>
                        <a:pt x="384" y="276"/>
                        <a:pt x="384" y="276"/>
                        <a:pt x="384" y="276"/>
                      </a:cubicBezTo>
                      <a:cubicBezTo>
                        <a:pt x="383" y="275"/>
                        <a:pt x="383" y="275"/>
                        <a:pt x="383" y="275"/>
                      </a:cubicBezTo>
                      <a:cubicBezTo>
                        <a:pt x="384" y="274"/>
                        <a:pt x="384" y="274"/>
                        <a:pt x="384" y="274"/>
                      </a:cubicBezTo>
                      <a:cubicBezTo>
                        <a:pt x="384" y="274"/>
                        <a:pt x="385" y="273"/>
                        <a:pt x="385" y="273"/>
                      </a:cubicBezTo>
                      <a:cubicBezTo>
                        <a:pt x="386" y="273"/>
                        <a:pt x="387" y="272"/>
                        <a:pt x="387" y="272"/>
                      </a:cubicBezTo>
                      <a:cubicBezTo>
                        <a:pt x="389" y="272"/>
                        <a:pt x="389" y="272"/>
                        <a:pt x="389" y="272"/>
                      </a:cubicBezTo>
                      <a:cubicBezTo>
                        <a:pt x="389" y="270"/>
                        <a:pt x="389" y="270"/>
                        <a:pt x="389" y="270"/>
                      </a:cubicBezTo>
                      <a:cubicBezTo>
                        <a:pt x="390" y="268"/>
                        <a:pt x="390" y="268"/>
                        <a:pt x="390" y="268"/>
                      </a:cubicBezTo>
                      <a:cubicBezTo>
                        <a:pt x="390" y="265"/>
                        <a:pt x="390" y="265"/>
                        <a:pt x="390" y="265"/>
                      </a:cubicBezTo>
                      <a:cubicBezTo>
                        <a:pt x="389" y="264"/>
                        <a:pt x="389" y="264"/>
                        <a:pt x="389" y="264"/>
                      </a:cubicBezTo>
                      <a:cubicBezTo>
                        <a:pt x="388" y="263"/>
                        <a:pt x="388" y="263"/>
                        <a:pt x="388" y="263"/>
                      </a:cubicBezTo>
                      <a:cubicBezTo>
                        <a:pt x="388" y="262"/>
                        <a:pt x="388" y="262"/>
                        <a:pt x="388" y="262"/>
                      </a:cubicBezTo>
                      <a:cubicBezTo>
                        <a:pt x="388" y="260"/>
                        <a:pt x="388" y="260"/>
                        <a:pt x="388" y="260"/>
                      </a:cubicBezTo>
                      <a:cubicBezTo>
                        <a:pt x="389" y="259"/>
                        <a:pt x="389" y="259"/>
                        <a:pt x="389" y="259"/>
                      </a:cubicBezTo>
                      <a:cubicBezTo>
                        <a:pt x="389" y="259"/>
                        <a:pt x="390" y="258"/>
                        <a:pt x="390" y="257"/>
                      </a:cubicBezTo>
                      <a:cubicBezTo>
                        <a:pt x="390" y="257"/>
                        <a:pt x="390" y="255"/>
                        <a:pt x="390" y="255"/>
                      </a:cubicBezTo>
                      <a:cubicBezTo>
                        <a:pt x="390" y="255"/>
                        <a:pt x="390" y="254"/>
                        <a:pt x="390" y="254"/>
                      </a:cubicBezTo>
                      <a:cubicBezTo>
                        <a:pt x="394" y="250"/>
                        <a:pt x="394" y="250"/>
                        <a:pt x="394" y="250"/>
                      </a:cubicBezTo>
                      <a:cubicBezTo>
                        <a:pt x="396" y="248"/>
                        <a:pt x="396" y="248"/>
                        <a:pt x="396" y="248"/>
                      </a:cubicBezTo>
                      <a:cubicBezTo>
                        <a:pt x="396" y="248"/>
                        <a:pt x="398" y="248"/>
                        <a:pt x="398" y="247"/>
                      </a:cubicBezTo>
                      <a:cubicBezTo>
                        <a:pt x="398" y="247"/>
                        <a:pt x="400" y="247"/>
                        <a:pt x="400" y="247"/>
                      </a:cubicBezTo>
                      <a:cubicBezTo>
                        <a:pt x="400" y="247"/>
                        <a:pt x="401" y="246"/>
                        <a:pt x="401" y="246"/>
                      </a:cubicBezTo>
                      <a:cubicBezTo>
                        <a:pt x="402" y="245"/>
                        <a:pt x="402" y="244"/>
                        <a:pt x="402" y="244"/>
                      </a:cubicBezTo>
                      <a:cubicBezTo>
                        <a:pt x="402" y="244"/>
                        <a:pt x="402" y="243"/>
                        <a:pt x="402" y="243"/>
                      </a:cubicBezTo>
                      <a:cubicBezTo>
                        <a:pt x="402" y="243"/>
                        <a:pt x="402" y="242"/>
                        <a:pt x="402" y="242"/>
                      </a:cubicBezTo>
                      <a:cubicBezTo>
                        <a:pt x="402" y="242"/>
                        <a:pt x="402" y="241"/>
                        <a:pt x="402" y="241"/>
                      </a:cubicBezTo>
                      <a:cubicBezTo>
                        <a:pt x="402" y="240"/>
                        <a:pt x="403" y="240"/>
                        <a:pt x="403" y="240"/>
                      </a:cubicBezTo>
                      <a:cubicBezTo>
                        <a:pt x="403" y="238"/>
                        <a:pt x="403" y="238"/>
                        <a:pt x="403" y="238"/>
                      </a:cubicBezTo>
                      <a:cubicBezTo>
                        <a:pt x="403" y="238"/>
                        <a:pt x="402" y="237"/>
                        <a:pt x="402" y="236"/>
                      </a:cubicBezTo>
                      <a:cubicBezTo>
                        <a:pt x="402" y="236"/>
                        <a:pt x="402" y="236"/>
                        <a:pt x="402" y="235"/>
                      </a:cubicBezTo>
                      <a:cubicBezTo>
                        <a:pt x="403" y="234"/>
                        <a:pt x="404" y="234"/>
                        <a:pt x="404" y="234"/>
                      </a:cubicBezTo>
                      <a:cubicBezTo>
                        <a:pt x="406" y="234"/>
                        <a:pt x="406" y="234"/>
                        <a:pt x="406" y="234"/>
                      </a:cubicBezTo>
                      <a:cubicBezTo>
                        <a:pt x="406" y="234"/>
                        <a:pt x="407" y="233"/>
                        <a:pt x="408" y="233"/>
                      </a:cubicBezTo>
                      <a:cubicBezTo>
                        <a:pt x="408" y="233"/>
                        <a:pt x="409" y="232"/>
                        <a:pt x="409" y="232"/>
                      </a:cubicBezTo>
                      <a:cubicBezTo>
                        <a:pt x="410" y="230"/>
                        <a:pt x="410" y="230"/>
                        <a:pt x="410" y="230"/>
                      </a:cubicBezTo>
                      <a:cubicBezTo>
                        <a:pt x="411" y="230"/>
                        <a:pt x="411" y="230"/>
                        <a:pt x="411" y="230"/>
                      </a:cubicBezTo>
                      <a:cubicBezTo>
                        <a:pt x="412" y="229"/>
                        <a:pt x="412" y="229"/>
                        <a:pt x="412" y="229"/>
                      </a:cubicBezTo>
                      <a:cubicBezTo>
                        <a:pt x="412" y="227"/>
                        <a:pt x="412" y="227"/>
                        <a:pt x="412" y="227"/>
                      </a:cubicBezTo>
                      <a:cubicBezTo>
                        <a:pt x="414" y="226"/>
                        <a:pt x="414" y="226"/>
                        <a:pt x="414" y="226"/>
                      </a:cubicBezTo>
                      <a:cubicBezTo>
                        <a:pt x="414" y="225"/>
                        <a:pt x="414" y="225"/>
                        <a:pt x="414" y="225"/>
                      </a:cubicBezTo>
                      <a:cubicBezTo>
                        <a:pt x="415" y="224"/>
                        <a:pt x="415" y="224"/>
                        <a:pt x="415" y="224"/>
                      </a:cubicBezTo>
                      <a:cubicBezTo>
                        <a:pt x="416" y="224"/>
                        <a:pt x="416" y="224"/>
                        <a:pt x="416" y="224"/>
                      </a:cubicBezTo>
                      <a:cubicBezTo>
                        <a:pt x="418" y="222"/>
                        <a:pt x="418" y="222"/>
                        <a:pt x="418" y="222"/>
                      </a:cubicBezTo>
                      <a:cubicBezTo>
                        <a:pt x="420" y="221"/>
                        <a:pt x="420" y="221"/>
                        <a:pt x="420" y="221"/>
                      </a:cubicBezTo>
                      <a:cubicBezTo>
                        <a:pt x="420" y="221"/>
                        <a:pt x="421" y="219"/>
                        <a:pt x="421" y="218"/>
                      </a:cubicBezTo>
                      <a:cubicBezTo>
                        <a:pt x="421" y="217"/>
                        <a:pt x="421" y="217"/>
                        <a:pt x="422" y="216"/>
                      </a:cubicBezTo>
                      <a:cubicBezTo>
                        <a:pt x="422" y="216"/>
                        <a:pt x="423" y="216"/>
                        <a:pt x="424" y="215"/>
                      </a:cubicBezTo>
                      <a:cubicBezTo>
                        <a:pt x="424" y="215"/>
                        <a:pt x="424" y="214"/>
                        <a:pt x="424" y="214"/>
                      </a:cubicBezTo>
                      <a:cubicBezTo>
                        <a:pt x="425" y="214"/>
                        <a:pt x="425" y="214"/>
                        <a:pt x="425" y="214"/>
                      </a:cubicBezTo>
                      <a:cubicBezTo>
                        <a:pt x="425" y="212"/>
                        <a:pt x="425" y="212"/>
                        <a:pt x="425" y="212"/>
                      </a:cubicBezTo>
                      <a:cubicBezTo>
                        <a:pt x="425" y="211"/>
                        <a:pt x="425" y="211"/>
                        <a:pt x="425" y="211"/>
                      </a:cubicBezTo>
                      <a:cubicBezTo>
                        <a:pt x="425" y="211"/>
                        <a:pt x="423" y="212"/>
                        <a:pt x="423" y="212"/>
                      </a:cubicBezTo>
                      <a:cubicBezTo>
                        <a:pt x="423" y="212"/>
                        <a:pt x="422" y="212"/>
                        <a:pt x="421" y="212"/>
                      </a:cubicBezTo>
                      <a:cubicBezTo>
                        <a:pt x="421" y="212"/>
                        <a:pt x="420" y="212"/>
                        <a:pt x="419" y="212"/>
                      </a:cubicBezTo>
                      <a:cubicBezTo>
                        <a:pt x="418" y="211"/>
                        <a:pt x="419" y="211"/>
                        <a:pt x="419" y="211"/>
                      </a:cubicBezTo>
                      <a:cubicBezTo>
                        <a:pt x="419" y="211"/>
                        <a:pt x="420" y="211"/>
                        <a:pt x="420" y="210"/>
                      </a:cubicBezTo>
                      <a:cubicBezTo>
                        <a:pt x="420" y="210"/>
                        <a:pt x="421" y="208"/>
                        <a:pt x="421" y="208"/>
                      </a:cubicBezTo>
                      <a:cubicBezTo>
                        <a:pt x="422" y="208"/>
                        <a:pt x="422" y="208"/>
                        <a:pt x="422" y="208"/>
                      </a:cubicBezTo>
                      <a:cubicBezTo>
                        <a:pt x="423" y="207"/>
                        <a:pt x="423" y="207"/>
                        <a:pt x="423" y="207"/>
                      </a:cubicBezTo>
                      <a:cubicBezTo>
                        <a:pt x="423" y="207"/>
                        <a:pt x="424" y="207"/>
                        <a:pt x="424" y="207"/>
                      </a:cubicBezTo>
                      <a:cubicBezTo>
                        <a:pt x="424" y="207"/>
                        <a:pt x="423" y="206"/>
                        <a:pt x="423" y="206"/>
                      </a:cubicBezTo>
                      <a:cubicBezTo>
                        <a:pt x="423" y="204"/>
                        <a:pt x="423" y="204"/>
                        <a:pt x="423" y="204"/>
                      </a:cubicBezTo>
                      <a:cubicBezTo>
                        <a:pt x="425" y="205"/>
                        <a:pt x="425" y="205"/>
                        <a:pt x="425" y="205"/>
                      </a:cubicBezTo>
                      <a:cubicBezTo>
                        <a:pt x="428" y="205"/>
                        <a:pt x="428" y="205"/>
                        <a:pt x="428" y="205"/>
                      </a:cubicBezTo>
                      <a:cubicBezTo>
                        <a:pt x="429" y="204"/>
                        <a:pt x="429" y="204"/>
                        <a:pt x="429" y="204"/>
                      </a:cubicBezTo>
                      <a:cubicBezTo>
                        <a:pt x="429" y="204"/>
                        <a:pt x="430" y="206"/>
                        <a:pt x="430" y="206"/>
                      </a:cubicBezTo>
                      <a:cubicBezTo>
                        <a:pt x="430" y="207"/>
                        <a:pt x="430" y="208"/>
                        <a:pt x="431" y="208"/>
                      </a:cubicBezTo>
                      <a:cubicBezTo>
                        <a:pt x="431" y="208"/>
                        <a:pt x="433" y="209"/>
                        <a:pt x="433" y="209"/>
                      </a:cubicBezTo>
                      <a:cubicBezTo>
                        <a:pt x="433" y="209"/>
                        <a:pt x="433" y="208"/>
                        <a:pt x="434" y="208"/>
                      </a:cubicBezTo>
                      <a:cubicBezTo>
                        <a:pt x="434" y="208"/>
                        <a:pt x="435" y="208"/>
                        <a:pt x="435" y="208"/>
                      </a:cubicBezTo>
                      <a:cubicBezTo>
                        <a:pt x="436" y="208"/>
                        <a:pt x="437" y="208"/>
                        <a:pt x="437" y="208"/>
                      </a:cubicBezTo>
                      <a:cubicBezTo>
                        <a:pt x="437" y="208"/>
                        <a:pt x="438" y="208"/>
                        <a:pt x="439" y="208"/>
                      </a:cubicBezTo>
                      <a:cubicBezTo>
                        <a:pt x="439" y="207"/>
                        <a:pt x="439" y="207"/>
                        <a:pt x="439" y="207"/>
                      </a:cubicBezTo>
                      <a:cubicBezTo>
                        <a:pt x="439" y="207"/>
                        <a:pt x="439" y="206"/>
                        <a:pt x="439" y="206"/>
                      </a:cubicBezTo>
                      <a:cubicBezTo>
                        <a:pt x="439" y="206"/>
                        <a:pt x="440" y="204"/>
                        <a:pt x="440" y="204"/>
                      </a:cubicBezTo>
                      <a:cubicBezTo>
                        <a:pt x="440" y="204"/>
                        <a:pt x="441" y="204"/>
                        <a:pt x="441" y="204"/>
                      </a:cubicBezTo>
                      <a:cubicBezTo>
                        <a:pt x="441" y="204"/>
                        <a:pt x="442" y="204"/>
                        <a:pt x="442" y="204"/>
                      </a:cubicBezTo>
                      <a:cubicBezTo>
                        <a:pt x="442" y="204"/>
                        <a:pt x="442" y="203"/>
                        <a:pt x="442" y="203"/>
                      </a:cubicBezTo>
                      <a:cubicBezTo>
                        <a:pt x="442" y="203"/>
                        <a:pt x="442" y="202"/>
                        <a:pt x="442" y="202"/>
                      </a:cubicBezTo>
                      <a:cubicBezTo>
                        <a:pt x="442" y="202"/>
                        <a:pt x="443" y="202"/>
                        <a:pt x="443" y="202"/>
                      </a:cubicBezTo>
                      <a:cubicBezTo>
                        <a:pt x="443" y="200"/>
                        <a:pt x="443" y="200"/>
                        <a:pt x="443" y="200"/>
                      </a:cubicBezTo>
                      <a:cubicBezTo>
                        <a:pt x="443" y="200"/>
                        <a:pt x="445" y="200"/>
                        <a:pt x="445" y="200"/>
                      </a:cubicBezTo>
                      <a:cubicBezTo>
                        <a:pt x="446" y="200"/>
                        <a:pt x="445" y="200"/>
                        <a:pt x="445" y="200"/>
                      </a:cubicBezTo>
                      <a:cubicBezTo>
                        <a:pt x="448" y="199"/>
                        <a:pt x="448" y="199"/>
                        <a:pt x="448" y="199"/>
                      </a:cubicBezTo>
                      <a:cubicBezTo>
                        <a:pt x="448" y="199"/>
                        <a:pt x="448" y="199"/>
                        <a:pt x="448" y="200"/>
                      </a:cubicBezTo>
                      <a:cubicBezTo>
                        <a:pt x="446" y="197"/>
                        <a:pt x="443" y="193"/>
                        <a:pt x="443" y="193"/>
                      </a:cubicBezTo>
                      <a:cubicBezTo>
                        <a:pt x="445" y="189"/>
                        <a:pt x="445" y="189"/>
                        <a:pt x="445" y="189"/>
                      </a:cubicBezTo>
                      <a:cubicBezTo>
                        <a:pt x="445" y="189"/>
                        <a:pt x="446" y="182"/>
                        <a:pt x="446" y="180"/>
                      </a:cubicBezTo>
                      <a:cubicBezTo>
                        <a:pt x="446" y="179"/>
                        <a:pt x="446" y="173"/>
                        <a:pt x="446" y="173"/>
                      </a:cubicBezTo>
                      <a:cubicBezTo>
                        <a:pt x="446" y="173"/>
                        <a:pt x="442" y="172"/>
                        <a:pt x="445" y="169"/>
                      </a:cubicBezTo>
                      <a:cubicBezTo>
                        <a:pt x="448" y="165"/>
                        <a:pt x="451" y="160"/>
                        <a:pt x="451" y="160"/>
                      </a:cubicBezTo>
                      <a:cubicBezTo>
                        <a:pt x="451" y="150"/>
                        <a:pt x="451" y="150"/>
                        <a:pt x="451" y="150"/>
                      </a:cubicBezTo>
                      <a:cubicBezTo>
                        <a:pt x="451" y="150"/>
                        <a:pt x="448" y="147"/>
                        <a:pt x="452" y="145"/>
                      </a:cubicBezTo>
                      <a:cubicBezTo>
                        <a:pt x="456" y="142"/>
                        <a:pt x="463" y="133"/>
                        <a:pt x="463" y="133"/>
                      </a:cubicBezTo>
                      <a:cubicBezTo>
                        <a:pt x="470" y="125"/>
                        <a:pt x="470" y="125"/>
                        <a:pt x="470" y="125"/>
                      </a:cubicBezTo>
                      <a:cubicBezTo>
                        <a:pt x="458" y="122"/>
                        <a:pt x="458" y="122"/>
                        <a:pt x="458" y="122"/>
                      </a:cubicBezTo>
                      <a:cubicBezTo>
                        <a:pt x="451" y="121"/>
                        <a:pt x="451" y="121"/>
                        <a:pt x="451" y="121"/>
                      </a:cubicBezTo>
                      <a:cubicBezTo>
                        <a:pt x="446" y="118"/>
                        <a:pt x="446" y="118"/>
                        <a:pt x="446" y="118"/>
                      </a:cubicBezTo>
                      <a:cubicBezTo>
                        <a:pt x="443" y="113"/>
                        <a:pt x="443" y="113"/>
                        <a:pt x="443" y="113"/>
                      </a:cubicBezTo>
                      <a:cubicBezTo>
                        <a:pt x="440" y="115"/>
                        <a:pt x="440" y="115"/>
                        <a:pt x="440" y="115"/>
                      </a:cubicBezTo>
                      <a:cubicBezTo>
                        <a:pt x="437" y="117"/>
                        <a:pt x="437" y="117"/>
                        <a:pt x="437" y="117"/>
                      </a:cubicBezTo>
                      <a:cubicBezTo>
                        <a:pt x="430" y="116"/>
                        <a:pt x="430" y="116"/>
                        <a:pt x="430" y="116"/>
                      </a:cubicBezTo>
                      <a:cubicBezTo>
                        <a:pt x="425" y="111"/>
                        <a:pt x="425" y="111"/>
                        <a:pt x="425" y="111"/>
                      </a:cubicBezTo>
                      <a:cubicBezTo>
                        <a:pt x="421" y="114"/>
                        <a:pt x="421" y="114"/>
                        <a:pt x="421" y="114"/>
                      </a:cubicBezTo>
                      <a:cubicBezTo>
                        <a:pt x="417" y="111"/>
                        <a:pt x="417" y="111"/>
                        <a:pt x="417" y="111"/>
                      </a:cubicBezTo>
                      <a:cubicBezTo>
                        <a:pt x="414" y="106"/>
                        <a:pt x="414" y="106"/>
                        <a:pt x="414" y="106"/>
                      </a:cubicBezTo>
                      <a:cubicBezTo>
                        <a:pt x="413" y="102"/>
                        <a:pt x="413" y="102"/>
                        <a:pt x="413" y="102"/>
                      </a:cubicBezTo>
                      <a:cubicBezTo>
                        <a:pt x="408" y="97"/>
                        <a:pt x="408" y="97"/>
                        <a:pt x="408" y="97"/>
                      </a:cubicBezTo>
                      <a:cubicBezTo>
                        <a:pt x="406" y="97"/>
                        <a:pt x="406" y="97"/>
                        <a:pt x="406" y="97"/>
                      </a:cubicBezTo>
                      <a:cubicBezTo>
                        <a:pt x="406" y="98"/>
                        <a:pt x="405" y="98"/>
                        <a:pt x="405" y="98"/>
                      </a:cubicBezTo>
                      <a:cubicBezTo>
                        <a:pt x="405" y="98"/>
                        <a:pt x="402" y="97"/>
                        <a:pt x="402" y="97"/>
                      </a:cubicBezTo>
                      <a:cubicBezTo>
                        <a:pt x="402" y="95"/>
                        <a:pt x="402" y="95"/>
                        <a:pt x="402" y="95"/>
                      </a:cubicBezTo>
                      <a:cubicBezTo>
                        <a:pt x="401" y="94"/>
                        <a:pt x="401" y="94"/>
                        <a:pt x="401" y="94"/>
                      </a:cubicBezTo>
                      <a:cubicBezTo>
                        <a:pt x="399" y="94"/>
                        <a:pt x="399" y="94"/>
                        <a:pt x="399" y="94"/>
                      </a:cubicBezTo>
                      <a:cubicBezTo>
                        <a:pt x="397" y="95"/>
                        <a:pt x="397" y="95"/>
                        <a:pt x="397" y="95"/>
                      </a:cubicBezTo>
                      <a:cubicBezTo>
                        <a:pt x="396" y="96"/>
                        <a:pt x="396" y="96"/>
                        <a:pt x="396" y="96"/>
                      </a:cubicBezTo>
                      <a:cubicBezTo>
                        <a:pt x="396" y="96"/>
                        <a:pt x="396" y="96"/>
                        <a:pt x="396" y="96"/>
                      </a:cubicBezTo>
                      <a:cubicBezTo>
                        <a:pt x="395" y="97"/>
                        <a:pt x="395" y="97"/>
                        <a:pt x="395" y="97"/>
                      </a:cubicBezTo>
                      <a:cubicBezTo>
                        <a:pt x="394" y="97"/>
                        <a:pt x="394" y="97"/>
                        <a:pt x="394" y="97"/>
                      </a:cubicBezTo>
                      <a:cubicBezTo>
                        <a:pt x="394" y="97"/>
                        <a:pt x="394" y="97"/>
                        <a:pt x="394" y="97"/>
                      </a:cubicBezTo>
                      <a:cubicBezTo>
                        <a:pt x="394" y="97"/>
                        <a:pt x="393" y="97"/>
                        <a:pt x="393" y="97"/>
                      </a:cubicBezTo>
                      <a:cubicBezTo>
                        <a:pt x="391" y="97"/>
                        <a:pt x="391" y="97"/>
                        <a:pt x="391" y="97"/>
                      </a:cubicBezTo>
                      <a:cubicBezTo>
                        <a:pt x="391" y="96"/>
                        <a:pt x="391" y="96"/>
                        <a:pt x="391" y="96"/>
                      </a:cubicBezTo>
                      <a:cubicBezTo>
                        <a:pt x="391" y="95"/>
                        <a:pt x="391" y="95"/>
                        <a:pt x="391" y="95"/>
                      </a:cubicBezTo>
                      <a:cubicBezTo>
                        <a:pt x="389" y="94"/>
                        <a:pt x="389" y="94"/>
                        <a:pt x="389" y="94"/>
                      </a:cubicBezTo>
                      <a:cubicBezTo>
                        <a:pt x="388" y="94"/>
                        <a:pt x="388" y="94"/>
                        <a:pt x="388" y="94"/>
                      </a:cubicBezTo>
                      <a:cubicBezTo>
                        <a:pt x="388" y="94"/>
                        <a:pt x="387" y="93"/>
                        <a:pt x="387" y="93"/>
                      </a:cubicBezTo>
                      <a:cubicBezTo>
                        <a:pt x="386" y="93"/>
                        <a:pt x="386" y="92"/>
                        <a:pt x="386" y="92"/>
                      </a:cubicBezTo>
                      <a:cubicBezTo>
                        <a:pt x="385" y="91"/>
                        <a:pt x="385" y="91"/>
                        <a:pt x="385" y="91"/>
                      </a:cubicBezTo>
                      <a:cubicBezTo>
                        <a:pt x="387" y="91"/>
                        <a:pt x="387" y="91"/>
                        <a:pt x="387" y="91"/>
                      </a:cubicBezTo>
                      <a:cubicBezTo>
                        <a:pt x="387" y="91"/>
                        <a:pt x="387" y="90"/>
                        <a:pt x="387" y="90"/>
                      </a:cubicBezTo>
                      <a:cubicBezTo>
                        <a:pt x="387" y="90"/>
                        <a:pt x="387" y="90"/>
                        <a:pt x="387" y="90"/>
                      </a:cubicBezTo>
                      <a:cubicBezTo>
                        <a:pt x="387" y="90"/>
                        <a:pt x="386" y="90"/>
                        <a:pt x="386" y="90"/>
                      </a:cubicBezTo>
                      <a:cubicBezTo>
                        <a:pt x="384" y="90"/>
                        <a:pt x="384" y="90"/>
                        <a:pt x="384" y="90"/>
                      </a:cubicBezTo>
                      <a:cubicBezTo>
                        <a:pt x="383" y="91"/>
                        <a:pt x="383" y="91"/>
                        <a:pt x="383" y="91"/>
                      </a:cubicBezTo>
                      <a:cubicBezTo>
                        <a:pt x="381" y="91"/>
                        <a:pt x="381" y="91"/>
                        <a:pt x="381" y="91"/>
                      </a:cubicBezTo>
                      <a:cubicBezTo>
                        <a:pt x="379" y="92"/>
                        <a:pt x="379" y="92"/>
                        <a:pt x="379" y="92"/>
                      </a:cubicBezTo>
                      <a:cubicBezTo>
                        <a:pt x="376" y="92"/>
                        <a:pt x="376" y="92"/>
                        <a:pt x="376" y="92"/>
                      </a:cubicBezTo>
                      <a:cubicBezTo>
                        <a:pt x="375" y="90"/>
                        <a:pt x="375" y="90"/>
                        <a:pt x="375" y="90"/>
                      </a:cubicBezTo>
                      <a:cubicBezTo>
                        <a:pt x="374" y="88"/>
                        <a:pt x="374" y="88"/>
                        <a:pt x="374" y="88"/>
                      </a:cubicBezTo>
                      <a:cubicBezTo>
                        <a:pt x="373" y="87"/>
                        <a:pt x="373" y="87"/>
                        <a:pt x="373" y="87"/>
                      </a:cubicBezTo>
                      <a:cubicBezTo>
                        <a:pt x="372" y="87"/>
                        <a:pt x="372" y="87"/>
                        <a:pt x="372" y="87"/>
                      </a:cubicBezTo>
                      <a:cubicBezTo>
                        <a:pt x="369" y="86"/>
                        <a:pt x="369" y="86"/>
                        <a:pt x="369" y="86"/>
                      </a:cubicBezTo>
                      <a:cubicBezTo>
                        <a:pt x="370" y="84"/>
                        <a:pt x="370" y="84"/>
                        <a:pt x="370" y="84"/>
                      </a:cubicBezTo>
                      <a:cubicBezTo>
                        <a:pt x="370" y="84"/>
                        <a:pt x="369" y="82"/>
                        <a:pt x="369" y="82"/>
                      </a:cubicBezTo>
                      <a:cubicBezTo>
                        <a:pt x="368" y="82"/>
                        <a:pt x="367" y="82"/>
                        <a:pt x="367" y="82"/>
                      </a:cubicBezTo>
                      <a:cubicBezTo>
                        <a:pt x="365" y="80"/>
                        <a:pt x="365" y="80"/>
                        <a:pt x="365" y="80"/>
                      </a:cubicBezTo>
                      <a:cubicBezTo>
                        <a:pt x="365" y="80"/>
                        <a:pt x="365" y="79"/>
                        <a:pt x="364" y="78"/>
                      </a:cubicBezTo>
                      <a:cubicBezTo>
                        <a:pt x="363" y="78"/>
                        <a:pt x="363" y="77"/>
                        <a:pt x="362" y="77"/>
                      </a:cubicBezTo>
                      <a:cubicBezTo>
                        <a:pt x="361" y="77"/>
                        <a:pt x="359" y="77"/>
                        <a:pt x="359" y="77"/>
                      </a:cubicBezTo>
                      <a:cubicBezTo>
                        <a:pt x="359" y="77"/>
                        <a:pt x="358" y="75"/>
                        <a:pt x="357" y="75"/>
                      </a:cubicBezTo>
                      <a:cubicBezTo>
                        <a:pt x="357" y="75"/>
                        <a:pt x="353" y="75"/>
                        <a:pt x="353" y="75"/>
                      </a:cubicBezTo>
                      <a:cubicBezTo>
                        <a:pt x="353" y="75"/>
                        <a:pt x="354" y="72"/>
                        <a:pt x="354" y="72"/>
                      </a:cubicBezTo>
                      <a:cubicBezTo>
                        <a:pt x="354" y="71"/>
                        <a:pt x="354" y="68"/>
                        <a:pt x="354" y="68"/>
                      </a:cubicBezTo>
                      <a:cubicBezTo>
                        <a:pt x="354" y="67"/>
                        <a:pt x="354" y="67"/>
                        <a:pt x="354" y="67"/>
                      </a:cubicBezTo>
                      <a:cubicBezTo>
                        <a:pt x="354" y="67"/>
                        <a:pt x="353" y="66"/>
                        <a:pt x="354" y="64"/>
                      </a:cubicBezTo>
                      <a:cubicBezTo>
                        <a:pt x="355" y="62"/>
                        <a:pt x="354" y="63"/>
                        <a:pt x="355" y="61"/>
                      </a:cubicBezTo>
                      <a:cubicBezTo>
                        <a:pt x="356" y="58"/>
                        <a:pt x="356" y="57"/>
                        <a:pt x="356" y="57"/>
                      </a:cubicBezTo>
                      <a:cubicBezTo>
                        <a:pt x="354" y="56"/>
                        <a:pt x="354" y="56"/>
                        <a:pt x="354" y="56"/>
                      </a:cubicBezTo>
                      <a:cubicBezTo>
                        <a:pt x="354" y="56"/>
                        <a:pt x="353" y="55"/>
                        <a:pt x="352" y="56"/>
                      </a:cubicBezTo>
                      <a:cubicBezTo>
                        <a:pt x="352" y="58"/>
                        <a:pt x="351" y="58"/>
                        <a:pt x="351" y="58"/>
                      </a:cubicBezTo>
                      <a:cubicBezTo>
                        <a:pt x="349" y="61"/>
                        <a:pt x="349" y="61"/>
                        <a:pt x="349" y="61"/>
                      </a:cubicBezTo>
                      <a:cubicBezTo>
                        <a:pt x="349" y="64"/>
                        <a:pt x="349" y="64"/>
                        <a:pt x="349" y="64"/>
                      </a:cubicBezTo>
                      <a:cubicBezTo>
                        <a:pt x="349" y="64"/>
                        <a:pt x="350" y="65"/>
                        <a:pt x="347" y="65"/>
                      </a:cubicBezTo>
                      <a:cubicBezTo>
                        <a:pt x="345" y="65"/>
                        <a:pt x="343" y="65"/>
                        <a:pt x="343" y="65"/>
                      </a:cubicBezTo>
                      <a:cubicBezTo>
                        <a:pt x="343" y="65"/>
                        <a:pt x="345" y="67"/>
                        <a:pt x="342" y="67"/>
                      </a:cubicBezTo>
                      <a:cubicBezTo>
                        <a:pt x="340" y="67"/>
                        <a:pt x="337" y="67"/>
                        <a:pt x="337" y="67"/>
                      </a:cubicBezTo>
                      <a:cubicBezTo>
                        <a:pt x="335" y="65"/>
                        <a:pt x="335" y="65"/>
                        <a:pt x="335" y="65"/>
                      </a:cubicBezTo>
                      <a:cubicBezTo>
                        <a:pt x="331" y="66"/>
                        <a:pt x="331" y="66"/>
                        <a:pt x="331" y="66"/>
                      </a:cubicBezTo>
                      <a:cubicBezTo>
                        <a:pt x="331" y="66"/>
                        <a:pt x="331" y="65"/>
                        <a:pt x="331" y="63"/>
                      </a:cubicBezTo>
                      <a:cubicBezTo>
                        <a:pt x="331" y="62"/>
                        <a:pt x="330" y="60"/>
                        <a:pt x="331" y="60"/>
                      </a:cubicBezTo>
                      <a:cubicBezTo>
                        <a:pt x="332" y="60"/>
                        <a:pt x="333" y="59"/>
                        <a:pt x="333" y="59"/>
                      </a:cubicBezTo>
                      <a:cubicBezTo>
                        <a:pt x="332" y="56"/>
                        <a:pt x="332" y="56"/>
                        <a:pt x="332" y="56"/>
                      </a:cubicBezTo>
                      <a:cubicBezTo>
                        <a:pt x="332" y="56"/>
                        <a:pt x="332" y="56"/>
                        <a:pt x="332" y="56"/>
                      </a:cubicBezTo>
                      <a:cubicBezTo>
                        <a:pt x="332" y="56"/>
                        <a:pt x="331" y="56"/>
                        <a:pt x="331" y="55"/>
                      </a:cubicBezTo>
                      <a:cubicBezTo>
                        <a:pt x="331" y="54"/>
                        <a:pt x="332" y="52"/>
                        <a:pt x="332" y="52"/>
                      </a:cubicBezTo>
                      <a:cubicBezTo>
                        <a:pt x="333" y="51"/>
                        <a:pt x="333" y="49"/>
                        <a:pt x="333" y="49"/>
                      </a:cubicBezTo>
                      <a:cubicBezTo>
                        <a:pt x="332" y="49"/>
                        <a:pt x="332" y="49"/>
                        <a:pt x="332" y="49"/>
                      </a:cubicBezTo>
                      <a:cubicBezTo>
                        <a:pt x="332" y="49"/>
                        <a:pt x="330" y="50"/>
                        <a:pt x="330" y="48"/>
                      </a:cubicBezTo>
                      <a:cubicBezTo>
                        <a:pt x="330" y="47"/>
                        <a:pt x="329" y="45"/>
                        <a:pt x="329" y="45"/>
                      </a:cubicBezTo>
                      <a:cubicBezTo>
                        <a:pt x="329" y="45"/>
                        <a:pt x="327" y="44"/>
                        <a:pt x="327" y="44"/>
                      </a:cubicBezTo>
                      <a:cubicBezTo>
                        <a:pt x="326" y="44"/>
                        <a:pt x="326" y="44"/>
                        <a:pt x="325" y="45"/>
                      </a:cubicBezTo>
                      <a:cubicBezTo>
                        <a:pt x="325" y="45"/>
                        <a:pt x="322" y="44"/>
                        <a:pt x="322" y="44"/>
                      </a:cubicBezTo>
                      <a:cubicBezTo>
                        <a:pt x="322" y="44"/>
                        <a:pt x="319" y="44"/>
                        <a:pt x="319" y="44"/>
                      </a:cubicBezTo>
                      <a:cubicBezTo>
                        <a:pt x="318" y="44"/>
                        <a:pt x="317" y="46"/>
                        <a:pt x="317" y="46"/>
                      </a:cubicBezTo>
                      <a:cubicBezTo>
                        <a:pt x="315" y="43"/>
                        <a:pt x="315" y="43"/>
                        <a:pt x="315" y="43"/>
                      </a:cubicBezTo>
                      <a:cubicBezTo>
                        <a:pt x="316" y="40"/>
                        <a:pt x="316" y="40"/>
                        <a:pt x="316" y="40"/>
                      </a:cubicBezTo>
                      <a:cubicBezTo>
                        <a:pt x="316" y="40"/>
                        <a:pt x="314" y="38"/>
                        <a:pt x="314" y="37"/>
                      </a:cubicBezTo>
                      <a:cubicBezTo>
                        <a:pt x="314" y="37"/>
                        <a:pt x="313" y="35"/>
                        <a:pt x="313" y="35"/>
                      </a:cubicBezTo>
                      <a:cubicBezTo>
                        <a:pt x="311" y="35"/>
                        <a:pt x="311" y="35"/>
                        <a:pt x="311" y="35"/>
                      </a:cubicBezTo>
                      <a:cubicBezTo>
                        <a:pt x="310" y="34"/>
                        <a:pt x="310" y="34"/>
                        <a:pt x="310" y="34"/>
                      </a:cubicBezTo>
                      <a:cubicBezTo>
                        <a:pt x="310" y="34"/>
                        <a:pt x="308" y="34"/>
                        <a:pt x="307" y="34"/>
                      </a:cubicBezTo>
                      <a:cubicBezTo>
                        <a:pt x="306" y="34"/>
                        <a:pt x="306" y="34"/>
                        <a:pt x="305" y="34"/>
                      </a:cubicBezTo>
                      <a:cubicBezTo>
                        <a:pt x="305" y="34"/>
                        <a:pt x="303" y="32"/>
                        <a:pt x="303" y="32"/>
                      </a:cubicBezTo>
                      <a:cubicBezTo>
                        <a:pt x="303" y="31"/>
                        <a:pt x="303" y="30"/>
                        <a:pt x="303" y="29"/>
                      </a:cubicBezTo>
                      <a:cubicBezTo>
                        <a:pt x="302" y="28"/>
                        <a:pt x="301" y="26"/>
                        <a:pt x="301" y="25"/>
                      </a:cubicBezTo>
                      <a:cubicBezTo>
                        <a:pt x="301" y="25"/>
                        <a:pt x="302" y="23"/>
                        <a:pt x="302" y="23"/>
                      </a:cubicBezTo>
                      <a:cubicBezTo>
                        <a:pt x="301" y="22"/>
                        <a:pt x="299" y="20"/>
                        <a:pt x="299" y="20"/>
                      </a:cubicBezTo>
                      <a:cubicBezTo>
                        <a:pt x="298" y="18"/>
                        <a:pt x="298" y="18"/>
                        <a:pt x="298" y="18"/>
                      </a:cubicBezTo>
                      <a:cubicBezTo>
                        <a:pt x="298" y="18"/>
                        <a:pt x="295" y="20"/>
                        <a:pt x="294" y="20"/>
                      </a:cubicBezTo>
                      <a:cubicBezTo>
                        <a:pt x="293" y="20"/>
                        <a:pt x="291" y="19"/>
                        <a:pt x="291" y="20"/>
                      </a:cubicBezTo>
                      <a:cubicBezTo>
                        <a:pt x="291" y="20"/>
                        <a:pt x="292" y="22"/>
                        <a:pt x="291" y="22"/>
                      </a:cubicBezTo>
                      <a:cubicBezTo>
                        <a:pt x="290" y="22"/>
                        <a:pt x="288" y="22"/>
                        <a:pt x="287" y="21"/>
                      </a:cubicBezTo>
                      <a:cubicBezTo>
                        <a:pt x="286" y="20"/>
                        <a:pt x="286" y="19"/>
                        <a:pt x="286" y="18"/>
                      </a:cubicBezTo>
                      <a:cubicBezTo>
                        <a:pt x="285" y="18"/>
                        <a:pt x="285" y="16"/>
                        <a:pt x="284" y="16"/>
                      </a:cubicBezTo>
                      <a:cubicBezTo>
                        <a:pt x="283" y="16"/>
                        <a:pt x="282" y="16"/>
                        <a:pt x="282" y="15"/>
                      </a:cubicBezTo>
                      <a:cubicBezTo>
                        <a:pt x="282" y="15"/>
                        <a:pt x="282" y="12"/>
                        <a:pt x="282" y="12"/>
                      </a:cubicBezTo>
                      <a:cubicBezTo>
                        <a:pt x="282" y="10"/>
                        <a:pt x="282" y="10"/>
                        <a:pt x="282" y="10"/>
                      </a:cubicBezTo>
                      <a:cubicBezTo>
                        <a:pt x="282" y="10"/>
                        <a:pt x="282" y="7"/>
                        <a:pt x="281" y="7"/>
                      </a:cubicBezTo>
                      <a:cubicBezTo>
                        <a:pt x="281" y="6"/>
                        <a:pt x="280" y="5"/>
                        <a:pt x="280" y="5"/>
                      </a:cubicBezTo>
                      <a:cubicBezTo>
                        <a:pt x="280" y="2"/>
                        <a:pt x="280" y="2"/>
                        <a:pt x="280" y="2"/>
                      </a:cubicBezTo>
                      <a:cubicBezTo>
                        <a:pt x="281" y="1"/>
                        <a:pt x="281" y="1"/>
                        <a:pt x="281" y="1"/>
                      </a:cubicBezTo>
                      <a:cubicBezTo>
                        <a:pt x="281" y="1"/>
                        <a:pt x="281" y="0"/>
                        <a:pt x="282" y="0"/>
                      </a:cubicBezTo>
                      <a:cubicBezTo>
                        <a:pt x="259" y="4"/>
                        <a:pt x="259" y="4"/>
                        <a:pt x="259" y="4"/>
                      </a:cubicBezTo>
                      <a:cubicBezTo>
                        <a:pt x="249" y="5"/>
                        <a:pt x="249" y="5"/>
                        <a:pt x="249" y="5"/>
                      </a:cubicBezTo>
                      <a:cubicBezTo>
                        <a:pt x="245" y="10"/>
                        <a:pt x="245" y="10"/>
                        <a:pt x="245" y="10"/>
                      </a:cubicBezTo>
                      <a:cubicBezTo>
                        <a:pt x="243" y="15"/>
                        <a:pt x="243" y="15"/>
                        <a:pt x="243" y="15"/>
                      </a:cubicBezTo>
                      <a:cubicBezTo>
                        <a:pt x="244" y="23"/>
                        <a:pt x="244" y="23"/>
                        <a:pt x="244" y="23"/>
                      </a:cubicBezTo>
                      <a:cubicBezTo>
                        <a:pt x="241" y="28"/>
                        <a:pt x="241" y="28"/>
                        <a:pt x="241" y="28"/>
                      </a:cubicBezTo>
                      <a:cubicBezTo>
                        <a:pt x="241" y="34"/>
                        <a:pt x="241" y="34"/>
                        <a:pt x="241" y="34"/>
                      </a:cubicBezTo>
                      <a:cubicBezTo>
                        <a:pt x="241" y="43"/>
                        <a:pt x="241" y="43"/>
                        <a:pt x="241" y="43"/>
                      </a:cubicBezTo>
                      <a:cubicBezTo>
                        <a:pt x="236" y="46"/>
                        <a:pt x="236" y="46"/>
                        <a:pt x="236" y="46"/>
                      </a:cubicBezTo>
                      <a:cubicBezTo>
                        <a:pt x="229" y="53"/>
                        <a:pt x="229" y="53"/>
                        <a:pt x="229" y="53"/>
                      </a:cubicBezTo>
                      <a:cubicBezTo>
                        <a:pt x="219" y="57"/>
                        <a:pt x="219" y="57"/>
                        <a:pt x="219" y="57"/>
                      </a:cubicBezTo>
                      <a:cubicBezTo>
                        <a:pt x="206" y="60"/>
                        <a:pt x="206" y="60"/>
                        <a:pt x="206" y="60"/>
                      </a:cubicBezTo>
                      <a:cubicBezTo>
                        <a:pt x="196" y="63"/>
                        <a:pt x="196" y="63"/>
                        <a:pt x="196" y="63"/>
                      </a:cubicBezTo>
                      <a:cubicBezTo>
                        <a:pt x="187" y="68"/>
                        <a:pt x="187" y="68"/>
                        <a:pt x="187" y="68"/>
                      </a:cubicBezTo>
                      <a:cubicBezTo>
                        <a:pt x="185" y="75"/>
                        <a:pt x="185" y="75"/>
                        <a:pt x="185" y="75"/>
                      </a:cubicBezTo>
                      <a:cubicBezTo>
                        <a:pt x="184" y="84"/>
                        <a:pt x="184" y="84"/>
                        <a:pt x="184" y="84"/>
                      </a:cubicBezTo>
                      <a:cubicBezTo>
                        <a:pt x="177" y="87"/>
                        <a:pt x="177" y="87"/>
                        <a:pt x="177" y="87"/>
                      </a:cubicBezTo>
                      <a:cubicBezTo>
                        <a:pt x="177" y="87"/>
                        <a:pt x="174" y="89"/>
                        <a:pt x="172" y="88"/>
                      </a:cubicBezTo>
                      <a:cubicBezTo>
                        <a:pt x="169" y="88"/>
                        <a:pt x="163" y="86"/>
                        <a:pt x="163" y="86"/>
                      </a:cubicBezTo>
                      <a:cubicBezTo>
                        <a:pt x="163" y="86"/>
                        <a:pt x="156" y="82"/>
                        <a:pt x="153" y="82"/>
                      </a:cubicBezTo>
                      <a:cubicBezTo>
                        <a:pt x="150" y="81"/>
                        <a:pt x="145" y="76"/>
                        <a:pt x="145" y="76"/>
                      </a:cubicBezTo>
                      <a:cubicBezTo>
                        <a:pt x="140" y="80"/>
                        <a:pt x="140" y="80"/>
                        <a:pt x="140" y="80"/>
                      </a:cubicBezTo>
                      <a:cubicBezTo>
                        <a:pt x="140" y="80"/>
                        <a:pt x="137" y="77"/>
                        <a:pt x="137" y="75"/>
                      </a:cubicBezTo>
                      <a:cubicBezTo>
                        <a:pt x="137" y="74"/>
                        <a:pt x="137" y="74"/>
                        <a:pt x="137" y="72"/>
                      </a:cubicBezTo>
                      <a:cubicBezTo>
                        <a:pt x="137" y="69"/>
                        <a:pt x="137" y="64"/>
                        <a:pt x="137" y="64"/>
                      </a:cubicBezTo>
                      <a:cubicBezTo>
                        <a:pt x="130" y="61"/>
                        <a:pt x="130" y="61"/>
                        <a:pt x="130" y="61"/>
                      </a:cubicBezTo>
                      <a:cubicBezTo>
                        <a:pt x="123" y="60"/>
                        <a:pt x="123" y="60"/>
                        <a:pt x="123" y="60"/>
                      </a:cubicBezTo>
                      <a:cubicBezTo>
                        <a:pt x="123" y="60"/>
                        <a:pt x="123" y="62"/>
                        <a:pt x="121" y="60"/>
                      </a:cubicBezTo>
                      <a:cubicBezTo>
                        <a:pt x="118" y="58"/>
                        <a:pt x="118" y="54"/>
                        <a:pt x="118" y="54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0" y="59"/>
                        <a:pt x="110" y="59"/>
                        <a:pt x="110" y="59"/>
                      </a:cubicBezTo>
                      <a:cubicBezTo>
                        <a:pt x="117" y="65"/>
                        <a:pt x="117" y="65"/>
                        <a:pt x="117" y="65"/>
                      </a:cubicBezTo>
                      <a:cubicBezTo>
                        <a:pt x="119" y="69"/>
                        <a:pt x="119" y="69"/>
                        <a:pt x="119" y="69"/>
                      </a:cubicBezTo>
                      <a:cubicBezTo>
                        <a:pt x="117" y="75"/>
                        <a:pt x="117" y="75"/>
                        <a:pt x="117" y="75"/>
                      </a:cubicBezTo>
                      <a:cubicBezTo>
                        <a:pt x="119" y="80"/>
                        <a:pt x="119" y="80"/>
                        <a:pt x="119" y="80"/>
                      </a:cubicBezTo>
                      <a:cubicBezTo>
                        <a:pt x="120" y="84"/>
                        <a:pt x="120" y="84"/>
                        <a:pt x="120" y="84"/>
                      </a:cubicBezTo>
                      <a:cubicBezTo>
                        <a:pt x="120" y="84"/>
                        <a:pt x="121" y="84"/>
                        <a:pt x="121" y="87"/>
                      </a:cubicBezTo>
                      <a:cubicBezTo>
                        <a:pt x="121" y="89"/>
                        <a:pt x="120" y="99"/>
                        <a:pt x="120" y="99"/>
                      </a:cubicBezTo>
                      <a:cubicBezTo>
                        <a:pt x="120" y="107"/>
                        <a:pt x="120" y="107"/>
                        <a:pt x="120" y="107"/>
                      </a:cubicBezTo>
                      <a:cubicBezTo>
                        <a:pt x="123" y="115"/>
                        <a:pt x="123" y="115"/>
                        <a:pt x="123" y="115"/>
                      </a:cubicBezTo>
                      <a:cubicBezTo>
                        <a:pt x="123" y="115"/>
                        <a:pt x="118" y="118"/>
                        <a:pt x="116" y="118"/>
                      </a:cubicBezTo>
                      <a:cubicBezTo>
                        <a:pt x="114" y="118"/>
                        <a:pt x="109" y="116"/>
                        <a:pt x="109" y="116"/>
                      </a:cubicBezTo>
                      <a:cubicBezTo>
                        <a:pt x="107" y="111"/>
                        <a:pt x="107" y="111"/>
                        <a:pt x="107" y="111"/>
                      </a:cubicBezTo>
                      <a:cubicBezTo>
                        <a:pt x="95" y="112"/>
                        <a:pt x="95" y="112"/>
                        <a:pt x="95" y="112"/>
                      </a:cubicBezTo>
                      <a:cubicBezTo>
                        <a:pt x="88" y="111"/>
                        <a:pt x="88" y="111"/>
                        <a:pt x="88" y="111"/>
                      </a:cubicBezTo>
                      <a:cubicBezTo>
                        <a:pt x="82" y="115"/>
                        <a:pt x="82" y="115"/>
                        <a:pt x="82" y="115"/>
                      </a:cubicBezTo>
                      <a:cubicBezTo>
                        <a:pt x="78" y="114"/>
                        <a:pt x="78" y="114"/>
                        <a:pt x="78" y="114"/>
                      </a:cubicBezTo>
                      <a:cubicBezTo>
                        <a:pt x="74" y="110"/>
                        <a:pt x="74" y="110"/>
                        <a:pt x="74" y="110"/>
                      </a:cubicBezTo>
                      <a:cubicBezTo>
                        <a:pt x="73" y="104"/>
                        <a:pt x="73" y="104"/>
                        <a:pt x="73" y="104"/>
                      </a:cubicBezTo>
                      <a:cubicBezTo>
                        <a:pt x="71" y="99"/>
                        <a:pt x="71" y="99"/>
                        <a:pt x="71" y="99"/>
                      </a:cubicBezTo>
                      <a:cubicBezTo>
                        <a:pt x="67" y="94"/>
                        <a:pt x="67" y="94"/>
                        <a:pt x="67" y="94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6" y="99"/>
                        <a:pt x="46" y="99"/>
                        <a:pt x="46" y="99"/>
                      </a:cubicBezTo>
                      <a:cubicBezTo>
                        <a:pt x="40" y="98"/>
                        <a:pt x="40" y="98"/>
                        <a:pt x="40" y="98"/>
                      </a:cubicBezTo>
                      <a:cubicBezTo>
                        <a:pt x="38" y="101"/>
                        <a:pt x="38" y="101"/>
                        <a:pt x="38" y="101"/>
                      </a:cubicBez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24" y="100"/>
                        <a:pt x="24" y="100"/>
                        <a:pt x="24" y="100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5" y="105"/>
                        <a:pt x="5" y="105"/>
                        <a:pt x="5" y="105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2" y="113"/>
                        <a:pt x="4" y="113"/>
                      </a:cubicBezTo>
                      <a:cubicBezTo>
                        <a:pt x="5" y="113"/>
                        <a:pt x="14" y="114"/>
                        <a:pt x="14" y="114"/>
                      </a:cubicBezTo>
                      <a:cubicBezTo>
                        <a:pt x="16" y="117"/>
                        <a:pt x="16" y="117"/>
                        <a:pt x="16" y="11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15" y="122"/>
                        <a:pt x="15" y="122"/>
                        <a:pt x="15" y="122"/>
                      </a:cubicBezTo>
                      <a:cubicBezTo>
                        <a:pt x="16" y="124"/>
                        <a:pt x="16" y="124"/>
                        <a:pt x="16" y="124"/>
                      </a:cubicBezTo>
                      <a:cubicBezTo>
                        <a:pt x="16" y="127"/>
                        <a:pt x="16" y="127"/>
                        <a:pt x="16" y="127"/>
                      </a:cubicBezTo>
                      <a:cubicBezTo>
                        <a:pt x="5" y="128"/>
                        <a:pt x="5" y="128"/>
                        <a:pt x="5" y="128"/>
                      </a:cubicBezTo>
                      <a:cubicBezTo>
                        <a:pt x="5" y="128"/>
                        <a:pt x="2" y="127"/>
                        <a:pt x="2" y="129"/>
                      </a:cubicBezTo>
                      <a:cubicBezTo>
                        <a:pt x="1" y="131"/>
                        <a:pt x="5" y="132"/>
                        <a:pt x="5" y="132"/>
                      </a:cubicBezTo>
                      <a:cubicBezTo>
                        <a:pt x="10" y="135"/>
                        <a:pt x="10" y="135"/>
                        <a:pt x="10" y="135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13" y="145"/>
                        <a:pt x="13" y="145"/>
                        <a:pt x="13" y="145"/>
                      </a:cubicBezTo>
                      <a:cubicBezTo>
                        <a:pt x="19" y="145"/>
                        <a:pt x="19" y="145"/>
                        <a:pt x="19" y="145"/>
                      </a:cubicBezTo>
                      <a:cubicBezTo>
                        <a:pt x="19" y="145"/>
                        <a:pt x="20" y="143"/>
                        <a:pt x="23" y="142"/>
                      </a:cubicBezTo>
                      <a:cubicBezTo>
                        <a:pt x="25" y="142"/>
                        <a:pt x="28" y="142"/>
                        <a:pt x="28" y="142"/>
                      </a:cubicBezTo>
                      <a:cubicBezTo>
                        <a:pt x="28" y="142"/>
                        <a:pt x="28" y="141"/>
                        <a:pt x="30" y="146"/>
                      </a:cubicBezTo>
                      <a:cubicBezTo>
                        <a:pt x="31" y="150"/>
                        <a:pt x="31" y="150"/>
                        <a:pt x="31" y="150"/>
                      </a:cubicBezTo>
                      <a:cubicBezTo>
                        <a:pt x="35" y="151"/>
                        <a:pt x="35" y="151"/>
                        <a:pt x="35" y="151"/>
                      </a:cubicBezTo>
                      <a:cubicBezTo>
                        <a:pt x="37" y="152"/>
                        <a:pt x="37" y="152"/>
                        <a:pt x="37" y="152"/>
                      </a:cubicBezTo>
                      <a:cubicBezTo>
                        <a:pt x="37" y="152"/>
                        <a:pt x="41" y="154"/>
                        <a:pt x="43" y="155"/>
                      </a:cubicBezTo>
                      <a:cubicBezTo>
                        <a:pt x="45" y="156"/>
                        <a:pt x="49" y="160"/>
                        <a:pt x="49" y="160"/>
                      </a:cubicBezTo>
                      <a:cubicBezTo>
                        <a:pt x="51" y="161"/>
                        <a:pt x="51" y="161"/>
                        <a:pt x="51" y="161"/>
                      </a:cubicBezTo>
                      <a:cubicBezTo>
                        <a:pt x="51" y="166"/>
                        <a:pt x="51" y="166"/>
                        <a:pt x="51" y="166"/>
                      </a:cubicBezTo>
                      <a:cubicBezTo>
                        <a:pt x="51" y="166"/>
                        <a:pt x="55" y="167"/>
                        <a:pt x="58" y="167"/>
                      </a:cubicBezTo>
                      <a:cubicBezTo>
                        <a:pt x="61" y="167"/>
                        <a:pt x="68" y="166"/>
                        <a:pt x="68" y="166"/>
                      </a:cubicBezTo>
                      <a:cubicBezTo>
                        <a:pt x="70" y="170"/>
                        <a:pt x="70" y="170"/>
                        <a:pt x="70" y="170"/>
                      </a:cubicBezTo>
                      <a:cubicBezTo>
                        <a:pt x="72" y="170"/>
                        <a:pt x="81" y="173"/>
                        <a:pt x="81" y="173"/>
                      </a:cubicBezTo>
                      <a:cubicBezTo>
                        <a:pt x="78" y="177"/>
                        <a:pt x="78" y="177"/>
                        <a:pt x="78" y="177"/>
                      </a:cubicBezTo>
                      <a:cubicBezTo>
                        <a:pt x="75" y="180"/>
                        <a:pt x="75" y="180"/>
                        <a:pt x="75" y="180"/>
                      </a:cubicBezTo>
                      <a:cubicBezTo>
                        <a:pt x="74" y="183"/>
                        <a:pt x="74" y="183"/>
                        <a:pt x="74" y="183"/>
                      </a:cubicBezTo>
                      <a:cubicBezTo>
                        <a:pt x="74" y="183"/>
                        <a:pt x="75" y="183"/>
                        <a:pt x="79" y="184"/>
                      </a:cubicBezTo>
                      <a:cubicBezTo>
                        <a:pt x="83" y="185"/>
                        <a:pt x="86" y="187"/>
                        <a:pt x="86" y="187"/>
                      </a:cubicBezTo>
                      <a:cubicBezTo>
                        <a:pt x="84" y="192"/>
                        <a:pt x="84" y="192"/>
                        <a:pt x="84" y="192"/>
                      </a:cubicBezTo>
                      <a:cubicBezTo>
                        <a:pt x="89" y="196"/>
                        <a:pt x="89" y="196"/>
                        <a:pt x="89" y="196"/>
                      </a:cubicBezTo>
                      <a:cubicBezTo>
                        <a:pt x="89" y="196"/>
                        <a:pt x="91" y="199"/>
                        <a:pt x="91" y="200"/>
                      </a:cubicBezTo>
                      <a:cubicBezTo>
                        <a:pt x="90" y="201"/>
                        <a:pt x="90" y="203"/>
                        <a:pt x="90" y="203"/>
                      </a:cubicBezTo>
                      <a:cubicBezTo>
                        <a:pt x="87" y="202"/>
                        <a:pt x="87" y="202"/>
                        <a:pt x="87" y="202"/>
                      </a:cubicBezTo>
                      <a:cubicBezTo>
                        <a:pt x="87" y="202"/>
                        <a:pt x="87" y="204"/>
                        <a:pt x="86" y="202"/>
                      </a:cubicBezTo>
                      <a:cubicBezTo>
                        <a:pt x="84" y="200"/>
                        <a:pt x="83" y="198"/>
                        <a:pt x="83" y="198"/>
                      </a:cubicBezTo>
                      <a:cubicBezTo>
                        <a:pt x="82" y="202"/>
                        <a:pt x="82" y="202"/>
                        <a:pt x="82" y="202"/>
                      </a:cubicBezTo>
                      <a:cubicBezTo>
                        <a:pt x="82" y="202"/>
                        <a:pt x="83" y="206"/>
                        <a:pt x="84" y="207"/>
                      </a:cubicBezTo>
                      <a:cubicBezTo>
                        <a:pt x="86" y="207"/>
                        <a:pt x="86" y="206"/>
                        <a:pt x="86" y="209"/>
                      </a:cubicBezTo>
                      <a:cubicBezTo>
                        <a:pt x="86" y="211"/>
                        <a:pt x="87" y="216"/>
                        <a:pt x="88" y="217"/>
                      </a:cubicBezTo>
                      <a:cubicBezTo>
                        <a:pt x="89" y="219"/>
                        <a:pt x="89" y="224"/>
                        <a:pt x="90" y="225"/>
                      </a:cubicBezTo>
                      <a:cubicBezTo>
                        <a:pt x="92" y="225"/>
                        <a:pt x="93" y="226"/>
                        <a:pt x="93" y="226"/>
                      </a:cubicBezTo>
                      <a:cubicBezTo>
                        <a:pt x="95" y="228"/>
                        <a:pt x="95" y="228"/>
                        <a:pt x="95" y="228"/>
                      </a:cubicBezTo>
                      <a:cubicBezTo>
                        <a:pt x="101" y="233"/>
                        <a:pt x="101" y="233"/>
                        <a:pt x="101" y="233"/>
                      </a:cubicBezTo>
                      <a:cubicBezTo>
                        <a:pt x="101" y="233"/>
                        <a:pt x="105" y="236"/>
                        <a:pt x="107" y="237"/>
                      </a:cubicBezTo>
                      <a:cubicBezTo>
                        <a:pt x="109" y="238"/>
                        <a:pt x="110" y="238"/>
                        <a:pt x="110" y="238"/>
                      </a:cubicBezTo>
                      <a:cubicBezTo>
                        <a:pt x="115" y="243"/>
                        <a:pt x="115" y="243"/>
                        <a:pt x="115" y="243"/>
                      </a:cubicBezTo>
                      <a:cubicBezTo>
                        <a:pt x="115" y="243"/>
                        <a:pt x="118" y="248"/>
                        <a:pt x="117" y="248"/>
                      </a:cubicBezTo>
                      <a:cubicBezTo>
                        <a:pt x="116" y="248"/>
                        <a:pt x="117" y="249"/>
                        <a:pt x="115" y="249"/>
                      </a:cubicBezTo>
                      <a:cubicBezTo>
                        <a:pt x="112" y="249"/>
                        <a:pt x="113" y="251"/>
                        <a:pt x="111" y="249"/>
                      </a:cubicBezTo>
                      <a:cubicBezTo>
                        <a:pt x="108" y="247"/>
                        <a:pt x="106" y="244"/>
                        <a:pt x="103" y="244"/>
                      </a:cubicBezTo>
                      <a:cubicBezTo>
                        <a:pt x="100" y="244"/>
                        <a:pt x="100" y="244"/>
                        <a:pt x="100" y="244"/>
                      </a:cubicBezTo>
                      <a:cubicBezTo>
                        <a:pt x="106" y="249"/>
                        <a:pt x="106" y="249"/>
                        <a:pt x="106" y="249"/>
                      </a:cubicBezTo>
                      <a:cubicBezTo>
                        <a:pt x="109" y="250"/>
                        <a:pt x="109" y="250"/>
                        <a:pt x="109" y="250"/>
                      </a:cubicBezTo>
                      <a:cubicBezTo>
                        <a:pt x="113" y="254"/>
                        <a:pt x="113" y="254"/>
                        <a:pt x="113" y="254"/>
                      </a:cubicBezTo>
                      <a:cubicBezTo>
                        <a:pt x="114" y="254"/>
                        <a:pt x="114" y="254"/>
                        <a:pt x="114" y="254"/>
                      </a:cubicBezTo>
                      <a:cubicBezTo>
                        <a:pt x="114" y="254"/>
                        <a:pt x="115" y="256"/>
                        <a:pt x="115" y="257"/>
                      </a:cubicBezTo>
                      <a:cubicBezTo>
                        <a:pt x="115" y="258"/>
                        <a:pt x="114" y="261"/>
                        <a:pt x="113" y="262"/>
                      </a:cubicBezTo>
                      <a:cubicBezTo>
                        <a:pt x="113" y="264"/>
                        <a:pt x="113" y="266"/>
                        <a:pt x="113" y="266"/>
                      </a:cubicBezTo>
                      <a:cubicBezTo>
                        <a:pt x="110" y="259"/>
                        <a:pt x="110" y="259"/>
                        <a:pt x="110" y="259"/>
                      </a:cubicBezTo>
                      <a:cubicBezTo>
                        <a:pt x="110" y="259"/>
                        <a:pt x="111" y="257"/>
                        <a:pt x="109" y="256"/>
                      </a:cubicBezTo>
                      <a:cubicBezTo>
                        <a:pt x="107" y="256"/>
                        <a:pt x="105" y="257"/>
                        <a:pt x="105" y="257"/>
                      </a:cubicBezTo>
                      <a:cubicBezTo>
                        <a:pt x="105" y="257"/>
                        <a:pt x="104" y="259"/>
                        <a:pt x="105" y="260"/>
                      </a:cubicBezTo>
                      <a:cubicBezTo>
                        <a:pt x="107" y="261"/>
                        <a:pt x="108" y="262"/>
                        <a:pt x="108" y="263"/>
                      </a:cubicBezTo>
                      <a:cubicBezTo>
                        <a:pt x="109" y="264"/>
                        <a:pt x="109" y="265"/>
                        <a:pt x="109" y="265"/>
                      </a:cubicBezTo>
                      <a:cubicBezTo>
                        <a:pt x="109" y="265"/>
                        <a:pt x="111" y="265"/>
                        <a:pt x="111" y="267"/>
                      </a:cubicBezTo>
                      <a:cubicBezTo>
                        <a:pt x="111" y="270"/>
                        <a:pt x="110" y="273"/>
                        <a:pt x="110" y="273"/>
                      </a:cubicBezTo>
                      <a:cubicBezTo>
                        <a:pt x="110" y="273"/>
                        <a:pt x="108" y="273"/>
                        <a:pt x="111" y="275"/>
                      </a:cubicBezTo>
                      <a:cubicBezTo>
                        <a:pt x="114" y="277"/>
                        <a:pt x="115" y="278"/>
                        <a:pt x="116" y="279"/>
                      </a:cubicBezTo>
                      <a:cubicBezTo>
                        <a:pt x="117" y="280"/>
                        <a:pt x="121" y="285"/>
                        <a:pt x="121" y="285"/>
                      </a:cubicBezTo>
                      <a:cubicBezTo>
                        <a:pt x="124" y="289"/>
                        <a:pt x="124" y="289"/>
                        <a:pt x="124" y="289"/>
                      </a:cubicBezTo>
                      <a:cubicBezTo>
                        <a:pt x="124" y="289"/>
                        <a:pt x="124" y="291"/>
                        <a:pt x="124" y="291"/>
                      </a:cubicBezTo>
                      <a:cubicBezTo>
                        <a:pt x="123" y="291"/>
                        <a:pt x="121" y="291"/>
                        <a:pt x="121" y="291"/>
                      </a:cubicBezTo>
                      <a:cubicBezTo>
                        <a:pt x="121" y="291"/>
                        <a:pt x="120" y="291"/>
                        <a:pt x="119" y="290"/>
                      </a:cubicBezTo>
                      <a:cubicBezTo>
                        <a:pt x="118" y="288"/>
                        <a:pt x="116" y="285"/>
                        <a:pt x="116" y="285"/>
                      </a:cubicBezTo>
                      <a:cubicBezTo>
                        <a:pt x="114" y="284"/>
                        <a:pt x="114" y="284"/>
                        <a:pt x="114" y="284"/>
                      </a:cubicBezTo>
                      <a:cubicBezTo>
                        <a:pt x="112" y="285"/>
                        <a:pt x="112" y="285"/>
                        <a:pt x="112" y="285"/>
                      </a:cubicBezTo>
                      <a:cubicBezTo>
                        <a:pt x="112" y="285"/>
                        <a:pt x="110" y="289"/>
                        <a:pt x="110" y="289"/>
                      </a:cubicBezTo>
                      <a:cubicBezTo>
                        <a:pt x="110" y="290"/>
                        <a:pt x="107" y="296"/>
                        <a:pt x="107" y="296"/>
                      </a:cubicBezTo>
                      <a:cubicBezTo>
                        <a:pt x="105" y="308"/>
                        <a:pt x="105" y="308"/>
                        <a:pt x="105" y="308"/>
                      </a:cubicBezTo>
                      <a:cubicBezTo>
                        <a:pt x="105" y="308"/>
                        <a:pt x="105" y="322"/>
                        <a:pt x="104" y="323"/>
                      </a:cubicBezTo>
                      <a:cubicBezTo>
                        <a:pt x="104" y="324"/>
                        <a:pt x="100" y="334"/>
                        <a:pt x="100" y="334"/>
                      </a:cubicBezTo>
                      <a:cubicBezTo>
                        <a:pt x="100" y="334"/>
                        <a:pt x="100" y="335"/>
                        <a:pt x="100" y="338"/>
                      </a:cubicBezTo>
                      <a:cubicBezTo>
                        <a:pt x="99" y="341"/>
                        <a:pt x="98" y="346"/>
                        <a:pt x="98" y="346"/>
                      </a:cubicBezTo>
                      <a:cubicBezTo>
                        <a:pt x="98" y="346"/>
                        <a:pt x="97" y="350"/>
                        <a:pt x="97" y="352"/>
                      </a:cubicBezTo>
                      <a:cubicBezTo>
                        <a:pt x="96" y="354"/>
                        <a:pt x="93" y="362"/>
                        <a:pt x="93" y="362"/>
                      </a:cubicBezTo>
                      <a:cubicBezTo>
                        <a:pt x="92" y="371"/>
                        <a:pt x="92" y="371"/>
                        <a:pt x="92" y="371"/>
                      </a:cubicBezTo>
                      <a:cubicBezTo>
                        <a:pt x="84" y="388"/>
                        <a:pt x="84" y="388"/>
                        <a:pt x="84" y="388"/>
                      </a:cubicBezTo>
                      <a:cubicBezTo>
                        <a:pt x="78" y="393"/>
                        <a:pt x="78" y="393"/>
                        <a:pt x="78" y="393"/>
                      </a:cubicBezTo>
                      <a:cubicBezTo>
                        <a:pt x="75" y="395"/>
                        <a:pt x="75" y="395"/>
                        <a:pt x="75" y="395"/>
                      </a:cubicBezTo>
                      <a:cubicBezTo>
                        <a:pt x="78" y="396"/>
                        <a:pt x="80" y="397"/>
                        <a:pt x="81" y="400"/>
                      </a:cubicBezTo>
                      <a:cubicBezTo>
                        <a:pt x="83" y="405"/>
                        <a:pt x="87" y="413"/>
                        <a:pt x="87" y="413"/>
                      </a:cubicBezTo>
                      <a:cubicBezTo>
                        <a:pt x="100" y="418"/>
                        <a:pt x="100" y="418"/>
                        <a:pt x="100" y="418"/>
                      </a:cubicBezTo>
                      <a:cubicBezTo>
                        <a:pt x="100" y="418"/>
                        <a:pt x="107" y="424"/>
                        <a:pt x="108" y="426"/>
                      </a:cubicBezTo>
                      <a:cubicBezTo>
                        <a:pt x="109" y="427"/>
                        <a:pt x="124" y="432"/>
                        <a:pt x="124" y="432"/>
                      </a:cubicBezTo>
                      <a:cubicBezTo>
                        <a:pt x="134" y="441"/>
                        <a:pt x="134" y="441"/>
                        <a:pt x="134" y="441"/>
                      </a:cubicBezTo>
                      <a:cubicBezTo>
                        <a:pt x="149" y="441"/>
                        <a:pt x="149" y="441"/>
                        <a:pt x="149" y="441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164" y="437"/>
                        <a:pt x="164" y="437"/>
                        <a:pt x="164" y="437"/>
                      </a:cubicBezTo>
                      <a:cubicBezTo>
                        <a:pt x="164" y="437"/>
                        <a:pt x="189" y="449"/>
                        <a:pt x="190" y="449"/>
                      </a:cubicBezTo>
                      <a:cubicBezTo>
                        <a:pt x="191" y="449"/>
                        <a:pt x="191" y="452"/>
                        <a:pt x="192" y="455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3" y="455"/>
                        <a:pt x="193" y="455"/>
                        <a:pt x="193" y="455"/>
                      </a:cubicBezTo>
                      <a:cubicBezTo>
                        <a:pt x="193" y="455"/>
                        <a:pt x="192" y="454"/>
                        <a:pt x="192" y="454"/>
                      </a:cubicBezTo>
                      <a:cubicBezTo>
                        <a:pt x="192" y="453"/>
                        <a:pt x="192" y="453"/>
                        <a:pt x="192" y="453"/>
                      </a:cubicBezTo>
                      <a:cubicBezTo>
                        <a:pt x="193" y="453"/>
                        <a:pt x="193" y="453"/>
                        <a:pt x="193" y="453"/>
                      </a:cubicBezTo>
                      <a:cubicBezTo>
                        <a:pt x="193" y="453"/>
                        <a:pt x="193" y="453"/>
                        <a:pt x="193" y="453"/>
                      </a:cubicBezTo>
                      <a:cubicBezTo>
                        <a:pt x="193" y="453"/>
                        <a:pt x="193" y="453"/>
                        <a:pt x="193" y="453"/>
                      </a:cubicBezTo>
                      <a:cubicBezTo>
                        <a:pt x="194" y="453"/>
                        <a:pt x="194" y="453"/>
                        <a:pt x="194" y="453"/>
                      </a:cubicBezTo>
                      <a:cubicBezTo>
                        <a:pt x="195" y="452"/>
                        <a:pt x="195" y="452"/>
                        <a:pt x="195" y="452"/>
                      </a:cubicBezTo>
                      <a:cubicBezTo>
                        <a:pt x="195" y="452"/>
                        <a:pt x="195" y="452"/>
                        <a:pt x="195" y="452"/>
                      </a:cubicBezTo>
                      <a:cubicBezTo>
                        <a:pt x="195" y="451"/>
                        <a:pt x="194" y="451"/>
                        <a:pt x="194" y="451"/>
                      </a:cubicBezTo>
                      <a:cubicBezTo>
                        <a:pt x="194" y="451"/>
                        <a:pt x="195" y="451"/>
                        <a:pt x="195" y="450"/>
                      </a:cubicBezTo>
                      <a:cubicBezTo>
                        <a:pt x="195" y="450"/>
                        <a:pt x="195" y="450"/>
                        <a:pt x="195" y="450"/>
                      </a:cubicBezTo>
                      <a:cubicBezTo>
                        <a:pt x="196" y="450"/>
                        <a:pt x="196" y="450"/>
                        <a:pt x="196" y="450"/>
                      </a:cubicBezTo>
                      <a:cubicBezTo>
                        <a:pt x="196" y="450"/>
                        <a:pt x="196" y="450"/>
                        <a:pt x="196" y="450"/>
                      </a:cubicBezTo>
                      <a:cubicBezTo>
                        <a:pt x="196" y="450"/>
                        <a:pt x="196" y="450"/>
                        <a:pt x="196" y="450"/>
                      </a:cubicBezTo>
                      <a:cubicBezTo>
                        <a:pt x="197" y="450"/>
                        <a:pt x="197" y="450"/>
                        <a:pt x="197" y="450"/>
                      </a:cubicBezTo>
                      <a:cubicBezTo>
                        <a:pt x="197" y="450"/>
                        <a:pt x="197" y="450"/>
                        <a:pt x="197" y="450"/>
                      </a:cubicBezTo>
                      <a:cubicBezTo>
                        <a:pt x="198" y="450"/>
                        <a:pt x="198" y="450"/>
                        <a:pt x="198" y="450"/>
                      </a:cubicBezTo>
                      <a:cubicBezTo>
                        <a:pt x="198" y="450"/>
                        <a:pt x="198" y="450"/>
                        <a:pt x="198" y="450"/>
                      </a:cubicBezTo>
                      <a:cubicBezTo>
                        <a:pt x="198" y="450"/>
                        <a:pt x="199" y="450"/>
                        <a:pt x="199" y="450"/>
                      </a:cubicBezTo>
                      <a:cubicBezTo>
                        <a:pt x="199" y="450"/>
                        <a:pt x="199" y="451"/>
                        <a:pt x="199" y="451"/>
                      </a:cubicBezTo>
                      <a:cubicBezTo>
                        <a:pt x="199" y="451"/>
                        <a:pt x="199" y="451"/>
                        <a:pt x="199" y="451"/>
                      </a:cubicBezTo>
                      <a:cubicBezTo>
                        <a:pt x="199" y="451"/>
                        <a:pt x="200" y="451"/>
                        <a:pt x="200" y="451"/>
                      </a:cubicBezTo>
                      <a:cubicBezTo>
                        <a:pt x="200" y="451"/>
                        <a:pt x="200" y="452"/>
                        <a:pt x="200" y="452"/>
                      </a:cubicBezTo>
                      <a:cubicBezTo>
                        <a:pt x="200" y="452"/>
                        <a:pt x="201" y="452"/>
                        <a:pt x="201" y="452"/>
                      </a:cubicBezTo>
                      <a:cubicBezTo>
                        <a:pt x="201" y="452"/>
                        <a:pt x="202" y="452"/>
                        <a:pt x="202" y="452"/>
                      </a:cubicBezTo>
                      <a:cubicBezTo>
                        <a:pt x="202" y="452"/>
                        <a:pt x="202" y="452"/>
                        <a:pt x="202" y="453"/>
                      </a:cubicBezTo>
                      <a:cubicBezTo>
                        <a:pt x="203" y="453"/>
                        <a:pt x="203" y="453"/>
                        <a:pt x="203" y="453"/>
                      </a:cubicBezTo>
                      <a:cubicBezTo>
                        <a:pt x="203" y="452"/>
                        <a:pt x="204" y="452"/>
                        <a:pt x="204" y="452"/>
                      </a:cubicBezTo>
                      <a:cubicBezTo>
                        <a:pt x="204" y="453"/>
                        <a:pt x="204" y="453"/>
                        <a:pt x="204" y="453"/>
                      </a:cubicBezTo>
                      <a:cubicBezTo>
                        <a:pt x="205" y="453"/>
                        <a:pt x="205" y="453"/>
                        <a:pt x="205" y="453"/>
                      </a:cubicBezTo>
                      <a:cubicBezTo>
                        <a:pt x="206" y="453"/>
                        <a:pt x="206" y="453"/>
                        <a:pt x="206" y="453"/>
                      </a:cubicBezTo>
                      <a:cubicBezTo>
                        <a:pt x="206" y="454"/>
                        <a:pt x="206" y="454"/>
                        <a:pt x="206" y="454"/>
                      </a:cubicBezTo>
                      <a:cubicBezTo>
                        <a:pt x="205" y="454"/>
                        <a:pt x="205" y="454"/>
                        <a:pt x="205" y="454"/>
                      </a:cubicBezTo>
                      <a:cubicBezTo>
                        <a:pt x="205" y="454"/>
                        <a:pt x="205" y="454"/>
                        <a:pt x="205" y="454"/>
                      </a:cubicBezTo>
                      <a:cubicBezTo>
                        <a:pt x="205" y="455"/>
                        <a:pt x="205" y="455"/>
                        <a:pt x="205" y="455"/>
                      </a:cubicBezTo>
                      <a:cubicBezTo>
                        <a:pt x="206" y="455"/>
                        <a:pt x="206" y="455"/>
                        <a:pt x="206" y="455"/>
                      </a:cubicBezTo>
                      <a:cubicBezTo>
                        <a:pt x="206" y="455"/>
                        <a:pt x="206" y="455"/>
                        <a:pt x="206" y="455"/>
                      </a:cubicBezTo>
                      <a:cubicBezTo>
                        <a:pt x="208" y="456"/>
                        <a:pt x="208" y="456"/>
                        <a:pt x="208" y="456"/>
                      </a:cubicBezTo>
                      <a:cubicBezTo>
                        <a:pt x="207" y="456"/>
                        <a:pt x="207" y="456"/>
                        <a:pt x="207" y="456"/>
                      </a:cubicBezTo>
                      <a:cubicBezTo>
                        <a:pt x="207" y="456"/>
                        <a:pt x="207" y="456"/>
                        <a:pt x="207" y="456"/>
                      </a:cubicBezTo>
                      <a:cubicBezTo>
                        <a:pt x="207" y="456"/>
                        <a:pt x="206" y="456"/>
                        <a:pt x="206" y="456"/>
                      </a:cubicBezTo>
                      <a:cubicBezTo>
                        <a:pt x="206" y="456"/>
                        <a:pt x="205" y="456"/>
                        <a:pt x="205" y="456"/>
                      </a:cubicBezTo>
                      <a:cubicBezTo>
                        <a:pt x="205" y="457"/>
                        <a:pt x="205" y="457"/>
                        <a:pt x="205" y="457"/>
                      </a:cubicBezTo>
                      <a:cubicBezTo>
                        <a:pt x="205" y="459"/>
                        <a:pt x="205" y="459"/>
                        <a:pt x="205" y="459"/>
                      </a:cubicBezTo>
                      <a:cubicBezTo>
                        <a:pt x="204" y="459"/>
                        <a:pt x="204" y="459"/>
                        <a:pt x="204" y="459"/>
                      </a:cubicBezTo>
                      <a:cubicBezTo>
                        <a:pt x="204" y="460"/>
                        <a:pt x="204" y="460"/>
                        <a:pt x="204" y="460"/>
                      </a:cubicBezTo>
                      <a:cubicBezTo>
                        <a:pt x="204" y="460"/>
                        <a:pt x="204" y="460"/>
                        <a:pt x="204" y="460"/>
                      </a:cubicBezTo>
                      <a:cubicBezTo>
                        <a:pt x="204" y="460"/>
                        <a:pt x="204" y="460"/>
                        <a:pt x="204" y="460"/>
                      </a:cubicBezTo>
                      <a:cubicBezTo>
                        <a:pt x="204" y="460"/>
                        <a:pt x="204" y="460"/>
                        <a:pt x="203" y="460"/>
                      </a:cubicBezTo>
                      <a:cubicBezTo>
                        <a:pt x="203" y="460"/>
                        <a:pt x="203" y="460"/>
                        <a:pt x="203" y="460"/>
                      </a:cubicBezTo>
                      <a:cubicBezTo>
                        <a:pt x="202" y="459"/>
                        <a:pt x="202" y="459"/>
                        <a:pt x="202" y="459"/>
                      </a:cubicBezTo>
                      <a:cubicBezTo>
                        <a:pt x="202" y="460"/>
                        <a:pt x="202" y="460"/>
                        <a:pt x="202" y="460"/>
                      </a:cubicBezTo>
                      <a:cubicBezTo>
                        <a:pt x="202" y="461"/>
                        <a:pt x="202" y="461"/>
                        <a:pt x="202" y="461"/>
                      </a:cubicBezTo>
                      <a:cubicBezTo>
                        <a:pt x="202" y="461"/>
                        <a:pt x="202" y="461"/>
                        <a:pt x="202" y="461"/>
                      </a:cubicBezTo>
                      <a:cubicBezTo>
                        <a:pt x="201" y="461"/>
                        <a:pt x="201" y="461"/>
                        <a:pt x="201" y="461"/>
                      </a:cubicBezTo>
                      <a:cubicBezTo>
                        <a:pt x="200" y="461"/>
                        <a:pt x="200" y="461"/>
                        <a:pt x="200" y="461"/>
                      </a:cubicBezTo>
                      <a:cubicBezTo>
                        <a:pt x="199" y="461"/>
                        <a:pt x="199" y="461"/>
                        <a:pt x="199" y="461"/>
                      </a:cubicBezTo>
                      <a:cubicBezTo>
                        <a:pt x="199" y="461"/>
                        <a:pt x="199" y="461"/>
                        <a:pt x="199" y="461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7" y="461"/>
                        <a:pt x="197" y="461"/>
                        <a:pt x="197" y="461"/>
                      </a:cubicBezTo>
                      <a:cubicBezTo>
                        <a:pt x="197" y="462"/>
                        <a:pt x="197" y="462"/>
                        <a:pt x="197" y="462"/>
                      </a:cubicBezTo>
                      <a:cubicBezTo>
                        <a:pt x="197" y="462"/>
                        <a:pt x="197" y="462"/>
                        <a:pt x="197" y="462"/>
                      </a:cubicBezTo>
                      <a:cubicBezTo>
                        <a:pt x="197" y="462"/>
                        <a:pt x="197" y="462"/>
                        <a:pt x="197" y="462"/>
                      </a:cubicBezTo>
                      <a:cubicBezTo>
                        <a:pt x="210" y="465"/>
                        <a:pt x="210" y="465"/>
                        <a:pt x="210" y="465"/>
                      </a:cubicBezTo>
                      <a:cubicBezTo>
                        <a:pt x="213" y="466"/>
                        <a:pt x="213" y="468"/>
                        <a:pt x="216" y="470"/>
                      </a:cubicBezTo>
                      <a:cubicBezTo>
                        <a:pt x="224" y="467"/>
                        <a:pt x="224" y="467"/>
                        <a:pt x="224" y="467"/>
                      </a:cubicBezTo>
                      <a:cubicBezTo>
                        <a:pt x="234" y="474"/>
                        <a:pt x="234" y="474"/>
                        <a:pt x="234" y="474"/>
                      </a:cubicBezTo>
                      <a:cubicBezTo>
                        <a:pt x="243" y="471"/>
                        <a:pt x="243" y="471"/>
                        <a:pt x="243" y="471"/>
                      </a:cubicBezTo>
                      <a:cubicBezTo>
                        <a:pt x="252" y="471"/>
                        <a:pt x="252" y="471"/>
                        <a:pt x="252" y="471"/>
                      </a:cubicBezTo>
                      <a:cubicBezTo>
                        <a:pt x="252" y="470"/>
                        <a:pt x="256" y="470"/>
                        <a:pt x="259" y="471"/>
                      </a:cubicBezTo>
                      <a:cubicBezTo>
                        <a:pt x="259" y="471"/>
                        <a:pt x="259" y="471"/>
                        <a:pt x="259" y="471"/>
                      </a:cubicBezTo>
                      <a:close/>
                      <a:moveTo>
                        <a:pt x="192" y="456"/>
                      </a:move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92" y="456"/>
                        <a:pt x="193" y="456"/>
                        <a:pt x="193" y="456"/>
                      </a:cubicBezTo>
                      <a:cubicBezTo>
                        <a:pt x="193" y="456"/>
                        <a:pt x="193" y="457"/>
                        <a:pt x="193" y="457"/>
                      </a:cubicBezTo>
                      <a:cubicBezTo>
                        <a:pt x="193" y="457"/>
                        <a:pt x="193" y="457"/>
                        <a:pt x="193" y="457"/>
                      </a:cubicBezTo>
                      <a:cubicBezTo>
                        <a:pt x="193" y="457"/>
                        <a:pt x="193" y="457"/>
                        <a:pt x="194" y="458"/>
                      </a:cubicBezTo>
                      <a:cubicBezTo>
                        <a:pt x="194" y="458"/>
                        <a:pt x="193" y="458"/>
                        <a:pt x="193" y="458"/>
                      </a:cubicBezTo>
                      <a:cubicBezTo>
                        <a:pt x="193" y="458"/>
                        <a:pt x="193" y="458"/>
                        <a:pt x="193" y="458"/>
                      </a:cubicBezTo>
                      <a:cubicBezTo>
                        <a:pt x="192" y="458"/>
                        <a:pt x="192" y="458"/>
                        <a:pt x="192" y="458"/>
                      </a:cubicBezTo>
                      <a:cubicBezTo>
                        <a:pt x="192" y="458"/>
                        <a:pt x="192" y="458"/>
                        <a:pt x="192" y="458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lose/>
                      <a:moveTo>
                        <a:pt x="450" y="202"/>
                      </a:moveTo>
                      <a:cubicBezTo>
                        <a:pt x="450" y="202"/>
                        <a:pt x="450" y="202"/>
                        <a:pt x="450" y="202"/>
                      </a:cubicBezTo>
                      <a:cubicBezTo>
                        <a:pt x="449" y="202"/>
                        <a:pt x="449" y="202"/>
                        <a:pt x="449" y="202"/>
                      </a:cubicBezTo>
                      <a:cubicBezTo>
                        <a:pt x="448" y="201"/>
                        <a:pt x="448" y="201"/>
                        <a:pt x="448" y="201"/>
                      </a:cubicBezTo>
                      <a:cubicBezTo>
                        <a:pt x="448" y="201"/>
                        <a:pt x="448" y="201"/>
                        <a:pt x="448" y="201"/>
                      </a:cubicBezTo>
                      <a:cubicBezTo>
                        <a:pt x="448" y="201"/>
                        <a:pt x="448" y="201"/>
                        <a:pt x="448" y="201"/>
                      </a:cubicBezTo>
                      <a:cubicBezTo>
                        <a:pt x="449" y="201"/>
                        <a:pt x="449" y="200"/>
                        <a:pt x="449" y="200"/>
                      </a:cubicBezTo>
                      <a:cubicBezTo>
                        <a:pt x="449" y="201"/>
                        <a:pt x="450" y="201"/>
                        <a:pt x="450" y="202"/>
                      </a:cubicBezTo>
                      <a:close/>
                      <a:moveTo>
                        <a:pt x="493" y="520"/>
                      </a:moveTo>
                      <a:cubicBezTo>
                        <a:pt x="493" y="520"/>
                        <a:pt x="493" y="520"/>
                        <a:pt x="493" y="520"/>
                      </a:cubicBezTo>
                      <a:cubicBezTo>
                        <a:pt x="491" y="524"/>
                        <a:pt x="491" y="524"/>
                        <a:pt x="491" y="524"/>
                      </a:cubicBezTo>
                      <a:cubicBezTo>
                        <a:pt x="489" y="527"/>
                        <a:pt x="489" y="527"/>
                        <a:pt x="489" y="527"/>
                      </a:cubicBezTo>
                      <a:cubicBezTo>
                        <a:pt x="494" y="529"/>
                        <a:pt x="494" y="529"/>
                        <a:pt x="494" y="529"/>
                      </a:cubicBezTo>
                      <a:cubicBezTo>
                        <a:pt x="497" y="533"/>
                        <a:pt x="497" y="533"/>
                        <a:pt x="497" y="533"/>
                      </a:cubicBezTo>
                      <a:cubicBezTo>
                        <a:pt x="497" y="533"/>
                        <a:pt x="499" y="536"/>
                        <a:pt x="501" y="536"/>
                      </a:cubicBezTo>
                      <a:cubicBezTo>
                        <a:pt x="503" y="536"/>
                        <a:pt x="506" y="538"/>
                        <a:pt x="506" y="538"/>
                      </a:cubicBezTo>
                      <a:cubicBezTo>
                        <a:pt x="506" y="538"/>
                        <a:pt x="508" y="535"/>
                        <a:pt x="508" y="531"/>
                      </a:cubicBezTo>
                      <a:cubicBezTo>
                        <a:pt x="509" y="528"/>
                        <a:pt x="505" y="524"/>
                        <a:pt x="511" y="523"/>
                      </a:cubicBezTo>
                      <a:cubicBezTo>
                        <a:pt x="517" y="523"/>
                        <a:pt x="513" y="516"/>
                        <a:pt x="513" y="516"/>
                      </a:cubicBezTo>
                      <a:cubicBezTo>
                        <a:pt x="513" y="511"/>
                        <a:pt x="513" y="511"/>
                        <a:pt x="513" y="511"/>
                      </a:cubicBezTo>
                      <a:cubicBezTo>
                        <a:pt x="512" y="505"/>
                        <a:pt x="512" y="505"/>
                        <a:pt x="512" y="505"/>
                      </a:cubicBezTo>
                      <a:cubicBezTo>
                        <a:pt x="513" y="503"/>
                        <a:pt x="513" y="503"/>
                        <a:pt x="513" y="503"/>
                      </a:cubicBezTo>
                      <a:cubicBezTo>
                        <a:pt x="516" y="499"/>
                        <a:pt x="516" y="499"/>
                        <a:pt x="516" y="499"/>
                      </a:cubicBezTo>
                      <a:cubicBezTo>
                        <a:pt x="519" y="496"/>
                        <a:pt x="519" y="496"/>
                        <a:pt x="519" y="496"/>
                      </a:cubicBezTo>
                      <a:cubicBezTo>
                        <a:pt x="519" y="496"/>
                        <a:pt x="520" y="493"/>
                        <a:pt x="520" y="491"/>
                      </a:cubicBezTo>
                      <a:cubicBezTo>
                        <a:pt x="519" y="490"/>
                        <a:pt x="516" y="485"/>
                        <a:pt x="516" y="485"/>
                      </a:cubicBezTo>
                      <a:cubicBezTo>
                        <a:pt x="519" y="473"/>
                        <a:pt x="519" y="473"/>
                        <a:pt x="519" y="473"/>
                      </a:cubicBezTo>
                      <a:cubicBezTo>
                        <a:pt x="518" y="471"/>
                        <a:pt x="518" y="471"/>
                        <a:pt x="518" y="471"/>
                      </a:cubicBezTo>
                      <a:cubicBezTo>
                        <a:pt x="517" y="468"/>
                        <a:pt x="517" y="468"/>
                        <a:pt x="517" y="468"/>
                      </a:cubicBezTo>
                      <a:cubicBezTo>
                        <a:pt x="515" y="459"/>
                        <a:pt x="515" y="459"/>
                        <a:pt x="515" y="459"/>
                      </a:cubicBezTo>
                      <a:cubicBezTo>
                        <a:pt x="515" y="447"/>
                        <a:pt x="515" y="447"/>
                        <a:pt x="515" y="447"/>
                      </a:cubicBezTo>
                      <a:cubicBezTo>
                        <a:pt x="509" y="449"/>
                        <a:pt x="509" y="449"/>
                        <a:pt x="509" y="449"/>
                      </a:cubicBezTo>
                      <a:cubicBezTo>
                        <a:pt x="511" y="454"/>
                        <a:pt x="511" y="454"/>
                        <a:pt x="511" y="454"/>
                      </a:cubicBezTo>
                      <a:cubicBezTo>
                        <a:pt x="509" y="463"/>
                        <a:pt x="509" y="463"/>
                        <a:pt x="509" y="463"/>
                      </a:cubicBezTo>
                      <a:cubicBezTo>
                        <a:pt x="504" y="464"/>
                        <a:pt x="504" y="464"/>
                        <a:pt x="504" y="464"/>
                      </a:cubicBezTo>
                      <a:cubicBezTo>
                        <a:pt x="502" y="465"/>
                        <a:pt x="502" y="465"/>
                        <a:pt x="502" y="465"/>
                      </a:cubicBezTo>
                      <a:cubicBezTo>
                        <a:pt x="499" y="468"/>
                        <a:pt x="499" y="468"/>
                        <a:pt x="499" y="468"/>
                      </a:cubicBezTo>
                      <a:cubicBezTo>
                        <a:pt x="494" y="469"/>
                        <a:pt x="494" y="469"/>
                        <a:pt x="494" y="469"/>
                      </a:cubicBezTo>
                      <a:cubicBezTo>
                        <a:pt x="489" y="473"/>
                        <a:pt x="489" y="473"/>
                        <a:pt x="489" y="473"/>
                      </a:cubicBezTo>
                      <a:cubicBezTo>
                        <a:pt x="485" y="478"/>
                        <a:pt x="485" y="478"/>
                        <a:pt x="485" y="478"/>
                      </a:cubicBezTo>
                      <a:cubicBezTo>
                        <a:pt x="482" y="481"/>
                        <a:pt x="482" y="481"/>
                        <a:pt x="482" y="481"/>
                      </a:cubicBezTo>
                      <a:cubicBezTo>
                        <a:pt x="482" y="481"/>
                        <a:pt x="482" y="483"/>
                        <a:pt x="484" y="485"/>
                      </a:cubicBezTo>
                      <a:cubicBezTo>
                        <a:pt x="486" y="488"/>
                        <a:pt x="481" y="498"/>
                        <a:pt x="481" y="498"/>
                      </a:cubicBezTo>
                      <a:cubicBezTo>
                        <a:pt x="485" y="498"/>
                        <a:pt x="485" y="498"/>
                        <a:pt x="485" y="498"/>
                      </a:cubicBezTo>
                      <a:cubicBezTo>
                        <a:pt x="486" y="503"/>
                        <a:pt x="486" y="503"/>
                        <a:pt x="486" y="503"/>
                      </a:cubicBezTo>
                      <a:cubicBezTo>
                        <a:pt x="483" y="508"/>
                        <a:pt x="483" y="508"/>
                        <a:pt x="483" y="508"/>
                      </a:cubicBezTo>
                      <a:cubicBezTo>
                        <a:pt x="486" y="510"/>
                        <a:pt x="486" y="510"/>
                        <a:pt x="486" y="510"/>
                      </a:cubicBezTo>
                      <a:cubicBezTo>
                        <a:pt x="489" y="510"/>
                        <a:pt x="489" y="510"/>
                        <a:pt x="489" y="510"/>
                      </a:cubicBezTo>
                      <a:cubicBezTo>
                        <a:pt x="486" y="516"/>
                        <a:pt x="486" y="516"/>
                        <a:pt x="486" y="516"/>
                      </a:cubicBezTo>
                      <a:cubicBezTo>
                        <a:pt x="486" y="518"/>
                        <a:pt x="486" y="518"/>
                        <a:pt x="486" y="518"/>
                      </a:cubicBezTo>
                      <a:lnTo>
                        <a:pt x="493" y="52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3">
                  <a:extLst>
                    <a:ext uri="{FF2B5EF4-FFF2-40B4-BE49-F238E27FC236}">
                      <a16:creationId xmlns:a16="http://schemas.microsoft.com/office/drawing/2014/main" id="{410B7D8D-022A-45DE-B01D-EC7727FE1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926" y="1055254"/>
                  <a:ext cx="543119" cy="437887"/>
                </a:xfrm>
                <a:custGeom>
                  <a:avLst/>
                  <a:gdLst>
                    <a:gd name="T0" fmla="*/ 46 w 238"/>
                    <a:gd name="T1" fmla="*/ 78 h 198"/>
                    <a:gd name="T2" fmla="*/ 30 w 238"/>
                    <a:gd name="T3" fmla="*/ 73 h 198"/>
                    <a:gd name="T4" fmla="*/ 10 w 238"/>
                    <a:gd name="T5" fmla="*/ 70 h 198"/>
                    <a:gd name="T6" fmla="*/ 13 w 238"/>
                    <a:gd name="T7" fmla="*/ 76 h 198"/>
                    <a:gd name="T8" fmla="*/ 34 w 238"/>
                    <a:gd name="T9" fmla="*/ 91 h 198"/>
                    <a:gd name="T10" fmla="*/ 35 w 238"/>
                    <a:gd name="T11" fmla="*/ 107 h 198"/>
                    <a:gd name="T12" fmla="*/ 34 w 238"/>
                    <a:gd name="T13" fmla="*/ 113 h 198"/>
                    <a:gd name="T14" fmla="*/ 25 w 238"/>
                    <a:gd name="T15" fmla="*/ 127 h 198"/>
                    <a:gd name="T16" fmla="*/ 9 w 238"/>
                    <a:gd name="T17" fmla="*/ 124 h 198"/>
                    <a:gd name="T18" fmla="*/ 20 w 238"/>
                    <a:gd name="T19" fmla="*/ 138 h 198"/>
                    <a:gd name="T20" fmla="*/ 48 w 238"/>
                    <a:gd name="T21" fmla="*/ 162 h 198"/>
                    <a:gd name="T22" fmla="*/ 85 w 238"/>
                    <a:gd name="T23" fmla="*/ 195 h 198"/>
                    <a:gd name="T24" fmla="*/ 131 w 238"/>
                    <a:gd name="T25" fmla="*/ 189 h 198"/>
                    <a:gd name="T26" fmla="*/ 164 w 238"/>
                    <a:gd name="T27" fmla="*/ 181 h 198"/>
                    <a:gd name="T28" fmla="*/ 194 w 238"/>
                    <a:gd name="T29" fmla="*/ 178 h 198"/>
                    <a:gd name="T30" fmla="*/ 212 w 238"/>
                    <a:gd name="T31" fmla="*/ 165 h 198"/>
                    <a:gd name="T32" fmla="*/ 226 w 238"/>
                    <a:gd name="T33" fmla="*/ 157 h 198"/>
                    <a:gd name="T34" fmla="*/ 230 w 238"/>
                    <a:gd name="T35" fmla="*/ 148 h 198"/>
                    <a:gd name="T36" fmla="*/ 235 w 238"/>
                    <a:gd name="T37" fmla="*/ 133 h 198"/>
                    <a:gd name="T38" fmla="*/ 227 w 238"/>
                    <a:gd name="T39" fmla="*/ 109 h 198"/>
                    <a:gd name="T40" fmla="*/ 224 w 238"/>
                    <a:gd name="T41" fmla="*/ 92 h 198"/>
                    <a:gd name="T42" fmla="*/ 228 w 238"/>
                    <a:gd name="T43" fmla="*/ 76 h 198"/>
                    <a:gd name="T44" fmla="*/ 210 w 238"/>
                    <a:gd name="T45" fmla="*/ 76 h 198"/>
                    <a:gd name="T46" fmla="*/ 206 w 238"/>
                    <a:gd name="T47" fmla="*/ 58 h 198"/>
                    <a:gd name="T48" fmla="*/ 192 w 238"/>
                    <a:gd name="T49" fmla="*/ 68 h 198"/>
                    <a:gd name="T50" fmla="*/ 173 w 238"/>
                    <a:gd name="T51" fmla="*/ 66 h 198"/>
                    <a:gd name="T52" fmla="*/ 160 w 238"/>
                    <a:gd name="T53" fmla="*/ 64 h 198"/>
                    <a:gd name="T54" fmla="*/ 147 w 238"/>
                    <a:gd name="T55" fmla="*/ 80 h 198"/>
                    <a:gd name="T56" fmla="*/ 141 w 238"/>
                    <a:gd name="T57" fmla="*/ 54 h 198"/>
                    <a:gd name="T58" fmla="*/ 128 w 238"/>
                    <a:gd name="T59" fmla="*/ 53 h 198"/>
                    <a:gd name="T60" fmla="*/ 119 w 238"/>
                    <a:gd name="T61" fmla="*/ 67 h 198"/>
                    <a:gd name="T62" fmla="*/ 109 w 238"/>
                    <a:gd name="T63" fmla="*/ 43 h 198"/>
                    <a:gd name="T64" fmla="*/ 96 w 238"/>
                    <a:gd name="T65" fmla="*/ 67 h 198"/>
                    <a:gd name="T66" fmla="*/ 80 w 238"/>
                    <a:gd name="T67" fmla="*/ 67 h 198"/>
                    <a:gd name="T68" fmla="*/ 71 w 238"/>
                    <a:gd name="T69" fmla="*/ 75 h 198"/>
                    <a:gd name="T70" fmla="*/ 75 w 238"/>
                    <a:gd name="T71" fmla="*/ 59 h 198"/>
                    <a:gd name="T72" fmla="*/ 78 w 238"/>
                    <a:gd name="T73" fmla="*/ 52 h 198"/>
                    <a:gd name="T74" fmla="*/ 83 w 238"/>
                    <a:gd name="T75" fmla="*/ 39 h 198"/>
                    <a:gd name="T76" fmla="*/ 80 w 238"/>
                    <a:gd name="T77" fmla="*/ 29 h 198"/>
                    <a:gd name="T78" fmla="*/ 74 w 238"/>
                    <a:gd name="T79" fmla="*/ 7 h 198"/>
                    <a:gd name="T80" fmla="*/ 63 w 238"/>
                    <a:gd name="T81" fmla="*/ 1 h 198"/>
                    <a:gd name="T82" fmla="*/ 61 w 238"/>
                    <a:gd name="T83" fmla="*/ 8 h 198"/>
                    <a:gd name="T84" fmla="*/ 67 w 238"/>
                    <a:gd name="T85" fmla="*/ 12 h 198"/>
                    <a:gd name="T86" fmla="*/ 57 w 238"/>
                    <a:gd name="T87" fmla="*/ 12 h 198"/>
                    <a:gd name="T88" fmla="*/ 62 w 238"/>
                    <a:gd name="T89" fmla="*/ 33 h 198"/>
                    <a:gd name="T90" fmla="*/ 59 w 238"/>
                    <a:gd name="T91" fmla="*/ 28 h 198"/>
                    <a:gd name="T92" fmla="*/ 55 w 238"/>
                    <a:gd name="T93" fmla="*/ 24 h 198"/>
                    <a:gd name="T94" fmla="*/ 53 w 238"/>
                    <a:gd name="T95" fmla="*/ 15 h 198"/>
                    <a:gd name="T96" fmla="*/ 43 w 238"/>
                    <a:gd name="T97" fmla="*/ 9 h 198"/>
                    <a:gd name="T98" fmla="*/ 36 w 238"/>
                    <a:gd name="T99" fmla="*/ 18 h 198"/>
                    <a:gd name="T100" fmla="*/ 32 w 238"/>
                    <a:gd name="T101" fmla="*/ 26 h 198"/>
                    <a:gd name="T102" fmla="*/ 31 w 238"/>
                    <a:gd name="T103" fmla="*/ 30 h 198"/>
                    <a:gd name="T104" fmla="*/ 23 w 238"/>
                    <a:gd name="T105" fmla="*/ 28 h 198"/>
                    <a:gd name="T106" fmla="*/ 23 w 238"/>
                    <a:gd name="T107" fmla="*/ 36 h 198"/>
                    <a:gd name="T108" fmla="*/ 11 w 238"/>
                    <a:gd name="T109" fmla="*/ 29 h 198"/>
                    <a:gd name="T110" fmla="*/ 20 w 238"/>
                    <a:gd name="T111" fmla="*/ 44 h 198"/>
                    <a:gd name="T112" fmla="*/ 36 w 238"/>
                    <a:gd name="T113" fmla="*/ 46 h 198"/>
                    <a:gd name="T114" fmla="*/ 44 w 238"/>
                    <a:gd name="T115" fmla="*/ 46 h 198"/>
                    <a:gd name="T116" fmla="*/ 53 w 238"/>
                    <a:gd name="T117" fmla="*/ 52 h 198"/>
                    <a:gd name="T118" fmla="*/ 59 w 238"/>
                    <a:gd name="T119" fmla="*/ 59 h 198"/>
                    <a:gd name="T120" fmla="*/ 47 w 238"/>
                    <a:gd name="T121" fmla="*/ 65 h 198"/>
                    <a:gd name="T122" fmla="*/ 46 w 238"/>
                    <a:gd name="T123" fmla="*/ 73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8" h="198">
                      <a:moveTo>
                        <a:pt x="48" y="74"/>
                      </a:moveTo>
                      <a:cubicBezTo>
                        <a:pt x="52" y="77"/>
                        <a:pt x="52" y="77"/>
                        <a:pt x="52" y="77"/>
                      </a:cubicBezTo>
                      <a:cubicBezTo>
                        <a:pt x="55" y="75"/>
                        <a:pt x="55" y="75"/>
                        <a:pt x="55" y="75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4" y="80"/>
                        <a:pt x="54" y="80"/>
                        <a:pt x="54" y="80"/>
                      </a:cubicBezTo>
                      <a:cubicBezTo>
                        <a:pt x="54" y="83"/>
                        <a:pt x="54" y="83"/>
                        <a:pt x="54" y="83"/>
                      </a:cubicBezTo>
                      <a:cubicBezTo>
                        <a:pt x="50" y="82"/>
                        <a:pt x="50" y="82"/>
                        <a:pt x="50" y="82"/>
                      </a:cubicBezTo>
                      <a:cubicBezTo>
                        <a:pt x="46" y="78"/>
                        <a:pt x="46" y="78"/>
                        <a:pt x="46" y="78"/>
                      </a:cubicBezTo>
                      <a:cubicBezTo>
                        <a:pt x="44" y="77"/>
                        <a:pt x="44" y="77"/>
                        <a:pt x="44" y="77"/>
                      </a:cubicBezTo>
                      <a:cubicBezTo>
                        <a:pt x="42" y="76"/>
                        <a:pt x="42" y="76"/>
                        <a:pt x="42" y="76"/>
                      </a:cubicBezTo>
                      <a:cubicBezTo>
                        <a:pt x="41" y="73"/>
                        <a:pt x="41" y="73"/>
                        <a:pt x="41" y="73"/>
                      </a:cubicBezTo>
                      <a:cubicBezTo>
                        <a:pt x="40" y="74"/>
                        <a:pt x="40" y="74"/>
                        <a:pt x="40" y="74"/>
                      </a:cubicBezTo>
                      <a:cubicBezTo>
                        <a:pt x="36" y="75"/>
                        <a:pt x="36" y="75"/>
                        <a:pt x="36" y="75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35" y="72"/>
                        <a:pt x="35" y="72"/>
                        <a:pt x="35" y="72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32" y="72"/>
                        <a:pt x="31" y="73"/>
                        <a:pt x="30" y="73"/>
                      </a:cubicBezTo>
                      <a:cubicBezTo>
                        <a:pt x="29" y="73"/>
                        <a:pt x="28" y="73"/>
                        <a:pt x="28" y="73"/>
                      </a:cubicBezTo>
                      <a:cubicBezTo>
                        <a:pt x="27" y="72"/>
                        <a:pt x="26" y="71"/>
                        <a:pt x="25" y="71"/>
                      </a:cubicBezTo>
                      <a:cubicBezTo>
                        <a:pt x="24" y="70"/>
                        <a:pt x="23" y="69"/>
                        <a:pt x="23" y="69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1"/>
                        <a:pt x="19" y="71"/>
                        <a:pt x="19" y="71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3" y="70"/>
                        <a:pt x="13" y="70"/>
                        <a:pt x="13" y="70"/>
                      </a:cubicBez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12" y="70"/>
                        <a:pt x="12" y="70"/>
                        <a:pt x="10" y="70"/>
                      </a:cubicBezTo>
                      <a:cubicBezTo>
                        <a:pt x="9" y="69"/>
                        <a:pt x="9" y="69"/>
                        <a:pt x="9" y="69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2" y="67"/>
                        <a:pt x="2" y="68"/>
                      </a:cubicBezTo>
                      <a:cubicBezTo>
                        <a:pt x="2" y="70"/>
                        <a:pt x="0" y="71"/>
                        <a:pt x="0" y="72"/>
                      </a:cubicBezTo>
                      <a:cubicBezTo>
                        <a:pt x="1" y="73"/>
                        <a:pt x="2" y="73"/>
                        <a:pt x="3" y="75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8" y="76"/>
                        <a:pt x="8" y="76"/>
                        <a:pt x="8" y="76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13" y="76"/>
                        <a:pt x="13" y="76"/>
                        <a:pt x="13" y="76"/>
                      </a:cubicBezTo>
                      <a:cubicBezTo>
                        <a:pt x="14" y="78"/>
                        <a:pt x="15" y="80"/>
                        <a:pt x="16" y="79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9" y="79"/>
                        <a:pt x="19" y="79"/>
                        <a:pt x="19" y="79"/>
                      </a:cubicBezTo>
                      <a:cubicBezTo>
                        <a:pt x="19" y="79"/>
                        <a:pt x="20" y="83"/>
                        <a:pt x="22" y="83"/>
                      </a:cubicBezTo>
                      <a:cubicBezTo>
                        <a:pt x="23" y="84"/>
                        <a:pt x="24" y="84"/>
                        <a:pt x="24" y="84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0" y="86"/>
                        <a:pt x="33" y="85"/>
                        <a:pt x="33" y="86"/>
                      </a:cubicBezTo>
                      <a:cubicBezTo>
                        <a:pt x="33" y="87"/>
                        <a:pt x="35" y="88"/>
                        <a:pt x="34" y="89"/>
                      </a:cubicBezTo>
                      <a:cubicBezTo>
                        <a:pt x="34" y="89"/>
                        <a:pt x="34" y="90"/>
                        <a:pt x="34" y="91"/>
                      </a:cubicBezTo>
                      <a:cubicBezTo>
                        <a:pt x="34" y="92"/>
                        <a:pt x="34" y="93"/>
                        <a:pt x="34" y="93"/>
                      </a:cubicBezTo>
                      <a:cubicBezTo>
                        <a:pt x="31" y="96"/>
                        <a:pt x="31" y="96"/>
                        <a:pt x="31" y="96"/>
                      </a:cubicBezTo>
                      <a:cubicBezTo>
                        <a:pt x="31" y="98"/>
                        <a:pt x="31" y="98"/>
                        <a:pt x="31" y="98"/>
                      </a:cubicBezTo>
                      <a:cubicBezTo>
                        <a:pt x="31" y="98"/>
                        <a:pt x="31" y="100"/>
                        <a:pt x="30" y="100"/>
                      </a:cubicBezTo>
                      <a:cubicBezTo>
                        <a:pt x="30" y="101"/>
                        <a:pt x="29" y="104"/>
                        <a:pt x="29" y="104"/>
                      </a:cubicBezTo>
                      <a:cubicBezTo>
                        <a:pt x="32" y="102"/>
                        <a:pt x="32" y="102"/>
                        <a:pt x="32" y="102"/>
                      </a:cubicBezTo>
                      <a:cubicBezTo>
                        <a:pt x="32" y="102"/>
                        <a:pt x="33" y="102"/>
                        <a:pt x="33" y="103"/>
                      </a:cubicBezTo>
                      <a:cubicBezTo>
                        <a:pt x="32" y="105"/>
                        <a:pt x="31" y="106"/>
                        <a:pt x="31" y="106"/>
                      </a:cubicBezTo>
                      <a:cubicBezTo>
                        <a:pt x="31" y="106"/>
                        <a:pt x="32" y="109"/>
                        <a:pt x="33" y="108"/>
                      </a:cubicBezTo>
                      <a:cubicBezTo>
                        <a:pt x="35" y="107"/>
                        <a:pt x="35" y="107"/>
                        <a:pt x="35" y="107"/>
                      </a:cubicBezTo>
                      <a:cubicBezTo>
                        <a:pt x="37" y="106"/>
                        <a:pt x="37" y="106"/>
                        <a:pt x="37" y="106"/>
                      </a:cubicBezTo>
                      <a:cubicBezTo>
                        <a:pt x="40" y="105"/>
                        <a:pt x="40" y="105"/>
                        <a:pt x="40" y="105"/>
                      </a:cubicBezTo>
                      <a:cubicBezTo>
                        <a:pt x="40" y="105"/>
                        <a:pt x="40" y="105"/>
                        <a:pt x="41" y="104"/>
                      </a:cubicBezTo>
                      <a:cubicBezTo>
                        <a:pt x="43" y="104"/>
                        <a:pt x="46" y="104"/>
                        <a:pt x="46" y="104"/>
                      </a:cubicBezTo>
                      <a:cubicBezTo>
                        <a:pt x="46" y="104"/>
                        <a:pt x="47" y="107"/>
                        <a:pt x="46" y="107"/>
                      </a:cubicBezTo>
                      <a:cubicBezTo>
                        <a:pt x="45" y="107"/>
                        <a:pt x="41" y="106"/>
                        <a:pt x="41" y="106"/>
                      </a:cubicBezTo>
                      <a:cubicBezTo>
                        <a:pt x="39" y="107"/>
                        <a:pt x="39" y="107"/>
                        <a:pt x="39" y="107"/>
                      </a:cubicBezTo>
                      <a:cubicBezTo>
                        <a:pt x="37" y="108"/>
                        <a:pt x="37" y="108"/>
                        <a:pt x="37" y="108"/>
                      </a:cubicBezTo>
                      <a:cubicBezTo>
                        <a:pt x="35" y="110"/>
                        <a:pt x="35" y="110"/>
                        <a:pt x="35" y="110"/>
                      </a:cubicBezTo>
                      <a:cubicBezTo>
                        <a:pt x="35" y="110"/>
                        <a:pt x="33" y="113"/>
                        <a:pt x="34" y="113"/>
                      </a:cubicBezTo>
                      <a:cubicBezTo>
                        <a:pt x="35" y="114"/>
                        <a:pt x="32" y="115"/>
                        <a:pt x="32" y="115"/>
                      </a:cubicBezTo>
                      <a:cubicBezTo>
                        <a:pt x="31" y="115"/>
                        <a:pt x="31" y="115"/>
                        <a:pt x="31" y="115"/>
                      </a:cubicBezTo>
                      <a:cubicBezTo>
                        <a:pt x="31" y="116"/>
                        <a:pt x="31" y="116"/>
                        <a:pt x="31" y="116"/>
                      </a:cubicBezTo>
                      <a:cubicBezTo>
                        <a:pt x="31" y="116"/>
                        <a:pt x="31" y="116"/>
                        <a:pt x="32" y="117"/>
                      </a:cubicBezTo>
                      <a:cubicBezTo>
                        <a:pt x="33" y="117"/>
                        <a:pt x="36" y="117"/>
                        <a:pt x="36" y="117"/>
                      </a:cubicBezTo>
                      <a:cubicBezTo>
                        <a:pt x="36" y="117"/>
                        <a:pt x="38" y="116"/>
                        <a:pt x="37" y="117"/>
                      </a:cubicBezTo>
                      <a:cubicBezTo>
                        <a:pt x="37" y="118"/>
                        <a:pt x="36" y="121"/>
                        <a:pt x="36" y="121"/>
                      </a:cubicBezTo>
                      <a:cubicBezTo>
                        <a:pt x="36" y="121"/>
                        <a:pt x="35" y="122"/>
                        <a:pt x="32" y="122"/>
                      </a:cubicBezTo>
                      <a:cubicBezTo>
                        <a:pt x="30" y="123"/>
                        <a:pt x="27" y="124"/>
                        <a:pt x="27" y="124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8"/>
                        <a:pt x="23" y="128"/>
                      </a:cubicBezTo>
                      <a:cubicBezTo>
                        <a:pt x="21" y="128"/>
                        <a:pt x="19" y="128"/>
                        <a:pt x="19" y="128"/>
                      </a:cubicBezTo>
                      <a:cubicBezTo>
                        <a:pt x="17" y="128"/>
                        <a:pt x="17" y="128"/>
                        <a:pt x="17" y="128"/>
                      </a:cubicBezTo>
                      <a:cubicBezTo>
                        <a:pt x="17" y="128"/>
                        <a:pt x="15" y="129"/>
                        <a:pt x="15" y="129"/>
                      </a:cubicBezTo>
                      <a:cubicBezTo>
                        <a:pt x="14" y="128"/>
                        <a:pt x="13" y="127"/>
                        <a:pt x="13" y="127"/>
                      </a:cubicBezTo>
                      <a:cubicBezTo>
                        <a:pt x="14" y="123"/>
                        <a:pt x="14" y="123"/>
                        <a:pt x="14" y="123"/>
                      </a:cubicBezTo>
                      <a:cubicBezTo>
                        <a:pt x="13" y="122"/>
                        <a:pt x="13" y="122"/>
                        <a:pt x="13" y="122"/>
                      </a:cubicBezTo>
                      <a:cubicBezTo>
                        <a:pt x="13" y="119"/>
                        <a:pt x="13" y="119"/>
                        <a:pt x="13" y="119"/>
                      </a:cubicBezTo>
                      <a:cubicBezTo>
                        <a:pt x="13" y="119"/>
                        <a:pt x="10" y="121"/>
                        <a:pt x="10" y="122"/>
                      </a:cubicBezTo>
                      <a:cubicBezTo>
                        <a:pt x="9" y="122"/>
                        <a:pt x="9" y="124"/>
                        <a:pt x="9" y="124"/>
                      </a:cubicBezTo>
                      <a:cubicBezTo>
                        <a:pt x="7" y="127"/>
                        <a:pt x="7" y="127"/>
                        <a:pt x="7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31"/>
                        <a:pt x="6" y="131"/>
                        <a:pt x="6" y="131"/>
                      </a:cubicBezTo>
                      <a:cubicBezTo>
                        <a:pt x="5" y="133"/>
                        <a:pt x="5" y="133"/>
                        <a:pt x="5" y="133"/>
                      </a:cubicBezTo>
                      <a:cubicBezTo>
                        <a:pt x="5" y="133"/>
                        <a:pt x="4" y="133"/>
                        <a:pt x="5" y="134"/>
                      </a:cubicBezTo>
                      <a:cubicBezTo>
                        <a:pt x="6" y="134"/>
                        <a:pt x="10" y="136"/>
                        <a:pt x="10" y="136"/>
                      </a:cubicBezTo>
                      <a:cubicBezTo>
                        <a:pt x="10" y="136"/>
                        <a:pt x="11" y="135"/>
                        <a:pt x="13" y="137"/>
                      </a:cubicBezTo>
                      <a:cubicBezTo>
                        <a:pt x="14" y="138"/>
                        <a:pt x="16" y="139"/>
                        <a:pt x="16" y="139"/>
                      </a:cubicBezTo>
                      <a:cubicBezTo>
                        <a:pt x="17" y="139"/>
                        <a:pt x="17" y="139"/>
                        <a:pt x="17" y="139"/>
                      </a:cubicBezTo>
                      <a:cubicBezTo>
                        <a:pt x="20" y="138"/>
                        <a:pt x="20" y="138"/>
                        <a:pt x="20" y="138"/>
                      </a:cubicBezTo>
                      <a:cubicBezTo>
                        <a:pt x="22" y="140"/>
                        <a:pt x="22" y="140"/>
                        <a:pt x="22" y="140"/>
                      </a:cubicBezTo>
                      <a:cubicBezTo>
                        <a:pt x="27" y="141"/>
                        <a:pt x="27" y="141"/>
                        <a:pt x="27" y="141"/>
                      </a:cubicBezTo>
                      <a:cubicBezTo>
                        <a:pt x="27" y="141"/>
                        <a:pt x="28" y="143"/>
                        <a:pt x="28" y="144"/>
                      </a:cubicBezTo>
                      <a:cubicBezTo>
                        <a:pt x="29" y="144"/>
                        <a:pt x="31" y="147"/>
                        <a:pt x="31" y="147"/>
                      </a:cubicBezTo>
                      <a:cubicBezTo>
                        <a:pt x="31" y="147"/>
                        <a:pt x="31" y="145"/>
                        <a:pt x="33" y="146"/>
                      </a:cubicBezTo>
                      <a:cubicBezTo>
                        <a:pt x="36" y="146"/>
                        <a:pt x="37" y="146"/>
                        <a:pt x="37" y="146"/>
                      </a:cubicBezTo>
                      <a:cubicBezTo>
                        <a:pt x="37" y="146"/>
                        <a:pt x="39" y="146"/>
                        <a:pt x="40" y="147"/>
                      </a:cubicBezTo>
                      <a:cubicBezTo>
                        <a:pt x="41" y="148"/>
                        <a:pt x="44" y="153"/>
                        <a:pt x="44" y="153"/>
                      </a:cubicBezTo>
                      <a:cubicBezTo>
                        <a:pt x="46" y="158"/>
                        <a:pt x="46" y="158"/>
                        <a:pt x="46" y="158"/>
                      </a:cubicBezTo>
                      <a:cubicBezTo>
                        <a:pt x="48" y="162"/>
                        <a:pt x="48" y="162"/>
                        <a:pt x="48" y="162"/>
                      </a:cubicBezTo>
                      <a:cubicBezTo>
                        <a:pt x="48" y="162"/>
                        <a:pt x="48" y="163"/>
                        <a:pt x="50" y="164"/>
                      </a:cubicBezTo>
                      <a:cubicBezTo>
                        <a:pt x="52" y="166"/>
                        <a:pt x="53" y="168"/>
                        <a:pt x="53" y="168"/>
                      </a:cubicBezTo>
                      <a:cubicBezTo>
                        <a:pt x="53" y="168"/>
                        <a:pt x="53" y="169"/>
                        <a:pt x="54" y="170"/>
                      </a:cubicBezTo>
                      <a:cubicBezTo>
                        <a:pt x="55" y="172"/>
                        <a:pt x="57" y="174"/>
                        <a:pt x="57" y="174"/>
                      </a:cubicBezTo>
                      <a:cubicBezTo>
                        <a:pt x="57" y="174"/>
                        <a:pt x="57" y="175"/>
                        <a:pt x="58" y="176"/>
                      </a:cubicBezTo>
                      <a:cubicBezTo>
                        <a:pt x="60" y="177"/>
                        <a:pt x="62" y="177"/>
                        <a:pt x="63" y="178"/>
                      </a:cubicBezTo>
                      <a:cubicBezTo>
                        <a:pt x="65" y="180"/>
                        <a:pt x="67" y="182"/>
                        <a:pt x="67" y="182"/>
                      </a:cubicBezTo>
                      <a:cubicBezTo>
                        <a:pt x="67" y="182"/>
                        <a:pt x="72" y="187"/>
                        <a:pt x="74" y="189"/>
                      </a:cubicBezTo>
                      <a:cubicBezTo>
                        <a:pt x="76" y="191"/>
                        <a:pt x="78" y="193"/>
                        <a:pt x="79" y="193"/>
                      </a:cubicBezTo>
                      <a:cubicBezTo>
                        <a:pt x="80" y="194"/>
                        <a:pt x="85" y="195"/>
                        <a:pt x="85" y="195"/>
                      </a:cubicBezTo>
                      <a:cubicBezTo>
                        <a:pt x="85" y="195"/>
                        <a:pt x="88" y="198"/>
                        <a:pt x="89" y="197"/>
                      </a:cubicBezTo>
                      <a:cubicBezTo>
                        <a:pt x="91" y="197"/>
                        <a:pt x="87" y="196"/>
                        <a:pt x="93" y="196"/>
                      </a:cubicBezTo>
                      <a:cubicBezTo>
                        <a:pt x="99" y="196"/>
                        <a:pt x="103" y="198"/>
                        <a:pt x="103" y="198"/>
                      </a:cubicBezTo>
                      <a:cubicBezTo>
                        <a:pt x="107" y="195"/>
                        <a:pt x="107" y="195"/>
                        <a:pt x="107" y="195"/>
                      </a:cubicBezTo>
                      <a:cubicBezTo>
                        <a:pt x="107" y="195"/>
                        <a:pt x="106" y="197"/>
                        <a:pt x="107" y="194"/>
                      </a:cubicBezTo>
                      <a:cubicBezTo>
                        <a:pt x="108" y="192"/>
                        <a:pt x="109" y="190"/>
                        <a:pt x="109" y="190"/>
                      </a:cubicBezTo>
                      <a:cubicBezTo>
                        <a:pt x="109" y="190"/>
                        <a:pt x="108" y="188"/>
                        <a:pt x="111" y="188"/>
                      </a:cubicBezTo>
                      <a:cubicBezTo>
                        <a:pt x="113" y="188"/>
                        <a:pt x="119" y="187"/>
                        <a:pt x="120" y="187"/>
                      </a:cubicBezTo>
                      <a:cubicBezTo>
                        <a:pt x="121" y="187"/>
                        <a:pt x="121" y="188"/>
                        <a:pt x="122" y="187"/>
                      </a:cubicBezTo>
                      <a:cubicBezTo>
                        <a:pt x="122" y="186"/>
                        <a:pt x="131" y="189"/>
                        <a:pt x="131" y="189"/>
                      </a:cubicBezTo>
                      <a:cubicBezTo>
                        <a:pt x="132" y="187"/>
                        <a:pt x="132" y="187"/>
                        <a:pt x="132" y="187"/>
                      </a:cubicBezTo>
                      <a:cubicBezTo>
                        <a:pt x="134" y="186"/>
                        <a:pt x="134" y="186"/>
                        <a:pt x="134" y="186"/>
                      </a:cubicBezTo>
                      <a:cubicBezTo>
                        <a:pt x="136" y="190"/>
                        <a:pt x="136" y="190"/>
                        <a:pt x="136" y="190"/>
                      </a:cubicBezTo>
                      <a:cubicBezTo>
                        <a:pt x="140" y="190"/>
                        <a:pt x="140" y="190"/>
                        <a:pt x="140" y="190"/>
                      </a:cubicBezTo>
                      <a:cubicBezTo>
                        <a:pt x="140" y="190"/>
                        <a:pt x="143" y="189"/>
                        <a:pt x="145" y="189"/>
                      </a:cubicBezTo>
                      <a:cubicBezTo>
                        <a:pt x="146" y="189"/>
                        <a:pt x="150" y="187"/>
                        <a:pt x="150" y="187"/>
                      </a:cubicBezTo>
                      <a:cubicBezTo>
                        <a:pt x="150" y="187"/>
                        <a:pt x="151" y="185"/>
                        <a:pt x="152" y="185"/>
                      </a:cubicBezTo>
                      <a:cubicBezTo>
                        <a:pt x="153" y="184"/>
                        <a:pt x="156" y="184"/>
                        <a:pt x="157" y="184"/>
                      </a:cubicBezTo>
                      <a:cubicBezTo>
                        <a:pt x="159" y="184"/>
                        <a:pt x="162" y="183"/>
                        <a:pt x="162" y="183"/>
                      </a:cubicBezTo>
                      <a:cubicBezTo>
                        <a:pt x="164" y="181"/>
                        <a:pt x="164" y="181"/>
                        <a:pt x="164" y="181"/>
                      </a:cubicBezTo>
                      <a:cubicBezTo>
                        <a:pt x="164" y="181"/>
                        <a:pt x="165" y="180"/>
                        <a:pt x="167" y="180"/>
                      </a:cubicBezTo>
                      <a:cubicBezTo>
                        <a:pt x="168" y="181"/>
                        <a:pt x="172" y="181"/>
                        <a:pt x="172" y="181"/>
                      </a:cubicBezTo>
                      <a:cubicBezTo>
                        <a:pt x="175" y="179"/>
                        <a:pt x="175" y="179"/>
                        <a:pt x="175" y="179"/>
                      </a:cubicBezTo>
                      <a:cubicBezTo>
                        <a:pt x="178" y="178"/>
                        <a:pt x="178" y="178"/>
                        <a:pt x="178" y="178"/>
                      </a:cubicBezTo>
                      <a:cubicBezTo>
                        <a:pt x="178" y="178"/>
                        <a:pt x="178" y="177"/>
                        <a:pt x="179" y="178"/>
                      </a:cubicBezTo>
                      <a:cubicBezTo>
                        <a:pt x="180" y="179"/>
                        <a:pt x="182" y="181"/>
                        <a:pt x="182" y="181"/>
                      </a:cubicBezTo>
                      <a:cubicBezTo>
                        <a:pt x="186" y="182"/>
                        <a:pt x="186" y="182"/>
                        <a:pt x="186" y="182"/>
                      </a:cubicBezTo>
                      <a:cubicBezTo>
                        <a:pt x="189" y="181"/>
                        <a:pt x="189" y="181"/>
                        <a:pt x="189" y="181"/>
                      </a:cubicBezTo>
                      <a:cubicBezTo>
                        <a:pt x="191" y="179"/>
                        <a:pt x="191" y="179"/>
                        <a:pt x="191" y="179"/>
                      </a:cubicBezTo>
                      <a:cubicBezTo>
                        <a:pt x="191" y="179"/>
                        <a:pt x="191" y="178"/>
                        <a:pt x="194" y="178"/>
                      </a:cubicBezTo>
                      <a:cubicBezTo>
                        <a:pt x="197" y="178"/>
                        <a:pt x="198" y="178"/>
                        <a:pt x="198" y="178"/>
                      </a:cubicBezTo>
                      <a:cubicBezTo>
                        <a:pt x="198" y="178"/>
                        <a:pt x="201" y="178"/>
                        <a:pt x="201" y="177"/>
                      </a:cubicBezTo>
                      <a:cubicBezTo>
                        <a:pt x="201" y="176"/>
                        <a:pt x="201" y="174"/>
                        <a:pt x="202" y="173"/>
                      </a:cubicBezTo>
                      <a:cubicBezTo>
                        <a:pt x="202" y="172"/>
                        <a:pt x="206" y="168"/>
                        <a:pt x="206" y="168"/>
                      </a:cubicBezTo>
                      <a:cubicBezTo>
                        <a:pt x="208" y="167"/>
                        <a:pt x="208" y="167"/>
                        <a:pt x="208" y="167"/>
                      </a:cubicBezTo>
                      <a:cubicBezTo>
                        <a:pt x="207" y="164"/>
                        <a:pt x="207" y="164"/>
                        <a:pt x="207" y="164"/>
                      </a:cubicBezTo>
                      <a:cubicBezTo>
                        <a:pt x="208" y="162"/>
                        <a:pt x="208" y="162"/>
                        <a:pt x="208" y="162"/>
                      </a:cubicBezTo>
                      <a:cubicBezTo>
                        <a:pt x="208" y="162"/>
                        <a:pt x="211" y="161"/>
                        <a:pt x="210" y="163"/>
                      </a:cubicBezTo>
                      <a:cubicBezTo>
                        <a:pt x="209" y="165"/>
                        <a:pt x="210" y="166"/>
                        <a:pt x="210" y="166"/>
                      </a:cubicBezTo>
                      <a:cubicBezTo>
                        <a:pt x="210" y="166"/>
                        <a:pt x="211" y="165"/>
                        <a:pt x="212" y="165"/>
                      </a:cubicBezTo>
                      <a:cubicBezTo>
                        <a:pt x="214" y="165"/>
                        <a:pt x="214" y="164"/>
                        <a:pt x="215" y="164"/>
                      </a:cubicBezTo>
                      <a:cubicBezTo>
                        <a:pt x="217" y="165"/>
                        <a:pt x="218" y="164"/>
                        <a:pt x="218" y="164"/>
                      </a:cubicBezTo>
                      <a:cubicBezTo>
                        <a:pt x="218" y="164"/>
                        <a:pt x="217" y="162"/>
                        <a:pt x="218" y="162"/>
                      </a:cubicBezTo>
                      <a:cubicBezTo>
                        <a:pt x="219" y="163"/>
                        <a:pt x="221" y="163"/>
                        <a:pt x="221" y="163"/>
                      </a:cubicBezTo>
                      <a:cubicBezTo>
                        <a:pt x="221" y="163"/>
                        <a:pt x="222" y="163"/>
                        <a:pt x="222" y="162"/>
                      </a:cubicBezTo>
                      <a:cubicBezTo>
                        <a:pt x="222" y="162"/>
                        <a:pt x="219" y="160"/>
                        <a:pt x="220" y="160"/>
                      </a:cubicBezTo>
                      <a:cubicBezTo>
                        <a:pt x="221" y="161"/>
                        <a:pt x="223" y="160"/>
                        <a:pt x="223" y="160"/>
                      </a:cubicBezTo>
                      <a:cubicBezTo>
                        <a:pt x="223" y="160"/>
                        <a:pt x="226" y="161"/>
                        <a:pt x="223" y="159"/>
                      </a:cubicBezTo>
                      <a:cubicBezTo>
                        <a:pt x="221" y="156"/>
                        <a:pt x="224" y="156"/>
                        <a:pt x="224" y="156"/>
                      </a:cubicBezTo>
                      <a:cubicBezTo>
                        <a:pt x="224" y="156"/>
                        <a:pt x="227" y="157"/>
                        <a:pt x="226" y="157"/>
                      </a:cubicBezTo>
                      <a:cubicBezTo>
                        <a:pt x="225" y="156"/>
                        <a:pt x="221" y="151"/>
                        <a:pt x="221" y="151"/>
                      </a:cubicBezTo>
                      <a:cubicBezTo>
                        <a:pt x="221" y="150"/>
                        <a:pt x="221" y="150"/>
                        <a:pt x="221" y="150"/>
                      </a:cubicBezTo>
                      <a:cubicBezTo>
                        <a:pt x="221" y="148"/>
                        <a:pt x="221" y="148"/>
                        <a:pt x="221" y="148"/>
                      </a:cubicBezTo>
                      <a:cubicBezTo>
                        <a:pt x="221" y="148"/>
                        <a:pt x="223" y="149"/>
                        <a:pt x="224" y="150"/>
                      </a:cubicBezTo>
                      <a:cubicBezTo>
                        <a:pt x="224" y="150"/>
                        <a:pt x="224" y="150"/>
                        <a:pt x="225" y="151"/>
                      </a:cubicBezTo>
                      <a:cubicBezTo>
                        <a:pt x="227" y="152"/>
                        <a:pt x="226" y="154"/>
                        <a:pt x="227" y="154"/>
                      </a:cubicBezTo>
                      <a:cubicBezTo>
                        <a:pt x="228" y="155"/>
                        <a:pt x="231" y="154"/>
                        <a:pt x="231" y="154"/>
                      </a:cubicBezTo>
                      <a:cubicBezTo>
                        <a:pt x="233" y="151"/>
                        <a:pt x="233" y="151"/>
                        <a:pt x="233" y="151"/>
                      </a:cubicBezTo>
                      <a:cubicBezTo>
                        <a:pt x="233" y="151"/>
                        <a:pt x="237" y="147"/>
                        <a:pt x="236" y="147"/>
                      </a:cubicBezTo>
                      <a:cubicBezTo>
                        <a:pt x="235" y="146"/>
                        <a:pt x="230" y="148"/>
                        <a:pt x="230" y="148"/>
                      </a:cubicBezTo>
                      <a:cubicBezTo>
                        <a:pt x="232" y="144"/>
                        <a:pt x="232" y="144"/>
                        <a:pt x="232" y="144"/>
                      </a:cubicBezTo>
                      <a:cubicBezTo>
                        <a:pt x="229" y="143"/>
                        <a:pt x="229" y="143"/>
                        <a:pt x="229" y="143"/>
                      </a:cubicBezTo>
                      <a:cubicBezTo>
                        <a:pt x="228" y="142"/>
                        <a:pt x="228" y="142"/>
                        <a:pt x="228" y="142"/>
                      </a:cubicBezTo>
                      <a:cubicBezTo>
                        <a:pt x="228" y="142"/>
                        <a:pt x="231" y="142"/>
                        <a:pt x="231" y="142"/>
                      </a:cubicBezTo>
                      <a:cubicBezTo>
                        <a:pt x="232" y="142"/>
                        <a:pt x="234" y="141"/>
                        <a:pt x="234" y="141"/>
                      </a:cubicBezTo>
                      <a:cubicBezTo>
                        <a:pt x="234" y="139"/>
                        <a:pt x="234" y="139"/>
                        <a:pt x="234" y="139"/>
                      </a:cubicBezTo>
                      <a:cubicBezTo>
                        <a:pt x="231" y="137"/>
                        <a:pt x="231" y="137"/>
                        <a:pt x="231" y="137"/>
                      </a:cubicBezTo>
                      <a:cubicBezTo>
                        <a:pt x="232" y="136"/>
                        <a:pt x="232" y="136"/>
                        <a:pt x="232" y="136"/>
                      </a:cubicBezTo>
                      <a:cubicBezTo>
                        <a:pt x="233" y="134"/>
                        <a:pt x="233" y="134"/>
                        <a:pt x="233" y="134"/>
                      </a:cubicBezTo>
                      <a:cubicBezTo>
                        <a:pt x="235" y="133"/>
                        <a:pt x="235" y="133"/>
                        <a:pt x="235" y="133"/>
                      </a:cubicBezTo>
                      <a:cubicBezTo>
                        <a:pt x="238" y="127"/>
                        <a:pt x="238" y="127"/>
                        <a:pt x="238" y="127"/>
                      </a:cubicBezTo>
                      <a:cubicBezTo>
                        <a:pt x="237" y="125"/>
                        <a:pt x="237" y="125"/>
                        <a:pt x="237" y="125"/>
                      </a:cubicBezTo>
                      <a:cubicBezTo>
                        <a:pt x="235" y="125"/>
                        <a:pt x="235" y="125"/>
                        <a:pt x="235" y="125"/>
                      </a:cubicBezTo>
                      <a:cubicBezTo>
                        <a:pt x="235" y="121"/>
                        <a:pt x="235" y="121"/>
                        <a:pt x="235" y="121"/>
                      </a:cubicBezTo>
                      <a:cubicBezTo>
                        <a:pt x="231" y="119"/>
                        <a:pt x="231" y="119"/>
                        <a:pt x="231" y="119"/>
                      </a:cubicBezTo>
                      <a:cubicBezTo>
                        <a:pt x="231" y="119"/>
                        <a:pt x="228" y="117"/>
                        <a:pt x="228" y="116"/>
                      </a:cubicBezTo>
                      <a:cubicBezTo>
                        <a:pt x="228" y="116"/>
                        <a:pt x="228" y="114"/>
                        <a:pt x="227" y="115"/>
                      </a:cubicBezTo>
                      <a:cubicBezTo>
                        <a:pt x="226" y="115"/>
                        <a:pt x="225" y="114"/>
                        <a:pt x="225" y="114"/>
                      </a:cubicBezTo>
                      <a:cubicBezTo>
                        <a:pt x="225" y="114"/>
                        <a:pt x="225" y="111"/>
                        <a:pt x="225" y="111"/>
                      </a:cubicBezTo>
                      <a:cubicBezTo>
                        <a:pt x="225" y="111"/>
                        <a:pt x="227" y="110"/>
                        <a:pt x="227" y="109"/>
                      </a:cubicBezTo>
                      <a:cubicBezTo>
                        <a:pt x="228" y="108"/>
                        <a:pt x="227" y="106"/>
                        <a:pt x="227" y="106"/>
                      </a:cubicBezTo>
                      <a:cubicBezTo>
                        <a:pt x="226" y="106"/>
                        <a:pt x="224" y="107"/>
                        <a:pt x="224" y="107"/>
                      </a:cubicBezTo>
                      <a:cubicBezTo>
                        <a:pt x="218" y="108"/>
                        <a:pt x="218" y="108"/>
                        <a:pt x="218" y="108"/>
                      </a:cubicBezTo>
                      <a:cubicBezTo>
                        <a:pt x="216" y="107"/>
                        <a:pt x="216" y="107"/>
                        <a:pt x="216" y="107"/>
                      </a:cubicBezTo>
                      <a:cubicBezTo>
                        <a:pt x="216" y="107"/>
                        <a:pt x="217" y="107"/>
                        <a:pt x="217" y="106"/>
                      </a:cubicBezTo>
                      <a:cubicBezTo>
                        <a:pt x="218" y="105"/>
                        <a:pt x="218" y="104"/>
                        <a:pt x="219" y="103"/>
                      </a:cubicBezTo>
                      <a:cubicBezTo>
                        <a:pt x="220" y="102"/>
                        <a:pt x="220" y="103"/>
                        <a:pt x="221" y="101"/>
                      </a:cubicBezTo>
                      <a:cubicBezTo>
                        <a:pt x="223" y="100"/>
                        <a:pt x="225" y="98"/>
                        <a:pt x="225" y="98"/>
                      </a:cubicBezTo>
                      <a:cubicBezTo>
                        <a:pt x="225" y="95"/>
                        <a:pt x="225" y="95"/>
                        <a:pt x="225" y="95"/>
                      </a:cubicBezTo>
                      <a:cubicBezTo>
                        <a:pt x="224" y="92"/>
                        <a:pt x="224" y="92"/>
                        <a:pt x="224" y="92"/>
                      </a:cubicBezTo>
                      <a:cubicBezTo>
                        <a:pt x="224" y="92"/>
                        <a:pt x="223" y="91"/>
                        <a:pt x="222" y="91"/>
                      </a:cubicBezTo>
                      <a:cubicBezTo>
                        <a:pt x="221" y="91"/>
                        <a:pt x="222" y="93"/>
                        <a:pt x="220" y="91"/>
                      </a:cubicBezTo>
                      <a:cubicBezTo>
                        <a:pt x="219" y="90"/>
                        <a:pt x="219" y="90"/>
                        <a:pt x="218" y="88"/>
                      </a:cubicBezTo>
                      <a:cubicBezTo>
                        <a:pt x="217" y="87"/>
                        <a:pt x="217" y="85"/>
                        <a:pt x="217" y="85"/>
                      </a:cubicBezTo>
                      <a:cubicBezTo>
                        <a:pt x="217" y="85"/>
                        <a:pt x="215" y="84"/>
                        <a:pt x="216" y="84"/>
                      </a:cubicBezTo>
                      <a:cubicBezTo>
                        <a:pt x="218" y="84"/>
                        <a:pt x="219" y="85"/>
                        <a:pt x="220" y="84"/>
                      </a:cubicBezTo>
                      <a:cubicBezTo>
                        <a:pt x="221" y="83"/>
                        <a:pt x="221" y="84"/>
                        <a:pt x="221" y="83"/>
                      </a:cubicBezTo>
                      <a:cubicBezTo>
                        <a:pt x="221" y="82"/>
                        <a:pt x="222" y="79"/>
                        <a:pt x="222" y="79"/>
                      </a:cubicBezTo>
                      <a:cubicBezTo>
                        <a:pt x="222" y="78"/>
                        <a:pt x="222" y="78"/>
                        <a:pt x="224" y="77"/>
                      </a:cubicBezTo>
                      <a:cubicBezTo>
                        <a:pt x="227" y="76"/>
                        <a:pt x="226" y="76"/>
                        <a:pt x="228" y="76"/>
                      </a:cubicBezTo>
                      <a:cubicBezTo>
                        <a:pt x="229" y="75"/>
                        <a:pt x="230" y="74"/>
                        <a:pt x="229" y="74"/>
                      </a:cubicBezTo>
                      <a:cubicBezTo>
                        <a:pt x="229" y="73"/>
                        <a:pt x="227" y="73"/>
                        <a:pt x="227" y="73"/>
                      </a:cubicBezTo>
                      <a:cubicBezTo>
                        <a:pt x="226" y="72"/>
                        <a:pt x="224" y="74"/>
                        <a:pt x="224" y="74"/>
                      </a:cubicBezTo>
                      <a:cubicBezTo>
                        <a:pt x="224" y="74"/>
                        <a:pt x="222" y="75"/>
                        <a:pt x="221" y="76"/>
                      </a:cubicBezTo>
                      <a:cubicBezTo>
                        <a:pt x="220" y="77"/>
                        <a:pt x="219" y="76"/>
                        <a:pt x="218" y="76"/>
                      </a:cubicBezTo>
                      <a:cubicBezTo>
                        <a:pt x="217" y="76"/>
                        <a:pt x="217" y="76"/>
                        <a:pt x="217" y="76"/>
                      </a:cubicBezTo>
                      <a:cubicBezTo>
                        <a:pt x="217" y="76"/>
                        <a:pt x="215" y="75"/>
                        <a:pt x="214" y="77"/>
                      </a:cubicBezTo>
                      <a:cubicBezTo>
                        <a:pt x="214" y="79"/>
                        <a:pt x="212" y="81"/>
                        <a:pt x="212" y="81"/>
                      </a:cubicBezTo>
                      <a:cubicBezTo>
                        <a:pt x="212" y="81"/>
                        <a:pt x="211" y="82"/>
                        <a:pt x="211" y="80"/>
                      </a:cubicBezTo>
                      <a:cubicBezTo>
                        <a:pt x="211" y="79"/>
                        <a:pt x="210" y="76"/>
                        <a:pt x="210" y="76"/>
                      </a:cubicBezTo>
                      <a:cubicBezTo>
                        <a:pt x="210" y="76"/>
                        <a:pt x="210" y="76"/>
                        <a:pt x="210" y="76"/>
                      </a:cubicBezTo>
                      <a:cubicBezTo>
                        <a:pt x="209" y="76"/>
                        <a:pt x="206" y="75"/>
                        <a:pt x="206" y="75"/>
                      </a:cubicBezTo>
                      <a:cubicBezTo>
                        <a:pt x="206" y="75"/>
                        <a:pt x="207" y="75"/>
                        <a:pt x="207" y="73"/>
                      </a:cubicBezTo>
                      <a:cubicBezTo>
                        <a:pt x="206" y="72"/>
                        <a:pt x="206" y="71"/>
                        <a:pt x="206" y="71"/>
                      </a:cubicBezTo>
                      <a:cubicBezTo>
                        <a:pt x="207" y="71"/>
                        <a:pt x="208" y="71"/>
                        <a:pt x="208" y="71"/>
                      </a:cubicBezTo>
                      <a:cubicBezTo>
                        <a:pt x="209" y="71"/>
                        <a:pt x="209" y="71"/>
                        <a:pt x="209" y="69"/>
                      </a:cubicBezTo>
                      <a:cubicBezTo>
                        <a:pt x="209" y="66"/>
                        <a:pt x="208" y="65"/>
                        <a:pt x="208" y="65"/>
                      </a:cubicBezTo>
                      <a:cubicBezTo>
                        <a:pt x="208" y="65"/>
                        <a:pt x="207" y="64"/>
                        <a:pt x="207" y="64"/>
                      </a:cubicBezTo>
                      <a:cubicBezTo>
                        <a:pt x="207" y="60"/>
                        <a:pt x="207" y="60"/>
                        <a:pt x="207" y="60"/>
                      </a:cubicBezTo>
                      <a:cubicBezTo>
                        <a:pt x="207" y="60"/>
                        <a:pt x="207" y="59"/>
                        <a:pt x="206" y="58"/>
                      </a:cubicBezTo>
                      <a:cubicBezTo>
                        <a:pt x="205" y="57"/>
                        <a:pt x="205" y="56"/>
                        <a:pt x="204" y="57"/>
                      </a:cubicBezTo>
                      <a:cubicBezTo>
                        <a:pt x="204" y="57"/>
                        <a:pt x="203" y="58"/>
                        <a:pt x="202" y="58"/>
                      </a:cubicBezTo>
                      <a:cubicBezTo>
                        <a:pt x="201" y="57"/>
                        <a:pt x="199" y="56"/>
                        <a:pt x="199" y="56"/>
                      </a:cubicBezTo>
                      <a:cubicBezTo>
                        <a:pt x="195" y="54"/>
                        <a:pt x="195" y="54"/>
                        <a:pt x="195" y="54"/>
                      </a:cubicBezTo>
                      <a:cubicBezTo>
                        <a:pt x="195" y="54"/>
                        <a:pt x="195" y="54"/>
                        <a:pt x="194" y="55"/>
                      </a:cubicBezTo>
                      <a:cubicBezTo>
                        <a:pt x="194" y="56"/>
                        <a:pt x="193" y="55"/>
                        <a:pt x="193" y="57"/>
                      </a:cubicBezTo>
                      <a:cubicBezTo>
                        <a:pt x="194" y="58"/>
                        <a:pt x="194" y="59"/>
                        <a:pt x="194" y="60"/>
                      </a:cubicBezTo>
                      <a:cubicBezTo>
                        <a:pt x="193" y="61"/>
                        <a:pt x="193" y="62"/>
                        <a:pt x="193" y="64"/>
                      </a:cubicBezTo>
                      <a:cubicBezTo>
                        <a:pt x="192" y="65"/>
                        <a:pt x="191" y="65"/>
                        <a:pt x="191" y="66"/>
                      </a:cubicBezTo>
                      <a:cubicBezTo>
                        <a:pt x="191" y="67"/>
                        <a:pt x="192" y="67"/>
                        <a:pt x="192" y="68"/>
                      </a:cubicBezTo>
                      <a:cubicBezTo>
                        <a:pt x="192" y="68"/>
                        <a:pt x="191" y="70"/>
                        <a:pt x="190" y="70"/>
                      </a:cubicBezTo>
                      <a:cubicBezTo>
                        <a:pt x="190" y="71"/>
                        <a:pt x="189" y="72"/>
                        <a:pt x="188" y="72"/>
                      </a:cubicBezTo>
                      <a:cubicBezTo>
                        <a:pt x="188" y="71"/>
                        <a:pt x="187" y="71"/>
                        <a:pt x="186" y="71"/>
                      </a:cubicBezTo>
                      <a:cubicBezTo>
                        <a:pt x="185" y="71"/>
                        <a:pt x="184" y="72"/>
                        <a:pt x="184" y="72"/>
                      </a:cubicBezTo>
                      <a:cubicBezTo>
                        <a:pt x="184" y="72"/>
                        <a:pt x="183" y="73"/>
                        <a:pt x="182" y="72"/>
                      </a:cubicBezTo>
                      <a:cubicBezTo>
                        <a:pt x="180" y="71"/>
                        <a:pt x="179" y="70"/>
                        <a:pt x="179" y="70"/>
                      </a:cubicBezTo>
                      <a:cubicBezTo>
                        <a:pt x="179" y="68"/>
                        <a:pt x="179" y="68"/>
                        <a:pt x="179" y="68"/>
                      </a:cubicBezTo>
                      <a:cubicBezTo>
                        <a:pt x="179" y="68"/>
                        <a:pt x="183" y="69"/>
                        <a:pt x="178" y="66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4" y="64"/>
                        <a:pt x="174" y="65"/>
                        <a:pt x="173" y="66"/>
                      </a:cubicBezTo>
                      <a:cubicBezTo>
                        <a:pt x="172" y="66"/>
                        <a:pt x="172" y="67"/>
                        <a:pt x="172" y="67"/>
                      </a:cubicBezTo>
                      <a:cubicBezTo>
                        <a:pt x="171" y="69"/>
                        <a:pt x="171" y="69"/>
                        <a:pt x="171" y="69"/>
                      </a:cubicBezTo>
                      <a:cubicBezTo>
                        <a:pt x="170" y="69"/>
                        <a:pt x="170" y="69"/>
                        <a:pt x="170" y="69"/>
                      </a:cubicBezTo>
                      <a:cubicBezTo>
                        <a:pt x="168" y="72"/>
                        <a:pt x="168" y="72"/>
                        <a:pt x="168" y="72"/>
                      </a:cubicBezTo>
                      <a:cubicBezTo>
                        <a:pt x="168" y="72"/>
                        <a:pt x="167" y="73"/>
                        <a:pt x="166" y="73"/>
                      </a:cubicBezTo>
                      <a:cubicBezTo>
                        <a:pt x="166" y="73"/>
                        <a:pt x="165" y="73"/>
                        <a:pt x="165" y="73"/>
                      </a:cubicBezTo>
                      <a:cubicBezTo>
                        <a:pt x="164" y="73"/>
                        <a:pt x="163" y="73"/>
                        <a:pt x="163" y="72"/>
                      </a:cubicBezTo>
                      <a:cubicBezTo>
                        <a:pt x="162" y="72"/>
                        <a:pt x="162" y="72"/>
                        <a:pt x="162" y="71"/>
                      </a:cubicBezTo>
                      <a:cubicBezTo>
                        <a:pt x="162" y="70"/>
                        <a:pt x="162" y="68"/>
                        <a:pt x="161" y="67"/>
                      </a:cubicBezTo>
                      <a:cubicBezTo>
                        <a:pt x="161" y="66"/>
                        <a:pt x="161" y="66"/>
                        <a:pt x="160" y="64"/>
                      </a:cubicBezTo>
                      <a:cubicBezTo>
                        <a:pt x="159" y="63"/>
                        <a:pt x="158" y="61"/>
                        <a:pt x="158" y="61"/>
                      </a:cubicBezTo>
                      <a:cubicBezTo>
                        <a:pt x="153" y="58"/>
                        <a:pt x="153" y="58"/>
                        <a:pt x="153" y="58"/>
                      </a:cubicBezTo>
                      <a:cubicBezTo>
                        <a:pt x="153" y="58"/>
                        <a:pt x="154" y="57"/>
                        <a:pt x="152" y="57"/>
                      </a:cubicBezTo>
                      <a:cubicBezTo>
                        <a:pt x="151" y="58"/>
                        <a:pt x="149" y="60"/>
                        <a:pt x="149" y="60"/>
                      </a:cubicBezTo>
                      <a:cubicBezTo>
                        <a:pt x="149" y="60"/>
                        <a:pt x="149" y="62"/>
                        <a:pt x="149" y="63"/>
                      </a:cubicBezTo>
                      <a:cubicBezTo>
                        <a:pt x="149" y="63"/>
                        <a:pt x="148" y="64"/>
                        <a:pt x="148" y="65"/>
                      </a:cubicBezTo>
                      <a:cubicBezTo>
                        <a:pt x="149" y="67"/>
                        <a:pt x="150" y="69"/>
                        <a:pt x="149" y="70"/>
                      </a:cubicBezTo>
                      <a:cubicBezTo>
                        <a:pt x="149" y="70"/>
                        <a:pt x="148" y="72"/>
                        <a:pt x="148" y="74"/>
                      </a:cubicBezTo>
                      <a:cubicBezTo>
                        <a:pt x="148" y="76"/>
                        <a:pt x="149" y="78"/>
                        <a:pt x="148" y="78"/>
                      </a:cubicBezTo>
                      <a:cubicBezTo>
                        <a:pt x="147" y="79"/>
                        <a:pt x="147" y="80"/>
                        <a:pt x="147" y="80"/>
                      </a:cubicBezTo>
                      <a:cubicBezTo>
                        <a:pt x="146" y="80"/>
                        <a:pt x="146" y="80"/>
                        <a:pt x="146" y="80"/>
                      </a:cubicBezTo>
                      <a:cubicBezTo>
                        <a:pt x="146" y="80"/>
                        <a:pt x="146" y="79"/>
                        <a:pt x="147" y="76"/>
                      </a:cubicBezTo>
                      <a:cubicBezTo>
                        <a:pt x="147" y="73"/>
                        <a:pt x="146" y="72"/>
                        <a:pt x="146" y="71"/>
                      </a:cubicBezTo>
                      <a:cubicBezTo>
                        <a:pt x="145" y="71"/>
                        <a:pt x="145" y="71"/>
                        <a:pt x="145" y="70"/>
                      </a:cubicBezTo>
                      <a:cubicBezTo>
                        <a:pt x="145" y="69"/>
                        <a:pt x="145" y="68"/>
                        <a:pt x="145" y="68"/>
                      </a:cubicBezTo>
                      <a:cubicBezTo>
                        <a:pt x="145" y="68"/>
                        <a:pt x="143" y="66"/>
                        <a:pt x="143" y="65"/>
                      </a:cubicBezTo>
                      <a:cubicBezTo>
                        <a:pt x="143" y="64"/>
                        <a:pt x="144" y="63"/>
                        <a:pt x="144" y="61"/>
                      </a:cubicBezTo>
                      <a:cubicBezTo>
                        <a:pt x="144" y="58"/>
                        <a:pt x="145" y="58"/>
                        <a:pt x="144" y="57"/>
                      </a:cubicBezTo>
                      <a:cubicBezTo>
                        <a:pt x="143" y="56"/>
                        <a:pt x="144" y="55"/>
                        <a:pt x="143" y="54"/>
                      </a:cubicBezTo>
                      <a:cubicBezTo>
                        <a:pt x="142" y="54"/>
                        <a:pt x="142" y="55"/>
                        <a:pt x="141" y="54"/>
                      </a:cubicBezTo>
                      <a:cubicBezTo>
                        <a:pt x="141" y="54"/>
                        <a:pt x="141" y="55"/>
                        <a:pt x="141" y="55"/>
                      </a:cubicBezTo>
                      <a:cubicBezTo>
                        <a:pt x="142" y="53"/>
                        <a:pt x="142" y="53"/>
                        <a:pt x="142" y="53"/>
                      </a:cubicBezTo>
                      <a:cubicBezTo>
                        <a:pt x="142" y="53"/>
                        <a:pt x="143" y="49"/>
                        <a:pt x="142" y="51"/>
                      </a:cubicBezTo>
                      <a:cubicBezTo>
                        <a:pt x="141" y="52"/>
                        <a:pt x="138" y="53"/>
                        <a:pt x="138" y="52"/>
                      </a:cubicBezTo>
                      <a:cubicBezTo>
                        <a:pt x="139" y="51"/>
                        <a:pt x="138" y="50"/>
                        <a:pt x="138" y="50"/>
                      </a:cubicBezTo>
                      <a:cubicBezTo>
                        <a:pt x="138" y="50"/>
                        <a:pt x="134" y="50"/>
                        <a:pt x="134" y="50"/>
                      </a:cubicBezTo>
                      <a:cubicBezTo>
                        <a:pt x="134" y="50"/>
                        <a:pt x="134" y="49"/>
                        <a:pt x="134" y="51"/>
                      </a:cubicBezTo>
                      <a:cubicBezTo>
                        <a:pt x="134" y="52"/>
                        <a:pt x="135" y="54"/>
                        <a:pt x="133" y="54"/>
                      </a:cubicBezTo>
                      <a:cubicBezTo>
                        <a:pt x="131" y="55"/>
                        <a:pt x="130" y="55"/>
                        <a:pt x="130" y="55"/>
                      </a:cubicBezTo>
                      <a:cubicBezTo>
                        <a:pt x="130" y="54"/>
                        <a:pt x="128" y="53"/>
                        <a:pt x="128" y="53"/>
                      </a:cubicBezTo>
                      <a:cubicBezTo>
                        <a:pt x="128" y="53"/>
                        <a:pt x="127" y="53"/>
                        <a:pt x="126" y="53"/>
                      </a:cubicBezTo>
                      <a:cubicBezTo>
                        <a:pt x="126" y="54"/>
                        <a:pt x="124" y="54"/>
                        <a:pt x="124" y="54"/>
                      </a:cubicBezTo>
                      <a:cubicBezTo>
                        <a:pt x="124" y="56"/>
                        <a:pt x="124" y="56"/>
                        <a:pt x="124" y="56"/>
                      </a:cubicBezTo>
                      <a:cubicBezTo>
                        <a:pt x="124" y="57"/>
                        <a:pt x="124" y="57"/>
                        <a:pt x="124" y="57"/>
                      </a:cubicBezTo>
                      <a:cubicBezTo>
                        <a:pt x="124" y="57"/>
                        <a:pt x="123" y="57"/>
                        <a:pt x="123" y="57"/>
                      </a:cubicBezTo>
                      <a:cubicBezTo>
                        <a:pt x="122" y="58"/>
                        <a:pt x="121" y="58"/>
                        <a:pt x="122" y="59"/>
                      </a:cubicBezTo>
                      <a:cubicBezTo>
                        <a:pt x="122" y="59"/>
                        <a:pt x="122" y="59"/>
                        <a:pt x="122" y="61"/>
                      </a:cubicBezTo>
                      <a:cubicBezTo>
                        <a:pt x="122" y="62"/>
                        <a:pt x="122" y="62"/>
                        <a:pt x="122" y="63"/>
                      </a:cubicBezTo>
                      <a:cubicBezTo>
                        <a:pt x="121" y="64"/>
                        <a:pt x="121" y="65"/>
                        <a:pt x="120" y="66"/>
                      </a:cubicBezTo>
                      <a:cubicBezTo>
                        <a:pt x="120" y="66"/>
                        <a:pt x="119" y="67"/>
                        <a:pt x="119" y="67"/>
                      </a:cubicBezTo>
                      <a:cubicBezTo>
                        <a:pt x="118" y="68"/>
                        <a:pt x="118" y="68"/>
                        <a:pt x="117" y="68"/>
                      </a:cubicBezTo>
                      <a:cubicBezTo>
                        <a:pt x="116" y="68"/>
                        <a:pt x="116" y="69"/>
                        <a:pt x="116" y="68"/>
                      </a:cubicBezTo>
                      <a:cubicBezTo>
                        <a:pt x="116" y="66"/>
                        <a:pt x="116" y="65"/>
                        <a:pt x="116" y="63"/>
                      </a:cubicBezTo>
                      <a:cubicBezTo>
                        <a:pt x="116" y="62"/>
                        <a:pt x="117" y="62"/>
                        <a:pt x="115" y="60"/>
                      </a:cubicBezTo>
                      <a:cubicBezTo>
                        <a:pt x="114" y="58"/>
                        <a:pt x="113" y="58"/>
                        <a:pt x="113" y="57"/>
                      </a:cubicBezTo>
                      <a:cubicBezTo>
                        <a:pt x="113" y="57"/>
                        <a:pt x="113" y="56"/>
                        <a:pt x="113" y="55"/>
                      </a:cubicBezTo>
                      <a:cubicBezTo>
                        <a:pt x="113" y="54"/>
                        <a:pt x="113" y="56"/>
                        <a:pt x="113" y="52"/>
                      </a:cubicBezTo>
                      <a:cubicBezTo>
                        <a:pt x="114" y="49"/>
                        <a:pt x="113" y="48"/>
                        <a:pt x="113" y="48"/>
                      </a:cubicBezTo>
                      <a:cubicBezTo>
                        <a:pt x="113" y="48"/>
                        <a:pt x="114" y="43"/>
                        <a:pt x="114" y="43"/>
                      </a:cubicBezTo>
                      <a:cubicBezTo>
                        <a:pt x="113" y="43"/>
                        <a:pt x="110" y="43"/>
                        <a:pt x="109" y="43"/>
                      </a:cubicBezTo>
                      <a:cubicBezTo>
                        <a:pt x="108" y="43"/>
                        <a:pt x="108" y="43"/>
                        <a:pt x="107" y="43"/>
                      </a:cubicBezTo>
                      <a:cubicBezTo>
                        <a:pt x="107" y="44"/>
                        <a:pt x="106" y="43"/>
                        <a:pt x="106" y="45"/>
                      </a:cubicBezTo>
                      <a:cubicBezTo>
                        <a:pt x="105" y="47"/>
                        <a:pt x="104" y="47"/>
                        <a:pt x="104" y="49"/>
                      </a:cubicBezTo>
                      <a:cubicBezTo>
                        <a:pt x="104" y="50"/>
                        <a:pt x="104" y="52"/>
                        <a:pt x="104" y="52"/>
                      </a:cubicBezTo>
                      <a:cubicBezTo>
                        <a:pt x="104" y="53"/>
                        <a:pt x="103" y="54"/>
                        <a:pt x="103" y="54"/>
                      </a:cubicBezTo>
                      <a:cubicBezTo>
                        <a:pt x="103" y="54"/>
                        <a:pt x="103" y="55"/>
                        <a:pt x="103" y="57"/>
                      </a:cubicBezTo>
                      <a:cubicBezTo>
                        <a:pt x="102" y="59"/>
                        <a:pt x="102" y="60"/>
                        <a:pt x="102" y="61"/>
                      </a:cubicBezTo>
                      <a:cubicBezTo>
                        <a:pt x="102" y="61"/>
                        <a:pt x="102" y="61"/>
                        <a:pt x="101" y="62"/>
                      </a:cubicBezTo>
                      <a:cubicBezTo>
                        <a:pt x="100" y="63"/>
                        <a:pt x="98" y="66"/>
                        <a:pt x="97" y="66"/>
                      </a:cubicBezTo>
                      <a:cubicBezTo>
                        <a:pt x="97" y="66"/>
                        <a:pt x="97" y="66"/>
                        <a:pt x="96" y="67"/>
                      </a:cubicBezTo>
                      <a:cubicBezTo>
                        <a:pt x="96" y="67"/>
                        <a:pt x="94" y="70"/>
                        <a:pt x="93" y="70"/>
                      </a:cubicBezTo>
                      <a:cubicBezTo>
                        <a:pt x="92" y="71"/>
                        <a:pt x="93" y="71"/>
                        <a:pt x="92" y="71"/>
                      </a:cubicBezTo>
                      <a:cubicBezTo>
                        <a:pt x="92" y="70"/>
                        <a:pt x="91" y="70"/>
                        <a:pt x="91" y="69"/>
                      </a:cubicBezTo>
                      <a:cubicBezTo>
                        <a:pt x="91" y="67"/>
                        <a:pt x="91" y="67"/>
                        <a:pt x="92" y="65"/>
                      </a:cubicBezTo>
                      <a:cubicBezTo>
                        <a:pt x="92" y="64"/>
                        <a:pt x="93" y="62"/>
                        <a:pt x="93" y="62"/>
                      </a:cubicBezTo>
                      <a:cubicBezTo>
                        <a:pt x="93" y="62"/>
                        <a:pt x="94" y="61"/>
                        <a:pt x="93" y="61"/>
                      </a:cubicBezTo>
                      <a:cubicBezTo>
                        <a:pt x="92" y="61"/>
                        <a:pt x="91" y="61"/>
                        <a:pt x="90" y="61"/>
                      </a:cubicBezTo>
                      <a:cubicBezTo>
                        <a:pt x="88" y="61"/>
                        <a:pt x="86" y="62"/>
                        <a:pt x="85" y="63"/>
                      </a:cubicBezTo>
                      <a:cubicBezTo>
                        <a:pt x="84" y="63"/>
                        <a:pt x="84" y="64"/>
                        <a:pt x="82" y="66"/>
                      </a:cubicBezTo>
                      <a:cubicBezTo>
                        <a:pt x="80" y="67"/>
                        <a:pt x="80" y="67"/>
                        <a:pt x="80" y="67"/>
                      </a:cubicBezTo>
                      <a:cubicBezTo>
                        <a:pt x="79" y="69"/>
                        <a:pt x="79" y="69"/>
                        <a:pt x="79" y="69"/>
                      </a:cubicBezTo>
                      <a:cubicBezTo>
                        <a:pt x="79" y="70"/>
                        <a:pt x="79" y="70"/>
                        <a:pt x="79" y="70"/>
                      </a:cubicBezTo>
                      <a:cubicBezTo>
                        <a:pt x="79" y="70"/>
                        <a:pt x="79" y="68"/>
                        <a:pt x="79" y="68"/>
                      </a:cubicBezTo>
                      <a:cubicBezTo>
                        <a:pt x="79" y="68"/>
                        <a:pt x="78" y="68"/>
                        <a:pt x="78" y="69"/>
                      </a:cubicBezTo>
                      <a:cubicBezTo>
                        <a:pt x="78" y="69"/>
                        <a:pt x="77" y="70"/>
                        <a:pt x="77" y="70"/>
                      </a:cubicBezTo>
                      <a:cubicBezTo>
                        <a:pt x="76" y="71"/>
                        <a:pt x="76" y="72"/>
                        <a:pt x="76" y="73"/>
                      </a:cubicBezTo>
                      <a:cubicBezTo>
                        <a:pt x="75" y="74"/>
                        <a:pt x="75" y="76"/>
                        <a:pt x="74" y="76"/>
                      </a:cubicBezTo>
                      <a:cubicBezTo>
                        <a:pt x="74" y="76"/>
                        <a:pt x="74" y="77"/>
                        <a:pt x="74" y="77"/>
                      </a:cubicBezTo>
                      <a:cubicBezTo>
                        <a:pt x="73" y="77"/>
                        <a:pt x="72" y="78"/>
                        <a:pt x="72" y="78"/>
                      </a:cubicBezTo>
                      <a:cubicBezTo>
                        <a:pt x="72" y="79"/>
                        <a:pt x="71" y="77"/>
                        <a:pt x="71" y="75"/>
                      </a:cubicBezTo>
                      <a:cubicBezTo>
                        <a:pt x="72" y="74"/>
                        <a:pt x="72" y="74"/>
                        <a:pt x="72" y="73"/>
                      </a:cubicBezTo>
                      <a:cubicBezTo>
                        <a:pt x="73" y="73"/>
                        <a:pt x="73" y="71"/>
                        <a:pt x="74" y="71"/>
                      </a:cubicBezTo>
                      <a:cubicBezTo>
                        <a:pt x="74" y="71"/>
                        <a:pt x="74" y="72"/>
                        <a:pt x="74" y="70"/>
                      </a:cubicBezTo>
                      <a:cubicBezTo>
                        <a:pt x="75" y="68"/>
                        <a:pt x="75" y="67"/>
                        <a:pt x="75" y="67"/>
                      </a:cubicBezTo>
                      <a:cubicBezTo>
                        <a:pt x="75" y="67"/>
                        <a:pt x="75" y="67"/>
                        <a:pt x="75" y="66"/>
                      </a:cubicBezTo>
                      <a:cubicBezTo>
                        <a:pt x="74" y="65"/>
                        <a:pt x="74" y="66"/>
                        <a:pt x="74" y="65"/>
                      </a:cubicBezTo>
                      <a:cubicBezTo>
                        <a:pt x="75" y="64"/>
                        <a:pt x="75" y="63"/>
                        <a:pt x="75" y="62"/>
                      </a:cubicBezTo>
                      <a:cubicBezTo>
                        <a:pt x="76" y="62"/>
                        <a:pt x="76" y="61"/>
                        <a:pt x="76" y="61"/>
                      </a:cubicBezTo>
                      <a:cubicBezTo>
                        <a:pt x="76" y="61"/>
                        <a:pt x="76" y="61"/>
                        <a:pt x="76" y="60"/>
                      </a:cubicBezTo>
                      <a:cubicBezTo>
                        <a:pt x="76" y="60"/>
                        <a:pt x="75" y="59"/>
                        <a:pt x="75" y="59"/>
                      </a:cubicBezTo>
                      <a:cubicBezTo>
                        <a:pt x="75" y="59"/>
                        <a:pt x="75" y="58"/>
                        <a:pt x="75" y="58"/>
                      </a:cubicBezTo>
                      <a:cubicBezTo>
                        <a:pt x="75" y="58"/>
                        <a:pt x="76" y="57"/>
                        <a:pt x="76" y="56"/>
                      </a:cubicBezTo>
                      <a:cubicBezTo>
                        <a:pt x="75" y="56"/>
                        <a:pt x="75" y="55"/>
                        <a:pt x="74" y="54"/>
                      </a:cubicBezTo>
                      <a:cubicBezTo>
                        <a:pt x="73" y="54"/>
                        <a:pt x="73" y="54"/>
                        <a:pt x="73" y="53"/>
                      </a:cubicBezTo>
                      <a:cubicBezTo>
                        <a:pt x="73" y="53"/>
                        <a:pt x="71" y="52"/>
                        <a:pt x="71" y="52"/>
                      </a:cubicBezTo>
                      <a:cubicBezTo>
                        <a:pt x="71" y="52"/>
                        <a:pt x="72" y="50"/>
                        <a:pt x="72" y="50"/>
                      </a:cubicBezTo>
                      <a:cubicBezTo>
                        <a:pt x="72" y="50"/>
                        <a:pt x="72" y="49"/>
                        <a:pt x="73" y="49"/>
                      </a:cubicBezTo>
                      <a:cubicBezTo>
                        <a:pt x="73" y="50"/>
                        <a:pt x="73" y="51"/>
                        <a:pt x="73" y="51"/>
                      </a:cubicBezTo>
                      <a:cubicBezTo>
                        <a:pt x="73" y="52"/>
                        <a:pt x="76" y="53"/>
                        <a:pt x="76" y="53"/>
                      </a:cubicBezTo>
                      <a:cubicBezTo>
                        <a:pt x="76" y="53"/>
                        <a:pt x="78" y="52"/>
                        <a:pt x="78" y="52"/>
                      </a:cubicBezTo>
                      <a:cubicBezTo>
                        <a:pt x="79" y="52"/>
                        <a:pt x="79" y="50"/>
                        <a:pt x="79" y="50"/>
                      </a:cubicBezTo>
                      <a:cubicBezTo>
                        <a:pt x="79" y="50"/>
                        <a:pt x="78" y="50"/>
                        <a:pt x="79" y="49"/>
                      </a:cubicBezTo>
                      <a:cubicBezTo>
                        <a:pt x="80" y="49"/>
                        <a:pt x="82" y="48"/>
                        <a:pt x="82" y="48"/>
                      </a:cubicBezTo>
                      <a:cubicBezTo>
                        <a:pt x="82" y="47"/>
                        <a:pt x="83" y="47"/>
                        <a:pt x="83" y="47"/>
                      </a:cubicBezTo>
                      <a:cubicBezTo>
                        <a:pt x="83" y="47"/>
                        <a:pt x="84" y="46"/>
                        <a:pt x="84" y="46"/>
                      </a:cubicBezTo>
                      <a:cubicBezTo>
                        <a:pt x="84" y="45"/>
                        <a:pt x="85" y="45"/>
                        <a:pt x="84" y="44"/>
                      </a:cubicBezTo>
                      <a:cubicBezTo>
                        <a:pt x="84" y="44"/>
                        <a:pt x="84" y="43"/>
                        <a:pt x="84" y="42"/>
                      </a:cubicBezTo>
                      <a:cubicBezTo>
                        <a:pt x="84" y="42"/>
                        <a:pt x="86" y="43"/>
                        <a:pt x="84" y="41"/>
                      </a:cubicBezTo>
                      <a:cubicBezTo>
                        <a:pt x="82" y="40"/>
                        <a:pt x="80" y="39"/>
                        <a:pt x="81" y="39"/>
                      </a:cubicBezTo>
                      <a:cubicBezTo>
                        <a:pt x="82" y="39"/>
                        <a:pt x="83" y="39"/>
                        <a:pt x="83" y="39"/>
                      </a:cubicBezTo>
                      <a:cubicBezTo>
                        <a:pt x="84" y="39"/>
                        <a:pt x="85" y="40"/>
                        <a:pt x="85" y="39"/>
                      </a:cubicBezTo>
                      <a:cubicBezTo>
                        <a:pt x="86" y="39"/>
                        <a:pt x="86" y="39"/>
                        <a:pt x="86" y="38"/>
                      </a:cubicBezTo>
                      <a:cubicBezTo>
                        <a:pt x="85" y="37"/>
                        <a:pt x="85" y="37"/>
                        <a:pt x="85" y="37"/>
                      </a:cubicBezTo>
                      <a:cubicBezTo>
                        <a:pt x="84" y="36"/>
                        <a:pt x="84" y="36"/>
                        <a:pt x="83" y="36"/>
                      </a:cubicBezTo>
                      <a:cubicBezTo>
                        <a:pt x="83" y="36"/>
                        <a:pt x="82" y="37"/>
                        <a:pt x="83" y="35"/>
                      </a:cubicBezTo>
                      <a:cubicBezTo>
                        <a:pt x="83" y="33"/>
                        <a:pt x="83" y="33"/>
                        <a:pt x="83" y="32"/>
                      </a:cubicBezTo>
                      <a:cubicBezTo>
                        <a:pt x="83" y="32"/>
                        <a:pt x="85" y="32"/>
                        <a:pt x="83" y="32"/>
                      </a:cubicBezTo>
                      <a:cubicBezTo>
                        <a:pt x="82" y="31"/>
                        <a:pt x="82" y="31"/>
                        <a:pt x="82" y="31"/>
                      </a:cubicBezTo>
                      <a:cubicBezTo>
                        <a:pt x="81" y="31"/>
                        <a:pt x="82" y="31"/>
                        <a:pt x="80" y="31"/>
                      </a:cubicBezTo>
                      <a:cubicBezTo>
                        <a:pt x="79" y="31"/>
                        <a:pt x="80" y="29"/>
                        <a:pt x="80" y="29"/>
                      </a:cubicBezTo>
                      <a:cubicBezTo>
                        <a:pt x="80" y="28"/>
                        <a:pt x="81" y="24"/>
                        <a:pt x="81" y="24"/>
                      </a:cubicBezTo>
                      <a:cubicBezTo>
                        <a:pt x="80" y="23"/>
                        <a:pt x="80" y="23"/>
                        <a:pt x="80" y="23"/>
                      </a:cubicBezTo>
                      <a:cubicBezTo>
                        <a:pt x="80" y="23"/>
                        <a:pt x="79" y="21"/>
                        <a:pt x="79" y="21"/>
                      </a:cubicBezTo>
                      <a:cubicBezTo>
                        <a:pt x="79" y="20"/>
                        <a:pt x="79" y="19"/>
                        <a:pt x="78" y="19"/>
                      </a:cubicBezTo>
                      <a:cubicBezTo>
                        <a:pt x="78" y="19"/>
                        <a:pt x="77" y="18"/>
                        <a:pt x="77" y="18"/>
                      </a:cubicBezTo>
                      <a:cubicBezTo>
                        <a:pt x="77" y="18"/>
                        <a:pt x="76" y="18"/>
                        <a:pt x="76" y="17"/>
                      </a:cubicBezTo>
                      <a:cubicBezTo>
                        <a:pt x="76" y="16"/>
                        <a:pt x="76" y="15"/>
                        <a:pt x="76" y="15"/>
                      </a:cubicBezTo>
                      <a:cubicBezTo>
                        <a:pt x="76" y="14"/>
                        <a:pt x="76" y="13"/>
                        <a:pt x="76" y="13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7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2" y="5"/>
                        <a:pt x="72" y="5"/>
                        <a:pt x="72" y="5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2" y="3"/>
                        <a:pt x="71" y="3"/>
                        <a:pt x="71" y="4"/>
                      </a:cubicBezTo>
                      <a:cubicBezTo>
                        <a:pt x="71" y="4"/>
                        <a:pt x="71" y="5"/>
                        <a:pt x="70" y="5"/>
                      </a:cubicBezTo>
                      <a:cubicBezTo>
                        <a:pt x="69" y="5"/>
                        <a:pt x="68" y="4"/>
                        <a:pt x="68" y="4"/>
                      </a:cubicBezTo>
                      <a:cubicBezTo>
                        <a:pt x="68" y="4"/>
                        <a:pt x="68" y="3"/>
                        <a:pt x="68" y="2"/>
                      </a:cubicBezTo>
                      <a:cubicBezTo>
                        <a:pt x="67" y="2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1"/>
                      </a:cubicBezTo>
                      <a:cubicBezTo>
                        <a:pt x="64" y="1"/>
                        <a:pt x="63" y="2"/>
                        <a:pt x="63" y="1"/>
                      </a:cubicBezTo>
                      <a:cubicBezTo>
                        <a:pt x="62" y="1"/>
                        <a:pt x="60" y="0"/>
                        <a:pt x="60" y="0"/>
                      </a:cubicBezTo>
                      <a:cubicBezTo>
                        <a:pt x="60" y="0"/>
                        <a:pt x="60" y="1"/>
                        <a:pt x="60" y="1"/>
                      </a:cubicBezTo>
                      <a:cubicBezTo>
                        <a:pt x="60" y="2"/>
                        <a:pt x="61" y="3"/>
                        <a:pt x="61" y="3"/>
                      </a:cubicBezTo>
                      <a:cubicBezTo>
                        <a:pt x="60" y="3"/>
                        <a:pt x="59" y="3"/>
                        <a:pt x="59" y="3"/>
                      </a:cubicBezTo>
                      <a:cubicBezTo>
                        <a:pt x="59" y="3"/>
                        <a:pt x="59" y="3"/>
                        <a:pt x="58" y="3"/>
                      </a:cubicBezTo>
                      <a:cubicBezTo>
                        <a:pt x="58" y="2"/>
                        <a:pt x="57" y="2"/>
                        <a:pt x="57" y="2"/>
                      </a:cubicBezTo>
                      <a:cubicBezTo>
                        <a:pt x="57" y="3"/>
                        <a:pt x="56" y="3"/>
                        <a:pt x="56" y="5"/>
                      </a:cubicBezTo>
                      <a:cubicBezTo>
                        <a:pt x="57" y="6"/>
                        <a:pt x="56" y="6"/>
                        <a:pt x="57" y="7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8"/>
                        <a:pt x="60" y="8"/>
                        <a:pt x="61" y="8"/>
                      </a:cubicBezTo>
                      <a:cubicBezTo>
                        <a:pt x="61" y="8"/>
                        <a:pt x="62" y="8"/>
                        <a:pt x="63" y="8"/>
                      </a:cubicBezTo>
                      <a:cubicBezTo>
                        <a:pt x="63" y="8"/>
                        <a:pt x="64" y="7"/>
                        <a:pt x="64" y="7"/>
                      </a:cubicBezTo>
                      <a:cubicBezTo>
                        <a:pt x="64" y="7"/>
                        <a:pt x="64" y="8"/>
                        <a:pt x="64" y="8"/>
                      </a:cubicBezTo>
                      <a:cubicBezTo>
                        <a:pt x="64" y="8"/>
                        <a:pt x="63" y="8"/>
                        <a:pt x="64" y="9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0"/>
                        <a:pt x="65" y="11"/>
                        <a:pt x="65" y="11"/>
                      </a:cubicBezTo>
                      <a:cubicBezTo>
                        <a:pt x="65" y="12"/>
                        <a:pt x="65" y="12"/>
                        <a:pt x="66" y="12"/>
                      </a:cubicBezTo>
                      <a:cubicBezTo>
                        <a:pt x="67" y="13"/>
                        <a:pt x="67" y="12"/>
                        <a:pt x="67" y="12"/>
                      </a:cubicBezTo>
                      <a:cubicBezTo>
                        <a:pt x="67" y="12"/>
                        <a:pt x="69" y="14"/>
                        <a:pt x="68" y="14"/>
                      </a:cubicBezTo>
                      <a:cubicBezTo>
                        <a:pt x="68" y="14"/>
                        <a:pt x="67" y="13"/>
                        <a:pt x="68" y="14"/>
                      </a:cubicBezTo>
                      <a:cubicBezTo>
                        <a:pt x="69" y="15"/>
                        <a:pt x="70" y="15"/>
                        <a:pt x="70" y="15"/>
                      </a:cubicBezTo>
                      <a:cubicBezTo>
                        <a:pt x="70" y="15"/>
                        <a:pt x="69" y="16"/>
                        <a:pt x="67" y="15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66" y="15"/>
                        <a:pt x="65" y="14"/>
                        <a:pt x="65" y="14"/>
                      </a:cubicBezTo>
                      <a:cubicBezTo>
                        <a:pt x="64" y="13"/>
                        <a:pt x="64" y="12"/>
                        <a:pt x="64" y="12"/>
                      </a:cubicBezTo>
                      <a:cubicBezTo>
                        <a:pt x="64" y="12"/>
                        <a:pt x="63" y="11"/>
                        <a:pt x="62" y="11"/>
                      </a:cubicBezTo>
                      <a:cubicBezTo>
                        <a:pt x="61" y="10"/>
                        <a:pt x="60" y="11"/>
                        <a:pt x="59" y="11"/>
                      </a:cubicBezTo>
                      <a:cubicBezTo>
                        <a:pt x="59" y="11"/>
                        <a:pt x="58" y="12"/>
                        <a:pt x="57" y="12"/>
                      </a:cubicBezTo>
                      <a:cubicBezTo>
                        <a:pt x="57" y="12"/>
                        <a:pt x="57" y="13"/>
                        <a:pt x="57" y="14"/>
                      </a:cubicBezTo>
                      <a:cubicBezTo>
                        <a:pt x="58" y="15"/>
                        <a:pt x="60" y="19"/>
                        <a:pt x="60" y="19"/>
                      </a:cubicBezTo>
                      <a:cubicBezTo>
                        <a:pt x="60" y="19"/>
                        <a:pt x="62" y="21"/>
                        <a:pt x="62" y="21"/>
                      </a:cubicBezTo>
                      <a:cubicBezTo>
                        <a:pt x="62" y="21"/>
                        <a:pt x="63" y="23"/>
                        <a:pt x="63" y="23"/>
                      </a:cubicBezTo>
                      <a:cubicBezTo>
                        <a:pt x="63" y="23"/>
                        <a:pt x="63" y="23"/>
                        <a:pt x="64" y="24"/>
                      </a:cubicBezTo>
                      <a:cubicBezTo>
                        <a:pt x="65" y="24"/>
                        <a:pt x="64" y="24"/>
                        <a:pt x="64" y="24"/>
                      </a:cubicBezTo>
                      <a:cubicBezTo>
                        <a:pt x="64" y="25"/>
                        <a:pt x="63" y="26"/>
                        <a:pt x="63" y="27"/>
                      </a:cubicBezTo>
                      <a:cubicBezTo>
                        <a:pt x="63" y="27"/>
                        <a:pt x="63" y="26"/>
                        <a:pt x="63" y="27"/>
                      </a:cubicBezTo>
                      <a:cubicBezTo>
                        <a:pt x="63" y="29"/>
                        <a:pt x="63" y="31"/>
                        <a:pt x="63" y="31"/>
                      </a:cubicBezTo>
                      <a:cubicBezTo>
                        <a:pt x="62" y="33"/>
                        <a:pt x="62" y="33"/>
                        <a:pt x="62" y="33"/>
                      </a:cubicBezTo>
                      <a:cubicBezTo>
                        <a:pt x="61" y="34"/>
                        <a:pt x="61" y="34"/>
                        <a:pt x="61" y="34"/>
                      </a:cubicBezTo>
                      <a:cubicBezTo>
                        <a:pt x="61" y="34"/>
                        <a:pt x="61" y="34"/>
                        <a:pt x="61" y="34"/>
                      </a:cubicBezTo>
                      <a:cubicBezTo>
                        <a:pt x="60" y="34"/>
                        <a:pt x="61" y="33"/>
                        <a:pt x="61" y="33"/>
                      </a:cubicBez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2" y="30"/>
                        <a:pt x="62" y="30"/>
                        <a:pt x="62" y="30"/>
                      </a:cubicBezTo>
                      <a:cubicBezTo>
                        <a:pt x="62" y="30"/>
                        <a:pt x="61" y="29"/>
                        <a:pt x="60" y="29"/>
                      </a:cubicBezTo>
                      <a:cubicBezTo>
                        <a:pt x="60" y="28"/>
                        <a:pt x="60" y="29"/>
                        <a:pt x="59" y="29"/>
                      </a:cubicBezTo>
                      <a:cubicBezTo>
                        <a:pt x="59" y="29"/>
                        <a:pt x="58" y="31"/>
                        <a:pt x="58" y="31"/>
                      </a:cubicBezTo>
                      <a:cubicBezTo>
                        <a:pt x="58" y="31"/>
                        <a:pt x="57" y="31"/>
                        <a:pt x="58" y="30"/>
                      </a:cubicBezTo>
                      <a:cubicBezTo>
                        <a:pt x="58" y="30"/>
                        <a:pt x="58" y="28"/>
                        <a:pt x="59" y="28"/>
                      </a:cubicBezTo>
                      <a:cubicBezTo>
                        <a:pt x="59" y="28"/>
                        <a:pt x="59" y="28"/>
                        <a:pt x="59" y="28"/>
                      </a:cubicBezTo>
                      <a:cubicBezTo>
                        <a:pt x="59" y="27"/>
                        <a:pt x="60" y="27"/>
                        <a:pt x="60" y="26"/>
                      </a:cubicBezTo>
                      <a:cubicBezTo>
                        <a:pt x="60" y="25"/>
                        <a:pt x="60" y="25"/>
                        <a:pt x="60" y="24"/>
                      </a:cubicBezTo>
                      <a:cubicBezTo>
                        <a:pt x="59" y="24"/>
                        <a:pt x="59" y="23"/>
                        <a:pt x="59" y="22"/>
                      </a:cubicBezTo>
                      <a:cubicBezTo>
                        <a:pt x="58" y="22"/>
                        <a:pt x="57" y="23"/>
                        <a:pt x="57" y="23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6" y="25"/>
                        <a:pt x="56" y="25"/>
                        <a:pt x="55" y="26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5" y="25"/>
                        <a:pt x="55" y="25"/>
                      </a:cubicBezTo>
                      <a:cubicBezTo>
                        <a:pt x="55" y="25"/>
                        <a:pt x="56" y="24"/>
                        <a:pt x="55" y="24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3"/>
                        <a:pt x="55" y="22"/>
                        <a:pt x="55" y="22"/>
                      </a:cubicBezTo>
                      <a:cubicBezTo>
                        <a:pt x="55" y="22"/>
                        <a:pt x="56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4" y="22"/>
                        <a:pt x="53" y="22"/>
                        <a:pt x="53" y="22"/>
                      </a:cubicBezTo>
                      <a:cubicBezTo>
                        <a:pt x="53" y="21"/>
                        <a:pt x="54" y="21"/>
                        <a:pt x="54" y="21"/>
                      </a:cubicBezTo>
                      <a:cubicBezTo>
                        <a:pt x="54" y="20"/>
                        <a:pt x="55" y="19"/>
                        <a:pt x="55" y="19"/>
                      </a:cubicBezTo>
                      <a:cubicBezTo>
                        <a:pt x="55" y="19"/>
                        <a:pt x="54" y="18"/>
                        <a:pt x="54" y="18"/>
                      </a:cubicBezTo>
                      <a:cubicBezTo>
                        <a:pt x="53" y="17"/>
                        <a:pt x="53" y="16"/>
                        <a:pt x="53" y="16"/>
                      </a:cubicBezTo>
                      <a:cubicBezTo>
                        <a:pt x="53" y="16"/>
                        <a:pt x="53" y="18"/>
                        <a:pt x="53" y="15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1" y="10"/>
                        <a:pt x="50" y="10"/>
                      </a:cubicBezTo>
                      <a:cubicBezTo>
                        <a:pt x="50" y="9"/>
                        <a:pt x="48" y="8"/>
                        <a:pt x="48" y="8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6"/>
                        <a:pt x="48" y="6"/>
                      </a:cubicBezTo>
                      <a:cubicBezTo>
                        <a:pt x="47" y="6"/>
                        <a:pt x="46" y="5"/>
                        <a:pt x="46" y="6"/>
                      </a:cubicBezTo>
                      <a:cubicBezTo>
                        <a:pt x="46" y="7"/>
                        <a:pt x="46" y="7"/>
                        <a:pt x="46" y="8"/>
                      </a:cubicBezTo>
                      <a:cubicBezTo>
                        <a:pt x="45" y="8"/>
                        <a:pt x="43" y="8"/>
                        <a:pt x="43" y="8"/>
                      </a:cubicBezTo>
                      <a:cubicBezTo>
                        <a:pt x="43" y="8"/>
                        <a:pt x="43" y="9"/>
                        <a:pt x="43" y="9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9"/>
                        <a:pt x="41" y="10"/>
                      </a:cubicBezTo>
                      <a:cubicBezTo>
                        <a:pt x="42" y="11"/>
                        <a:pt x="42" y="12"/>
                        <a:pt x="42" y="13"/>
                      </a:cubicBezTo>
                      <a:cubicBezTo>
                        <a:pt x="42" y="13"/>
                        <a:pt x="44" y="14"/>
                        <a:pt x="43" y="14"/>
                      </a:cubicBezTo>
                      <a:cubicBezTo>
                        <a:pt x="43" y="14"/>
                        <a:pt x="41" y="14"/>
                        <a:pt x="41" y="14"/>
                      </a:cubicBezTo>
                      <a:cubicBezTo>
                        <a:pt x="41" y="14"/>
                        <a:pt x="40" y="13"/>
                        <a:pt x="40" y="12"/>
                      </a:cubicBezTo>
                      <a:cubicBezTo>
                        <a:pt x="40" y="12"/>
                        <a:pt x="39" y="11"/>
                        <a:pt x="38" y="11"/>
                      </a:cubicBezTo>
                      <a:cubicBezTo>
                        <a:pt x="38" y="11"/>
                        <a:pt x="37" y="11"/>
                        <a:pt x="36" y="12"/>
                      </a:cubicBezTo>
                      <a:cubicBezTo>
                        <a:pt x="36" y="13"/>
                        <a:pt x="36" y="12"/>
                        <a:pt x="36" y="14"/>
                      </a:cubicBezTo>
                      <a:cubicBezTo>
                        <a:pt x="36" y="16"/>
                        <a:pt x="36" y="18"/>
                        <a:pt x="36" y="18"/>
                      </a:cubicBezTo>
                      <a:cubicBezTo>
                        <a:pt x="36" y="18"/>
                        <a:pt x="37" y="19"/>
                        <a:pt x="38" y="20"/>
                      </a:cubicBezTo>
                      <a:cubicBezTo>
                        <a:pt x="38" y="20"/>
                        <a:pt x="39" y="23"/>
                        <a:pt x="39" y="23"/>
                      </a:cubicBezTo>
                      <a:cubicBezTo>
                        <a:pt x="39" y="24"/>
                        <a:pt x="40" y="25"/>
                        <a:pt x="40" y="25"/>
                      </a:cubicBezTo>
                      <a:cubicBezTo>
                        <a:pt x="40" y="25"/>
                        <a:pt x="35" y="23"/>
                        <a:pt x="35" y="22"/>
                      </a:cubicBezTo>
                      <a:cubicBezTo>
                        <a:pt x="35" y="21"/>
                        <a:pt x="35" y="19"/>
                        <a:pt x="34" y="19"/>
                      </a:cubicBezTo>
                      <a:cubicBezTo>
                        <a:pt x="34" y="19"/>
                        <a:pt x="34" y="18"/>
                        <a:pt x="33" y="19"/>
                      </a:cubicBezTo>
                      <a:cubicBezTo>
                        <a:pt x="32" y="19"/>
                        <a:pt x="32" y="19"/>
                        <a:pt x="31" y="19"/>
                      </a:cubicBezTo>
                      <a:cubicBezTo>
                        <a:pt x="31" y="20"/>
                        <a:pt x="31" y="21"/>
                        <a:pt x="31" y="21"/>
                      </a:cubicBezTo>
                      <a:cubicBezTo>
                        <a:pt x="31" y="21"/>
                        <a:pt x="31" y="22"/>
                        <a:pt x="31" y="23"/>
                      </a:cubicBezTo>
                      <a:cubicBezTo>
                        <a:pt x="32" y="25"/>
                        <a:pt x="32" y="25"/>
                        <a:pt x="32" y="26"/>
                      </a:cubicBezTo>
                      <a:cubicBezTo>
                        <a:pt x="33" y="27"/>
                        <a:pt x="34" y="27"/>
                        <a:pt x="34" y="28"/>
                      </a:cubicBezTo>
                      <a:cubicBezTo>
                        <a:pt x="34" y="28"/>
                        <a:pt x="35" y="29"/>
                        <a:pt x="35" y="29"/>
                      </a:cubicBezTo>
                      <a:cubicBezTo>
                        <a:pt x="35" y="29"/>
                        <a:pt x="34" y="31"/>
                        <a:pt x="34" y="31"/>
                      </a:cubicBezTo>
                      <a:cubicBezTo>
                        <a:pt x="34" y="32"/>
                        <a:pt x="33" y="33"/>
                        <a:pt x="33" y="33"/>
                      </a:cubicBezTo>
                      <a:cubicBezTo>
                        <a:pt x="33" y="33"/>
                        <a:pt x="35" y="34"/>
                        <a:pt x="35" y="34"/>
                      </a:cubicBezTo>
                      <a:cubicBezTo>
                        <a:pt x="35" y="34"/>
                        <a:pt x="36" y="35"/>
                        <a:pt x="35" y="36"/>
                      </a:cubicBezTo>
                      <a:cubicBezTo>
                        <a:pt x="34" y="36"/>
                        <a:pt x="34" y="36"/>
                        <a:pt x="33" y="36"/>
                      </a:cubicBezTo>
                      <a:cubicBezTo>
                        <a:pt x="33" y="35"/>
                        <a:pt x="32" y="36"/>
                        <a:pt x="32" y="34"/>
                      </a:cubicBezTo>
                      <a:cubicBezTo>
                        <a:pt x="33" y="33"/>
                        <a:pt x="33" y="32"/>
                        <a:pt x="33" y="32"/>
                      </a:cubicBezTo>
                      <a:cubicBezTo>
                        <a:pt x="32" y="32"/>
                        <a:pt x="31" y="30"/>
                        <a:pt x="31" y="30"/>
                      </a:cubicBezTo>
                      <a:cubicBezTo>
                        <a:pt x="31" y="30"/>
                        <a:pt x="33" y="33"/>
                        <a:pt x="30" y="28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7" y="22"/>
                        <a:pt x="26" y="21"/>
                        <a:pt x="26" y="21"/>
                      </a:cubicBezTo>
                      <a:cubicBezTo>
                        <a:pt x="26" y="21"/>
                        <a:pt x="24" y="21"/>
                        <a:pt x="24" y="21"/>
                      </a:cubicBezTo>
                      <a:cubicBezTo>
                        <a:pt x="24" y="22"/>
                        <a:pt x="24" y="22"/>
                        <a:pt x="24" y="23"/>
                      </a:cubicBezTo>
                      <a:cubicBezTo>
                        <a:pt x="23" y="23"/>
                        <a:pt x="23" y="25"/>
                        <a:pt x="23" y="25"/>
                      </a:cubicBezTo>
                      <a:cubicBezTo>
                        <a:pt x="22" y="25"/>
                        <a:pt x="22" y="27"/>
                        <a:pt x="22" y="27"/>
                      </a:cubicBezTo>
                      <a:cubicBezTo>
                        <a:pt x="22" y="27"/>
                        <a:pt x="23" y="27"/>
                        <a:pt x="23" y="28"/>
                      </a:cubicBezTo>
                      <a:cubicBezTo>
                        <a:pt x="24" y="29"/>
                        <a:pt x="24" y="30"/>
                        <a:pt x="24" y="30"/>
                      </a:cubicBezTo>
                      <a:cubicBezTo>
                        <a:pt x="24" y="30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2"/>
                        <a:pt x="21" y="32"/>
                      </a:cubicBezTo>
                      <a:cubicBezTo>
                        <a:pt x="21" y="32"/>
                        <a:pt x="22" y="33"/>
                        <a:pt x="22" y="33"/>
                      </a:cubicBezTo>
                      <a:cubicBezTo>
                        <a:pt x="22" y="33"/>
                        <a:pt x="22" y="34"/>
                        <a:pt x="22" y="34"/>
                      </a:cubicBezTo>
                      <a:cubicBezTo>
                        <a:pt x="22" y="34"/>
                        <a:pt x="23" y="35"/>
                        <a:pt x="23" y="3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3" y="37"/>
                        <a:pt x="22" y="36"/>
                      </a:cubicBezTo>
                      <a:cubicBezTo>
                        <a:pt x="21" y="35"/>
                        <a:pt x="21" y="36"/>
                        <a:pt x="20" y="3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1" y="32"/>
                        <a:pt x="19" y="31"/>
                      </a:cubicBezTo>
                      <a:cubicBezTo>
                        <a:pt x="18" y="29"/>
                        <a:pt x="18" y="28"/>
                        <a:pt x="18" y="28"/>
                      </a:cubicBezTo>
                      <a:cubicBezTo>
                        <a:pt x="18" y="28"/>
                        <a:pt x="17" y="27"/>
                        <a:pt x="16" y="27"/>
                      </a:cubicBezTo>
                      <a:cubicBezTo>
                        <a:pt x="16" y="28"/>
                        <a:pt x="16" y="28"/>
                        <a:pt x="15" y="28"/>
                      </a:cubicBezTo>
                      <a:cubicBezTo>
                        <a:pt x="14" y="29"/>
                        <a:pt x="14" y="29"/>
                        <a:pt x="13" y="29"/>
                      </a:cubicBezTo>
                      <a:cubicBezTo>
                        <a:pt x="13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9" y="30"/>
                      </a:cubicBezTo>
                      <a:cubicBezTo>
                        <a:pt x="8" y="32"/>
                        <a:pt x="7" y="32"/>
                        <a:pt x="8" y="32"/>
                      </a:cubicBezTo>
                      <a:cubicBezTo>
                        <a:pt x="9" y="33"/>
                        <a:pt x="11" y="33"/>
                        <a:pt x="11" y="33"/>
                      </a:cubicBezTo>
                      <a:cubicBezTo>
                        <a:pt x="11" y="33"/>
                        <a:pt x="12" y="33"/>
                        <a:pt x="13" y="34"/>
                      </a:cubicBezTo>
                      <a:cubicBezTo>
                        <a:pt x="14" y="34"/>
                        <a:pt x="16" y="36"/>
                        <a:pt x="16" y="36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40"/>
                        <a:pt x="18" y="40"/>
                      </a:cubicBezTo>
                      <a:cubicBezTo>
                        <a:pt x="18" y="40"/>
                        <a:pt x="18" y="40"/>
                        <a:pt x="18" y="41"/>
                      </a:cubicBezTo>
                      <a:cubicBezTo>
                        <a:pt x="18" y="41"/>
                        <a:pt x="18" y="42"/>
                        <a:pt x="18" y="42"/>
                      </a:cubicBezTo>
                      <a:cubicBezTo>
                        <a:pt x="18" y="42"/>
                        <a:pt x="19" y="43"/>
                        <a:pt x="20" y="44"/>
                      </a:cubicBezTo>
                      <a:cubicBezTo>
                        <a:pt x="21" y="44"/>
                        <a:pt x="21" y="44"/>
                        <a:pt x="22" y="44"/>
                      </a:cubicBezTo>
                      <a:cubicBezTo>
                        <a:pt x="23" y="44"/>
                        <a:pt x="22" y="44"/>
                        <a:pt x="23" y="44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28" y="43"/>
                        <a:pt x="27" y="44"/>
                        <a:pt x="28" y="44"/>
                      </a:cubicBezTo>
                      <a:cubicBezTo>
                        <a:pt x="28" y="43"/>
                        <a:pt x="30" y="43"/>
                        <a:pt x="30" y="43"/>
                      </a:cubicBezTo>
                      <a:cubicBezTo>
                        <a:pt x="31" y="43"/>
                        <a:pt x="31" y="42"/>
                        <a:pt x="32" y="43"/>
                      </a:cubicBezTo>
                      <a:cubicBezTo>
                        <a:pt x="32" y="44"/>
                        <a:pt x="32" y="44"/>
                        <a:pt x="32" y="45"/>
                      </a:cubicBezTo>
                      <a:cubicBezTo>
                        <a:pt x="33" y="45"/>
                        <a:pt x="34" y="46"/>
                        <a:pt x="34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6"/>
                        <a:pt x="36" y="45"/>
                        <a:pt x="37" y="45"/>
                      </a:cubicBezTo>
                      <a:cubicBezTo>
                        <a:pt x="37" y="44"/>
                        <a:pt x="38" y="43"/>
                        <a:pt x="38" y="43"/>
                      </a:cubicBezTo>
                      <a:cubicBezTo>
                        <a:pt x="38" y="43"/>
                        <a:pt x="37" y="43"/>
                        <a:pt x="38" y="44"/>
                      </a:cubicBezTo>
                      <a:cubicBezTo>
                        <a:pt x="39" y="44"/>
                        <a:pt x="39" y="44"/>
                        <a:pt x="40" y="45"/>
                      </a:cubicBezTo>
                      <a:cubicBezTo>
                        <a:pt x="40" y="45"/>
                        <a:pt x="42" y="44"/>
                        <a:pt x="42" y="44"/>
                      </a:cubicBezTo>
                      <a:cubicBezTo>
                        <a:pt x="43" y="44"/>
                        <a:pt x="43" y="44"/>
                        <a:pt x="43" y="44"/>
                      </a:cubicBezTo>
                      <a:cubicBezTo>
                        <a:pt x="43" y="44"/>
                        <a:pt x="42" y="45"/>
                        <a:pt x="43" y="45"/>
                      </a:cubicBezTo>
                      <a:cubicBezTo>
                        <a:pt x="43" y="45"/>
                        <a:pt x="42" y="45"/>
                        <a:pt x="43" y="45"/>
                      </a:cubicBezTo>
                      <a:cubicBezTo>
                        <a:pt x="44" y="45"/>
                        <a:pt x="45" y="44"/>
                        <a:pt x="45" y="44"/>
                      </a:cubicBezTo>
                      <a:cubicBezTo>
                        <a:pt x="45" y="44"/>
                        <a:pt x="44" y="45"/>
                        <a:pt x="44" y="46"/>
                      </a:cubicBezTo>
                      <a:cubicBezTo>
                        <a:pt x="44" y="46"/>
                        <a:pt x="44" y="47"/>
                        <a:pt x="44" y="47"/>
                      </a:cubicBezTo>
                      <a:cubicBezTo>
                        <a:pt x="44" y="47"/>
                        <a:pt x="44" y="48"/>
                        <a:pt x="45" y="49"/>
                      </a:cubicBezTo>
                      <a:cubicBezTo>
                        <a:pt x="46" y="49"/>
                        <a:pt x="47" y="49"/>
                        <a:pt x="47" y="49"/>
                      </a:cubicBezTo>
                      <a:cubicBezTo>
                        <a:pt x="47" y="49"/>
                        <a:pt x="49" y="49"/>
                        <a:pt x="49" y="49"/>
                      </a:cubicBezTo>
                      <a:cubicBezTo>
                        <a:pt x="49" y="50"/>
                        <a:pt x="49" y="49"/>
                        <a:pt x="49" y="50"/>
                      </a:cubicBezTo>
                      <a:cubicBezTo>
                        <a:pt x="49" y="50"/>
                        <a:pt x="50" y="49"/>
                        <a:pt x="50" y="49"/>
                      </a:cubicBezTo>
                      <a:cubicBezTo>
                        <a:pt x="51" y="49"/>
                        <a:pt x="52" y="49"/>
                        <a:pt x="52" y="49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2"/>
                      </a:cubicBezTo>
                      <a:cubicBezTo>
                        <a:pt x="51" y="52"/>
                        <a:pt x="53" y="52"/>
                        <a:pt x="53" y="52"/>
                      </a:cubicBezTo>
                      <a:cubicBezTo>
                        <a:pt x="53" y="52"/>
                        <a:pt x="53" y="51"/>
                        <a:pt x="54" y="52"/>
                      </a:cubicBezTo>
                      <a:cubicBezTo>
                        <a:pt x="54" y="53"/>
                        <a:pt x="54" y="53"/>
                        <a:pt x="54" y="53"/>
                      </a:cubicBezTo>
                      <a:cubicBezTo>
                        <a:pt x="53" y="53"/>
                        <a:pt x="53" y="52"/>
                        <a:pt x="53" y="54"/>
                      </a:cubicBezTo>
                      <a:cubicBezTo>
                        <a:pt x="52" y="55"/>
                        <a:pt x="53" y="56"/>
                        <a:pt x="53" y="56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4" y="58"/>
                        <a:pt x="55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7" y="57"/>
                        <a:pt x="57" y="57"/>
                        <a:pt x="58" y="57"/>
                      </a:cubicBezTo>
                      <a:cubicBezTo>
                        <a:pt x="58" y="57"/>
                        <a:pt x="59" y="58"/>
                        <a:pt x="59" y="58"/>
                      </a:cubicBezTo>
                      <a:cubicBezTo>
                        <a:pt x="59" y="59"/>
                        <a:pt x="59" y="59"/>
                        <a:pt x="59" y="59"/>
                      </a:cubicBezTo>
                      <a:cubicBezTo>
                        <a:pt x="59" y="59"/>
                        <a:pt x="59" y="60"/>
                        <a:pt x="59" y="60"/>
                      </a:cubicBezTo>
                      <a:cubicBezTo>
                        <a:pt x="60" y="61"/>
                        <a:pt x="61" y="61"/>
                        <a:pt x="61" y="61"/>
                      </a:cubicBezTo>
                      <a:cubicBezTo>
                        <a:pt x="61" y="61"/>
                        <a:pt x="61" y="61"/>
                        <a:pt x="61" y="62"/>
                      </a:cubicBezTo>
                      <a:cubicBezTo>
                        <a:pt x="62" y="63"/>
                        <a:pt x="64" y="64"/>
                        <a:pt x="64" y="64"/>
                      </a:cubicBezTo>
                      <a:cubicBezTo>
                        <a:pt x="64" y="64"/>
                        <a:pt x="61" y="63"/>
                        <a:pt x="61" y="63"/>
                      </a:cubicBezTo>
                      <a:cubicBezTo>
                        <a:pt x="60" y="63"/>
                        <a:pt x="58" y="63"/>
                        <a:pt x="58" y="63"/>
                      </a:cubicBezTo>
                      <a:cubicBezTo>
                        <a:pt x="57" y="63"/>
                        <a:pt x="55" y="63"/>
                        <a:pt x="55" y="63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52" y="64"/>
                        <a:pt x="50" y="65"/>
                        <a:pt x="49" y="65"/>
                      </a:cubicBezTo>
                      <a:cubicBezTo>
                        <a:pt x="49" y="65"/>
                        <a:pt x="48" y="65"/>
                        <a:pt x="47" y="65"/>
                      </a:cubicBezTo>
                      <a:cubicBezTo>
                        <a:pt x="47" y="66"/>
                        <a:pt x="46" y="66"/>
                        <a:pt x="45" y="66"/>
                      </a:cubicBezTo>
                      <a:cubicBezTo>
                        <a:pt x="45" y="66"/>
                        <a:pt x="43" y="66"/>
                        <a:pt x="42" y="66"/>
                      </a:cubicBezTo>
                      <a:cubicBezTo>
                        <a:pt x="42" y="66"/>
                        <a:pt x="41" y="66"/>
                        <a:pt x="41" y="66"/>
                      </a:cubicBezTo>
                      <a:cubicBezTo>
                        <a:pt x="38" y="67"/>
                        <a:pt x="38" y="67"/>
                        <a:pt x="38" y="67"/>
                      </a:cubicBezTo>
                      <a:cubicBezTo>
                        <a:pt x="39" y="68"/>
                        <a:pt x="39" y="68"/>
                        <a:pt x="39" y="68"/>
                      </a:cubicBezTo>
                      <a:cubicBezTo>
                        <a:pt x="41" y="69"/>
                        <a:pt x="41" y="69"/>
                        <a:pt x="41" y="69"/>
                      </a:cubicBezTo>
                      <a:cubicBezTo>
                        <a:pt x="41" y="69"/>
                        <a:pt x="41" y="69"/>
                        <a:pt x="41" y="69"/>
                      </a:cubicBezTo>
                      <a:cubicBezTo>
                        <a:pt x="42" y="69"/>
                        <a:pt x="43" y="70"/>
                        <a:pt x="43" y="70"/>
                      </a:cubicBezTo>
                      <a:cubicBezTo>
                        <a:pt x="43" y="70"/>
                        <a:pt x="44" y="71"/>
                        <a:pt x="45" y="72"/>
                      </a:cubicBezTo>
                      <a:cubicBezTo>
                        <a:pt x="45" y="72"/>
                        <a:pt x="46" y="73"/>
                        <a:pt x="46" y="73"/>
                      </a:cubicBezTo>
                      <a:lnTo>
                        <a:pt x="48" y="7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9">
                  <a:extLst>
                    <a:ext uri="{FF2B5EF4-FFF2-40B4-BE49-F238E27FC236}">
                      <a16:creationId xmlns:a16="http://schemas.microsoft.com/office/drawing/2014/main" id="{E1B004E0-E4F7-46E6-90F3-199132166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2812" y="2251719"/>
                  <a:ext cx="802584" cy="653101"/>
                </a:xfrm>
                <a:custGeom>
                  <a:avLst/>
                  <a:gdLst>
                    <a:gd name="T0" fmla="*/ 194 w 352"/>
                    <a:gd name="T1" fmla="*/ 16 h 295"/>
                    <a:gd name="T2" fmla="*/ 260 w 352"/>
                    <a:gd name="T3" fmla="*/ 5 h 295"/>
                    <a:gd name="T4" fmla="*/ 289 w 352"/>
                    <a:gd name="T5" fmla="*/ 13 h 295"/>
                    <a:gd name="T6" fmla="*/ 314 w 352"/>
                    <a:gd name="T7" fmla="*/ 60 h 295"/>
                    <a:gd name="T8" fmla="*/ 314 w 352"/>
                    <a:gd name="T9" fmla="*/ 90 h 295"/>
                    <a:gd name="T10" fmla="*/ 303 w 352"/>
                    <a:gd name="T11" fmla="*/ 114 h 295"/>
                    <a:gd name="T12" fmla="*/ 318 w 352"/>
                    <a:gd name="T13" fmla="*/ 139 h 295"/>
                    <a:gd name="T14" fmla="*/ 326 w 352"/>
                    <a:gd name="T15" fmla="*/ 158 h 295"/>
                    <a:gd name="T16" fmla="*/ 344 w 352"/>
                    <a:gd name="T17" fmla="*/ 175 h 295"/>
                    <a:gd name="T18" fmla="*/ 346 w 352"/>
                    <a:gd name="T19" fmla="*/ 189 h 295"/>
                    <a:gd name="T20" fmla="*/ 344 w 352"/>
                    <a:gd name="T21" fmla="*/ 210 h 295"/>
                    <a:gd name="T22" fmla="*/ 327 w 352"/>
                    <a:gd name="T23" fmla="*/ 235 h 295"/>
                    <a:gd name="T24" fmla="*/ 317 w 352"/>
                    <a:gd name="T25" fmla="*/ 269 h 295"/>
                    <a:gd name="T26" fmla="*/ 322 w 352"/>
                    <a:gd name="T27" fmla="*/ 280 h 295"/>
                    <a:gd name="T28" fmla="*/ 315 w 352"/>
                    <a:gd name="T29" fmla="*/ 285 h 295"/>
                    <a:gd name="T30" fmla="*/ 309 w 352"/>
                    <a:gd name="T31" fmla="*/ 283 h 295"/>
                    <a:gd name="T32" fmla="*/ 302 w 352"/>
                    <a:gd name="T33" fmla="*/ 282 h 295"/>
                    <a:gd name="T34" fmla="*/ 296 w 352"/>
                    <a:gd name="T35" fmla="*/ 280 h 295"/>
                    <a:gd name="T36" fmla="*/ 290 w 352"/>
                    <a:gd name="T37" fmla="*/ 275 h 295"/>
                    <a:gd name="T38" fmla="*/ 283 w 352"/>
                    <a:gd name="T39" fmla="*/ 272 h 295"/>
                    <a:gd name="T40" fmla="*/ 276 w 352"/>
                    <a:gd name="T41" fmla="*/ 271 h 295"/>
                    <a:gd name="T42" fmla="*/ 267 w 352"/>
                    <a:gd name="T43" fmla="*/ 273 h 295"/>
                    <a:gd name="T44" fmla="*/ 262 w 352"/>
                    <a:gd name="T45" fmla="*/ 275 h 295"/>
                    <a:gd name="T46" fmla="*/ 256 w 352"/>
                    <a:gd name="T47" fmla="*/ 279 h 295"/>
                    <a:gd name="T48" fmla="*/ 250 w 352"/>
                    <a:gd name="T49" fmla="*/ 282 h 295"/>
                    <a:gd name="T50" fmla="*/ 245 w 352"/>
                    <a:gd name="T51" fmla="*/ 277 h 295"/>
                    <a:gd name="T52" fmla="*/ 240 w 352"/>
                    <a:gd name="T53" fmla="*/ 280 h 295"/>
                    <a:gd name="T54" fmla="*/ 235 w 352"/>
                    <a:gd name="T55" fmla="*/ 281 h 295"/>
                    <a:gd name="T56" fmla="*/ 230 w 352"/>
                    <a:gd name="T57" fmla="*/ 284 h 295"/>
                    <a:gd name="T58" fmla="*/ 225 w 352"/>
                    <a:gd name="T59" fmla="*/ 289 h 295"/>
                    <a:gd name="T60" fmla="*/ 223 w 352"/>
                    <a:gd name="T61" fmla="*/ 294 h 295"/>
                    <a:gd name="T62" fmla="*/ 216 w 352"/>
                    <a:gd name="T63" fmla="*/ 295 h 295"/>
                    <a:gd name="T64" fmla="*/ 215 w 352"/>
                    <a:gd name="T65" fmla="*/ 288 h 295"/>
                    <a:gd name="T66" fmla="*/ 207 w 352"/>
                    <a:gd name="T67" fmla="*/ 283 h 295"/>
                    <a:gd name="T68" fmla="*/ 195 w 352"/>
                    <a:gd name="T69" fmla="*/ 279 h 295"/>
                    <a:gd name="T70" fmla="*/ 185 w 352"/>
                    <a:gd name="T71" fmla="*/ 289 h 295"/>
                    <a:gd name="T72" fmla="*/ 181 w 352"/>
                    <a:gd name="T73" fmla="*/ 283 h 295"/>
                    <a:gd name="T74" fmla="*/ 169 w 352"/>
                    <a:gd name="T75" fmla="*/ 270 h 295"/>
                    <a:gd name="T76" fmla="*/ 147 w 352"/>
                    <a:gd name="T77" fmla="*/ 262 h 295"/>
                    <a:gd name="T78" fmla="*/ 137 w 352"/>
                    <a:gd name="T79" fmla="*/ 251 h 295"/>
                    <a:gd name="T80" fmla="*/ 117 w 352"/>
                    <a:gd name="T81" fmla="*/ 244 h 295"/>
                    <a:gd name="T82" fmla="*/ 106 w 352"/>
                    <a:gd name="T83" fmla="*/ 255 h 295"/>
                    <a:gd name="T84" fmla="*/ 92 w 352"/>
                    <a:gd name="T85" fmla="*/ 252 h 295"/>
                    <a:gd name="T86" fmla="*/ 87 w 352"/>
                    <a:gd name="T87" fmla="*/ 241 h 295"/>
                    <a:gd name="T88" fmla="*/ 77 w 352"/>
                    <a:gd name="T89" fmla="*/ 236 h 295"/>
                    <a:gd name="T90" fmla="*/ 66 w 352"/>
                    <a:gd name="T91" fmla="*/ 231 h 295"/>
                    <a:gd name="T92" fmla="*/ 51 w 352"/>
                    <a:gd name="T93" fmla="*/ 226 h 295"/>
                    <a:gd name="T94" fmla="*/ 40 w 352"/>
                    <a:gd name="T95" fmla="*/ 222 h 295"/>
                    <a:gd name="T96" fmla="*/ 38 w 352"/>
                    <a:gd name="T97" fmla="*/ 218 h 295"/>
                    <a:gd name="T98" fmla="*/ 35 w 352"/>
                    <a:gd name="T99" fmla="*/ 198 h 295"/>
                    <a:gd name="T100" fmla="*/ 28 w 352"/>
                    <a:gd name="T101" fmla="*/ 184 h 295"/>
                    <a:gd name="T102" fmla="*/ 24 w 352"/>
                    <a:gd name="T103" fmla="*/ 164 h 295"/>
                    <a:gd name="T104" fmla="*/ 20 w 352"/>
                    <a:gd name="T105" fmla="*/ 139 h 295"/>
                    <a:gd name="T106" fmla="*/ 4 w 352"/>
                    <a:gd name="T107" fmla="*/ 113 h 295"/>
                    <a:gd name="T108" fmla="*/ 4 w 352"/>
                    <a:gd name="T109" fmla="*/ 80 h 295"/>
                    <a:gd name="T110" fmla="*/ 6 w 352"/>
                    <a:gd name="T111" fmla="*/ 63 h 295"/>
                    <a:gd name="T112" fmla="*/ 45 w 352"/>
                    <a:gd name="T113" fmla="*/ 45 h 295"/>
                    <a:gd name="T114" fmla="*/ 64 w 352"/>
                    <a:gd name="T115" fmla="*/ 32 h 295"/>
                    <a:gd name="T116" fmla="*/ 89 w 352"/>
                    <a:gd name="T117" fmla="*/ 12 h 295"/>
                    <a:gd name="T118" fmla="*/ 121 w 352"/>
                    <a:gd name="T119" fmla="*/ 2 h 295"/>
                    <a:gd name="T120" fmla="*/ 132 w 352"/>
                    <a:gd name="T121" fmla="*/ 14 h 295"/>
                    <a:gd name="T122" fmla="*/ 151 w 352"/>
                    <a:gd name="T123" fmla="*/ 2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52" h="295">
                      <a:moveTo>
                        <a:pt x="155" y="23"/>
                      </a:moveTo>
                      <a:cubicBezTo>
                        <a:pt x="157" y="23"/>
                        <a:pt x="166" y="16"/>
                        <a:pt x="166" y="16"/>
                      </a:cubicBezTo>
                      <a:cubicBezTo>
                        <a:pt x="166" y="16"/>
                        <a:pt x="171" y="18"/>
                        <a:pt x="174" y="17"/>
                      </a:cubicBezTo>
                      <a:cubicBezTo>
                        <a:pt x="177" y="17"/>
                        <a:pt x="187" y="16"/>
                        <a:pt x="187" y="16"/>
                      </a:cubicBezTo>
                      <a:cubicBezTo>
                        <a:pt x="187" y="16"/>
                        <a:pt x="192" y="16"/>
                        <a:pt x="194" y="16"/>
                      </a:cubicBezTo>
                      <a:cubicBezTo>
                        <a:pt x="196" y="16"/>
                        <a:pt x="205" y="15"/>
                        <a:pt x="207" y="15"/>
                      </a:cubicBezTo>
                      <a:cubicBezTo>
                        <a:pt x="209" y="15"/>
                        <a:pt x="215" y="14"/>
                        <a:pt x="216" y="13"/>
                      </a:cubicBezTo>
                      <a:cubicBezTo>
                        <a:pt x="218" y="13"/>
                        <a:pt x="230" y="12"/>
                        <a:pt x="231" y="12"/>
                      </a:cubicBezTo>
                      <a:cubicBezTo>
                        <a:pt x="233" y="12"/>
                        <a:pt x="252" y="10"/>
                        <a:pt x="252" y="10"/>
                      </a:cubicBezTo>
                      <a:cubicBezTo>
                        <a:pt x="260" y="5"/>
                        <a:pt x="260" y="5"/>
                        <a:pt x="260" y="5"/>
                      </a:cubicBezTo>
                      <a:cubicBezTo>
                        <a:pt x="269" y="3"/>
                        <a:pt x="269" y="3"/>
                        <a:pt x="269" y="3"/>
                      </a:cubicBezTo>
                      <a:cubicBezTo>
                        <a:pt x="269" y="3"/>
                        <a:pt x="272" y="0"/>
                        <a:pt x="272" y="1"/>
                      </a:cubicBezTo>
                      <a:cubicBezTo>
                        <a:pt x="273" y="3"/>
                        <a:pt x="275" y="6"/>
                        <a:pt x="275" y="6"/>
                      </a:cubicBezTo>
                      <a:cubicBezTo>
                        <a:pt x="275" y="6"/>
                        <a:pt x="286" y="6"/>
                        <a:pt x="286" y="6"/>
                      </a:cubicBezTo>
                      <a:cubicBezTo>
                        <a:pt x="286" y="7"/>
                        <a:pt x="289" y="13"/>
                        <a:pt x="289" y="13"/>
                      </a:cubicBezTo>
                      <a:cubicBezTo>
                        <a:pt x="292" y="16"/>
                        <a:pt x="292" y="16"/>
                        <a:pt x="292" y="16"/>
                      </a:cubicBezTo>
                      <a:cubicBezTo>
                        <a:pt x="292" y="16"/>
                        <a:pt x="293" y="21"/>
                        <a:pt x="293" y="24"/>
                      </a:cubicBezTo>
                      <a:cubicBezTo>
                        <a:pt x="294" y="26"/>
                        <a:pt x="301" y="38"/>
                        <a:pt x="301" y="38"/>
                      </a:cubicBezTo>
                      <a:cubicBezTo>
                        <a:pt x="306" y="49"/>
                        <a:pt x="306" y="49"/>
                        <a:pt x="306" y="49"/>
                      </a:cubicBezTo>
                      <a:cubicBezTo>
                        <a:pt x="314" y="60"/>
                        <a:pt x="314" y="60"/>
                        <a:pt x="314" y="60"/>
                      </a:cubicBezTo>
                      <a:cubicBezTo>
                        <a:pt x="315" y="68"/>
                        <a:pt x="315" y="68"/>
                        <a:pt x="315" y="68"/>
                      </a:cubicBezTo>
                      <a:cubicBezTo>
                        <a:pt x="315" y="68"/>
                        <a:pt x="318" y="71"/>
                        <a:pt x="318" y="73"/>
                      </a:cubicBezTo>
                      <a:cubicBezTo>
                        <a:pt x="318" y="74"/>
                        <a:pt x="318" y="77"/>
                        <a:pt x="318" y="78"/>
                      </a:cubicBezTo>
                      <a:cubicBezTo>
                        <a:pt x="319" y="78"/>
                        <a:pt x="320" y="83"/>
                        <a:pt x="319" y="83"/>
                      </a:cubicBezTo>
                      <a:cubicBezTo>
                        <a:pt x="318" y="84"/>
                        <a:pt x="314" y="90"/>
                        <a:pt x="314" y="90"/>
                      </a:cubicBezTo>
                      <a:cubicBezTo>
                        <a:pt x="310" y="92"/>
                        <a:pt x="310" y="92"/>
                        <a:pt x="310" y="92"/>
                      </a:cubicBezTo>
                      <a:cubicBezTo>
                        <a:pt x="305" y="99"/>
                        <a:pt x="305" y="99"/>
                        <a:pt x="305" y="99"/>
                      </a:cubicBezTo>
                      <a:cubicBezTo>
                        <a:pt x="302" y="108"/>
                        <a:pt x="302" y="108"/>
                        <a:pt x="302" y="108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2" y="114"/>
                        <a:pt x="303" y="114"/>
                      </a:cubicBezTo>
                      <a:cubicBezTo>
                        <a:pt x="305" y="114"/>
                        <a:pt x="312" y="115"/>
                        <a:pt x="312" y="115"/>
                      </a:cubicBezTo>
                      <a:cubicBezTo>
                        <a:pt x="318" y="119"/>
                        <a:pt x="318" y="119"/>
                        <a:pt x="318" y="119"/>
                      </a:cubicBezTo>
                      <a:cubicBezTo>
                        <a:pt x="318" y="123"/>
                        <a:pt x="318" y="123"/>
                        <a:pt x="318" y="123"/>
                      </a:cubicBezTo>
                      <a:cubicBezTo>
                        <a:pt x="318" y="123"/>
                        <a:pt x="319" y="131"/>
                        <a:pt x="319" y="132"/>
                      </a:cubicBezTo>
                      <a:cubicBezTo>
                        <a:pt x="319" y="132"/>
                        <a:pt x="318" y="139"/>
                        <a:pt x="318" y="139"/>
                      </a:cubicBezTo>
                      <a:cubicBezTo>
                        <a:pt x="318" y="139"/>
                        <a:pt x="320" y="143"/>
                        <a:pt x="320" y="144"/>
                      </a:cubicBezTo>
                      <a:cubicBezTo>
                        <a:pt x="321" y="145"/>
                        <a:pt x="323" y="147"/>
                        <a:pt x="323" y="148"/>
                      </a:cubicBezTo>
                      <a:cubicBezTo>
                        <a:pt x="324" y="148"/>
                        <a:pt x="324" y="149"/>
                        <a:pt x="324" y="149"/>
                      </a:cubicBezTo>
                      <a:cubicBezTo>
                        <a:pt x="326" y="154"/>
                        <a:pt x="326" y="154"/>
                        <a:pt x="326" y="154"/>
                      </a:cubicBezTo>
                      <a:cubicBezTo>
                        <a:pt x="326" y="158"/>
                        <a:pt x="326" y="158"/>
                        <a:pt x="326" y="158"/>
                      </a:cubicBezTo>
                      <a:cubicBezTo>
                        <a:pt x="326" y="158"/>
                        <a:pt x="326" y="161"/>
                        <a:pt x="328" y="161"/>
                      </a:cubicBezTo>
                      <a:cubicBezTo>
                        <a:pt x="330" y="161"/>
                        <a:pt x="331" y="162"/>
                        <a:pt x="331" y="164"/>
                      </a:cubicBezTo>
                      <a:cubicBezTo>
                        <a:pt x="331" y="166"/>
                        <a:pt x="336" y="168"/>
                        <a:pt x="336" y="168"/>
                      </a:cubicBezTo>
                      <a:cubicBezTo>
                        <a:pt x="336" y="168"/>
                        <a:pt x="336" y="172"/>
                        <a:pt x="337" y="173"/>
                      </a:cubicBezTo>
                      <a:cubicBezTo>
                        <a:pt x="339" y="174"/>
                        <a:pt x="341" y="175"/>
                        <a:pt x="344" y="175"/>
                      </a:cubicBezTo>
                      <a:cubicBezTo>
                        <a:pt x="347" y="176"/>
                        <a:pt x="346" y="180"/>
                        <a:pt x="348" y="181"/>
                      </a:cubicBezTo>
                      <a:cubicBezTo>
                        <a:pt x="350" y="182"/>
                        <a:pt x="352" y="184"/>
                        <a:pt x="350" y="184"/>
                      </a:cubicBezTo>
                      <a:cubicBezTo>
                        <a:pt x="349" y="185"/>
                        <a:pt x="346" y="185"/>
                        <a:pt x="346" y="185"/>
                      </a:cubicBezTo>
                      <a:cubicBezTo>
                        <a:pt x="346" y="185"/>
                        <a:pt x="345" y="186"/>
                        <a:pt x="345" y="188"/>
                      </a:cubicBezTo>
                      <a:cubicBezTo>
                        <a:pt x="346" y="189"/>
                        <a:pt x="346" y="189"/>
                        <a:pt x="346" y="189"/>
                      </a:cubicBezTo>
                      <a:cubicBezTo>
                        <a:pt x="350" y="194"/>
                        <a:pt x="350" y="194"/>
                        <a:pt x="350" y="194"/>
                      </a:cubicBezTo>
                      <a:cubicBezTo>
                        <a:pt x="350" y="200"/>
                        <a:pt x="350" y="200"/>
                        <a:pt x="350" y="200"/>
                      </a:cubicBezTo>
                      <a:cubicBezTo>
                        <a:pt x="350" y="200"/>
                        <a:pt x="350" y="202"/>
                        <a:pt x="350" y="204"/>
                      </a:cubicBezTo>
                      <a:cubicBezTo>
                        <a:pt x="350" y="205"/>
                        <a:pt x="349" y="207"/>
                        <a:pt x="347" y="207"/>
                      </a:cubicBezTo>
                      <a:cubicBezTo>
                        <a:pt x="345" y="207"/>
                        <a:pt x="345" y="210"/>
                        <a:pt x="344" y="210"/>
                      </a:cubicBezTo>
                      <a:cubicBezTo>
                        <a:pt x="343" y="211"/>
                        <a:pt x="341" y="208"/>
                        <a:pt x="340" y="211"/>
                      </a:cubicBezTo>
                      <a:cubicBezTo>
                        <a:pt x="339" y="215"/>
                        <a:pt x="337" y="218"/>
                        <a:pt x="337" y="219"/>
                      </a:cubicBezTo>
                      <a:cubicBezTo>
                        <a:pt x="336" y="220"/>
                        <a:pt x="333" y="221"/>
                        <a:pt x="333" y="223"/>
                      </a:cubicBezTo>
                      <a:cubicBezTo>
                        <a:pt x="332" y="225"/>
                        <a:pt x="332" y="223"/>
                        <a:pt x="330" y="228"/>
                      </a:cubicBezTo>
                      <a:cubicBezTo>
                        <a:pt x="328" y="233"/>
                        <a:pt x="327" y="235"/>
                        <a:pt x="327" y="235"/>
                      </a:cubicBezTo>
                      <a:cubicBezTo>
                        <a:pt x="318" y="247"/>
                        <a:pt x="318" y="247"/>
                        <a:pt x="318" y="247"/>
                      </a:cubicBezTo>
                      <a:cubicBezTo>
                        <a:pt x="318" y="247"/>
                        <a:pt x="313" y="255"/>
                        <a:pt x="313" y="256"/>
                      </a:cubicBezTo>
                      <a:cubicBezTo>
                        <a:pt x="313" y="257"/>
                        <a:pt x="313" y="261"/>
                        <a:pt x="313" y="261"/>
                      </a:cubicBezTo>
                      <a:cubicBezTo>
                        <a:pt x="317" y="265"/>
                        <a:pt x="317" y="265"/>
                        <a:pt x="317" y="265"/>
                      </a:cubicBezTo>
                      <a:cubicBezTo>
                        <a:pt x="317" y="269"/>
                        <a:pt x="317" y="269"/>
                        <a:pt x="317" y="269"/>
                      </a:cubicBezTo>
                      <a:cubicBezTo>
                        <a:pt x="317" y="269"/>
                        <a:pt x="317" y="272"/>
                        <a:pt x="318" y="273"/>
                      </a:cubicBezTo>
                      <a:cubicBezTo>
                        <a:pt x="319" y="273"/>
                        <a:pt x="319" y="273"/>
                        <a:pt x="319" y="273"/>
                      </a:cubicBezTo>
                      <a:cubicBezTo>
                        <a:pt x="318" y="276"/>
                        <a:pt x="318" y="276"/>
                        <a:pt x="318" y="276"/>
                      </a:cubicBezTo>
                      <a:cubicBezTo>
                        <a:pt x="318" y="276"/>
                        <a:pt x="319" y="279"/>
                        <a:pt x="320" y="279"/>
                      </a:cubicBezTo>
                      <a:cubicBezTo>
                        <a:pt x="320" y="279"/>
                        <a:pt x="322" y="280"/>
                        <a:pt x="322" y="280"/>
                      </a:cubicBezTo>
                      <a:cubicBezTo>
                        <a:pt x="322" y="280"/>
                        <a:pt x="324" y="282"/>
                        <a:pt x="324" y="282"/>
                      </a:cubicBezTo>
                      <a:cubicBezTo>
                        <a:pt x="325" y="283"/>
                        <a:pt x="324" y="285"/>
                        <a:pt x="324" y="285"/>
                      </a:cubicBezTo>
                      <a:cubicBezTo>
                        <a:pt x="324" y="285"/>
                        <a:pt x="324" y="286"/>
                        <a:pt x="323" y="286"/>
                      </a:cubicBezTo>
                      <a:cubicBezTo>
                        <a:pt x="322" y="286"/>
                        <a:pt x="322" y="286"/>
                        <a:pt x="320" y="286"/>
                      </a:cubicBezTo>
                      <a:cubicBezTo>
                        <a:pt x="319" y="285"/>
                        <a:pt x="316" y="285"/>
                        <a:pt x="315" y="285"/>
                      </a:cubicBezTo>
                      <a:cubicBezTo>
                        <a:pt x="314" y="285"/>
                        <a:pt x="314" y="285"/>
                        <a:pt x="314" y="285"/>
                      </a:cubicBezTo>
                      <a:cubicBezTo>
                        <a:pt x="313" y="285"/>
                        <a:pt x="313" y="285"/>
                        <a:pt x="312" y="286"/>
                      </a:cubicBezTo>
                      <a:cubicBezTo>
                        <a:pt x="312" y="285"/>
                        <a:pt x="312" y="285"/>
                        <a:pt x="312" y="285"/>
                      </a:cubicBezTo>
                      <a:cubicBezTo>
                        <a:pt x="312" y="284"/>
                        <a:pt x="312" y="283"/>
                        <a:pt x="312" y="283"/>
                      </a:cubicBezTo>
                      <a:cubicBezTo>
                        <a:pt x="312" y="283"/>
                        <a:pt x="309" y="283"/>
                        <a:pt x="309" y="283"/>
                      </a:cubicBezTo>
                      <a:cubicBezTo>
                        <a:pt x="308" y="283"/>
                        <a:pt x="307" y="283"/>
                        <a:pt x="307" y="283"/>
                      </a:cubicBezTo>
                      <a:cubicBezTo>
                        <a:pt x="307" y="283"/>
                        <a:pt x="305" y="282"/>
                        <a:pt x="305" y="282"/>
                      </a:cubicBezTo>
                      <a:cubicBezTo>
                        <a:pt x="305" y="282"/>
                        <a:pt x="304" y="282"/>
                        <a:pt x="304" y="282"/>
                      </a:cubicBezTo>
                      <a:cubicBezTo>
                        <a:pt x="304" y="281"/>
                        <a:pt x="303" y="282"/>
                        <a:pt x="303" y="282"/>
                      </a:cubicBezTo>
                      <a:cubicBezTo>
                        <a:pt x="302" y="282"/>
                        <a:pt x="302" y="282"/>
                        <a:pt x="302" y="282"/>
                      </a:cubicBezTo>
                      <a:cubicBezTo>
                        <a:pt x="300" y="282"/>
                        <a:pt x="300" y="282"/>
                        <a:pt x="300" y="282"/>
                      </a:cubicBezTo>
                      <a:cubicBezTo>
                        <a:pt x="300" y="282"/>
                        <a:pt x="300" y="281"/>
                        <a:pt x="300" y="281"/>
                      </a:cubicBezTo>
                      <a:cubicBezTo>
                        <a:pt x="300" y="280"/>
                        <a:pt x="299" y="281"/>
                        <a:pt x="299" y="281"/>
                      </a:cubicBezTo>
                      <a:cubicBezTo>
                        <a:pt x="299" y="281"/>
                        <a:pt x="297" y="281"/>
                        <a:pt x="297" y="281"/>
                      </a:cubicBezTo>
                      <a:cubicBezTo>
                        <a:pt x="297" y="280"/>
                        <a:pt x="296" y="280"/>
                        <a:pt x="296" y="280"/>
                      </a:cubicBezTo>
                      <a:cubicBezTo>
                        <a:pt x="296" y="280"/>
                        <a:pt x="293" y="280"/>
                        <a:pt x="292" y="280"/>
                      </a:cubicBezTo>
                      <a:cubicBezTo>
                        <a:pt x="292" y="279"/>
                        <a:pt x="292" y="279"/>
                        <a:pt x="292" y="279"/>
                      </a:cubicBezTo>
                      <a:cubicBezTo>
                        <a:pt x="292" y="279"/>
                        <a:pt x="292" y="278"/>
                        <a:pt x="292" y="277"/>
                      </a:cubicBezTo>
                      <a:cubicBezTo>
                        <a:pt x="292" y="277"/>
                        <a:pt x="291" y="277"/>
                        <a:pt x="291" y="276"/>
                      </a:cubicBezTo>
                      <a:cubicBezTo>
                        <a:pt x="291" y="276"/>
                        <a:pt x="290" y="275"/>
                        <a:pt x="290" y="275"/>
                      </a:cubicBezTo>
                      <a:cubicBezTo>
                        <a:pt x="290" y="274"/>
                        <a:pt x="289" y="274"/>
                        <a:pt x="289" y="273"/>
                      </a:cubicBezTo>
                      <a:cubicBezTo>
                        <a:pt x="289" y="273"/>
                        <a:pt x="288" y="274"/>
                        <a:pt x="288" y="274"/>
                      </a:cubicBezTo>
                      <a:cubicBezTo>
                        <a:pt x="287" y="274"/>
                        <a:pt x="286" y="273"/>
                        <a:pt x="286" y="273"/>
                      </a:cubicBezTo>
                      <a:cubicBezTo>
                        <a:pt x="285" y="272"/>
                        <a:pt x="285" y="272"/>
                        <a:pt x="285" y="272"/>
                      </a:cubicBezTo>
                      <a:cubicBezTo>
                        <a:pt x="285" y="272"/>
                        <a:pt x="284" y="272"/>
                        <a:pt x="283" y="272"/>
                      </a:cubicBezTo>
                      <a:cubicBezTo>
                        <a:pt x="283" y="272"/>
                        <a:pt x="283" y="274"/>
                        <a:pt x="283" y="274"/>
                      </a:cubicBezTo>
                      <a:cubicBezTo>
                        <a:pt x="283" y="274"/>
                        <a:pt x="282" y="274"/>
                        <a:pt x="281" y="273"/>
                      </a:cubicBezTo>
                      <a:cubicBezTo>
                        <a:pt x="281" y="273"/>
                        <a:pt x="280" y="272"/>
                        <a:pt x="279" y="272"/>
                      </a:cubicBezTo>
                      <a:cubicBezTo>
                        <a:pt x="279" y="272"/>
                        <a:pt x="278" y="272"/>
                        <a:pt x="277" y="271"/>
                      </a:cubicBezTo>
                      <a:cubicBezTo>
                        <a:pt x="277" y="271"/>
                        <a:pt x="276" y="271"/>
                        <a:pt x="276" y="271"/>
                      </a:cubicBezTo>
                      <a:cubicBezTo>
                        <a:pt x="276" y="271"/>
                        <a:pt x="272" y="272"/>
                        <a:pt x="272" y="272"/>
                      </a:cubicBezTo>
                      <a:cubicBezTo>
                        <a:pt x="272" y="272"/>
                        <a:pt x="272" y="273"/>
                        <a:pt x="271" y="273"/>
                      </a:cubicBezTo>
                      <a:cubicBezTo>
                        <a:pt x="271" y="274"/>
                        <a:pt x="270" y="273"/>
                        <a:pt x="270" y="273"/>
                      </a:cubicBezTo>
                      <a:cubicBezTo>
                        <a:pt x="270" y="273"/>
                        <a:pt x="269" y="273"/>
                        <a:pt x="268" y="273"/>
                      </a:cubicBezTo>
                      <a:cubicBezTo>
                        <a:pt x="268" y="273"/>
                        <a:pt x="267" y="273"/>
                        <a:pt x="267" y="273"/>
                      </a:cubicBezTo>
                      <a:cubicBezTo>
                        <a:pt x="267" y="273"/>
                        <a:pt x="266" y="272"/>
                        <a:pt x="265" y="272"/>
                      </a:cubicBezTo>
                      <a:cubicBezTo>
                        <a:pt x="265" y="272"/>
                        <a:pt x="264" y="272"/>
                        <a:pt x="264" y="272"/>
                      </a:cubicBezTo>
                      <a:cubicBezTo>
                        <a:pt x="264" y="272"/>
                        <a:pt x="263" y="273"/>
                        <a:pt x="263" y="273"/>
                      </a:cubicBezTo>
                      <a:cubicBezTo>
                        <a:pt x="262" y="274"/>
                        <a:pt x="262" y="274"/>
                        <a:pt x="262" y="274"/>
                      </a:cubicBezTo>
                      <a:cubicBezTo>
                        <a:pt x="262" y="275"/>
                        <a:pt x="262" y="275"/>
                        <a:pt x="262" y="275"/>
                      </a:cubicBezTo>
                      <a:cubicBezTo>
                        <a:pt x="260" y="274"/>
                        <a:pt x="260" y="274"/>
                        <a:pt x="260" y="274"/>
                      </a:cubicBezTo>
                      <a:cubicBezTo>
                        <a:pt x="260" y="274"/>
                        <a:pt x="259" y="274"/>
                        <a:pt x="258" y="274"/>
                      </a:cubicBezTo>
                      <a:cubicBezTo>
                        <a:pt x="256" y="275"/>
                        <a:pt x="257" y="276"/>
                        <a:pt x="257" y="276"/>
                      </a:cubicBezTo>
                      <a:cubicBezTo>
                        <a:pt x="258" y="276"/>
                        <a:pt x="259" y="278"/>
                        <a:pt x="259" y="278"/>
                      </a:cubicBezTo>
                      <a:cubicBezTo>
                        <a:pt x="259" y="278"/>
                        <a:pt x="256" y="279"/>
                        <a:pt x="256" y="279"/>
                      </a:cubicBezTo>
                      <a:cubicBezTo>
                        <a:pt x="255" y="280"/>
                        <a:pt x="255" y="280"/>
                        <a:pt x="255" y="281"/>
                      </a:cubicBezTo>
                      <a:cubicBezTo>
                        <a:pt x="255" y="281"/>
                        <a:pt x="254" y="282"/>
                        <a:pt x="254" y="283"/>
                      </a:cubicBezTo>
                      <a:cubicBezTo>
                        <a:pt x="254" y="283"/>
                        <a:pt x="253" y="282"/>
                        <a:pt x="252" y="282"/>
                      </a:cubicBezTo>
                      <a:cubicBezTo>
                        <a:pt x="251" y="282"/>
                        <a:pt x="251" y="281"/>
                        <a:pt x="251" y="281"/>
                      </a:cubicBezTo>
                      <a:cubicBezTo>
                        <a:pt x="250" y="282"/>
                        <a:pt x="250" y="282"/>
                        <a:pt x="250" y="282"/>
                      </a:cubicBezTo>
                      <a:cubicBezTo>
                        <a:pt x="249" y="282"/>
                        <a:pt x="249" y="282"/>
                        <a:pt x="249" y="282"/>
                      </a:cubicBezTo>
                      <a:cubicBezTo>
                        <a:pt x="249" y="282"/>
                        <a:pt x="248" y="281"/>
                        <a:pt x="248" y="280"/>
                      </a:cubicBezTo>
                      <a:cubicBezTo>
                        <a:pt x="248" y="280"/>
                        <a:pt x="248" y="280"/>
                        <a:pt x="248" y="280"/>
                      </a:cubicBezTo>
                      <a:cubicBezTo>
                        <a:pt x="247" y="280"/>
                        <a:pt x="246" y="280"/>
                        <a:pt x="246" y="279"/>
                      </a:cubicBezTo>
                      <a:cubicBezTo>
                        <a:pt x="245" y="277"/>
                        <a:pt x="245" y="277"/>
                        <a:pt x="245" y="277"/>
                      </a:cubicBezTo>
                      <a:cubicBezTo>
                        <a:pt x="245" y="277"/>
                        <a:pt x="243" y="278"/>
                        <a:pt x="243" y="279"/>
                      </a:cubicBezTo>
                      <a:cubicBezTo>
                        <a:pt x="242" y="279"/>
                        <a:pt x="243" y="279"/>
                        <a:pt x="242" y="278"/>
                      </a:cubicBezTo>
                      <a:cubicBezTo>
                        <a:pt x="241" y="278"/>
                        <a:pt x="241" y="279"/>
                        <a:pt x="241" y="279"/>
                      </a:cubicBezTo>
                      <a:cubicBezTo>
                        <a:pt x="241" y="279"/>
                        <a:pt x="241" y="279"/>
                        <a:pt x="241" y="279"/>
                      </a:cubicBezTo>
                      <a:cubicBezTo>
                        <a:pt x="241" y="280"/>
                        <a:pt x="240" y="280"/>
                        <a:pt x="240" y="280"/>
                      </a:cubicBezTo>
                      <a:cubicBezTo>
                        <a:pt x="240" y="281"/>
                        <a:pt x="239" y="280"/>
                        <a:pt x="239" y="280"/>
                      </a:cubicBezTo>
                      <a:cubicBezTo>
                        <a:pt x="238" y="280"/>
                        <a:pt x="237" y="280"/>
                        <a:pt x="237" y="280"/>
                      </a:cubicBezTo>
                      <a:cubicBezTo>
                        <a:pt x="237" y="280"/>
                        <a:pt x="237" y="279"/>
                        <a:pt x="237" y="279"/>
                      </a:cubicBezTo>
                      <a:cubicBezTo>
                        <a:pt x="235" y="280"/>
                        <a:pt x="235" y="280"/>
                        <a:pt x="235" y="280"/>
                      </a:cubicBezTo>
                      <a:cubicBezTo>
                        <a:pt x="235" y="280"/>
                        <a:pt x="235" y="281"/>
                        <a:pt x="235" y="281"/>
                      </a:cubicBezTo>
                      <a:cubicBezTo>
                        <a:pt x="235" y="281"/>
                        <a:pt x="234" y="281"/>
                        <a:pt x="233" y="282"/>
                      </a:cubicBezTo>
                      <a:cubicBezTo>
                        <a:pt x="231" y="282"/>
                        <a:pt x="232" y="281"/>
                        <a:pt x="231" y="282"/>
                      </a:cubicBezTo>
                      <a:cubicBezTo>
                        <a:pt x="231" y="282"/>
                        <a:pt x="231" y="282"/>
                        <a:pt x="231" y="283"/>
                      </a:cubicBezTo>
                      <a:cubicBezTo>
                        <a:pt x="231" y="283"/>
                        <a:pt x="232" y="283"/>
                        <a:pt x="231" y="284"/>
                      </a:cubicBezTo>
                      <a:cubicBezTo>
                        <a:pt x="230" y="285"/>
                        <a:pt x="230" y="284"/>
                        <a:pt x="230" y="284"/>
                      </a:cubicBezTo>
                      <a:cubicBezTo>
                        <a:pt x="229" y="284"/>
                        <a:pt x="228" y="285"/>
                        <a:pt x="228" y="285"/>
                      </a:cubicBezTo>
                      <a:cubicBezTo>
                        <a:pt x="228" y="285"/>
                        <a:pt x="228" y="286"/>
                        <a:pt x="228" y="286"/>
                      </a:cubicBezTo>
                      <a:cubicBezTo>
                        <a:pt x="228" y="286"/>
                        <a:pt x="227" y="286"/>
                        <a:pt x="226" y="286"/>
                      </a:cubicBezTo>
                      <a:cubicBezTo>
                        <a:pt x="225" y="286"/>
                        <a:pt x="226" y="287"/>
                        <a:pt x="226" y="287"/>
                      </a:cubicBezTo>
                      <a:cubicBezTo>
                        <a:pt x="226" y="287"/>
                        <a:pt x="226" y="288"/>
                        <a:pt x="225" y="289"/>
                      </a:cubicBezTo>
                      <a:cubicBezTo>
                        <a:pt x="225" y="289"/>
                        <a:pt x="225" y="290"/>
                        <a:pt x="225" y="291"/>
                      </a:cubicBezTo>
                      <a:cubicBezTo>
                        <a:pt x="225" y="291"/>
                        <a:pt x="225" y="291"/>
                        <a:pt x="225" y="293"/>
                      </a:cubicBezTo>
                      <a:cubicBezTo>
                        <a:pt x="225" y="294"/>
                        <a:pt x="225" y="294"/>
                        <a:pt x="225" y="294"/>
                      </a:cubicBezTo>
                      <a:cubicBezTo>
                        <a:pt x="225" y="294"/>
                        <a:pt x="224" y="294"/>
                        <a:pt x="224" y="294"/>
                      </a:cubicBezTo>
                      <a:cubicBezTo>
                        <a:pt x="224" y="293"/>
                        <a:pt x="223" y="294"/>
                        <a:pt x="223" y="294"/>
                      </a:cubicBezTo>
                      <a:cubicBezTo>
                        <a:pt x="223" y="294"/>
                        <a:pt x="222" y="293"/>
                        <a:pt x="222" y="292"/>
                      </a:cubicBezTo>
                      <a:cubicBezTo>
                        <a:pt x="222" y="292"/>
                        <a:pt x="221" y="292"/>
                        <a:pt x="221" y="292"/>
                      </a:cubicBezTo>
                      <a:cubicBezTo>
                        <a:pt x="221" y="292"/>
                        <a:pt x="219" y="293"/>
                        <a:pt x="219" y="293"/>
                      </a:cubicBezTo>
                      <a:cubicBezTo>
                        <a:pt x="219" y="293"/>
                        <a:pt x="219" y="294"/>
                        <a:pt x="219" y="294"/>
                      </a:cubicBezTo>
                      <a:cubicBezTo>
                        <a:pt x="218" y="294"/>
                        <a:pt x="216" y="295"/>
                        <a:pt x="216" y="295"/>
                      </a:cubicBezTo>
                      <a:cubicBezTo>
                        <a:pt x="216" y="295"/>
                        <a:pt x="215" y="295"/>
                        <a:pt x="215" y="295"/>
                      </a:cubicBezTo>
                      <a:cubicBezTo>
                        <a:pt x="214" y="294"/>
                        <a:pt x="214" y="294"/>
                        <a:pt x="214" y="294"/>
                      </a:cubicBezTo>
                      <a:cubicBezTo>
                        <a:pt x="214" y="293"/>
                        <a:pt x="214" y="293"/>
                        <a:pt x="214" y="293"/>
                      </a:cubicBezTo>
                      <a:cubicBezTo>
                        <a:pt x="216" y="291"/>
                        <a:pt x="216" y="291"/>
                        <a:pt x="216" y="291"/>
                      </a:cubicBezTo>
                      <a:cubicBezTo>
                        <a:pt x="215" y="288"/>
                        <a:pt x="215" y="288"/>
                        <a:pt x="215" y="288"/>
                      </a:cubicBezTo>
                      <a:cubicBezTo>
                        <a:pt x="213" y="286"/>
                        <a:pt x="213" y="286"/>
                        <a:pt x="213" y="286"/>
                      </a:cubicBezTo>
                      <a:cubicBezTo>
                        <a:pt x="213" y="285"/>
                        <a:pt x="213" y="285"/>
                        <a:pt x="213" y="285"/>
                      </a:cubicBezTo>
                      <a:cubicBezTo>
                        <a:pt x="210" y="285"/>
                        <a:pt x="210" y="285"/>
                        <a:pt x="210" y="285"/>
                      </a:cubicBezTo>
                      <a:cubicBezTo>
                        <a:pt x="208" y="284"/>
                        <a:pt x="208" y="284"/>
                        <a:pt x="208" y="284"/>
                      </a:cubicBezTo>
                      <a:cubicBezTo>
                        <a:pt x="207" y="283"/>
                        <a:pt x="207" y="283"/>
                        <a:pt x="207" y="283"/>
                      </a:cubicBezTo>
                      <a:cubicBezTo>
                        <a:pt x="204" y="281"/>
                        <a:pt x="204" y="281"/>
                        <a:pt x="204" y="281"/>
                      </a:cubicBezTo>
                      <a:cubicBezTo>
                        <a:pt x="202" y="275"/>
                        <a:pt x="202" y="275"/>
                        <a:pt x="202" y="275"/>
                      </a:cubicBezTo>
                      <a:cubicBezTo>
                        <a:pt x="199" y="275"/>
                        <a:pt x="199" y="275"/>
                        <a:pt x="199" y="275"/>
                      </a:cubicBezTo>
                      <a:cubicBezTo>
                        <a:pt x="199" y="275"/>
                        <a:pt x="197" y="277"/>
                        <a:pt x="197" y="278"/>
                      </a:cubicBezTo>
                      <a:cubicBezTo>
                        <a:pt x="197" y="279"/>
                        <a:pt x="195" y="279"/>
                        <a:pt x="195" y="279"/>
                      </a:cubicBezTo>
                      <a:cubicBezTo>
                        <a:pt x="193" y="282"/>
                        <a:pt x="193" y="282"/>
                        <a:pt x="193" y="282"/>
                      </a:cubicBezTo>
                      <a:cubicBezTo>
                        <a:pt x="193" y="282"/>
                        <a:pt x="193" y="286"/>
                        <a:pt x="193" y="287"/>
                      </a:cubicBezTo>
                      <a:cubicBezTo>
                        <a:pt x="193" y="288"/>
                        <a:pt x="191" y="286"/>
                        <a:pt x="191" y="286"/>
                      </a:cubicBezTo>
                      <a:cubicBezTo>
                        <a:pt x="191" y="286"/>
                        <a:pt x="189" y="287"/>
                        <a:pt x="188" y="288"/>
                      </a:cubicBezTo>
                      <a:cubicBezTo>
                        <a:pt x="187" y="289"/>
                        <a:pt x="185" y="289"/>
                        <a:pt x="185" y="289"/>
                      </a:cubicBezTo>
                      <a:cubicBezTo>
                        <a:pt x="185" y="289"/>
                        <a:pt x="184" y="287"/>
                        <a:pt x="183" y="286"/>
                      </a:cubicBezTo>
                      <a:cubicBezTo>
                        <a:pt x="183" y="286"/>
                        <a:pt x="183" y="285"/>
                        <a:pt x="183" y="283"/>
                      </a:cubicBezTo>
                      <a:cubicBezTo>
                        <a:pt x="183" y="282"/>
                        <a:pt x="181" y="284"/>
                        <a:pt x="181" y="284"/>
                      </a:cubicBezTo>
                      <a:cubicBezTo>
                        <a:pt x="181" y="284"/>
                        <a:pt x="181" y="284"/>
                        <a:pt x="181" y="284"/>
                      </a:cubicBezTo>
                      <a:cubicBezTo>
                        <a:pt x="181" y="283"/>
                        <a:pt x="181" y="283"/>
                        <a:pt x="181" y="283"/>
                      </a:cubicBezTo>
                      <a:cubicBezTo>
                        <a:pt x="180" y="281"/>
                        <a:pt x="179" y="280"/>
                        <a:pt x="179" y="280"/>
                      </a:cubicBezTo>
                      <a:cubicBezTo>
                        <a:pt x="179" y="280"/>
                        <a:pt x="178" y="278"/>
                        <a:pt x="178" y="276"/>
                      </a:cubicBezTo>
                      <a:cubicBezTo>
                        <a:pt x="178" y="275"/>
                        <a:pt x="174" y="273"/>
                        <a:pt x="174" y="273"/>
                      </a:cubicBezTo>
                      <a:cubicBezTo>
                        <a:pt x="174" y="273"/>
                        <a:pt x="175" y="275"/>
                        <a:pt x="173" y="273"/>
                      </a:cubicBezTo>
                      <a:cubicBezTo>
                        <a:pt x="171" y="270"/>
                        <a:pt x="169" y="270"/>
                        <a:pt x="169" y="270"/>
                      </a:cubicBezTo>
                      <a:cubicBezTo>
                        <a:pt x="168" y="262"/>
                        <a:pt x="168" y="262"/>
                        <a:pt x="168" y="262"/>
                      </a:cubicBezTo>
                      <a:cubicBezTo>
                        <a:pt x="160" y="264"/>
                        <a:pt x="160" y="264"/>
                        <a:pt x="160" y="264"/>
                      </a:cubicBezTo>
                      <a:cubicBezTo>
                        <a:pt x="160" y="264"/>
                        <a:pt x="155" y="262"/>
                        <a:pt x="154" y="261"/>
                      </a:cubicBezTo>
                      <a:cubicBezTo>
                        <a:pt x="153" y="260"/>
                        <a:pt x="150" y="259"/>
                        <a:pt x="150" y="259"/>
                      </a:cubicBezTo>
                      <a:cubicBezTo>
                        <a:pt x="147" y="262"/>
                        <a:pt x="147" y="262"/>
                        <a:pt x="147" y="262"/>
                      </a:cubicBezTo>
                      <a:cubicBezTo>
                        <a:pt x="144" y="262"/>
                        <a:pt x="144" y="262"/>
                        <a:pt x="144" y="262"/>
                      </a:cubicBezTo>
                      <a:cubicBezTo>
                        <a:pt x="144" y="262"/>
                        <a:pt x="140" y="261"/>
                        <a:pt x="139" y="260"/>
                      </a:cubicBezTo>
                      <a:cubicBezTo>
                        <a:pt x="137" y="258"/>
                        <a:pt x="138" y="257"/>
                        <a:pt x="137" y="257"/>
                      </a:cubicBezTo>
                      <a:cubicBezTo>
                        <a:pt x="135" y="257"/>
                        <a:pt x="134" y="255"/>
                        <a:pt x="134" y="255"/>
                      </a:cubicBezTo>
                      <a:cubicBezTo>
                        <a:pt x="134" y="255"/>
                        <a:pt x="136" y="252"/>
                        <a:pt x="137" y="251"/>
                      </a:cubicBezTo>
                      <a:cubicBezTo>
                        <a:pt x="137" y="250"/>
                        <a:pt x="139" y="251"/>
                        <a:pt x="138" y="248"/>
                      </a:cubicBezTo>
                      <a:cubicBezTo>
                        <a:pt x="136" y="246"/>
                        <a:pt x="135" y="245"/>
                        <a:pt x="135" y="245"/>
                      </a:cubicBezTo>
                      <a:cubicBezTo>
                        <a:pt x="135" y="245"/>
                        <a:pt x="135" y="247"/>
                        <a:pt x="133" y="248"/>
                      </a:cubicBezTo>
                      <a:cubicBezTo>
                        <a:pt x="131" y="248"/>
                        <a:pt x="128" y="249"/>
                        <a:pt x="128" y="249"/>
                      </a:cubicBezTo>
                      <a:cubicBezTo>
                        <a:pt x="117" y="244"/>
                        <a:pt x="117" y="244"/>
                        <a:pt x="117" y="244"/>
                      </a:cubicBezTo>
                      <a:cubicBezTo>
                        <a:pt x="117" y="244"/>
                        <a:pt x="114" y="243"/>
                        <a:pt x="113" y="243"/>
                      </a:cubicBezTo>
                      <a:cubicBezTo>
                        <a:pt x="112" y="244"/>
                        <a:pt x="108" y="243"/>
                        <a:pt x="108" y="243"/>
                      </a:cubicBezTo>
                      <a:cubicBezTo>
                        <a:pt x="110" y="247"/>
                        <a:pt x="110" y="247"/>
                        <a:pt x="110" y="247"/>
                      </a:cubicBezTo>
                      <a:cubicBezTo>
                        <a:pt x="112" y="253"/>
                        <a:pt x="112" y="253"/>
                        <a:pt x="112" y="253"/>
                      </a:cubicBezTo>
                      <a:cubicBezTo>
                        <a:pt x="106" y="255"/>
                        <a:pt x="106" y="255"/>
                        <a:pt x="106" y="255"/>
                      </a:cubicBezTo>
                      <a:cubicBezTo>
                        <a:pt x="105" y="260"/>
                        <a:pt x="105" y="260"/>
                        <a:pt x="105" y="260"/>
                      </a:cubicBezTo>
                      <a:cubicBezTo>
                        <a:pt x="105" y="260"/>
                        <a:pt x="99" y="264"/>
                        <a:pt x="99" y="262"/>
                      </a:cubicBezTo>
                      <a:cubicBezTo>
                        <a:pt x="98" y="261"/>
                        <a:pt x="97" y="257"/>
                        <a:pt x="97" y="257"/>
                      </a:cubicBezTo>
                      <a:cubicBezTo>
                        <a:pt x="97" y="257"/>
                        <a:pt x="96" y="255"/>
                        <a:pt x="95" y="254"/>
                      </a:cubicBezTo>
                      <a:cubicBezTo>
                        <a:pt x="93" y="253"/>
                        <a:pt x="92" y="252"/>
                        <a:pt x="92" y="252"/>
                      </a:cubicBezTo>
                      <a:cubicBezTo>
                        <a:pt x="89" y="251"/>
                        <a:pt x="89" y="251"/>
                        <a:pt x="89" y="251"/>
                      </a:cubicBezTo>
                      <a:cubicBezTo>
                        <a:pt x="89" y="251"/>
                        <a:pt x="88" y="247"/>
                        <a:pt x="87" y="247"/>
                      </a:cubicBezTo>
                      <a:cubicBezTo>
                        <a:pt x="86" y="247"/>
                        <a:pt x="85" y="247"/>
                        <a:pt x="85" y="247"/>
                      </a:cubicBezTo>
                      <a:cubicBezTo>
                        <a:pt x="85" y="244"/>
                        <a:pt x="85" y="244"/>
                        <a:pt x="85" y="244"/>
                      </a:cubicBezTo>
                      <a:cubicBezTo>
                        <a:pt x="87" y="241"/>
                        <a:pt x="87" y="241"/>
                        <a:pt x="87" y="241"/>
                      </a:cubicBezTo>
                      <a:cubicBezTo>
                        <a:pt x="87" y="241"/>
                        <a:pt x="88" y="242"/>
                        <a:pt x="88" y="238"/>
                      </a:cubicBezTo>
                      <a:cubicBezTo>
                        <a:pt x="89" y="233"/>
                        <a:pt x="86" y="233"/>
                        <a:pt x="86" y="233"/>
                      </a:cubicBezTo>
                      <a:cubicBezTo>
                        <a:pt x="83" y="234"/>
                        <a:pt x="83" y="234"/>
                        <a:pt x="83" y="234"/>
                      </a:cubicBezTo>
                      <a:cubicBezTo>
                        <a:pt x="79" y="236"/>
                        <a:pt x="79" y="236"/>
                        <a:pt x="79" y="236"/>
                      </a:cubicBezTo>
                      <a:cubicBezTo>
                        <a:pt x="77" y="236"/>
                        <a:pt x="77" y="236"/>
                        <a:pt x="77" y="236"/>
                      </a:cubicBezTo>
                      <a:cubicBezTo>
                        <a:pt x="76" y="236"/>
                        <a:pt x="74" y="233"/>
                        <a:pt x="74" y="233"/>
                      </a:cubicBezTo>
                      <a:cubicBezTo>
                        <a:pt x="74" y="233"/>
                        <a:pt x="76" y="230"/>
                        <a:pt x="73" y="233"/>
                      </a:cubicBezTo>
                      <a:cubicBezTo>
                        <a:pt x="70" y="236"/>
                        <a:pt x="68" y="232"/>
                        <a:pt x="68" y="232"/>
                      </a:cubicBezTo>
                      <a:cubicBezTo>
                        <a:pt x="67" y="231"/>
                        <a:pt x="67" y="231"/>
                        <a:pt x="67" y="231"/>
                      </a:cubicBezTo>
                      <a:cubicBezTo>
                        <a:pt x="67" y="231"/>
                        <a:pt x="67" y="231"/>
                        <a:pt x="66" y="231"/>
                      </a:cubicBezTo>
                      <a:cubicBezTo>
                        <a:pt x="65" y="232"/>
                        <a:pt x="62" y="232"/>
                        <a:pt x="62" y="231"/>
                      </a:cubicBezTo>
                      <a:cubicBezTo>
                        <a:pt x="61" y="229"/>
                        <a:pt x="59" y="228"/>
                        <a:pt x="59" y="228"/>
                      </a:cubicBezTo>
                      <a:cubicBezTo>
                        <a:pt x="56" y="229"/>
                        <a:pt x="56" y="229"/>
                        <a:pt x="56" y="229"/>
                      </a:cubicBezTo>
                      <a:cubicBezTo>
                        <a:pt x="56" y="229"/>
                        <a:pt x="54" y="229"/>
                        <a:pt x="53" y="229"/>
                      </a:cubicBezTo>
                      <a:cubicBezTo>
                        <a:pt x="53" y="228"/>
                        <a:pt x="53" y="227"/>
                        <a:pt x="51" y="226"/>
                      </a:cubicBezTo>
                      <a:cubicBezTo>
                        <a:pt x="49" y="225"/>
                        <a:pt x="48" y="222"/>
                        <a:pt x="48" y="222"/>
                      </a:cubicBezTo>
                      <a:cubicBezTo>
                        <a:pt x="48" y="222"/>
                        <a:pt x="49" y="220"/>
                        <a:pt x="47" y="220"/>
                      </a:cubicBezTo>
                      <a:cubicBezTo>
                        <a:pt x="46" y="220"/>
                        <a:pt x="44" y="219"/>
                        <a:pt x="44" y="219"/>
                      </a:cubicBezTo>
                      <a:cubicBezTo>
                        <a:pt x="44" y="219"/>
                        <a:pt x="41" y="217"/>
                        <a:pt x="41" y="218"/>
                      </a:cubicBezTo>
                      <a:cubicBezTo>
                        <a:pt x="40" y="219"/>
                        <a:pt x="40" y="221"/>
                        <a:pt x="40" y="222"/>
                      </a:cubicBezTo>
                      <a:cubicBezTo>
                        <a:pt x="40" y="222"/>
                        <a:pt x="41" y="225"/>
                        <a:pt x="41" y="225"/>
                      </a:cubicBezTo>
                      <a:cubicBezTo>
                        <a:pt x="41" y="225"/>
                        <a:pt x="37" y="227"/>
                        <a:pt x="36" y="227"/>
                      </a:cubicBezTo>
                      <a:cubicBezTo>
                        <a:pt x="35" y="227"/>
                        <a:pt x="34" y="228"/>
                        <a:pt x="34" y="226"/>
                      </a:cubicBezTo>
                      <a:cubicBezTo>
                        <a:pt x="34" y="225"/>
                        <a:pt x="36" y="220"/>
                        <a:pt x="36" y="220"/>
                      </a:cubicBezTo>
                      <a:cubicBezTo>
                        <a:pt x="37" y="219"/>
                        <a:pt x="38" y="218"/>
                        <a:pt x="38" y="218"/>
                      </a:cubicBezTo>
                      <a:cubicBezTo>
                        <a:pt x="38" y="218"/>
                        <a:pt x="37" y="216"/>
                        <a:pt x="37" y="215"/>
                      </a:cubicBezTo>
                      <a:cubicBezTo>
                        <a:pt x="37" y="214"/>
                        <a:pt x="36" y="214"/>
                        <a:pt x="38" y="211"/>
                      </a:cubicBezTo>
                      <a:cubicBezTo>
                        <a:pt x="41" y="208"/>
                        <a:pt x="41" y="206"/>
                        <a:pt x="41" y="206"/>
                      </a:cubicBezTo>
                      <a:cubicBezTo>
                        <a:pt x="41" y="206"/>
                        <a:pt x="39" y="203"/>
                        <a:pt x="38" y="202"/>
                      </a:cubicBezTo>
                      <a:cubicBezTo>
                        <a:pt x="38" y="202"/>
                        <a:pt x="35" y="198"/>
                        <a:pt x="35" y="198"/>
                      </a:cubicBezTo>
                      <a:cubicBezTo>
                        <a:pt x="35" y="197"/>
                        <a:pt x="35" y="195"/>
                        <a:pt x="35" y="195"/>
                      </a:cubicBezTo>
                      <a:cubicBezTo>
                        <a:pt x="35" y="195"/>
                        <a:pt x="33" y="193"/>
                        <a:pt x="32" y="193"/>
                      </a:cubicBezTo>
                      <a:cubicBezTo>
                        <a:pt x="31" y="193"/>
                        <a:pt x="28" y="192"/>
                        <a:pt x="28" y="192"/>
                      </a:cubicBezTo>
                      <a:cubicBezTo>
                        <a:pt x="28" y="189"/>
                        <a:pt x="28" y="189"/>
                        <a:pt x="28" y="189"/>
                      </a:cubicBezTo>
                      <a:cubicBezTo>
                        <a:pt x="28" y="184"/>
                        <a:pt x="28" y="184"/>
                        <a:pt x="28" y="184"/>
                      </a:cubicBezTo>
                      <a:cubicBezTo>
                        <a:pt x="24" y="179"/>
                        <a:pt x="24" y="179"/>
                        <a:pt x="24" y="179"/>
                      </a:cubicBezTo>
                      <a:cubicBezTo>
                        <a:pt x="23" y="176"/>
                        <a:pt x="23" y="176"/>
                        <a:pt x="23" y="176"/>
                      </a:cubicBezTo>
                      <a:cubicBezTo>
                        <a:pt x="23" y="176"/>
                        <a:pt x="24" y="174"/>
                        <a:pt x="24" y="172"/>
                      </a:cubicBezTo>
                      <a:cubicBezTo>
                        <a:pt x="25" y="171"/>
                        <a:pt x="26" y="168"/>
                        <a:pt x="26" y="168"/>
                      </a:cubicBezTo>
                      <a:cubicBezTo>
                        <a:pt x="24" y="164"/>
                        <a:pt x="24" y="164"/>
                        <a:pt x="24" y="164"/>
                      </a:cubicBezTo>
                      <a:cubicBezTo>
                        <a:pt x="24" y="164"/>
                        <a:pt x="23" y="163"/>
                        <a:pt x="24" y="162"/>
                      </a:cubicBezTo>
                      <a:cubicBezTo>
                        <a:pt x="24" y="161"/>
                        <a:pt x="23" y="155"/>
                        <a:pt x="23" y="155"/>
                      </a:cubicBezTo>
                      <a:cubicBezTo>
                        <a:pt x="23" y="155"/>
                        <a:pt x="22" y="149"/>
                        <a:pt x="21" y="150"/>
                      </a:cubicBezTo>
                      <a:cubicBezTo>
                        <a:pt x="19" y="150"/>
                        <a:pt x="18" y="146"/>
                        <a:pt x="18" y="146"/>
                      </a:cubicBezTo>
                      <a:cubicBezTo>
                        <a:pt x="20" y="139"/>
                        <a:pt x="20" y="139"/>
                        <a:pt x="20" y="139"/>
                      </a:cubicBezTo>
                      <a:cubicBezTo>
                        <a:pt x="20" y="139"/>
                        <a:pt x="21" y="134"/>
                        <a:pt x="18" y="132"/>
                      </a:cubicBezTo>
                      <a:cubicBezTo>
                        <a:pt x="15" y="131"/>
                        <a:pt x="9" y="128"/>
                        <a:pt x="8" y="127"/>
                      </a:cubicBezTo>
                      <a:cubicBezTo>
                        <a:pt x="8" y="127"/>
                        <a:pt x="5" y="124"/>
                        <a:pt x="4" y="123"/>
                      </a:cubicBezTo>
                      <a:cubicBezTo>
                        <a:pt x="3" y="123"/>
                        <a:pt x="2" y="122"/>
                        <a:pt x="2" y="122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9" y="101"/>
                        <a:pt x="9" y="101"/>
                        <a:pt x="9" y="101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10" y="91"/>
                        <a:pt x="7" y="87"/>
                      </a:cubicBezTo>
                      <a:cubicBezTo>
                        <a:pt x="5" y="84"/>
                        <a:pt x="4" y="80"/>
                        <a:pt x="4" y="80"/>
                      </a:cubicBezTo>
                      <a:cubicBezTo>
                        <a:pt x="4" y="79"/>
                        <a:pt x="3" y="75"/>
                        <a:pt x="2" y="74"/>
                      </a:cubicBezTo>
                      <a:cubicBezTo>
                        <a:pt x="2" y="73"/>
                        <a:pt x="2" y="72"/>
                        <a:pt x="2" y="70"/>
                      </a:cubicBezTo>
                      <a:cubicBezTo>
                        <a:pt x="3" y="69"/>
                        <a:pt x="0" y="66"/>
                        <a:pt x="0" y="66"/>
                      </a:cubicBezTo>
                      <a:cubicBezTo>
                        <a:pt x="0" y="66"/>
                        <a:pt x="1" y="64"/>
                        <a:pt x="2" y="64"/>
                      </a:cubicBezTo>
                      <a:cubicBezTo>
                        <a:pt x="3" y="64"/>
                        <a:pt x="4" y="63"/>
                        <a:pt x="6" y="63"/>
                      </a:cubicBezTo>
                      <a:cubicBezTo>
                        <a:pt x="8" y="63"/>
                        <a:pt x="9" y="61"/>
                        <a:pt x="11" y="61"/>
                      </a:cubicBezTo>
                      <a:cubicBezTo>
                        <a:pt x="12" y="60"/>
                        <a:pt x="12" y="58"/>
                        <a:pt x="13" y="58"/>
                      </a:cubicBezTo>
                      <a:cubicBezTo>
                        <a:pt x="15" y="57"/>
                        <a:pt x="17" y="58"/>
                        <a:pt x="20" y="56"/>
                      </a:cubicBezTo>
                      <a:cubicBezTo>
                        <a:pt x="23" y="55"/>
                        <a:pt x="23" y="54"/>
                        <a:pt x="25" y="52"/>
                      </a:cubicBezTo>
                      <a:cubicBezTo>
                        <a:pt x="26" y="51"/>
                        <a:pt x="45" y="45"/>
                        <a:pt x="45" y="45"/>
                      </a:cubicBezTo>
                      <a:cubicBezTo>
                        <a:pt x="45" y="45"/>
                        <a:pt x="50" y="42"/>
                        <a:pt x="52" y="42"/>
                      </a:cubicBezTo>
                      <a:cubicBezTo>
                        <a:pt x="53" y="41"/>
                        <a:pt x="53" y="40"/>
                        <a:pt x="55" y="40"/>
                      </a:cubicBezTo>
                      <a:cubicBezTo>
                        <a:pt x="56" y="41"/>
                        <a:pt x="60" y="41"/>
                        <a:pt x="60" y="41"/>
                      </a:cubicBezTo>
                      <a:cubicBezTo>
                        <a:pt x="60" y="41"/>
                        <a:pt x="61" y="38"/>
                        <a:pt x="62" y="37"/>
                      </a:cubicBezTo>
                      <a:cubicBezTo>
                        <a:pt x="63" y="35"/>
                        <a:pt x="64" y="33"/>
                        <a:pt x="64" y="32"/>
                      </a:cubicBezTo>
                      <a:cubicBezTo>
                        <a:pt x="65" y="30"/>
                        <a:pt x="66" y="29"/>
                        <a:pt x="67" y="28"/>
                      </a:cubicBezTo>
                      <a:cubicBezTo>
                        <a:pt x="68" y="26"/>
                        <a:pt x="69" y="25"/>
                        <a:pt x="69" y="25"/>
                      </a:cubicBezTo>
                      <a:cubicBezTo>
                        <a:pt x="70" y="25"/>
                        <a:pt x="76" y="22"/>
                        <a:pt x="77" y="22"/>
                      </a:cubicBezTo>
                      <a:cubicBezTo>
                        <a:pt x="78" y="21"/>
                        <a:pt x="86" y="18"/>
                        <a:pt x="86" y="17"/>
                      </a:cubicBezTo>
                      <a:cubicBezTo>
                        <a:pt x="86" y="17"/>
                        <a:pt x="89" y="13"/>
                        <a:pt x="89" y="12"/>
                      </a:cubicBezTo>
                      <a:cubicBezTo>
                        <a:pt x="89" y="11"/>
                        <a:pt x="93" y="10"/>
                        <a:pt x="93" y="10"/>
                      </a:cubicBezTo>
                      <a:cubicBezTo>
                        <a:pt x="94" y="10"/>
                        <a:pt x="94" y="10"/>
                        <a:pt x="95" y="9"/>
                      </a:cubicBezTo>
                      <a:cubicBezTo>
                        <a:pt x="97" y="9"/>
                        <a:pt x="106" y="5"/>
                        <a:pt x="106" y="5"/>
                      </a:cubicBezTo>
                      <a:cubicBezTo>
                        <a:pt x="106" y="5"/>
                        <a:pt x="114" y="2"/>
                        <a:pt x="114" y="2"/>
                      </a:cubicBezTo>
                      <a:cubicBezTo>
                        <a:pt x="115" y="3"/>
                        <a:pt x="120" y="2"/>
                        <a:pt x="121" y="2"/>
                      </a:cubicBezTo>
                      <a:cubicBezTo>
                        <a:pt x="121" y="3"/>
                        <a:pt x="127" y="2"/>
                        <a:pt x="127" y="2"/>
                      </a:cubicBezTo>
                      <a:cubicBezTo>
                        <a:pt x="127" y="2"/>
                        <a:pt x="129" y="3"/>
                        <a:pt x="129" y="4"/>
                      </a:cubicBezTo>
                      <a:cubicBezTo>
                        <a:pt x="129" y="5"/>
                        <a:pt x="127" y="6"/>
                        <a:pt x="128" y="7"/>
                      </a:cubicBezTo>
                      <a:cubicBezTo>
                        <a:pt x="129" y="8"/>
                        <a:pt x="133" y="11"/>
                        <a:pt x="133" y="11"/>
                      </a:cubicBezTo>
                      <a:cubicBezTo>
                        <a:pt x="133" y="11"/>
                        <a:pt x="132" y="14"/>
                        <a:pt x="132" y="14"/>
                      </a:cubicBezTo>
                      <a:cubicBezTo>
                        <a:pt x="132" y="15"/>
                        <a:pt x="133" y="16"/>
                        <a:pt x="134" y="18"/>
                      </a:cubicBezTo>
                      <a:cubicBezTo>
                        <a:pt x="135" y="19"/>
                        <a:pt x="137" y="21"/>
                        <a:pt x="137" y="21"/>
                      </a:cubicBezTo>
                      <a:cubicBezTo>
                        <a:pt x="137" y="21"/>
                        <a:pt x="136" y="22"/>
                        <a:pt x="140" y="24"/>
                      </a:cubicBezTo>
                      <a:cubicBezTo>
                        <a:pt x="144" y="26"/>
                        <a:pt x="147" y="24"/>
                        <a:pt x="147" y="24"/>
                      </a:cubicBezTo>
                      <a:cubicBezTo>
                        <a:pt x="147" y="24"/>
                        <a:pt x="150" y="24"/>
                        <a:pt x="151" y="24"/>
                      </a:cubicBezTo>
                      <a:cubicBezTo>
                        <a:pt x="152" y="24"/>
                        <a:pt x="155" y="23"/>
                        <a:pt x="155" y="2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39">
                  <a:extLst>
                    <a:ext uri="{FF2B5EF4-FFF2-40B4-BE49-F238E27FC236}">
                      <a16:creationId xmlns:a16="http://schemas.microsoft.com/office/drawing/2014/main" id="{27E23CB1-D00D-45B3-9458-AA409954F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3792" y="2092972"/>
                  <a:ext cx="378204" cy="415513"/>
                </a:xfrm>
                <a:custGeom>
                  <a:avLst/>
                  <a:gdLst>
                    <a:gd name="T0" fmla="*/ 115 w 166"/>
                    <a:gd name="T1" fmla="*/ 170 h 188"/>
                    <a:gd name="T2" fmla="*/ 92 w 166"/>
                    <a:gd name="T3" fmla="*/ 176 h 188"/>
                    <a:gd name="T4" fmla="*/ 71 w 166"/>
                    <a:gd name="T5" fmla="*/ 177 h 188"/>
                    <a:gd name="T6" fmla="*/ 50 w 166"/>
                    <a:gd name="T7" fmla="*/ 188 h 188"/>
                    <a:gd name="T8" fmla="*/ 19 w 166"/>
                    <a:gd name="T9" fmla="*/ 183 h 188"/>
                    <a:gd name="T10" fmla="*/ 18 w 166"/>
                    <a:gd name="T11" fmla="*/ 180 h 188"/>
                    <a:gd name="T12" fmla="*/ 22 w 166"/>
                    <a:gd name="T13" fmla="*/ 175 h 188"/>
                    <a:gd name="T14" fmla="*/ 9 w 166"/>
                    <a:gd name="T15" fmla="*/ 171 h 188"/>
                    <a:gd name="T16" fmla="*/ 21 w 166"/>
                    <a:gd name="T17" fmla="*/ 165 h 188"/>
                    <a:gd name="T18" fmla="*/ 7 w 166"/>
                    <a:gd name="T19" fmla="*/ 161 h 188"/>
                    <a:gd name="T20" fmla="*/ 5 w 166"/>
                    <a:gd name="T21" fmla="*/ 157 h 188"/>
                    <a:gd name="T22" fmla="*/ 18 w 166"/>
                    <a:gd name="T23" fmla="*/ 152 h 188"/>
                    <a:gd name="T24" fmla="*/ 20 w 166"/>
                    <a:gd name="T25" fmla="*/ 148 h 188"/>
                    <a:gd name="T26" fmla="*/ 3 w 166"/>
                    <a:gd name="T27" fmla="*/ 144 h 188"/>
                    <a:gd name="T28" fmla="*/ 15 w 166"/>
                    <a:gd name="T29" fmla="*/ 138 h 188"/>
                    <a:gd name="T30" fmla="*/ 23 w 166"/>
                    <a:gd name="T31" fmla="*/ 144 h 188"/>
                    <a:gd name="T32" fmla="*/ 27 w 166"/>
                    <a:gd name="T33" fmla="*/ 134 h 188"/>
                    <a:gd name="T34" fmla="*/ 40 w 166"/>
                    <a:gd name="T35" fmla="*/ 130 h 188"/>
                    <a:gd name="T36" fmla="*/ 56 w 166"/>
                    <a:gd name="T37" fmla="*/ 131 h 188"/>
                    <a:gd name="T38" fmla="*/ 54 w 166"/>
                    <a:gd name="T39" fmla="*/ 129 h 188"/>
                    <a:gd name="T40" fmla="*/ 38 w 166"/>
                    <a:gd name="T41" fmla="*/ 127 h 188"/>
                    <a:gd name="T42" fmla="*/ 36 w 166"/>
                    <a:gd name="T43" fmla="*/ 123 h 188"/>
                    <a:gd name="T44" fmla="*/ 49 w 166"/>
                    <a:gd name="T45" fmla="*/ 112 h 188"/>
                    <a:gd name="T46" fmla="*/ 62 w 166"/>
                    <a:gd name="T47" fmla="*/ 104 h 188"/>
                    <a:gd name="T48" fmla="*/ 64 w 166"/>
                    <a:gd name="T49" fmla="*/ 97 h 188"/>
                    <a:gd name="T50" fmla="*/ 44 w 166"/>
                    <a:gd name="T51" fmla="*/ 94 h 188"/>
                    <a:gd name="T52" fmla="*/ 45 w 166"/>
                    <a:gd name="T53" fmla="*/ 89 h 188"/>
                    <a:gd name="T54" fmla="*/ 38 w 166"/>
                    <a:gd name="T55" fmla="*/ 84 h 188"/>
                    <a:gd name="T56" fmla="*/ 36 w 166"/>
                    <a:gd name="T57" fmla="*/ 78 h 188"/>
                    <a:gd name="T58" fmla="*/ 39 w 166"/>
                    <a:gd name="T59" fmla="*/ 71 h 188"/>
                    <a:gd name="T60" fmla="*/ 48 w 166"/>
                    <a:gd name="T61" fmla="*/ 64 h 188"/>
                    <a:gd name="T62" fmla="*/ 48 w 166"/>
                    <a:gd name="T63" fmla="*/ 59 h 188"/>
                    <a:gd name="T64" fmla="*/ 39 w 166"/>
                    <a:gd name="T65" fmla="*/ 49 h 188"/>
                    <a:gd name="T66" fmla="*/ 49 w 166"/>
                    <a:gd name="T67" fmla="*/ 45 h 188"/>
                    <a:gd name="T68" fmla="*/ 45 w 166"/>
                    <a:gd name="T69" fmla="*/ 45 h 188"/>
                    <a:gd name="T70" fmla="*/ 56 w 166"/>
                    <a:gd name="T71" fmla="*/ 38 h 188"/>
                    <a:gd name="T72" fmla="*/ 70 w 166"/>
                    <a:gd name="T73" fmla="*/ 40 h 188"/>
                    <a:gd name="T74" fmla="*/ 81 w 166"/>
                    <a:gd name="T75" fmla="*/ 45 h 188"/>
                    <a:gd name="T76" fmla="*/ 92 w 166"/>
                    <a:gd name="T77" fmla="*/ 48 h 188"/>
                    <a:gd name="T78" fmla="*/ 107 w 166"/>
                    <a:gd name="T79" fmla="*/ 39 h 188"/>
                    <a:gd name="T80" fmla="*/ 98 w 166"/>
                    <a:gd name="T81" fmla="*/ 31 h 188"/>
                    <a:gd name="T82" fmla="*/ 102 w 166"/>
                    <a:gd name="T83" fmla="*/ 20 h 188"/>
                    <a:gd name="T84" fmla="*/ 107 w 166"/>
                    <a:gd name="T85" fmla="*/ 12 h 188"/>
                    <a:gd name="T86" fmla="*/ 121 w 166"/>
                    <a:gd name="T87" fmla="*/ 6 h 188"/>
                    <a:gd name="T88" fmla="*/ 135 w 166"/>
                    <a:gd name="T89" fmla="*/ 4 h 188"/>
                    <a:gd name="T90" fmla="*/ 134 w 166"/>
                    <a:gd name="T91" fmla="*/ 16 h 188"/>
                    <a:gd name="T92" fmla="*/ 137 w 166"/>
                    <a:gd name="T93" fmla="*/ 7 h 188"/>
                    <a:gd name="T94" fmla="*/ 144 w 166"/>
                    <a:gd name="T95" fmla="*/ 3 h 188"/>
                    <a:gd name="T96" fmla="*/ 156 w 166"/>
                    <a:gd name="T97" fmla="*/ 11 h 188"/>
                    <a:gd name="T98" fmla="*/ 137 w 166"/>
                    <a:gd name="T99" fmla="*/ 27 h 188"/>
                    <a:gd name="T100" fmla="*/ 115 w 166"/>
                    <a:gd name="T101" fmla="*/ 42 h 188"/>
                    <a:gd name="T102" fmla="*/ 135 w 166"/>
                    <a:gd name="T103" fmla="*/ 64 h 188"/>
                    <a:gd name="T104" fmla="*/ 161 w 166"/>
                    <a:gd name="T105" fmla="*/ 76 h 188"/>
                    <a:gd name="T106" fmla="*/ 157 w 166"/>
                    <a:gd name="T107" fmla="*/ 86 h 188"/>
                    <a:gd name="T108" fmla="*/ 158 w 166"/>
                    <a:gd name="T109" fmla="*/ 112 h 188"/>
                    <a:gd name="T110" fmla="*/ 157 w 166"/>
                    <a:gd name="T111" fmla="*/ 129 h 188"/>
                    <a:gd name="T112" fmla="*/ 146 w 166"/>
                    <a:gd name="T113" fmla="*/ 151 h 188"/>
                    <a:gd name="T114" fmla="*/ 134 w 166"/>
                    <a:gd name="T115" fmla="*/ 165 h 188"/>
                    <a:gd name="T116" fmla="*/ 132 w 166"/>
                    <a:gd name="T117" fmla="*/ 17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6" h="188">
                      <a:moveTo>
                        <a:pt x="132" y="174"/>
                      </a:moveTo>
                      <a:cubicBezTo>
                        <a:pt x="128" y="174"/>
                        <a:pt x="128" y="174"/>
                        <a:pt x="128" y="174"/>
                      </a:cubicBezTo>
                      <a:cubicBezTo>
                        <a:pt x="128" y="174"/>
                        <a:pt x="126" y="171"/>
                        <a:pt x="125" y="171"/>
                      </a:cubicBezTo>
                      <a:cubicBezTo>
                        <a:pt x="124" y="171"/>
                        <a:pt x="122" y="170"/>
                        <a:pt x="122" y="170"/>
                      </a:cubicBezTo>
                      <a:cubicBezTo>
                        <a:pt x="121" y="172"/>
                        <a:pt x="121" y="172"/>
                        <a:pt x="121" y="172"/>
                      </a:cubicBezTo>
                      <a:cubicBezTo>
                        <a:pt x="121" y="172"/>
                        <a:pt x="120" y="173"/>
                        <a:pt x="119" y="173"/>
                      </a:cubicBezTo>
                      <a:cubicBezTo>
                        <a:pt x="119" y="173"/>
                        <a:pt x="118" y="172"/>
                        <a:pt x="118" y="172"/>
                      </a:cubicBezTo>
                      <a:cubicBezTo>
                        <a:pt x="118" y="170"/>
                        <a:pt x="118" y="170"/>
                        <a:pt x="118" y="170"/>
                      </a:cubicBezTo>
                      <a:cubicBezTo>
                        <a:pt x="115" y="170"/>
                        <a:pt x="115" y="170"/>
                        <a:pt x="115" y="170"/>
                      </a:cubicBezTo>
                      <a:cubicBezTo>
                        <a:pt x="115" y="170"/>
                        <a:pt x="115" y="173"/>
                        <a:pt x="114" y="173"/>
                      </a:cubicBezTo>
                      <a:cubicBezTo>
                        <a:pt x="113" y="172"/>
                        <a:pt x="112" y="172"/>
                        <a:pt x="110" y="172"/>
                      </a:cubicBezTo>
                      <a:cubicBezTo>
                        <a:pt x="108" y="171"/>
                        <a:pt x="104" y="172"/>
                        <a:pt x="104" y="172"/>
                      </a:cubicBezTo>
                      <a:cubicBezTo>
                        <a:pt x="102" y="171"/>
                        <a:pt x="102" y="171"/>
                        <a:pt x="102" y="171"/>
                      </a:cubicBezTo>
                      <a:cubicBezTo>
                        <a:pt x="99" y="171"/>
                        <a:pt x="99" y="171"/>
                        <a:pt x="99" y="171"/>
                      </a:cubicBezTo>
                      <a:cubicBezTo>
                        <a:pt x="95" y="171"/>
                        <a:pt x="95" y="171"/>
                        <a:pt x="95" y="171"/>
                      </a:cubicBezTo>
                      <a:cubicBezTo>
                        <a:pt x="94" y="173"/>
                        <a:pt x="94" y="173"/>
                        <a:pt x="94" y="173"/>
                      </a:cubicBezTo>
                      <a:cubicBezTo>
                        <a:pt x="95" y="174"/>
                        <a:pt x="95" y="174"/>
                        <a:pt x="95" y="174"/>
                      </a:cubicBezTo>
                      <a:cubicBezTo>
                        <a:pt x="92" y="176"/>
                        <a:pt x="92" y="176"/>
                        <a:pt x="92" y="176"/>
                      </a:cubicBezTo>
                      <a:cubicBezTo>
                        <a:pt x="88" y="175"/>
                        <a:pt x="88" y="175"/>
                        <a:pt x="88" y="175"/>
                      </a:cubicBezTo>
                      <a:cubicBezTo>
                        <a:pt x="86" y="177"/>
                        <a:pt x="86" y="177"/>
                        <a:pt x="86" y="177"/>
                      </a:cubicBezTo>
                      <a:cubicBezTo>
                        <a:pt x="85" y="175"/>
                        <a:pt x="85" y="175"/>
                        <a:pt x="85" y="175"/>
                      </a:cubicBezTo>
                      <a:cubicBezTo>
                        <a:pt x="79" y="179"/>
                        <a:pt x="79" y="179"/>
                        <a:pt x="79" y="179"/>
                      </a:cubicBezTo>
                      <a:cubicBezTo>
                        <a:pt x="80" y="181"/>
                        <a:pt x="80" y="181"/>
                        <a:pt x="80" y="181"/>
                      </a:cubicBezTo>
                      <a:cubicBezTo>
                        <a:pt x="75" y="182"/>
                        <a:pt x="75" y="182"/>
                        <a:pt x="75" y="182"/>
                      </a:cubicBezTo>
                      <a:cubicBezTo>
                        <a:pt x="72" y="181"/>
                        <a:pt x="72" y="181"/>
                        <a:pt x="72" y="181"/>
                      </a:cubicBezTo>
                      <a:cubicBezTo>
                        <a:pt x="72" y="181"/>
                        <a:pt x="70" y="180"/>
                        <a:pt x="70" y="179"/>
                      </a:cubicBezTo>
                      <a:cubicBezTo>
                        <a:pt x="71" y="178"/>
                        <a:pt x="71" y="177"/>
                        <a:pt x="71" y="177"/>
                      </a:cubicBezTo>
                      <a:cubicBezTo>
                        <a:pt x="71" y="177"/>
                        <a:pt x="69" y="176"/>
                        <a:pt x="69" y="177"/>
                      </a:cubicBezTo>
                      <a:cubicBezTo>
                        <a:pt x="69" y="179"/>
                        <a:pt x="68" y="181"/>
                        <a:pt x="68" y="181"/>
                      </a:cubicBezTo>
                      <a:cubicBezTo>
                        <a:pt x="65" y="183"/>
                        <a:pt x="65" y="183"/>
                        <a:pt x="65" y="183"/>
                      </a:cubicBezTo>
                      <a:cubicBezTo>
                        <a:pt x="61" y="184"/>
                        <a:pt x="61" y="184"/>
                        <a:pt x="61" y="184"/>
                      </a:cubicBezTo>
                      <a:cubicBezTo>
                        <a:pt x="60" y="183"/>
                        <a:pt x="60" y="183"/>
                        <a:pt x="60" y="183"/>
                      </a:cubicBezTo>
                      <a:cubicBezTo>
                        <a:pt x="60" y="186"/>
                        <a:pt x="60" y="186"/>
                        <a:pt x="60" y="186"/>
                      </a:cubicBezTo>
                      <a:cubicBezTo>
                        <a:pt x="55" y="186"/>
                        <a:pt x="55" y="186"/>
                        <a:pt x="55" y="186"/>
                      </a:cubicBezTo>
                      <a:cubicBezTo>
                        <a:pt x="52" y="186"/>
                        <a:pt x="52" y="186"/>
                        <a:pt x="52" y="186"/>
                      </a:cubicBezTo>
                      <a:cubicBezTo>
                        <a:pt x="50" y="188"/>
                        <a:pt x="50" y="188"/>
                        <a:pt x="50" y="188"/>
                      </a:cubicBezTo>
                      <a:cubicBezTo>
                        <a:pt x="47" y="187"/>
                        <a:pt x="47" y="187"/>
                        <a:pt x="47" y="187"/>
                      </a:cubicBezTo>
                      <a:cubicBezTo>
                        <a:pt x="42" y="188"/>
                        <a:pt x="42" y="188"/>
                        <a:pt x="42" y="188"/>
                      </a:cubicBezTo>
                      <a:cubicBezTo>
                        <a:pt x="41" y="186"/>
                        <a:pt x="41" y="186"/>
                        <a:pt x="41" y="186"/>
                      </a:cubicBezTo>
                      <a:cubicBezTo>
                        <a:pt x="34" y="186"/>
                        <a:pt x="34" y="186"/>
                        <a:pt x="34" y="186"/>
                      </a:cubicBezTo>
                      <a:cubicBezTo>
                        <a:pt x="31" y="187"/>
                        <a:pt x="31" y="187"/>
                        <a:pt x="31" y="187"/>
                      </a:cubicBezTo>
                      <a:cubicBezTo>
                        <a:pt x="30" y="185"/>
                        <a:pt x="30" y="185"/>
                        <a:pt x="30" y="185"/>
                      </a:cubicBezTo>
                      <a:cubicBezTo>
                        <a:pt x="29" y="185"/>
                        <a:pt x="29" y="185"/>
                        <a:pt x="29" y="185"/>
                      </a:cubicBezTo>
                      <a:cubicBezTo>
                        <a:pt x="29" y="185"/>
                        <a:pt x="27" y="185"/>
                        <a:pt x="26" y="185"/>
                      </a:cubicBezTo>
                      <a:cubicBezTo>
                        <a:pt x="25" y="185"/>
                        <a:pt x="19" y="183"/>
                        <a:pt x="19" y="183"/>
                      </a:cubicBezTo>
                      <a:cubicBezTo>
                        <a:pt x="17" y="185"/>
                        <a:pt x="17" y="185"/>
                        <a:pt x="17" y="185"/>
                      </a:cubicBezTo>
                      <a:cubicBezTo>
                        <a:pt x="17" y="185"/>
                        <a:pt x="14" y="185"/>
                        <a:pt x="14" y="184"/>
                      </a:cubicBezTo>
                      <a:cubicBezTo>
                        <a:pt x="14" y="184"/>
                        <a:pt x="14" y="183"/>
                        <a:pt x="15" y="182"/>
                      </a:cubicBezTo>
                      <a:cubicBezTo>
                        <a:pt x="16" y="182"/>
                        <a:pt x="17" y="182"/>
                        <a:pt x="19" y="181"/>
                      </a:cubicBezTo>
                      <a:cubicBezTo>
                        <a:pt x="21" y="181"/>
                        <a:pt x="22" y="181"/>
                        <a:pt x="22" y="181"/>
                      </a:cubicBezTo>
                      <a:cubicBezTo>
                        <a:pt x="23" y="180"/>
                        <a:pt x="23" y="180"/>
                        <a:pt x="23" y="180"/>
                      </a:cubicBezTo>
                      <a:cubicBezTo>
                        <a:pt x="23" y="179"/>
                        <a:pt x="24" y="178"/>
                        <a:pt x="22" y="179"/>
                      </a:cubicBezTo>
                      <a:cubicBezTo>
                        <a:pt x="21" y="179"/>
                        <a:pt x="21" y="179"/>
                        <a:pt x="21" y="179"/>
                      </a:cubicBezTo>
                      <a:cubicBezTo>
                        <a:pt x="20" y="180"/>
                        <a:pt x="19" y="180"/>
                        <a:pt x="18" y="180"/>
                      </a:cubicBezTo>
                      <a:cubicBezTo>
                        <a:pt x="18" y="180"/>
                        <a:pt x="16" y="180"/>
                        <a:pt x="16" y="180"/>
                      </a:cubicBezTo>
                      <a:cubicBezTo>
                        <a:pt x="16" y="180"/>
                        <a:pt x="15" y="179"/>
                        <a:pt x="16" y="179"/>
                      </a:cubicBezTo>
                      <a:cubicBezTo>
                        <a:pt x="17" y="178"/>
                        <a:pt x="17" y="178"/>
                        <a:pt x="18" y="178"/>
                      </a:cubicBezTo>
                      <a:cubicBezTo>
                        <a:pt x="20" y="178"/>
                        <a:pt x="21" y="177"/>
                        <a:pt x="23" y="177"/>
                      </a:cubicBezTo>
                      <a:cubicBezTo>
                        <a:pt x="25" y="177"/>
                        <a:pt x="26" y="177"/>
                        <a:pt x="26" y="177"/>
                      </a:cubicBezTo>
                      <a:cubicBezTo>
                        <a:pt x="27" y="176"/>
                        <a:pt x="28" y="176"/>
                        <a:pt x="28" y="175"/>
                      </a:cubicBezTo>
                      <a:cubicBezTo>
                        <a:pt x="28" y="174"/>
                        <a:pt x="27" y="173"/>
                        <a:pt x="27" y="173"/>
                      </a:cubicBezTo>
                      <a:cubicBezTo>
                        <a:pt x="27" y="173"/>
                        <a:pt x="26" y="173"/>
                        <a:pt x="25" y="174"/>
                      </a:cubicBezTo>
                      <a:cubicBezTo>
                        <a:pt x="24" y="174"/>
                        <a:pt x="23" y="175"/>
                        <a:pt x="22" y="175"/>
                      </a:cubicBezTo>
                      <a:cubicBezTo>
                        <a:pt x="22" y="175"/>
                        <a:pt x="22" y="175"/>
                        <a:pt x="21" y="175"/>
                      </a:cubicBezTo>
                      <a:cubicBezTo>
                        <a:pt x="20" y="175"/>
                        <a:pt x="18" y="174"/>
                        <a:pt x="18" y="174"/>
                      </a:cubicBezTo>
                      <a:cubicBezTo>
                        <a:pt x="17" y="174"/>
                        <a:pt x="16" y="174"/>
                        <a:pt x="15" y="174"/>
                      </a:cubicBezTo>
                      <a:cubicBezTo>
                        <a:pt x="14" y="174"/>
                        <a:pt x="15" y="174"/>
                        <a:pt x="13" y="174"/>
                      </a:cubicBezTo>
                      <a:cubicBezTo>
                        <a:pt x="11" y="175"/>
                        <a:pt x="12" y="175"/>
                        <a:pt x="9" y="175"/>
                      </a:cubicBezTo>
                      <a:cubicBezTo>
                        <a:pt x="7" y="175"/>
                        <a:pt x="4" y="174"/>
                        <a:pt x="4" y="174"/>
                      </a:cubicBezTo>
                      <a:cubicBezTo>
                        <a:pt x="4" y="174"/>
                        <a:pt x="2" y="175"/>
                        <a:pt x="3" y="174"/>
                      </a:cubicBezTo>
                      <a:cubicBezTo>
                        <a:pt x="5" y="173"/>
                        <a:pt x="7" y="173"/>
                        <a:pt x="8" y="172"/>
                      </a:cubicBezTo>
                      <a:cubicBezTo>
                        <a:pt x="9" y="172"/>
                        <a:pt x="10" y="172"/>
                        <a:pt x="9" y="171"/>
                      </a:cubicBezTo>
                      <a:cubicBezTo>
                        <a:pt x="9" y="171"/>
                        <a:pt x="9" y="171"/>
                        <a:pt x="9" y="171"/>
                      </a:cubicBezTo>
                      <a:cubicBezTo>
                        <a:pt x="10" y="171"/>
                        <a:pt x="12" y="170"/>
                        <a:pt x="12" y="170"/>
                      </a:cubicBezTo>
                      <a:cubicBezTo>
                        <a:pt x="14" y="169"/>
                        <a:pt x="14" y="169"/>
                        <a:pt x="14" y="169"/>
                      </a:cubicBezTo>
                      <a:cubicBezTo>
                        <a:pt x="14" y="169"/>
                        <a:pt x="14" y="168"/>
                        <a:pt x="16" y="168"/>
                      </a:cubicBezTo>
                      <a:cubicBezTo>
                        <a:pt x="18" y="168"/>
                        <a:pt x="18" y="168"/>
                        <a:pt x="18" y="167"/>
                      </a:cubicBezTo>
                      <a:cubicBezTo>
                        <a:pt x="19" y="167"/>
                        <a:pt x="18" y="167"/>
                        <a:pt x="19" y="167"/>
                      </a:cubicBezTo>
                      <a:cubicBezTo>
                        <a:pt x="21" y="167"/>
                        <a:pt x="21" y="166"/>
                        <a:pt x="22" y="166"/>
                      </a:cubicBezTo>
                      <a:cubicBezTo>
                        <a:pt x="24" y="166"/>
                        <a:pt x="25" y="165"/>
                        <a:pt x="24" y="165"/>
                      </a:cubicBezTo>
                      <a:cubicBezTo>
                        <a:pt x="23" y="165"/>
                        <a:pt x="23" y="165"/>
                        <a:pt x="21" y="165"/>
                      </a:cubicBezTo>
                      <a:cubicBezTo>
                        <a:pt x="20" y="166"/>
                        <a:pt x="19" y="165"/>
                        <a:pt x="19" y="166"/>
                      </a:cubicBezTo>
                      <a:cubicBezTo>
                        <a:pt x="18" y="166"/>
                        <a:pt x="16" y="166"/>
                        <a:pt x="16" y="166"/>
                      </a:cubicBezTo>
                      <a:cubicBezTo>
                        <a:pt x="15" y="165"/>
                        <a:pt x="15" y="165"/>
                        <a:pt x="14" y="166"/>
                      </a:cubicBezTo>
                      <a:cubicBezTo>
                        <a:pt x="13" y="166"/>
                        <a:pt x="14" y="167"/>
                        <a:pt x="12" y="167"/>
                      </a:cubicBezTo>
                      <a:cubicBezTo>
                        <a:pt x="11" y="167"/>
                        <a:pt x="10" y="166"/>
                        <a:pt x="10" y="166"/>
                      </a:cubicBezTo>
                      <a:cubicBezTo>
                        <a:pt x="10" y="166"/>
                        <a:pt x="7" y="166"/>
                        <a:pt x="7" y="165"/>
                      </a:cubicBezTo>
                      <a:cubicBezTo>
                        <a:pt x="7" y="165"/>
                        <a:pt x="7" y="163"/>
                        <a:pt x="7" y="163"/>
                      </a:cubicBezTo>
                      <a:cubicBezTo>
                        <a:pt x="7" y="162"/>
                        <a:pt x="8" y="162"/>
                        <a:pt x="8" y="162"/>
                      </a:cubicBezTo>
                      <a:cubicBezTo>
                        <a:pt x="7" y="161"/>
                        <a:pt x="7" y="161"/>
                        <a:pt x="7" y="161"/>
                      </a:cubicBezTo>
                      <a:cubicBezTo>
                        <a:pt x="7" y="161"/>
                        <a:pt x="7" y="161"/>
                        <a:pt x="6" y="161"/>
                      </a:cubicBezTo>
                      <a:cubicBezTo>
                        <a:pt x="6" y="161"/>
                        <a:pt x="4" y="162"/>
                        <a:pt x="4" y="162"/>
                      </a:cubicBezTo>
                      <a:cubicBezTo>
                        <a:pt x="4" y="162"/>
                        <a:pt x="4" y="162"/>
                        <a:pt x="3" y="162"/>
                      </a:cubicBezTo>
                      <a:cubicBezTo>
                        <a:pt x="3" y="162"/>
                        <a:pt x="2" y="162"/>
                        <a:pt x="2" y="162"/>
                      </a:cubicBezTo>
                      <a:cubicBezTo>
                        <a:pt x="2" y="162"/>
                        <a:pt x="2" y="161"/>
                        <a:pt x="2" y="160"/>
                      </a:cubicBezTo>
                      <a:cubicBezTo>
                        <a:pt x="2" y="160"/>
                        <a:pt x="2" y="159"/>
                        <a:pt x="2" y="159"/>
                      </a:cubicBezTo>
                      <a:cubicBezTo>
                        <a:pt x="2" y="159"/>
                        <a:pt x="2" y="159"/>
                        <a:pt x="2" y="159"/>
                      </a:cubicBezTo>
                      <a:cubicBezTo>
                        <a:pt x="2" y="158"/>
                        <a:pt x="0" y="158"/>
                        <a:pt x="2" y="157"/>
                      </a:cubicBezTo>
                      <a:cubicBezTo>
                        <a:pt x="4" y="157"/>
                        <a:pt x="4" y="157"/>
                        <a:pt x="5" y="157"/>
                      </a:cubicBezTo>
                      <a:cubicBezTo>
                        <a:pt x="5" y="157"/>
                        <a:pt x="6" y="157"/>
                        <a:pt x="6" y="157"/>
                      </a:cubicBezTo>
                      <a:cubicBezTo>
                        <a:pt x="6" y="157"/>
                        <a:pt x="7" y="156"/>
                        <a:pt x="7" y="156"/>
                      </a:cubicBezTo>
                      <a:cubicBezTo>
                        <a:pt x="6" y="155"/>
                        <a:pt x="6" y="155"/>
                        <a:pt x="6" y="155"/>
                      </a:cubicBezTo>
                      <a:cubicBezTo>
                        <a:pt x="6" y="154"/>
                        <a:pt x="6" y="154"/>
                        <a:pt x="7" y="154"/>
                      </a:cubicBezTo>
                      <a:cubicBezTo>
                        <a:pt x="8" y="154"/>
                        <a:pt x="8" y="153"/>
                        <a:pt x="9" y="153"/>
                      </a:cubicBezTo>
                      <a:cubicBezTo>
                        <a:pt x="9" y="153"/>
                        <a:pt x="10" y="153"/>
                        <a:pt x="11" y="153"/>
                      </a:cubicBezTo>
                      <a:cubicBezTo>
                        <a:pt x="11" y="153"/>
                        <a:pt x="11" y="152"/>
                        <a:pt x="13" y="152"/>
                      </a:cubicBezTo>
                      <a:cubicBezTo>
                        <a:pt x="14" y="152"/>
                        <a:pt x="15" y="152"/>
                        <a:pt x="16" y="152"/>
                      </a:cubicBezTo>
                      <a:cubicBezTo>
                        <a:pt x="16" y="152"/>
                        <a:pt x="18" y="152"/>
                        <a:pt x="18" y="152"/>
                      </a:cubicBezTo>
                      <a:cubicBezTo>
                        <a:pt x="18" y="152"/>
                        <a:pt x="20" y="151"/>
                        <a:pt x="20" y="151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0"/>
                        <a:pt x="21" y="150"/>
                        <a:pt x="22" y="150"/>
                      </a:cubicBezTo>
                      <a:cubicBezTo>
                        <a:pt x="23" y="150"/>
                        <a:pt x="23" y="150"/>
                        <a:pt x="24" y="150"/>
                      </a:cubicBezTo>
                      <a:cubicBezTo>
                        <a:pt x="24" y="150"/>
                        <a:pt x="25" y="150"/>
                        <a:pt x="25" y="150"/>
                      </a:cubicBezTo>
                      <a:cubicBezTo>
                        <a:pt x="25" y="149"/>
                        <a:pt x="25" y="149"/>
                        <a:pt x="25" y="148"/>
                      </a:cubicBezTo>
                      <a:cubicBezTo>
                        <a:pt x="24" y="148"/>
                        <a:pt x="24" y="148"/>
                        <a:pt x="23" y="148"/>
                      </a:cubicBezTo>
                      <a:cubicBezTo>
                        <a:pt x="22" y="149"/>
                        <a:pt x="21" y="149"/>
                        <a:pt x="21" y="148"/>
                      </a:cubicBezTo>
                      <a:cubicBezTo>
                        <a:pt x="21" y="148"/>
                        <a:pt x="21" y="148"/>
                        <a:pt x="20" y="148"/>
                      </a:cubicBezTo>
                      <a:cubicBezTo>
                        <a:pt x="19" y="148"/>
                        <a:pt x="18" y="148"/>
                        <a:pt x="18" y="148"/>
                      </a:cubicBezTo>
                      <a:cubicBezTo>
                        <a:pt x="18" y="148"/>
                        <a:pt x="17" y="148"/>
                        <a:pt x="16" y="148"/>
                      </a:cubicBezTo>
                      <a:cubicBezTo>
                        <a:pt x="14" y="147"/>
                        <a:pt x="14" y="147"/>
                        <a:pt x="13" y="147"/>
                      </a:cubicBezTo>
                      <a:cubicBezTo>
                        <a:pt x="12" y="147"/>
                        <a:pt x="11" y="147"/>
                        <a:pt x="11" y="147"/>
                      </a:cubicBezTo>
                      <a:cubicBezTo>
                        <a:pt x="11" y="147"/>
                        <a:pt x="13" y="147"/>
                        <a:pt x="10" y="146"/>
                      </a:cubicBezTo>
                      <a:cubicBezTo>
                        <a:pt x="7" y="145"/>
                        <a:pt x="7" y="145"/>
                        <a:pt x="7" y="145"/>
                      </a:cubicBezTo>
                      <a:cubicBezTo>
                        <a:pt x="6" y="145"/>
                        <a:pt x="6" y="145"/>
                        <a:pt x="6" y="145"/>
                      </a:cubicBezTo>
                      <a:cubicBezTo>
                        <a:pt x="5" y="145"/>
                        <a:pt x="5" y="146"/>
                        <a:pt x="4" y="145"/>
                      </a:cubicBezTo>
                      <a:cubicBezTo>
                        <a:pt x="4" y="145"/>
                        <a:pt x="3" y="144"/>
                        <a:pt x="3" y="144"/>
                      </a:cubicBezTo>
                      <a:cubicBezTo>
                        <a:pt x="3" y="143"/>
                        <a:pt x="3" y="143"/>
                        <a:pt x="4" y="142"/>
                      </a:cubicBezTo>
                      <a:cubicBezTo>
                        <a:pt x="4" y="142"/>
                        <a:pt x="6" y="141"/>
                        <a:pt x="6" y="141"/>
                      </a:cubicBezTo>
                      <a:cubicBezTo>
                        <a:pt x="6" y="142"/>
                        <a:pt x="6" y="142"/>
                        <a:pt x="6" y="142"/>
                      </a:cubicBezTo>
                      <a:cubicBezTo>
                        <a:pt x="6" y="142"/>
                        <a:pt x="6" y="143"/>
                        <a:pt x="7" y="142"/>
                      </a:cubicBezTo>
                      <a:cubicBezTo>
                        <a:pt x="7" y="142"/>
                        <a:pt x="8" y="140"/>
                        <a:pt x="8" y="140"/>
                      </a:cubicBezTo>
                      <a:cubicBezTo>
                        <a:pt x="8" y="140"/>
                        <a:pt x="7" y="140"/>
                        <a:pt x="8" y="139"/>
                      </a:cubicBezTo>
                      <a:cubicBezTo>
                        <a:pt x="9" y="139"/>
                        <a:pt x="9" y="139"/>
                        <a:pt x="10" y="139"/>
                      </a:cubicBezTo>
                      <a:cubicBezTo>
                        <a:pt x="10" y="139"/>
                        <a:pt x="12" y="139"/>
                        <a:pt x="13" y="139"/>
                      </a:cubicBezTo>
                      <a:cubicBezTo>
                        <a:pt x="13" y="138"/>
                        <a:pt x="15" y="138"/>
                        <a:pt x="15" y="138"/>
                      </a:cubicBezTo>
                      <a:cubicBezTo>
                        <a:pt x="15" y="138"/>
                        <a:pt x="16" y="139"/>
                        <a:pt x="15" y="140"/>
                      </a:cubicBezTo>
                      <a:cubicBezTo>
                        <a:pt x="15" y="140"/>
                        <a:pt x="14" y="140"/>
                        <a:pt x="15" y="141"/>
                      </a:cubicBezTo>
                      <a:cubicBezTo>
                        <a:pt x="16" y="141"/>
                        <a:pt x="17" y="141"/>
                        <a:pt x="17" y="141"/>
                      </a:cubicBezTo>
                      <a:cubicBezTo>
                        <a:pt x="17" y="141"/>
                        <a:pt x="18" y="140"/>
                        <a:pt x="18" y="140"/>
                      </a:cubicBezTo>
                      <a:cubicBezTo>
                        <a:pt x="19" y="140"/>
                        <a:pt x="18" y="139"/>
                        <a:pt x="19" y="139"/>
                      </a:cubicBezTo>
                      <a:cubicBezTo>
                        <a:pt x="20" y="140"/>
                        <a:pt x="20" y="141"/>
                        <a:pt x="20" y="141"/>
                      </a:cubicBezTo>
                      <a:cubicBezTo>
                        <a:pt x="20" y="141"/>
                        <a:pt x="20" y="141"/>
                        <a:pt x="20" y="142"/>
                      </a:cubicBezTo>
                      <a:cubicBezTo>
                        <a:pt x="21" y="142"/>
                        <a:pt x="22" y="142"/>
                        <a:pt x="22" y="143"/>
                      </a:cubicBezTo>
                      <a:cubicBezTo>
                        <a:pt x="22" y="143"/>
                        <a:pt x="21" y="143"/>
                        <a:pt x="23" y="144"/>
                      </a:cubicBezTo>
                      <a:cubicBezTo>
                        <a:pt x="24" y="144"/>
                        <a:pt x="25" y="144"/>
                        <a:pt x="25" y="144"/>
                      </a:cubicBezTo>
                      <a:cubicBezTo>
                        <a:pt x="25" y="144"/>
                        <a:pt x="26" y="144"/>
                        <a:pt x="26" y="143"/>
                      </a:cubicBezTo>
                      <a:cubicBezTo>
                        <a:pt x="25" y="142"/>
                        <a:pt x="25" y="141"/>
                        <a:pt x="25" y="141"/>
                      </a:cubicBezTo>
                      <a:cubicBezTo>
                        <a:pt x="25" y="141"/>
                        <a:pt x="26" y="140"/>
                        <a:pt x="26" y="140"/>
                      </a:cubicBezTo>
                      <a:cubicBezTo>
                        <a:pt x="26" y="139"/>
                        <a:pt x="26" y="137"/>
                        <a:pt x="26" y="137"/>
                      </a:cubicBezTo>
                      <a:cubicBezTo>
                        <a:pt x="26" y="137"/>
                        <a:pt x="27" y="136"/>
                        <a:pt x="26" y="136"/>
                      </a:cubicBezTo>
                      <a:cubicBezTo>
                        <a:pt x="25" y="136"/>
                        <a:pt x="25" y="135"/>
                        <a:pt x="25" y="135"/>
                      </a:cubicBezTo>
                      <a:cubicBezTo>
                        <a:pt x="24" y="135"/>
                        <a:pt x="24" y="134"/>
                        <a:pt x="24" y="134"/>
                      </a:cubicBezTo>
                      <a:cubicBezTo>
                        <a:pt x="27" y="134"/>
                        <a:pt x="27" y="134"/>
                        <a:pt x="27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31" y="133"/>
                        <a:pt x="31" y="133"/>
                        <a:pt x="31" y="133"/>
                      </a:cubicBezTo>
                      <a:cubicBezTo>
                        <a:pt x="31" y="133"/>
                        <a:pt x="32" y="134"/>
                        <a:pt x="32" y="133"/>
                      </a:cubicBezTo>
                      <a:cubicBezTo>
                        <a:pt x="32" y="133"/>
                        <a:pt x="33" y="132"/>
                        <a:pt x="33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4" y="131"/>
                        <a:pt x="34" y="131"/>
                      </a:cubicBezTo>
                      <a:cubicBezTo>
                        <a:pt x="35" y="131"/>
                        <a:pt x="35" y="129"/>
                        <a:pt x="35" y="129"/>
                      </a:cubicBezTo>
                      <a:cubicBezTo>
                        <a:pt x="35" y="129"/>
                        <a:pt x="36" y="128"/>
                        <a:pt x="37" y="129"/>
                      </a:cubicBezTo>
                      <a:cubicBezTo>
                        <a:pt x="37" y="129"/>
                        <a:pt x="39" y="129"/>
                        <a:pt x="40" y="130"/>
                      </a:cubicBezTo>
                      <a:cubicBezTo>
                        <a:pt x="40" y="130"/>
                        <a:pt x="41" y="130"/>
                        <a:pt x="41" y="130"/>
                      </a:cubicBezTo>
                      <a:cubicBezTo>
                        <a:pt x="43" y="130"/>
                        <a:pt x="43" y="130"/>
                        <a:pt x="43" y="130"/>
                      </a:cubicBezTo>
                      <a:cubicBezTo>
                        <a:pt x="43" y="130"/>
                        <a:pt x="45" y="131"/>
                        <a:pt x="45" y="131"/>
                      </a:cubicBezTo>
                      <a:cubicBezTo>
                        <a:pt x="45" y="131"/>
                        <a:pt x="47" y="132"/>
                        <a:pt x="48" y="132"/>
                      </a:cubicBezTo>
                      <a:cubicBezTo>
                        <a:pt x="48" y="132"/>
                        <a:pt x="49" y="131"/>
                        <a:pt x="49" y="131"/>
                      </a:cubicBezTo>
                      <a:cubicBezTo>
                        <a:pt x="49" y="131"/>
                        <a:pt x="49" y="130"/>
                        <a:pt x="50" y="131"/>
                      </a:cubicBezTo>
                      <a:cubicBezTo>
                        <a:pt x="51" y="131"/>
                        <a:pt x="52" y="131"/>
                        <a:pt x="53" y="131"/>
                      </a:cubicBezTo>
                      <a:cubicBezTo>
                        <a:pt x="53" y="130"/>
                        <a:pt x="53" y="130"/>
                        <a:pt x="54" y="130"/>
                      </a:cubicBezTo>
                      <a:cubicBezTo>
                        <a:pt x="55" y="131"/>
                        <a:pt x="56" y="131"/>
                        <a:pt x="56" y="131"/>
                      </a:cubicBezTo>
                      <a:cubicBezTo>
                        <a:pt x="57" y="131"/>
                        <a:pt x="59" y="130"/>
                        <a:pt x="59" y="130"/>
                      </a:cubicBezTo>
                      <a:cubicBezTo>
                        <a:pt x="59" y="130"/>
                        <a:pt x="58" y="129"/>
                        <a:pt x="59" y="130"/>
                      </a:cubicBezTo>
                      <a:cubicBezTo>
                        <a:pt x="60" y="130"/>
                        <a:pt x="61" y="129"/>
                        <a:pt x="61" y="129"/>
                      </a:cubicBezTo>
                      <a:cubicBezTo>
                        <a:pt x="59" y="128"/>
                        <a:pt x="59" y="128"/>
                        <a:pt x="59" y="128"/>
                      </a:cubicBezTo>
                      <a:cubicBezTo>
                        <a:pt x="59" y="128"/>
                        <a:pt x="60" y="126"/>
                        <a:pt x="60" y="126"/>
                      </a:cubicBezTo>
                      <a:cubicBezTo>
                        <a:pt x="60" y="126"/>
                        <a:pt x="59" y="125"/>
                        <a:pt x="59" y="125"/>
                      </a:cubicBezTo>
                      <a:cubicBezTo>
                        <a:pt x="59" y="125"/>
                        <a:pt x="58" y="125"/>
                        <a:pt x="58" y="126"/>
                      </a:cubicBezTo>
                      <a:cubicBezTo>
                        <a:pt x="58" y="127"/>
                        <a:pt x="57" y="128"/>
                        <a:pt x="56" y="128"/>
                      </a:cubicBezTo>
                      <a:cubicBezTo>
                        <a:pt x="56" y="128"/>
                        <a:pt x="55" y="129"/>
                        <a:pt x="54" y="129"/>
                      </a:cubicBezTo>
                      <a:cubicBezTo>
                        <a:pt x="54" y="129"/>
                        <a:pt x="53" y="130"/>
                        <a:pt x="53" y="130"/>
                      </a:cubicBezTo>
                      <a:cubicBezTo>
                        <a:pt x="53" y="130"/>
                        <a:pt x="53" y="131"/>
                        <a:pt x="51" y="130"/>
                      </a:cubicBezTo>
                      <a:cubicBezTo>
                        <a:pt x="50" y="129"/>
                        <a:pt x="49" y="129"/>
                        <a:pt x="49" y="129"/>
                      </a:cubicBezTo>
                      <a:cubicBezTo>
                        <a:pt x="49" y="129"/>
                        <a:pt x="49" y="128"/>
                        <a:pt x="48" y="129"/>
                      </a:cubicBezTo>
                      <a:cubicBezTo>
                        <a:pt x="46" y="129"/>
                        <a:pt x="47" y="130"/>
                        <a:pt x="46" y="129"/>
                      </a:cubicBezTo>
                      <a:cubicBezTo>
                        <a:pt x="45" y="129"/>
                        <a:pt x="42" y="129"/>
                        <a:pt x="42" y="128"/>
                      </a:cubicBezTo>
                      <a:cubicBezTo>
                        <a:pt x="42" y="128"/>
                        <a:pt x="41" y="127"/>
                        <a:pt x="41" y="127"/>
                      </a:cubicBezTo>
                      <a:cubicBezTo>
                        <a:pt x="41" y="127"/>
                        <a:pt x="41" y="125"/>
                        <a:pt x="41" y="125"/>
                      </a:cubicBezTo>
                      <a:cubicBezTo>
                        <a:pt x="40" y="126"/>
                        <a:pt x="39" y="127"/>
                        <a:pt x="38" y="127"/>
                      </a:cubicBezTo>
                      <a:cubicBezTo>
                        <a:pt x="38" y="127"/>
                        <a:pt x="36" y="127"/>
                        <a:pt x="35" y="127"/>
                      </a:cubicBezTo>
                      <a:cubicBezTo>
                        <a:pt x="35" y="127"/>
                        <a:pt x="35" y="127"/>
                        <a:pt x="34" y="127"/>
                      </a:cubicBezTo>
                      <a:cubicBezTo>
                        <a:pt x="33" y="127"/>
                        <a:pt x="32" y="128"/>
                        <a:pt x="31" y="128"/>
                      </a:cubicBezTo>
                      <a:cubicBezTo>
                        <a:pt x="30" y="128"/>
                        <a:pt x="30" y="127"/>
                        <a:pt x="29" y="127"/>
                      </a:cubicBezTo>
                      <a:cubicBezTo>
                        <a:pt x="28" y="127"/>
                        <a:pt x="28" y="127"/>
                        <a:pt x="28" y="127"/>
                      </a:cubicBezTo>
                      <a:cubicBezTo>
                        <a:pt x="28" y="127"/>
                        <a:pt x="28" y="127"/>
                        <a:pt x="28" y="127"/>
                      </a:cubicBezTo>
                      <a:cubicBezTo>
                        <a:pt x="28" y="127"/>
                        <a:pt x="28" y="125"/>
                        <a:pt x="30" y="125"/>
                      </a:cubicBezTo>
                      <a:cubicBezTo>
                        <a:pt x="31" y="124"/>
                        <a:pt x="30" y="124"/>
                        <a:pt x="32" y="124"/>
                      </a:cubicBezTo>
                      <a:cubicBezTo>
                        <a:pt x="34" y="124"/>
                        <a:pt x="35" y="124"/>
                        <a:pt x="36" y="123"/>
                      </a:cubicBezTo>
                      <a:cubicBezTo>
                        <a:pt x="37" y="122"/>
                        <a:pt x="37" y="121"/>
                        <a:pt x="38" y="121"/>
                      </a:cubicBezTo>
                      <a:cubicBezTo>
                        <a:pt x="39" y="120"/>
                        <a:pt x="39" y="119"/>
                        <a:pt x="40" y="120"/>
                      </a:cubicBezTo>
                      <a:cubicBezTo>
                        <a:pt x="42" y="120"/>
                        <a:pt x="44" y="120"/>
                        <a:pt x="44" y="120"/>
                      </a:cubicBezTo>
                      <a:cubicBezTo>
                        <a:pt x="44" y="120"/>
                        <a:pt x="44" y="119"/>
                        <a:pt x="44" y="118"/>
                      </a:cubicBezTo>
                      <a:cubicBezTo>
                        <a:pt x="44" y="118"/>
                        <a:pt x="44" y="118"/>
                        <a:pt x="44" y="117"/>
                      </a:cubicBezTo>
                      <a:cubicBezTo>
                        <a:pt x="45" y="117"/>
                        <a:pt x="45" y="116"/>
                        <a:pt x="45" y="116"/>
                      </a:cubicBezTo>
                      <a:cubicBezTo>
                        <a:pt x="46" y="116"/>
                        <a:pt x="46" y="115"/>
                        <a:pt x="47" y="115"/>
                      </a:cubicBezTo>
                      <a:cubicBezTo>
                        <a:pt x="47" y="114"/>
                        <a:pt x="48" y="114"/>
                        <a:pt x="48" y="113"/>
                      </a:cubicBezTo>
                      <a:cubicBezTo>
                        <a:pt x="49" y="113"/>
                        <a:pt x="49" y="112"/>
                        <a:pt x="49" y="112"/>
                      </a:cubicBezTo>
                      <a:cubicBezTo>
                        <a:pt x="49" y="112"/>
                        <a:pt x="46" y="111"/>
                        <a:pt x="46" y="111"/>
                      </a:cubicBezTo>
                      <a:cubicBezTo>
                        <a:pt x="47" y="110"/>
                        <a:pt x="47" y="110"/>
                        <a:pt x="47" y="110"/>
                      </a:cubicBezTo>
                      <a:cubicBezTo>
                        <a:pt x="51" y="107"/>
                        <a:pt x="51" y="107"/>
                        <a:pt x="51" y="107"/>
                      </a:cubicBezTo>
                      <a:cubicBezTo>
                        <a:pt x="51" y="107"/>
                        <a:pt x="52" y="105"/>
                        <a:pt x="52" y="105"/>
                      </a:cubicBezTo>
                      <a:cubicBezTo>
                        <a:pt x="53" y="105"/>
                        <a:pt x="54" y="104"/>
                        <a:pt x="54" y="104"/>
                      </a:cubicBezTo>
                      <a:cubicBezTo>
                        <a:pt x="55" y="102"/>
                        <a:pt x="55" y="102"/>
                        <a:pt x="55" y="102"/>
                      </a:cubicBezTo>
                      <a:cubicBezTo>
                        <a:pt x="55" y="102"/>
                        <a:pt x="55" y="101"/>
                        <a:pt x="56" y="102"/>
                      </a:cubicBezTo>
                      <a:cubicBezTo>
                        <a:pt x="57" y="102"/>
                        <a:pt x="57" y="103"/>
                        <a:pt x="58" y="103"/>
                      </a:cubicBezTo>
                      <a:cubicBezTo>
                        <a:pt x="59" y="104"/>
                        <a:pt x="62" y="104"/>
                        <a:pt x="62" y="104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65" y="102"/>
                        <a:pt x="65" y="102"/>
                        <a:pt x="65" y="102"/>
                      </a:cubicBezTo>
                      <a:cubicBezTo>
                        <a:pt x="65" y="104"/>
                        <a:pt x="65" y="104"/>
                        <a:pt x="65" y="104"/>
                      </a:cubicBezTo>
                      <a:cubicBezTo>
                        <a:pt x="67" y="103"/>
                        <a:pt x="67" y="103"/>
                        <a:pt x="67" y="103"/>
                      </a:cubicBezTo>
                      <a:cubicBezTo>
                        <a:pt x="66" y="101"/>
                        <a:pt x="66" y="101"/>
                        <a:pt x="66" y="101"/>
                      </a:cubicBezTo>
                      <a:cubicBezTo>
                        <a:pt x="66" y="101"/>
                        <a:pt x="68" y="101"/>
                        <a:pt x="68" y="101"/>
                      </a:cubicBezTo>
                      <a:cubicBezTo>
                        <a:pt x="67" y="101"/>
                        <a:pt x="65" y="99"/>
                        <a:pt x="65" y="99"/>
                      </a:cubicBezTo>
                      <a:cubicBezTo>
                        <a:pt x="66" y="97"/>
                        <a:pt x="66" y="97"/>
                        <a:pt x="66" y="97"/>
                      </a:cubicBezTo>
                      <a:cubicBezTo>
                        <a:pt x="64" y="97"/>
                        <a:pt x="64" y="97"/>
                        <a:pt x="64" y="97"/>
                      </a:cubicBezTo>
                      <a:cubicBezTo>
                        <a:pt x="64" y="97"/>
                        <a:pt x="60" y="97"/>
                        <a:pt x="59" y="97"/>
                      </a:cubicBezTo>
                      <a:cubicBezTo>
                        <a:pt x="58" y="96"/>
                        <a:pt x="58" y="96"/>
                        <a:pt x="57" y="96"/>
                      </a:cubicBezTo>
                      <a:cubicBezTo>
                        <a:pt x="56" y="96"/>
                        <a:pt x="55" y="96"/>
                        <a:pt x="54" y="96"/>
                      </a:cubicBezTo>
                      <a:cubicBezTo>
                        <a:pt x="53" y="96"/>
                        <a:pt x="52" y="96"/>
                        <a:pt x="51" y="96"/>
                      </a:cubicBezTo>
                      <a:cubicBezTo>
                        <a:pt x="51" y="96"/>
                        <a:pt x="50" y="96"/>
                        <a:pt x="49" y="96"/>
                      </a:cubicBezTo>
                      <a:cubicBezTo>
                        <a:pt x="49" y="95"/>
                        <a:pt x="50" y="94"/>
                        <a:pt x="49" y="94"/>
                      </a:cubicBezTo>
                      <a:cubicBezTo>
                        <a:pt x="48" y="94"/>
                        <a:pt x="47" y="92"/>
                        <a:pt x="46" y="93"/>
                      </a:cubicBezTo>
                      <a:cubicBezTo>
                        <a:pt x="46" y="93"/>
                        <a:pt x="46" y="93"/>
                        <a:pt x="45" y="93"/>
                      </a:cubicBezTo>
                      <a:cubicBezTo>
                        <a:pt x="45" y="94"/>
                        <a:pt x="44" y="94"/>
                        <a:pt x="44" y="94"/>
                      </a:cubicBezTo>
                      <a:cubicBezTo>
                        <a:pt x="43" y="93"/>
                        <a:pt x="43" y="94"/>
                        <a:pt x="44" y="93"/>
                      </a:cubicBezTo>
                      <a:cubicBezTo>
                        <a:pt x="44" y="92"/>
                        <a:pt x="43" y="90"/>
                        <a:pt x="44" y="90"/>
                      </a:cubicBezTo>
                      <a:cubicBezTo>
                        <a:pt x="45" y="91"/>
                        <a:pt x="45" y="91"/>
                        <a:pt x="46" y="91"/>
                      </a:cubicBezTo>
                      <a:cubicBezTo>
                        <a:pt x="46" y="91"/>
                        <a:pt x="47" y="91"/>
                        <a:pt x="47" y="91"/>
                      </a:cubicBezTo>
                      <a:cubicBezTo>
                        <a:pt x="47" y="90"/>
                        <a:pt x="48" y="88"/>
                        <a:pt x="48" y="88"/>
                      </a:cubicBezTo>
                      <a:cubicBezTo>
                        <a:pt x="48" y="88"/>
                        <a:pt x="51" y="89"/>
                        <a:pt x="50" y="88"/>
                      </a:cubicBezTo>
                      <a:cubicBezTo>
                        <a:pt x="49" y="87"/>
                        <a:pt x="47" y="86"/>
                        <a:pt x="47" y="86"/>
                      </a:cubicBezTo>
                      <a:cubicBezTo>
                        <a:pt x="47" y="86"/>
                        <a:pt x="46" y="86"/>
                        <a:pt x="46" y="87"/>
                      </a:cubicBezTo>
                      <a:cubicBezTo>
                        <a:pt x="45" y="88"/>
                        <a:pt x="46" y="88"/>
                        <a:pt x="45" y="89"/>
                      </a:cubicBezTo>
                      <a:cubicBezTo>
                        <a:pt x="44" y="89"/>
                        <a:pt x="44" y="89"/>
                        <a:pt x="43" y="89"/>
                      </a:cubicBezTo>
                      <a:cubicBezTo>
                        <a:pt x="43" y="89"/>
                        <a:pt x="43" y="89"/>
                        <a:pt x="42" y="89"/>
                      </a:cubicBezTo>
                      <a:cubicBezTo>
                        <a:pt x="42" y="89"/>
                        <a:pt x="40" y="89"/>
                        <a:pt x="40" y="88"/>
                      </a:cubicBezTo>
                      <a:cubicBezTo>
                        <a:pt x="40" y="88"/>
                        <a:pt x="40" y="88"/>
                        <a:pt x="40" y="87"/>
                      </a:cubicBezTo>
                      <a:cubicBezTo>
                        <a:pt x="40" y="86"/>
                        <a:pt x="40" y="85"/>
                        <a:pt x="42" y="85"/>
                      </a:cubicBezTo>
                      <a:cubicBezTo>
                        <a:pt x="43" y="85"/>
                        <a:pt x="43" y="86"/>
                        <a:pt x="43" y="85"/>
                      </a:cubicBezTo>
                      <a:cubicBezTo>
                        <a:pt x="43" y="85"/>
                        <a:pt x="43" y="84"/>
                        <a:pt x="42" y="84"/>
                      </a:cubicBezTo>
                      <a:cubicBezTo>
                        <a:pt x="42" y="83"/>
                        <a:pt x="42" y="83"/>
                        <a:pt x="41" y="83"/>
                      </a:cubicBezTo>
                      <a:cubicBezTo>
                        <a:pt x="40" y="83"/>
                        <a:pt x="38" y="84"/>
                        <a:pt x="38" y="84"/>
                      </a:cubicBezTo>
                      <a:cubicBezTo>
                        <a:pt x="38" y="84"/>
                        <a:pt x="39" y="84"/>
                        <a:pt x="37" y="84"/>
                      </a:cubicBezTo>
                      <a:cubicBezTo>
                        <a:pt x="36" y="83"/>
                        <a:pt x="37" y="83"/>
                        <a:pt x="36" y="82"/>
                      </a:cubicBezTo>
                      <a:cubicBezTo>
                        <a:pt x="36" y="81"/>
                        <a:pt x="36" y="81"/>
                        <a:pt x="35" y="81"/>
                      </a:cubicBezTo>
                      <a:cubicBezTo>
                        <a:pt x="35" y="81"/>
                        <a:pt x="35" y="81"/>
                        <a:pt x="34" y="81"/>
                      </a:cubicBezTo>
                      <a:cubicBezTo>
                        <a:pt x="33" y="80"/>
                        <a:pt x="32" y="80"/>
                        <a:pt x="32" y="79"/>
                      </a:cubicBezTo>
                      <a:cubicBezTo>
                        <a:pt x="32" y="78"/>
                        <a:pt x="32" y="77"/>
                        <a:pt x="33" y="78"/>
                      </a:cubicBezTo>
                      <a:cubicBezTo>
                        <a:pt x="34" y="78"/>
                        <a:pt x="33" y="77"/>
                        <a:pt x="34" y="78"/>
                      </a:cubicBezTo>
                      <a:cubicBezTo>
                        <a:pt x="36" y="79"/>
                        <a:pt x="36" y="79"/>
                        <a:pt x="36" y="79"/>
                      </a:cubicBezTo>
                      <a:cubicBezTo>
                        <a:pt x="36" y="79"/>
                        <a:pt x="37" y="79"/>
                        <a:pt x="36" y="78"/>
                      </a:cubicBezTo>
                      <a:cubicBezTo>
                        <a:pt x="36" y="77"/>
                        <a:pt x="35" y="76"/>
                        <a:pt x="35" y="76"/>
                      </a:cubicBezTo>
                      <a:cubicBezTo>
                        <a:pt x="35" y="76"/>
                        <a:pt x="34" y="76"/>
                        <a:pt x="34" y="75"/>
                      </a:cubicBezTo>
                      <a:cubicBezTo>
                        <a:pt x="34" y="74"/>
                        <a:pt x="34" y="74"/>
                        <a:pt x="33" y="73"/>
                      </a:cubicBezTo>
                      <a:cubicBezTo>
                        <a:pt x="33" y="73"/>
                        <a:pt x="34" y="73"/>
                        <a:pt x="34" y="73"/>
                      </a:cubicBezTo>
                      <a:cubicBezTo>
                        <a:pt x="35" y="73"/>
                        <a:pt x="34" y="73"/>
                        <a:pt x="35" y="73"/>
                      </a:cubicBezTo>
                      <a:cubicBezTo>
                        <a:pt x="37" y="73"/>
                        <a:pt x="36" y="73"/>
                        <a:pt x="37" y="73"/>
                      </a:cubicBezTo>
                      <a:cubicBezTo>
                        <a:pt x="37" y="73"/>
                        <a:pt x="38" y="73"/>
                        <a:pt x="38" y="73"/>
                      </a:cubicBezTo>
                      <a:cubicBezTo>
                        <a:pt x="38" y="74"/>
                        <a:pt x="39" y="72"/>
                        <a:pt x="39" y="72"/>
                      </a:cubicBezTo>
                      <a:cubicBezTo>
                        <a:pt x="39" y="72"/>
                        <a:pt x="38" y="71"/>
                        <a:pt x="39" y="71"/>
                      </a:cubicBezTo>
                      <a:cubicBezTo>
                        <a:pt x="40" y="71"/>
                        <a:pt x="40" y="72"/>
                        <a:pt x="41" y="72"/>
                      </a:cubicBezTo>
                      <a:cubicBezTo>
                        <a:pt x="43" y="72"/>
                        <a:pt x="43" y="73"/>
                        <a:pt x="44" y="73"/>
                      </a:cubicBezTo>
                      <a:cubicBezTo>
                        <a:pt x="44" y="72"/>
                        <a:pt x="45" y="73"/>
                        <a:pt x="45" y="72"/>
                      </a:cubicBezTo>
                      <a:cubicBezTo>
                        <a:pt x="44" y="71"/>
                        <a:pt x="44" y="72"/>
                        <a:pt x="44" y="71"/>
                      </a:cubicBezTo>
                      <a:cubicBezTo>
                        <a:pt x="43" y="70"/>
                        <a:pt x="43" y="71"/>
                        <a:pt x="43" y="69"/>
                      </a:cubicBezTo>
                      <a:cubicBezTo>
                        <a:pt x="44" y="68"/>
                        <a:pt x="44" y="67"/>
                        <a:pt x="44" y="67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6" y="64"/>
                        <a:pt x="46" y="64"/>
                        <a:pt x="46" y="64"/>
                      </a:cubicBezTo>
                      <a:cubicBezTo>
                        <a:pt x="46" y="64"/>
                        <a:pt x="47" y="64"/>
                        <a:pt x="48" y="64"/>
                      </a:cubicBezTo>
                      <a:cubicBezTo>
                        <a:pt x="50" y="64"/>
                        <a:pt x="51" y="65"/>
                        <a:pt x="52" y="65"/>
                      </a:cubicBezTo>
                      <a:cubicBezTo>
                        <a:pt x="54" y="65"/>
                        <a:pt x="55" y="65"/>
                        <a:pt x="55" y="65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4" y="64"/>
                        <a:pt x="54" y="64"/>
                        <a:pt x="54" y="63"/>
                      </a:cubicBezTo>
                      <a:cubicBezTo>
                        <a:pt x="55" y="63"/>
                        <a:pt x="55" y="63"/>
                        <a:pt x="56" y="63"/>
                      </a:cubicBezTo>
                      <a:cubicBezTo>
                        <a:pt x="56" y="63"/>
                        <a:pt x="57" y="61"/>
                        <a:pt x="57" y="61"/>
                      </a:cubicBezTo>
                      <a:cubicBezTo>
                        <a:pt x="56" y="60"/>
                        <a:pt x="56" y="60"/>
                        <a:pt x="55" y="59"/>
                      </a:cubicBezTo>
                      <a:cubicBezTo>
                        <a:pt x="53" y="59"/>
                        <a:pt x="50" y="59"/>
                        <a:pt x="50" y="59"/>
                      </a:cubicBezTo>
                      <a:cubicBezTo>
                        <a:pt x="50" y="59"/>
                        <a:pt x="49" y="59"/>
                        <a:pt x="48" y="59"/>
                      </a:cubicBezTo>
                      <a:cubicBezTo>
                        <a:pt x="47" y="59"/>
                        <a:pt x="45" y="59"/>
                        <a:pt x="45" y="58"/>
                      </a:cubicBezTo>
                      <a:cubicBezTo>
                        <a:pt x="44" y="58"/>
                        <a:pt x="44" y="58"/>
                        <a:pt x="44" y="56"/>
                      </a:cubicBezTo>
                      <a:cubicBezTo>
                        <a:pt x="44" y="55"/>
                        <a:pt x="43" y="55"/>
                        <a:pt x="43" y="55"/>
                      </a:cubicBezTo>
                      <a:cubicBezTo>
                        <a:pt x="44" y="53"/>
                        <a:pt x="44" y="53"/>
                        <a:pt x="44" y="53"/>
                      </a:cubicBezTo>
                      <a:cubicBezTo>
                        <a:pt x="44" y="53"/>
                        <a:pt x="43" y="52"/>
                        <a:pt x="43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1" y="52"/>
                        <a:pt x="42" y="52"/>
                        <a:pt x="40" y="51"/>
                      </a:cubicBezTo>
                      <a:cubicBezTo>
                        <a:pt x="38" y="51"/>
                        <a:pt x="37" y="50"/>
                        <a:pt x="37" y="50"/>
                      </a:cubicBezTo>
                      <a:cubicBezTo>
                        <a:pt x="37" y="49"/>
                        <a:pt x="37" y="49"/>
                        <a:pt x="39" y="49"/>
                      </a:cubicBezTo>
                      <a:cubicBezTo>
                        <a:pt x="40" y="49"/>
                        <a:pt x="41" y="49"/>
                        <a:pt x="42" y="49"/>
                      </a:cubicBezTo>
                      <a:cubicBezTo>
                        <a:pt x="43" y="50"/>
                        <a:pt x="45" y="49"/>
                        <a:pt x="45" y="49"/>
                      </a:cubicBezTo>
                      <a:cubicBezTo>
                        <a:pt x="45" y="49"/>
                        <a:pt x="44" y="49"/>
                        <a:pt x="46" y="50"/>
                      </a:cubicBezTo>
                      <a:cubicBezTo>
                        <a:pt x="48" y="51"/>
                        <a:pt x="47" y="51"/>
                        <a:pt x="48" y="51"/>
                      </a:cubicBezTo>
                      <a:cubicBezTo>
                        <a:pt x="49" y="51"/>
                        <a:pt x="50" y="50"/>
                        <a:pt x="49" y="50"/>
                      </a:cubicBezTo>
                      <a:cubicBezTo>
                        <a:pt x="49" y="49"/>
                        <a:pt x="50" y="49"/>
                        <a:pt x="49" y="49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8"/>
                        <a:pt x="48" y="47"/>
                      </a:cubicBezTo>
                      <a:cubicBezTo>
                        <a:pt x="48" y="46"/>
                        <a:pt x="49" y="45"/>
                        <a:pt x="49" y="45"/>
                      </a:cubicBezTo>
                      <a:cubicBezTo>
                        <a:pt x="50" y="45"/>
                        <a:pt x="50" y="45"/>
                        <a:pt x="50" y="44"/>
                      </a:cubicBezTo>
                      <a:cubicBezTo>
                        <a:pt x="50" y="44"/>
                        <a:pt x="50" y="43"/>
                        <a:pt x="50" y="43"/>
                      </a:cubicBezTo>
                      <a:cubicBezTo>
                        <a:pt x="50" y="42"/>
                        <a:pt x="51" y="41"/>
                        <a:pt x="51" y="41"/>
                      </a:cubicBezTo>
                      <a:cubicBezTo>
                        <a:pt x="51" y="41"/>
                        <a:pt x="50" y="40"/>
                        <a:pt x="50" y="40"/>
                      </a:cubicBezTo>
                      <a:cubicBezTo>
                        <a:pt x="50" y="40"/>
                        <a:pt x="48" y="40"/>
                        <a:pt x="48" y="41"/>
                      </a:cubicBezTo>
                      <a:cubicBezTo>
                        <a:pt x="48" y="41"/>
                        <a:pt x="48" y="41"/>
                        <a:pt x="48" y="42"/>
                      </a:cubicBezTo>
                      <a:cubicBezTo>
                        <a:pt x="47" y="42"/>
                        <a:pt x="47" y="42"/>
                        <a:pt x="46" y="42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cubicBezTo>
                        <a:pt x="46" y="44"/>
                        <a:pt x="45" y="45"/>
                        <a:pt x="45" y="45"/>
                      </a:cubicBezTo>
                      <a:cubicBezTo>
                        <a:pt x="45" y="45"/>
                        <a:pt x="44" y="43"/>
                        <a:pt x="44" y="42"/>
                      </a:cubicBezTo>
                      <a:cubicBezTo>
                        <a:pt x="44" y="42"/>
                        <a:pt x="45" y="41"/>
                        <a:pt x="46" y="41"/>
                      </a:cubicBezTo>
                      <a:cubicBezTo>
                        <a:pt x="47" y="41"/>
                        <a:pt x="47" y="41"/>
                        <a:pt x="47" y="40"/>
                      </a:cubicBezTo>
                      <a:cubicBezTo>
                        <a:pt x="47" y="40"/>
                        <a:pt x="47" y="40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8" y="37"/>
                        <a:pt x="49" y="36"/>
                        <a:pt x="50" y="36"/>
                      </a:cubicBezTo>
                      <a:cubicBezTo>
                        <a:pt x="50" y="36"/>
                        <a:pt x="49" y="34"/>
                        <a:pt x="51" y="36"/>
                      </a:cubicBezTo>
                      <a:cubicBezTo>
                        <a:pt x="52" y="37"/>
                        <a:pt x="52" y="37"/>
                        <a:pt x="53" y="38"/>
                      </a:cubicBezTo>
                      <a:cubicBezTo>
                        <a:pt x="54" y="38"/>
                        <a:pt x="56" y="39"/>
                        <a:pt x="56" y="38"/>
                      </a:cubicBezTo>
                      <a:cubicBezTo>
                        <a:pt x="56" y="38"/>
                        <a:pt x="56" y="37"/>
                        <a:pt x="56" y="36"/>
                      </a:cubicBezTo>
                      <a:cubicBezTo>
                        <a:pt x="56" y="36"/>
                        <a:pt x="55" y="36"/>
                        <a:pt x="56" y="35"/>
                      </a:cubicBezTo>
                      <a:cubicBezTo>
                        <a:pt x="56" y="35"/>
                        <a:pt x="56" y="35"/>
                        <a:pt x="57" y="35"/>
                      </a:cubicBezTo>
                      <a:cubicBezTo>
                        <a:pt x="59" y="36"/>
                        <a:pt x="58" y="36"/>
                        <a:pt x="59" y="37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2" y="38"/>
                        <a:pt x="62" y="38"/>
                        <a:pt x="63" y="38"/>
                      </a:cubicBezTo>
                      <a:cubicBezTo>
                        <a:pt x="64" y="38"/>
                        <a:pt x="63" y="37"/>
                        <a:pt x="65" y="39"/>
                      </a:cubicBezTo>
                      <a:cubicBezTo>
                        <a:pt x="66" y="40"/>
                        <a:pt x="66" y="40"/>
                        <a:pt x="67" y="40"/>
                      </a:cubicBezTo>
                      <a:cubicBezTo>
                        <a:pt x="68" y="41"/>
                        <a:pt x="70" y="40"/>
                        <a:pt x="70" y="40"/>
                      </a:cubicBezTo>
                      <a:cubicBezTo>
                        <a:pt x="70" y="40"/>
                        <a:pt x="70" y="39"/>
                        <a:pt x="71" y="41"/>
                      </a:cubicBezTo>
                      <a:cubicBezTo>
                        <a:pt x="72" y="43"/>
                        <a:pt x="73" y="43"/>
                        <a:pt x="73" y="43"/>
                      </a:cubicBezTo>
                      <a:cubicBezTo>
                        <a:pt x="73" y="44"/>
                        <a:pt x="74" y="45"/>
                        <a:pt x="74" y="45"/>
                      </a:cubicBezTo>
                      <a:cubicBezTo>
                        <a:pt x="74" y="45"/>
                        <a:pt x="74" y="45"/>
                        <a:pt x="74" y="46"/>
                      </a:cubicBezTo>
                      <a:cubicBezTo>
                        <a:pt x="74" y="46"/>
                        <a:pt x="74" y="47"/>
                        <a:pt x="75" y="47"/>
                      </a:cubicBezTo>
                      <a:cubicBezTo>
                        <a:pt x="75" y="47"/>
                        <a:pt x="76" y="47"/>
                        <a:pt x="76" y="47"/>
                      </a:cubicBezTo>
                      <a:cubicBezTo>
                        <a:pt x="76" y="47"/>
                        <a:pt x="77" y="46"/>
                        <a:pt x="77" y="46"/>
                      </a:cubicBezTo>
                      <a:cubicBezTo>
                        <a:pt x="77" y="46"/>
                        <a:pt x="79" y="45"/>
                        <a:pt x="79" y="45"/>
                      </a:cubicBezTo>
                      <a:cubicBezTo>
                        <a:pt x="79" y="45"/>
                        <a:pt x="79" y="44"/>
                        <a:pt x="81" y="45"/>
                      </a:cubicBezTo>
                      <a:cubicBezTo>
                        <a:pt x="82" y="45"/>
                        <a:pt x="84" y="46"/>
                        <a:pt x="84" y="46"/>
                      </a:cubicBezTo>
                      <a:cubicBezTo>
                        <a:pt x="84" y="46"/>
                        <a:pt x="84" y="47"/>
                        <a:pt x="84" y="47"/>
                      </a:cubicBezTo>
                      <a:cubicBezTo>
                        <a:pt x="85" y="47"/>
                        <a:pt x="88" y="47"/>
                        <a:pt x="88" y="47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cubicBezTo>
                        <a:pt x="89" y="48"/>
                        <a:pt x="90" y="49"/>
                        <a:pt x="90" y="49"/>
                      </a:cubicBezTo>
                      <a:cubicBezTo>
                        <a:pt x="90" y="50"/>
                        <a:pt x="91" y="52"/>
                        <a:pt x="91" y="52"/>
                      </a:cubicBezTo>
                      <a:cubicBezTo>
                        <a:pt x="94" y="53"/>
                        <a:pt x="94" y="53"/>
                        <a:pt x="94" y="53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50"/>
                        <a:pt x="90" y="48"/>
                        <a:pt x="92" y="48"/>
                      </a:cubicBezTo>
                      <a:cubicBezTo>
                        <a:pt x="94" y="48"/>
                        <a:pt x="95" y="47"/>
                        <a:pt x="95" y="47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92" y="46"/>
                        <a:pt x="92" y="46"/>
                        <a:pt x="92" y="46"/>
                      </a:cubicBezTo>
                      <a:cubicBezTo>
                        <a:pt x="92" y="46"/>
                        <a:pt x="92" y="44"/>
                        <a:pt x="92" y="44"/>
                      </a:cubicBezTo>
                      <a:cubicBezTo>
                        <a:pt x="93" y="44"/>
                        <a:pt x="94" y="42"/>
                        <a:pt x="96" y="42"/>
                      </a:cubicBezTo>
                      <a:cubicBezTo>
                        <a:pt x="98" y="42"/>
                        <a:pt x="100" y="41"/>
                        <a:pt x="100" y="41"/>
                      </a:cubicBezTo>
                      <a:cubicBezTo>
                        <a:pt x="100" y="41"/>
                        <a:pt x="100" y="40"/>
                        <a:pt x="102" y="40"/>
                      </a:cubicBezTo>
                      <a:cubicBezTo>
                        <a:pt x="104" y="40"/>
                        <a:pt x="105" y="40"/>
                        <a:pt x="106" y="40"/>
                      </a:cubicBezTo>
                      <a:cubicBezTo>
                        <a:pt x="107" y="40"/>
                        <a:pt x="107" y="40"/>
                        <a:pt x="107" y="39"/>
                      </a:cubicBezTo>
                      <a:cubicBezTo>
                        <a:pt x="107" y="38"/>
                        <a:pt x="106" y="38"/>
                        <a:pt x="108" y="37"/>
                      </a:cubicBezTo>
                      <a:cubicBezTo>
                        <a:pt x="109" y="37"/>
                        <a:pt x="110" y="36"/>
                        <a:pt x="110" y="36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07" y="34"/>
                        <a:pt x="107" y="34"/>
                        <a:pt x="107" y="34"/>
                      </a:cubicBezTo>
                      <a:cubicBezTo>
                        <a:pt x="107" y="34"/>
                        <a:pt x="107" y="32"/>
                        <a:pt x="106" y="32"/>
                      </a:cubicBezTo>
                      <a:cubicBezTo>
                        <a:pt x="105" y="32"/>
                        <a:pt x="102" y="34"/>
                        <a:pt x="102" y="34"/>
                      </a:cubicBezTo>
                      <a:cubicBezTo>
                        <a:pt x="102" y="34"/>
                        <a:pt x="102" y="33"/>
                        <a:pt x="101" y="33"/>
                      </a:cubicBezTo>
                      <a:cubicBezTo>
                        <a:pt x="101" y="32"/>
                        <a:pt x="101" y="32"/>
                        <a:pt x="100" y="32"/>
                      </a:cubicBezTo>
                      <a:cubicBezTo>
                        <a:pt x="99" y="32"/>
                        <a:pt x="100" y="32"/>
                        <a:pt x="98" y="31"/>
                      </a:cubicBezTo>
                      <a:cubicBezTo>
                        <a:pt x="96" y="30"/>
                        <a:pt x="95" y="28"/>
                        <a:pt x="95" y="28"/>
                      </a:cubicBezTo>
                      <a:cubicBezTo>
                        <a:pt x="95" y="28"/>
                        <a:pt x="96" y="28"/>
                        <a:pt x="94" y="28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2" y="26"/>
                        <a:pt x="92" y="26"/>
                        <a:pt x="94" y="25"/>
                      </a:cubicBezTo>
                      <a:cubicBezTo>
                        <a:pt x="95" y="24"/>
                        <a:pt x="94" y="24"/>
                        <a:pt x="96" y="23"/>
                      </a:cubicBezTo>
                      <a:cubicBezTo>
                        <a:pt x="97" y="22"/>
                        <a:pt x="96" y="21"/>
                        <a:pt x="98" y="22"/>
                      </a:cubicBezTo>
                      <a:cubicBezTo>
                        <a:pt x="101" y="23"/>
                        <a:pt x="101" y="23"/>
                        <a:pt x="102" y="24"/>
                      </a:cubicBezTo>
                      <a:cubicBezTo>
                        <a:pt x="103" y="24"/>
                        <a:pt x="107" y="24"/>
                        <a:pt x="105" y="23"/>
                      </a:cubicBezTo>
                      <a:cubicBezTo>
                        <a:pt x="104" y="22"/>
                        <a:pt x="102" y="21"/>
                        <a:pt x="102" y="20"/>
                      </a:cubicBezTo>
                      <a:cubicBezTo>
                        <a:pt x="102" y="20"/>
                        <a:pt x="100" y="20"/>
                        <a:pt x="102" y="20"/>
                      </a:cubicBezTo>
                      <a:cubicBezTo>
                        <a:pt x="103" y="20"/>
                        <a:pt x="104" y="19"/>
                        <a:pt x="105" y="20"/>
                      </a:cubicBezTo>
                      <a:cubicBezTo>
                        <a:pt x="105" y="20"/>
                        <a:pt x="103" y="20"/>
                        <a:pt x="106" y="20"/>
                      </a:cubicBezTo>
                      <a:cubicBezTo>
                        <a:pt x="109" y="20"/>
                        <a:pt x="110" y="20"/>
                        <a:pt x="108" y="19"/>
                      </a:cubicBezTo>
                      <a:cubicBezTo>
                        <a:pt x="107" y="18"/>
                        <a:pt x="107" y="18"/>
                        <a:pt x="106" y="17"/>
                      </a:cubicBezTo>
                      <a:cubicBezTo>
                        <a:pt x="106" y="16"/>
                        <a:pt x="105" y="16"/>
                        <a:pt x="106" y="16"/>
                      </a:cubicBezTo>
                      <a:cubicBezTo>
                        <a:pt x="106" y="15"/>
                        <a:pt x="106" y="16"/>
                        <a:pt x="107" y="15"/>
                      </a:cubicBezTo>
                      <a:cubicBezTo>
                        <a:pt x="107" y="14"/>
                        <a:pt x="107" y="13"/>
                        <a:pt x="107" y="13"/>
                      </a:cubicBezTo>
                      <a:cubicBezTo>
                        <a:pt x="107" y="13"/>
                        <a:pt x="106" y="13"/>
                        <a:pt x="107" y="12"/>
                      </a:cubicBezTo>
                      <a:cubicBezTo>
                        <a:pt x="109" y="10"/>
                        <a:pt x="109" y="10"/>
                        <a:pt x="110" y="10"/>
                      </a:cubicBezTo>
                      <a:cubicBezTo>
                        <a:pt x="110" y="10"/>
                        <a:pt x="111" y="9"/>
                        <a:pt x="112" y="9"/>
                      </a:cubicBezTo>
                      <a:cubicBezTo>
                        <a:pt x="112" y="8"/>
                        <a:pt x="113" y="6"/>
                        <a:pt x="113" y="6"/>
                      </a:cubicBezTo>
                      <a:cubicBezTo>
                        <a:pt x="116" y="6"/>
                        <a:pt x="116" y="6"/>
                        <a:pt x="116" y="6"/>
                      </a:cubicBezTo>
                      <a:cubicBezTo>
                        <a:pt x="116" y="6"/>
                        <a:pt x="117" y="6"/>
                        <a:pt x="117" y="6"/>
                      </a:cubicBezTo>
                      <a:cubicBezTo>
                        <a:pt x="117" y="7"/>
                        <a:pt x="117" y="5"/>
                        <a:pt x="117" y="5"/>
                      </a:cubicBezTo>
                      <a:cubicBezTo>
                        <a:pt x="117" y="5"/>
                        <a:pt x="118" y="5"/>
                        <a:pt x="118" y="5"/>
                      </a:cubicBezTo>
                      <a:cubicBezTo>
                        <a:pt x="119" y="6"/>
                        <a:pt x="119" y="6"/>
                        <a:pt x="119" y="6"/>
                      </a:cubicBezTo>
                      <a:cubicBezTo>
                        <a:pt x="120" y="7"/>
                        <a:pt x="121" y="6"/>
                        <a:pt x="121" y="6"/>
                      </a:cubicBezTo>
                      <a:cubicBezTo>
                        <a:pt x="121" y="6"/>
                        <a:pt x="122" y="5"/>
                        <a:pt x="123" y="5"/>
                      </a:cubicBezTo>
                      <a:cubicBezTo>
                        <a:pt x="124" y="5"/>
                        <a:pt x="125" y="5"/>
                        <a:pt x="125" y="5"/>
                      </a:cubicBezTo>
                      <a:cubicBezTo>
                        <a:pt x="125" y="6"/>
                        <a:pt x="125" y="6"/>
                        <a:pt x="125" y="7"/>
                      </a:cubicBezTo>
                      <a:cubicBezTo>
                        <a:pt x="126" y="7"/>
                        <a:pt x="127" y="8"/>
                        <a:pt x="127" y="8"/>
                      </a:cubicBezTo>
                      <a:cubicBezTo>
                        <a:pt x="127" y="8"/>
                        <a:pt x="129" y="8"/>
                        <a:pt x="129" y="7"/>
                      </a:cubicBezTo>
                      <a:cubicBezTo>
                        <a:pt x="129" y="7"/>
                        <a:pt x="128" y="7"/>
                        <a:pt x="130" y="6"/>
                      </a:cubicBezTo>
                      <a:cubicBezTo>
                        <a:pt x="132" y="4"/>
                        <a:pt x="133" y="4"/>
                        <a:pt x="133" y="4"/>
                      </a:cubicBezTo>
                      <a:cubicBezTo>
                        <a:pt x="133" y="4"/>
                        <a:pt x="133" y="3"/>
                        <a:pt x="134" y="3"/>
                      </a:cubicBezTo>
                      <a:cubicBezTo>
                        <a:pt x="135" y="4"/>
                        <a:pt x="135" y="3"/>
                        <a:pt x="135" y="4"/>
                      </a:cubicBezTo>
                      <a:cubicBezTo>
                        <a:pt x="135" y="4"/>
                        <a:pt x="136" y="5"/>
                        <a:pt x="136" y="5"/>
                      </a:cubicBezTo>
                      <a:cubicBezTo>
                        <a:pt x="136" y="5"/>
                        <a:pt x="136" y="8"/>
                        <a:pt x="136" y="8"/>
                      </a:cubicBezTo>
                      <a:cubicBezTo>
                        <a:pt x="136" y="9"/>
                        <a:pt x="136" y="9"/>
                        <a:pt x="136" y="9"/>
                      </a:cubicBezTo>
                      <a:cubicBezTo>
                        <a:pt x="136" y="9"/>
                        <a:pt x="136" y="10"/>
                        <a:pt x="136" y="10"/>
                      </a:cubicBezTo>
                      <a:cubicBezTo>
                        <a:pt x="136" y="11"/>
                        <a:pt x="137" y="13"/>
                        <a:pt x="137" y="13"/>
                      </a:cubicBezTo>
                      <a:cubicBezTo>
                        <a:pt x="137" y="13"/>
                        <a:pt x="137" y="13"/>
                        <a:pt x="137" y="13"/>
                      </a:cubicBezTo>
                      <a:cubicBezTo>
                        <a:pt x="136" y="14"/>
                        <a:pt x="136" y="13"/>
                        <a:pt x="136" y="14"/>
                      </a:cubicBezTo>
                      <a:cubicBezTo>
                        <a:pt x="135" y="15"/>
                        <a:pt x="136" y="15"/>
                        <a:pt x="135" y="16"/>
                      </a:cubicBezTo>
                      <a:cubicBezTo>
                        <a:pt x="135" y="16"/>
                        <a:pt x="134" y="16"/>
                        <a:pt x="134" y="16"/>
                      </a:cubicBezTo>
                      <a:cubicBezTo>
                        <a:pt x="134" y="16"/>
                        <a:pt x="135" y="17"/>
                        <a:pt x="135" y="17"/>
                      </a:cubicBezTo>
                      <a:cubicBezTo>
                        <a:pt x="135" y="17"/>
                        <a:pt x="135" y="17"/>
                        <a:pt x="136" y="17"/>
                      </a:cubicBezTo>
                      <a:cubicBezTo>
                        <a:pt x="136" y="17"/>
                        <a:pt x="136" y="16"/>
                        <a:pt x="137" y="16"/>
                      </a:cubicBezTo>
                      <a:cubicBezTo>
                        <a:pt x="137" y="17"/>
                        <a:pt x="137" y="15"/>
                        <a:pt x="137" y="15"/>
                      </a:cubicBezTo>
                      <a:cubicBezTo>
                        <a:pt x="137" y="15"/>
                        <a:pt x="137" y="15"/>
                        <a:pt x="138" y="14"/>
                      </a:cubicBezTo>
                      <a:cubicBezTo>
                        <a:pt x="138" y="14"/>
                        <a:pt x="139" y="13"/>
                        <a:pt x="139" y="12"/>
                      </a:cubicBezTo>
                      <a:cubicBezTo>
                        <a:pt x="139" y="12"/>
                        <a:pt x="138" y="11"/>
                        <a:pt x="138" y="11"/>
                      </a:cubicBezTo>
                      <a:cubicBezTo>
                        <a:pt x="138" y="11"/>
                        <a:pt x="137" y="9"/>
                        <a:pt x="137" y="8"/>
                      </a:cubicBezTo>
                      <a:cubicBezTo>
                        <a:pt x="137" y="8"/>
                        <a:pt x="137" y="8"/>
                        <a:pt x="137" y="7"/>
                      </a:cubicBezTo>
                      <a:cubicBezTo>
                        <a:pt x="138" y="7"/>
                        <a:pt x="138" y="6"/>
                        <a:pt x="138" y="6"/>
                      </a:cubicBezTo>
                      <a:cubicBezTo>
                        <a:pt x="139" y="5"/>
                        <a:pt x="140" y="4"/>
                        <a:pt x="140" y="4"/>
                      </a:cubicBezTo>
                      <a:cubicBezTo>
                        <a:pt x="140" y="4"/>
                        <a:pt x="142" y="4"/>
                        <a:pt x="143" y="4"/>
                      </a:cubicBezTo>
                      <a:cubicBezTo>
                        <a:pt x="143" y="4"/>
                        <a:pt x="142" y="3"/>
                        <a:pt x="144" y="4"/>
                      </a:cubicBezTo>
                      <a:cubicBezTo>
                        <a:pt x="145" y="5"/>
                        <a:pt x="145" y="5"/>
                        <a:pt x="145" y="5"/>
                      </a:cubicBezTo>
                      <a:cubicBezTo>
                        <a:pt x="145" y="6"/>
                        <a:pt x="144" y="6"/>
                        <a:pt x="146" y="6"/>
                      </a:cubicBezTo>
                      <a:cubicBezTo>
                        <a:pt x="147" y="6"/>
                        <a:pt x="148" y="6"/>
                        <a:pt x="147" y="6"/>
                      </a:cubicBezTo>
                      <a:cubicBezTo>
                        <a:pt x="146" y="5"/>
                        <a:pt x="146" y="4"/>
                        <a:pt x="145" y="4"/>
                      </a:cubicBezTo>
                      <a:cubicBezTo>
                        <a:pt x="145" y="4"/>
                        <a:pt x="144" y="3"/>
                        <a:pt x="144" y="3"/>
                      </a:cubicBezTo>
                      <a:cubicBezTo>
                        <a:pt x="144" y="2"/>
                        <a:pt x="144" y="0"/>
                        <a:pt x="145" y="1"/>
                      </a:cubicBezTo>
                      <a:cubicBezTo>
                        <a:pt x="146" y="1"/>
                        <a:pt x="145" y="0"/>
                        <a:pt x="146" y="1"/>
                      </a:cubicBezTo>
                      <a:cubicBezTo>
                        <a:pt x="148" y="3"/>
                        <a:pt x="149" y="4"/>
                        <a:pt x="149" y="4"/>
                      </a:cubicBezTo>
                      <a:cubicBezTo>
                        <a:pt x="149" y="5"/>
                        <a:pt x="150" y="5"/>
                        <a:pt x="150" y="5"/>
                      </a:cubicBezTo>
                      <a:cubicBezTo>
                        <a:pt x="150" y="6"/>
                        <a:pt x="150" y="6"/>
                        <a:pt x="150" y="6"/>
                      </a:cubicBezTo>
                      <a:cubicBezTo>
                        <a:pt x="151" y="7"/>
                        <a:pt x="152" y="8"/>
                        <a:pt x="152" y="8"/>
                      </a:cubicBezTo>
                      <a:cubicBezTo>
                        <a:pt x="152" y="8"/>
                        <a:pt x="152" y="8"/>
                        <a:pt x="153" y="8"/>
                      </a:cubicBezTo>
                      <a:cubicBezTo>
                        <a:pt x="153" y="9"/>
                        <a:pt x="155" y="10"/>
                        <a:pt x="155" y="10"/>
                      </a:cubicBezTo>
                      <a:cubicBezTo>
                        <a:pt x="155" y="10"/>
                        <a:pt x="156" y="11"/>
                        <a:pt x="156" y="11"/>
                      </a:cubicBezTo>
                      <a:cubicBezTo>
                        <a:pt x="155" y="12"/>
                        <a:pt x="155" y="13"/>
                        <a:pt x="155" y="13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52" y="18"/>
                        <a:pt x="152" y="18"/>
                        <a:pt x="152" y="18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1" y="20"/>
                        <a:pt x="151" y="21"/>
                        <a:pt x="151" y="21"/>
                      </a:cubicBezTo>
                      <a:cubicBezTo>
                        <a:pt x="151" y="21"/>
                        <a:pt x="150" y="22"/>
                        <a:pt x="148" y="22"/>
                      </a:cubicBezTo>
                      <a:cubicBezTo>
                        <a:pt x="146" y="21"/>
                        <a:pt x="144" y="23"/>
                        <a:pt x="144" y="23"/>
                      </a:cubicBezTo>
                      <a:cubicBezTo>
                        <a:pt x="144" y="23"/>
                        <a:pt x="139" y="22"/>
                        <a:pt x="138" y="22"/>
                      </a:cubicBezTo>
                      <a:cubicBezTo>
                        <a:pt x="137" y="22"/>
                        <a:pt x="137" y="26"/>
                        <a:pt x="137" y="27"/>
                      </a:cubicBezTo>
                      <a:cubicBezTo>
                        <a:pt x="137" y="28"/>
                        <a:pt x="135" y="29"/>
                        <a:pt x="132" y="29"/>
                      </a:cubicBezTo>
                      <a:cubicBezTo>
                        <a:pt x="129" y="30"/>
                        <a:pt x="131" y="30"/>
                        <a:pt x="130" y="33"/>
                      </a:cubicBezTo>
                      <a:cubicBezTo>
                        <a:pt x="129" y="37"/>
                        <a:pt x="128" y="34"/>
                        <a:pt x="126" y="33"/>
                      </a:cubicBezTo>
                      <a:cubicBezTo>
                        <a:pt x="124" y="33"/>
                        <a:pt x="124" y="33"/>
                        <a:pt x="121" y="33"/>
                      </a:cubicBezTo>
                      <a:cubicBezTo>
                        <a:pt x="118" y="34"/>
                        <a:pt x="120" y="36"/>
                        <a:pt x="120" y="36"/>
                      </a:cubicBezTo>
                      <a:cubicBezTo>
                        <a:pt x="120" y="36"/>
                        <a:pt x="122" y="38"/>
                        <a:pt x="123" y="38"/>
                      </a:cubicBezTo>
                      <a:cubicBezTo>
                        <a:pt x="125" y="39"/>
                        <a:pt x="123" y="41"/>
                        <a:pt x="123" y="41"/>
                      </a:cubicBezTo>
                      <a:cubicBezTo>
                        <a:pt x="123" y="41"/>
                        <a:pt x="122" y="43"/>
                        <a:pt x="121" y="43"/>
                      </a:cubicBezTo>
                      <a:cubicBezTo>
                        <a:pt x="120" y="42"/>
                        <a:pt x="115" y="42"/>
                        <a:pt x="115" y="42"/>
                      </a:cubicBezTo>
                      <a:cubicBezTo>
                        <a:pt x="110" y="45"/>
                        <a:pt x="110" y="45"/>
                        <a:pt x="110" y="45"/>
                      </a:cubicBezTo>
                      <a:cubicBezTo>
                        <a:pt x="110" y="45"/>
                        <a:pt x="111" y="49"/>
                        <a:pt x="114" y="53"/>
                      </a:cubicBezTo>
                      <a:cubicBezTo>
                        <a:pt x="117" y="57"/>
                        <a:pt x="114" y="54"/>
                        <a:pt x="114" y="54"/>
                      </a:cubicBezTo>
                      <a:cubicBezTo>
                        <a:pt x="114" y="54"/>
                        <a:pt x="115" y="57"/>
                        <a:pt x="115" y="59"/>
                      </a:cubicBezTo>
                      <a:cubicBezTo>
                        <a:pt x="115" y="61"/>
                        <a:pt x="115" y="60"/>
                        <a:pt x="116" y="60"/>
                      </a:cubicBezTo>
                      <a:cubicBezTo>
                        <a:pt x="117" y="60"/>
                        <a:pt x="119" y="60"/>
                        <a:pt x="119" y="60"/>
                      </a:cubicBezTo>
                      <a:cubicBezTo>
                        <a:pt x="119" y="60"/>
                        <a:pt x="123" y="66"/>
                        <a:pt x="123" y="66"/>
                      </a:cubicBezTo>
                      <a:cubicBezTo>
                        <a:pt x="124" y="66"/>
                        <a:pt x="129" y="65"/>
                        <a:pt x="129" y="65"/>
                      </a:cubicBezTo>
                      <a:cubicBezTo>
                        <a:pt x="129" y="65"/>
                        <a:pt x="133" y="64"/>
                        <a:pt x="135" y="64"/>
                      </a:cubicBezTo>
                      <a:cubicBezTo>
                        <a:pt x="137" y="63"/>
                        <a:pt x="135" y="61"/>
                        <a:pt x="135" y="61"/>
                      </a:cubicBezTo>
                      <a:cubicBezTo>
                        <a:pt x="137" y="56"/>
                        <a:pt x="137" y="56"/>
                        <a:pt x="137" y="56"/>
                      </a:cubicBezTo>
                      <a:cubicBezTo>
                        <a:pt x="143" y="55"/>
                        <a:pt x="143" y="55"/>
                        <a:pt x="143" y="55"/>
                      </a:cubicBezTo>
                      <a:cubicBezTo>
                        <a:pt x="146" y="61"/>
                        <a:pt x="146" y="61"/>
                        <a:pt x="146" y="61"/>
                      </a:cubicBezTo>
                      <a:cubicBezTo>
                        <a:pt x="145" y="65"/>
                        <a:pt x="145" y="65"/>
                        <a:pt x="145" y="65"/>
                      </a:cubicBezTo>
                      <a:cubicBezTo>
                        <a:pt x="150" y="70"/>
                        <a:pt x="150" y="70"/>
                        <a:pt x="150" y="70"/>
                      </a:cubicBezTo>
                      <a:cubicBezTo>
                        <a:pt x="151" y="75"/>
                        <a:pt x="151" y="75"/>
                        <a:pt x="151" y="75"/>
                      </a:cubicBezTo>
                      <a:cubicBezTo>
                        <a:pt x="151" y="75"/>
                        <a:pt x="156" y="76"/>
                        <a:pt x="157" y="77"/>
                      </a:cubicBezTo>
                      <a:cubicBezTo>
                        <a:pt x="158" y="77"/>
                        <a:pt x="161" y="76"/>
                        <a:pt x="161" y="76"/>
                      </a:cubicBezTo>
                      <a:cubicBezTo>
                        <a:pt x="165" y="81"/>
                        <a:pt x="165" y="81"/>
                        <a:pt x="165" y="81"/>
                      </a:cubicBezTo>
                      <a:cubicBezTo>
                        <a:pt x="166" y="80"/>
                        <a:pt x="166" y="80"/>
                        <a:pt x="166" y="80"/>
                      </a:cubicBezTo>
                      <a:cubicBezTo>
                        <a:pt x="166" y="81"/>
                        <a:pt x="166" y="81"/>
                        <a:pt x="166" y="81"/>
                      </a:cubicBezTo>
                      <a:cubicBezTo>
                        <a:pt x="166" y="81"/>
                        <a:pt x="166" y="83"/>
                        <a:pt x="165" y="83"/>
                      </a:cubicBezTo>
                      <a:cubicBezTo>
                        <a:pt x="163" y="82"/>
                        <a:pt x="162" y="82"/>
                        <a:pt x="162" y="82"/>
                      </a:cubicBezTo>
                      <a:cubicBezTo>
                        <a:pt x="159" y="80"/>
                        <a:pt x="159" y="80"/>
                        <a:pt x="159" y="80"/>
                      </a:cubicBezTo>
                      <a:cubicBezTo>
                        <a:pt x="158" y="81"/>
                        <a:pt x="158" y="81"/>
                        <a:pt x="158" y="81"/>
                      </a:cubicBezTo>
                      <a:cubicBezTo>
                        <a:pt x="155" y="85"/>
                        <a:pt x="155" y="85"/>
                        <a:pt x="155" y="85"/>
                      </a:cubicBezTo>
                      <a:cubicBezTo>
                        <a:pt x="157" y="86"/>
                        <a:pt x="157" y="86"/>
                        <a:pt x="157" y="86"/>
                      </a:cubicBezTo>
                      <a:cubicBezTo>
                        <a:pt x="159" y="88"/>
                        <a:pt x="159" y="88"/>
                        <a:pt x="159" y="88"/>
                      </a:cubicBezTo>
                      <a:cubicBezTo>
                        <a:pt x="159" y="91"/>
                        <a:pt x="159" y="91"/>
                        <a:pt x="159" y="91"/>
                      </a:cubicBezTo>
                      <a:cubicBezTo>
                        <a:pt x="159" y="95"/>
                        <a:pt x="159" y="95"/>
                        <a:pt x="159" y="95"/>
                      </a:cubicBezTo>
                      <a:cubicBezTo>
                        <a:pt x="157" y="98"/>
                        <a:pt x="157" y="98"/>
                        <a:pt x="157" y="98"/>
                      </a:cubicBezTo>
                      <a:cubicBezTo>
                        <a:pt x="157" y="98"/>
                        <a:pt x="158" y="100"/>
                        <a:pt x="158" y="101"/>
                      </a:cubicBezTo>
                      <a:cubicBezTo>
                        <a:pt x="158" y="101"/>
                        <a:pt x="160" y="103"/>
                        <a:pt x="160" y="103"/>
                      </a:cubicBezTo>
                      <a:cubicBezTo>
                        <a:pt x="162" y="105"/>
                        <a:pt x="162" y="105"/>
                        <a:pt x="162" y="105"/>
                      </a:cubicBezTo>
                      <a:cubicBezTo>
                        <a:pt x="160" y="110"/>
                        <a:pt x="160" y="110"/>
                        <a:pt x="160" y="110"/>
                      </a:cubicBezTo>
                      <a:cubicBezTo>
                        <a:pt x="158" y="112"/>
                        <a:pt x="158" y="112"/>
                        <a:pt x="158" y="112"/>
                      </a:cubicBezTo>
                      <a:cubicBezTo>
                        <a:pt x="158" y="114"/>
                        <a:pt x="158" y="114"/>
                        <a:pt x="158" y="114"/>
                      </a:cubicBezTo>
                      <a:cubicBezTo>
                        <a:pt x="158" y="114"/>
                        <a:pt x="160" y="115"/>
                        <a:pt x="159" y="115"/>
                      </a:cubicBezTo>
                      <a:cubicBezTo>
                        <a:pt x="158" y="115"/>
                        <a:pt x="156" y="115"/>
                        <a:pt x="156" y="115"/>
                      </a:cubicBezTo>
                      <a:cubicBezTo>
                        <a:pt x="156" y="115"/>
                        <a:pt x="156" y="116"/>
                        <a:pt x="156" y="117"/>
                      </a:cubicBezTo>
                      <a:cubicBezTo>
                        <a:pt x="156" y="117"/>
                        <a:pt x="157" y="119"/>
                        <a:pt x="157" y="119"/>
                      </a:cubicBezTo>
                      <a:cubicBezTo>
                        <a:pt x="157" y="119"/>
                        <a:pt x="158" y="119"/>
                        <a:pt x="158" y="120"/>
                      </a:cubicBezTo>
                      <a:cubicBezTo>
                        <a:pt x="158" y="121"/>
                        <a:pt x="157" y="123"/>
                        <a:pt x="157" y="123"/>
                      </a:cubicBezTo>
                      <a:cubicBezTo>
                        <a:pt x="157" y="123"/>
                        <a:pt x="156" y="127"/>
                        <a:pt x="156" y="127"/>
                      </a:cubicBezTo>
                      <a:cubicBezTo>
                        <a:pt x="157" y="127"/>
                        <a:pt x="157" y="129"/>
                        <a:pt x="157" y="129"/>
                      </a:cubicBezTo>
                      <a:cubicBezTo>
                        <a:pt x="157" y="133"/>
                        <a:pt x="157" y="133"/>
                        <a:pt x="157" y="133"/>
                      </a:cubicBezTo>
                      <a:cubicBezTo>
                        <a:pt x="156" y="136"/>
                        <a:pt x="156" y="136"/>
                        <a:pt x="156" y="136"/>
                      </a:cubicBezTo>
                      <a:cubicBezTo>
                        <a:pt x="157" y="138"/>
                        <a:pt x="157" y="138"/>
                        <a:pt x="157" y="138"/>
                      </a:cubicBezTo>
                      <a:cubicBezTo>
                        <a:pt x="154" y="140"/>
                        <a:pt x="154" y="140"/>
                        <a:pt x="154" y="140"/>
                      </a:cubicBezTo>
                      <a:cubicBezTo>
                        <a:pt x="153" y="142"/>
                        <a:pt x="153" y="142"/>
                        <a:pt x="153" y="142"/>
                      </a:cubicBezTo>
                      <a:cubicBezTo>
                        <a:pt x="153" y="142"/>
                        <a:pt x="151" y="143"/>
                        <a:pt x="151" y="144"/>
                      </a:cubicBezTo>
                      <a:cubicBezTo>
                        <a:pt x="151" y="144"/>
                        <a:pt x="150" y="145"/>
                        <a:pt x="150" y="146"/>
                      </a:cubicBezTo>
                      <a:cubicBezTo>
                        <a:pt x="150" y="147"/>
                        <a:pt x="149" y="148"/>
                        <a:pt x="149" y="148"/>
                      </a:cubicBezTo>
                      <a:cubicBezTo>
                        <a:pt x="148" y="149"/>
                        <a:pt x="146" y="151"/>
                        <a:pt x="146" y="151"/>
                      </a:cubicBezTo>
                      <a:cubicBezTo>
                        <a:pt x="145" y="153"/>
                        <a:pt x="145" y="153"/>
                        <a:pt x="145" y="153"/>
                      </a:cubicBezTo>
                      <a:cubicBezTo>
                        <a:pt x="145" y="153"/>
                        <a:pt x="146" y="155"/>
                        <a:pt x="146" y="155"/>
                      </a:cubicBezTo>
                      <a:cubicBezTo>
                        <a:pt x="146" y="156"/>
                        <a:pt x="146" y="156"/>
                        <a:pt x="146" y="156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39" y="162"/>
                        <a:pt x="139" y="162"/>
                        <a:pt x="139" y="162"/>
                      </a:cubicBezTo>
                      <a:cubicBezTo>
                        <a:pt x="139" y="162"/>
                        <a:pt x="139" y="163"/>
                        <a:pt x="138" y="164"/>
                      </a:cubicBezTo>
                      <a:cubicBezTo>
                        <a:pt x="138" y="166"/>
                        <a:pt x="137" y="166"/>
                        <a:pt x="137" y="166"/>
                      </a:cubicBezTo>
                      <a:cubicBezTo>
                        <a:pt x="137" y="166"/>
                        <a:pt x="136" y="166"/>
                        <a:pt x="135" y="166"/>
                      </a:cubicBezTo>
                      <a:cubicBezTo>
                        <a:pt x="135" y="166"/>
                        <a:pt x="134" y="165"/>
                        <a:pt x="134" y="165"/>
                      </a:cubicBezTo>
                      <a:cubicBezTo>
                        <a:pt x="134" y="167"/>
                        <a:pt x="134" y="167"/>
                        <a:pt x="134" y="167"/>
                      </a:cubicBezTo>
                      <a:cubicBezTo>
                        <a:pt x="134" y="167"/>
                        <a:pt x="134" y="168"/>
                        <a:pt x="135" y="168"/>
                      </a:cubicBezTo>
                      <a:cubicBezTo>
                        <a:pt x="136" y="169"/>
                        <a:pt x="136" y="170"/>
                        <a:pt x="137" y="170"/>
                      </a:cubicBezTo>
                      <a:cubicBezTo>
                        <a:pt x="137" y="171"/>
                        <a:pt x="138" y="172"/>
                        <a:pt x="138" y="172"/>
                      </a:cubicBezTo>
                      <a:cubicBezTo>
                        <a:pt x="136" y="174"/>
                        <a:pt x="136" y="174"/>
                        <a:pt x="136" y="174"/>
                      </a:cubicBezTo>
                      <a:cubicBezTo>
                        <a:pt x="136" y="175"/>
                        <a:pt x="136" y="175"/>
                        <a:pt x="136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4"/>
                        <a:pt x="133" y="174"/>
                        <a:pt x="133" y="174"/>
                      </a:cubicBezTo>
                      <a:cubicBezTo>
                        <a:pt x="133" y="174"/>
                        <a:pt x="132" y="174"/>
                        <a:pt x="132" y="174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45">
                  <a:extLst>
                    <a:ext uri="{FF2B5EF4-FFF2-40B4-BE49-F238E27FC236}">
                      <a16:creationId xmlns:a16="http://schemas.microsoft.com/office/drawing/2014/main" id="{473EE599-C403-43D9-8C3E-97707A7E1A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8781" y="3610127"/>
                  <a:ext cx="405690" cy="613681"/>
                </a:xfrm>
                <a:custGeom>
                  <a:avLst/>
                  <a:gdLst>
                    <a:gd name="T0" fmla="*/ 84 w 178"/>
                    <a:gd name="T1" fmla="*/ 3 h 278"/>
                    <a:gd name="T2" fmla="*/ 97 w 178"/>
                    <a:gd name="T3" fmla="*/ 2 h 278"/>
                    <a:gd name="T4" fmla="*/ 107 w 178"/>
                    <a:gd name="T5" fmla="*/ 5 h 278"/>
                    <a:gd name="T6" fmla="*/ 102 w 178"/>
                    <a:gd name="T7" fmla="*/ 16 h 278"/>
                    <a:gd name="T8" fmla="*/ 113 w 178"/>
                    <a:gd name="T9" fmla="*/ 16 h 278"/>
                    <a:gd name="T10" fmla="*/ 119 w 178"/>
                    <a:gd name="T11" fmla="*/ 18 h 278"/>
                    <a:gd name="T12" fmla="*/ 126 w 178"/>
                    <a:gd name="T13" fmla="*/ 24 h 278"/>
                    <a:gd name="T14" fmla="*/ 134 w 178"/>
                    <a:gd name="T15" fmla="*/ 25 h 278"/>
                    <a:gd name="T16" fmla="*/ 145 w 178"/>
                    <a:gd name="T17" fmla="*/ 19 h 278"/>
                    <a:gd name="T18" fmla="*/ 154 w 178"/>
                    <a:gd name="T19" fmla="*/ 24 h 278"/>
                    <a:gd name="T20" fmla="*/ 164 w 178"/>
                    <a:gd name="T21" fmla="*/ 27 h 278"/>
                    <a:gd name="T22" fmla="*/ 167 w 178"/>
                    <a:gd name="T23" fmla="*/ 34 h 278"/>
                    <a:gd name="T24" fmla="*/ 165 w 178"/>
                    <a:gd name="T25" fmla="*/ 42 h 278"/>
                    <a:gd name="T26" fmla="*/ 178 w 178"/>
                    <a:gd name="T27" fmla="*/ 50 h 278"/>
                    <a:gd name="T28" fmla="*/ 168 w 178"/>
                    <a:gd name="T29" fmla="*/ 59 h 278"/>
                    <a:gd name="T30" fmla="*/ 156 w 178"/>
                    <a:gd name="T31" fmla="*/ 65 h 278"/>
                    <a:gd name="T32" fmla="*/ 144 w 178"/>
                    <a:gd name="T33" fmla="*/ 74 h 278"/>
                    <a:gd name="T34" fmla="*/ 142 w 178"/>
                    <a:gd name="T35" fmla="*/ 81 h 278"/>
                    <a:gd name="T36" fmla="*/ 141 w 178"/>
                    <a:gd name="T37" fmla="*/ 92 h 278"/>
                    <a:gd name="T38" fmla="*/ 137 w 178"/>
                    <a:gd name="T39" fmla="*/ 103 h 278"/>
                    <a:gd name="T40" fmla="*/ 135 w 178"/>
                    <a:gd name="T41" fmla="*/ 112 h 278"/>
                    <a:gd name="T42" fmla="*/ 126 w 178"/>
                    <a:gd name="T43" fmla="*/ 117 h 278"/>
                    <a:gd name="T44" fmla="*/ 130 w 178"/>
                    <a:gd name="T45" fmla="*/ 128 h 278"/>
                    <a:gd name="T46" fmla="*/ 123 w 178"/>
                    <a:gd name="T47" fmla="*/ 137 h 278"/>
                    <a:gd name="T48" fmla="*/ 120 w 178"/>
                    <a:gd name="T49" fmla="*/ 144 h 278"/>
                    <a:gd name="T50" fmla="*/ 111 w 178"/>
                    <a:gd name="T51" fmla="*/ 143 h 278"/>
                    <a:gd name="T52" fmla="*/ 102 w 178"/>
                    <a:gd name="T53" fmla="*/ 141 h 278"/>
                    <a:gd name="T54" fmla="*/ 102 w 178"/>
                    <a:gd name="T55" fmla="*/ 149 h 278"/>
                    <a:gd name="T56" fmla="*/ 103 w 178"/>
                    <a:gd name="T57" fmla="*/ 157 h 278"/>
                    <a:gd name="T58" fmla="*/ 104 w 178"/>
                    <a:gd name="T59" fmla="*/ 166 h 278"/>
                    <a:gd name="T60" fmla="*/ 107 w 178"/>
                    <a:gd name="T61" fmla="*/ 174 h 278"/>
                    <a:gd name="T62" fmla="*/ 114 w 178"/>
                    <a:gd name="T63" fmla="*/ 180 h 278"/>
                    <a:gd name="T64" fmla="*/ 106 w 178"/>
                    <a:gd name="T65" fmla="*/ 189 h 278"/>
                    <a:gd name="T66" fmla="*/ 96 w 178"/>
                    <a:gd name="T67" fmla="*/ 196 h 278"/>
                    <a:gd name="T68" fmla="*/ 93 w 178"/>
                    <a:gd name="T69" fmla="*/ 205 h 278"/>
                    <a:gd name="T70" fmla="*/ 94 w 178"/>
                    <a:gd name="T71" fmla="*/ 214 h 278"/>
                    <a:gd name="T72" fmla="*/ 100 w 178"/>
                    <a:gd name="T73" fmla="*/ 224 h 278"/>
                    <a:gd name="T74" fmla="*/ 100 w 178"/>
                    <a:gd name="T75" fmla="*/ 233 h 278"/>
                    <a:gd name="T76" fmla="*/ 91 w 178"/>
                    <a:gd name="T77" fmla="*/ 233 h 278"/>
                    <a:gd name="T78" fmla="*/ 80 w 178"/>
                    <a:gd name="T79" fmla="*/ 243 h 278"/>
                    <a:gd name="T80" fmla="*/ 71 w 178"/>
                    <a:gd name="T81" fmla="*/ 254 h 278"/>
                    <a:gd name="T82" fmla="*/ 71 w 178"/>
                    <a:gd name="T83" fmla="*/ 268 h 278"/>
                    <a:gd name="T84" fmla="*/ 62 w 178"/>
                    <a:gd name="T85" fmla="*/ 275 h 278"/>
                    <a:gd name="T86" fmla="*/ 40 w 178"/>
                    <a:gd name="T87" fmla="*/ 274 h 278"/>
                    <a:gd name="T88" fmla="*/ 26 w 178"/>
                    <a:gd name="T89" fmla="*/ 268 h 278"/>
                    <a:gd name="T90" fmla="*/ 11 w 178"/>
                    <a:gd name="T91" fmla="*/ 265 h 278"/>
                    <a:gd name="T92" fmla="*/ 4 w 178"/>
                    <a:gd name="T93" fmla="*/ 261 h 278"/>
                    <a:gd name="T94" fmla="*/ 14 w 178"/>
                    <a:gd name="T95" fmla="*/ 247 h 278"/>
                    <a:gd name="T96" fmla="*/ 21 w 178"/>
                    <a:gd name="T97" fmla="*/ 225 h 278"/>
                    <a:gd name="T98" fmla="*/ 28 w 178"/>
                    <a:gd name="T99" fmla="*/ 199 h 278"/>
                    <a:gd name="T100" fmla="*/ 25 w 178"/>
                    <a:gd name="T101" fmla="*/ 188 h 278"/>
                    <a:gd name="T102" fmla="*/ 11 w 178"/>
                    <a:gd name="T103" fmla="*/ 188 h 278"/>
                    <a:gd name="T104" fmla="*/ 14 w 178"/>
                    <a:gd name="T105" fmla="*/ 174 h 278"/>
                    <a:gd name="T106" fmla="*/ 4 w 178"/>
                    <a:gd name="T107" fmla="*/ 171 h 278"/>
                    <a:gd name="T108" fmla="*/ 11 w 178"/>
                    <a:gd name="T109" fmla="*/ 157 h 278"/>
                    <a:gd name="T110" fmla="*/ 18 w 178"/>
                    <a:gd name="T111" fmla="*/ 143 h 278"/>
                    <a:gd name="T112" fmla="*/ 22 w 178"/>
                    <a:gd name="T113" fmla="*/ 135 h 278"/>
                    <a:gd name="T114" fmla="*/ 32 w 178"/>
                    <a:gd name="T115" fmla="*/ 129 h 278"/>
                    <a:gd name="T116" fmla="*/ 49 w 178"/>
                    <a:gd name="T117" fmla="*/ 98 h 278"/>
                    <a:gd name="T118" fmla="*/ 71 w 178"/>
                    <a:gd name="T119" fmla="*/ 55 h 278"/>
                    <a:gd name="T120" fmla="*/ 70 w 178"/>
                    <a:gd name="T121" fmla="*/ 32 h 278"/>
                    <a:gd name="T122" fmla="*/ 72 w 178"/>
                    <a:gd name="T123" fmla="*/ 19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8" h="278">
                      <a:moveTo>
                        <a:pt x="74" y="9"/>
                      </a:moveTo>
                      <a:cubicBezTo>
                        <a:pt x="74" y="9"/>
                        <a:pt x="78" y="6"/>
                        <a:pt x="78" y="6"/>
                      </a:cubicBezTo>
                      <a:cubicBezTo>
                        <a:pt x="78" y="6"/>
                        <a:pt x="79" y="5"/>
                        <a:pt x="79" y="5"/>
                      </a:cubicBezTo>
                      <a:cubicBezTo>
                        <a:pt x="80" y="5"/>
                        <a:pt x="81" y="5"/>
                        <a:pt x="82" y="5"/>
                      </a:cubicBezTo>
                      <a:cubicBezTo>
                        <a:pt x="82" y="5"/>
                        <a:pt x="83" y="4"/>
                        <a:pt x="83" y="4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8" y="2"/>
                        <a:pt x="88" y="2"/>
                        <a:pt x="88" y="2"/>
                      </a:cubicBezTo>
                      <a:cubicBezTo>
                        <a:pt x="88" y="2"/>
                        <a:pt x="89" y="2"/>
                        <a:pt x="89" y="2"/>
                      </a:cubicBezTo>
                      <a:cubicBezTo>
                        <a:pt x="89" y="2"/>
                        <a:pt x="93" y="1"/>
                        <a:pt x="93" y="1"/>
                      </a:cubicBezTo>
                      <a:cubicBezTo>
                        <a:pt x="93" y="1"/>
                        <a:pt x="94" y="2"/>
                        <a:pt x="95" y="2"/>
                      </a:cubicBezTo>
                      <a:cubicBezTo>
                        <a:pt x="95" y="2"/>
                        <a:pt x="97" y="2"/>
                        <a:pt x="97" y="2"/>
                      </a:cubicBezTo>
                      <a:cubicBezTo>
                        <a:pt x="98" y="2"/>
                        <a:pt x="100" y="1"/>
                        <a:pt x="100" y="1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5" y="2"/>
                        <a:pt x="105" y="4"/>
                        <a:pt x="105" y="4"/>
                      </a:cubicBezTo>
                      <a:cubicBezTo>
                        <a:pt x="105" y="4"/>
                        <a:pt x="105" y="5"/>
                        <a:pt x="106" y="5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ubicBezTo>
                        <a:pt x="107" y="6"/>
                        <a:pt x="107" y="9"/>
                        <a:pt x="107" y="9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4" y="10"/>
                        <a:pt x="103" y="10"/>
                        <a:pt x="103" y="11"/>
                      </a:cubicBezTo>
                      <a:cubicBezTo>
                        <a:pt x="103" y="11"/>
                        <a:pt x="101" y="12"/>
                        <a:pt x="101" y="12"/>
                      </a:cubicBezTo>
                      <a:cubicBezTo>
                        <a:pt x="101" y="13"/>
                        <a:pt x="100" y="13"/>
                        <a:pt x="101" y="14"/>
                      </a:cubicBezTo>
                      <a:cubicBezTo>
                        <a:pt x="101" y="15"/>
                        <a:pt x="102" y="16"/>
                        <a:pt x="102" y="16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2" y="18"/>
                        <a:pt x="102" y="19"/>
                        <a:pt x="103" y="19"/>
                      </a:cubicBezTo>
                      <a:cubicBezTo>
                        <a:pt x="103" y="20"/>
                        <a:pt x="104" y="19"/>
                        <a:pt x="105" y="19"/>
                      </a:cubicBezTo>
                      <a:cubicBezTo>
                        <a:pt x="107" y="19"/>
                        <a:pt x="108" y="18"/>
                        <a:pt x="109" y="18"/>
                      </a:cubicBezTo>
                      <a:cubicBezTo>
                        <a:pt x="109" y="18"/>
                        <a:pt x="110" y="18"/>
                        <a:pt x="110" y="18"/>
                      </a:cubicBezTo>
                      <a:cubicBezTo>
                        <a:pt x="111" y="17"/>
                        <a:pt x="113" y="16"/>
                        <a:pt x="113" y="16"/>
                      </a:cubicBezTo>
                      <a:cubicBezTo>
                        <a:pt x="113" y="16"/>
                        <a:pt x="113" y="14"/>
                        <a:pt x="114" y="15"/>
                      </a:cubicBezTo>
                      <a:cubicBezTo>
                        <a:pt x="114" y="15"/>
                        <a:pt x="114" y="17"/>
                        <a:pt x="114" y="17"/>
                      </a:cubicBezTo>
                      <a:cubicBezTo>
                        <a:pt x="114" y="17"/>
                        <a:pt x="113" y="19"/>
                        <a:pt x="113" y="19"/>
                      </a:cubicBezTo>
                      <a:cubicBezTo>
                        <a:pt x="114" y="20"/>
                        <a:pt x="115" y="19"/>
                        <a:pt x="115" y="19"/>
                      </a:cubicBezTo>
                      <a:cubicBezTo>
                        <a:pt x="116" y="18"/>
                        <a:pt x="117" y="18"/>
                        <a:pt x="117" y="18"/>
                      </a:cubicBezTo>
                      <a:cubicBezTo>
                        <a:pt x="119" y="18"/>
                        <a:pt x="119" y="18"/>
                        <a:pt x="119" y="18"/>
                      </a:cubicBezTo>
                      <a:cubicBezTo>
                        <a:pt x="119" y="18"/>
                        <a:pt x="121" y="18"/>
                        <a:pt x="121" y="18"/>
                      </a:cubicBezTo>
                      <a:cubicBezTo>
                        <a:pt x="121" y="18"/>
                        <a:pt x="122" y="19"/>
                        <a:pt x="123" y="19"/>
                      </a:cubicBezTo>
                      <a:cubicBezTo>
                        <a:pt x="123" y="20"/>
                        <a:pt x="126" y="21"/>
                        <a:pt x="126" y="21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23"/>
                        <a:pt x="124" y="25"/>
                        <a:pt x="125" y="25"/>
                      </a:cubicBezTo>
                      <a:cubicBezTo>
                        <a:pt x="125" y="25"/>
                        <a:pt x="126" y="24"/>
                        <a:pt x="126" y="24"/>
                      </a:cubicBezTo>
                      <a:cubicBezTo>
                        <a:pt x="127" y="24"/>
                        <a:pt x="128" y="23"/>
                        <a:pt x="128" y="23"/>
                      </a:cubicBezTo>
                      <a:cubicBezTo>
                        <a:pt x="128" y="23"/>
                        <a:pt x="128" y="22"/>
                        <a:pt x="128" y="22"/>
                      </a:cubicBezTo>
                      <a:cubicBezTo>
                        <a:pt x="128" y="23"/>
                        <a:pt x="130" y="24"/>
                        <a:pt x="130" y="24"/>
                      </a:cubicBezTo>
                      <a:cubicBezTo>
                        <a:pt x="130" y="24"/>
                        <a:pt x="131" y="26"/>
                        <a:pt x="131" y="26"/>
                      </a:cubicBezTo>
                      <a:cubicBezTo>
                        <a:pt x="131" y="26"/>
                        <a:pt x="133" y="25"/>
                        <a:pt x="133" y="25"/>
                      </a:cubicBezTo>
                      <a:cubicBezTo>
                        <a:pt x="133" y="25"/>
                        <a:pt x="133" y="25"/>
                        <a:pt x="134" y="25"/>
                      </a:cubicBezTo>
                      <a:cubicBezTo>
                        <a:pt x="135" y="25"/>
                        <a:pt x="135" y="25"/>
                        <a:pt x="135" y="25"/>
                      </a:cubicBezTo>
                      <a:cubicBezTo>
                        <a:pt x="136" y="26"/>
                        <a:pt x="139" y="26"/>
                        <a:pt x="139" y="26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143" y="21"/>
                        <a:pt x="143" y="21"/>
                        <a:pt x="143" y="21"/>
                      </a:cubicBezTo>
                      <a:cubicBezTo>
                        <a:pt x="143" y="20"/>
                        <a:pt x="143" y="20"/>
                        <a:pt x="143" y="20"/>
                      </a:cubicBezTo>
                      <a:cubicBezTo>
                        <a:pt x="143" y="20"/>
                        <a:pt x="145" y="19"/>
                        <a:pt x="145" y="19"/>
                      </a:cubicBezTo>
                      <a:cubicBezTo>
                        <a:pt x="145" y="19"/>
                        <a:pt x="146" y="19"/>
                        <a:pt x="146" y="20"/>
                      </a:cubicBezTo>
                      <a:cubicBezTo>
                        <a:pt x="146" y="20"/>
                        <a:pt x="148" y="22"/>
                        <a:pt x="148" y="22"/>
                      </a:cubicBezTo>
                      <a:cubicBezTo>
                        <a:pt x="148" y="22"/>
                        <a:pt x="150" y="22"/>
                        <a:pt x="150" y="22"/>
                      </a:cubicBezTo>
                      <a:cubicBezTo>
                        <a:pt x="151" y="22"/>
                        <a:pt x="151" y="21"/>
                        <a:pt x="152" y="22"/>
                      </a:cubicBezTo>
                      <a:cubicBezTo>
                        <a:pt x="152" y="23"/>
                        <a:pt x="152" y="24"/>
                        <a:pt x="153" y="24"/>
                      </a:cubicBezTo>
                      <a:cubicBezTo>
                        <a:pt x="153" y="24"/>
                        <a:pt x="154" y="24"/>
                        <a:pt x="154" y="24"/>
                      </a:cubicBezTo>
                      <a:cubicBezTo>
                        <a:pt x="155" y="25"/>
                        <a:pt x="157" y="25"/>
                        <a:pt x="157" y="25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2"/>
                        <a:pt x="159" y="23"/>
                      </a:cubicBezTo>
                      <a:cubicBezTo>
                        <a:pt x="160" y="23"/>
                        <a:pt x="160" y="25"/>
                        <a:pt x="160" y="25"/>
                      </a:cubicBezTo>
                      <a:cubicBezTo>
                        <a:pt x="160" y="25"/>
                        <a:pt x="161" y="26"/>
                        <a:pt x="161" y="26"/>
                      </a:cubicBezTo>
                      <a:cubicBezTo>
                        <a:pt x="161" y="26"/>
                        <a:pt x="164" y="27"/>
                        <a:pt x="164" y="27"/>
                      </a:cubicBezTo>
                      <a:cubicBezTo>
                        <a:pt x="164" y="27"/>
                        <a:pt x="166" y="26"/>
                        <a:pt x="166" y="26"/>
                      </a:cubicBezTo>
                      <a:cubicBezTo>
                        <a:pt x="167" y="26"/>
                        <a:pt x="167" y="28"/>
                        <a:pt x="167" y="28"/>
                      </a:cubicBezTo>
                      <a:cubicBezTo>
                        <a:pt x="167" y="28"/>
                        <a:pt x="167" y="29"/>
                        <a:pt x="167" y="29"/>
                      </a:cubicBezTo>
                      <a:cubicBezTo>
                        <a:pt x="166" y="30"/>
                        <a:pt x="166" y="30"/>
                        <a:pt x="167" y="30"/>
                      </a:cubicBezTo>
                      <a:cubicBezTo>
                        <a:pt x="167" y="31"/>
                        <a:pt x="168" y="32"/>
                        <a:pt x="168" y="32"/>
                      </a:cubicBezTo>
                      <a:cubicBezTo>
                        <a:pt x="168" y="32"/>
                        <a:pt x="167" y="34"/>
                        <a:pt x="167" y="34"/>
                      </a:cubicBezTo>
                      <a:cubicBezTo>
                        <a:pt x="167" y="35"/>
                        <a:pt x="166" y="36"/>
                        <a:pt x="166" y="36"/>
                      </a:cubicBezTo>
                      <a:cubicBezTo>
                        <a:pt x="165" y="37"/>
                        <a:pt x="165" y="37"/>
                        <a:pt x="165" y="37"/>
                      </a:cubicBezTo>
                      <a:cubicBezTo>
                        <a:pt x="165" y="38"/>
                        <a:pt x="165" y="38"/>
                        <a:pt x="165" y="38"/>
                      </a:cubicBezTo>
                      <a:cubicBezTo>
                        <a:pt x="165" y="39"/>
                        <a:pt x="165" y="39"/>
                        <a:pt x="165" y="39"/>
                      </a:cubicBezTo>
                      <a:cubicBezTo>
                        <a:pt x="165" y="39"/>
                        <a:pt x="165" y="40"/>
                        <a:pt x="165" y="40"/>
                      </a:cubicBezTo>
                      <a:cubicBezTo>
                        <a:pt x="164" y="40"/>
                        <a:pt x="165" y="42"/>
                        <a:pt x="165" y="42"/>
                      </a:cubicBezTo>
                      <a:cubicBezTo>
                        <a:pt x="166" y="43"/>
                        <a:pt x="166" y="43"/>
                        <a:pt x="166" y="43"/>
                      </a:cubicBezTo>
                      <a:cubicBezTo>
                        <a:pt x="166" y="43"/>
                        <a:pt x="168" y="42"/>
                        <a:pt x="168" y="42"/>
                      </a:cubicBezTo>
                      <a:cubicBezTo>
                        <a:pt x="168" y="42"/>
                        <a:pt x="171" y="43"/>
                        <a:pt x="171" y="43"/>
                      </a:cubicBezTo>
                      <a:cubicBezTo>
                        <a:pt x="171" y="43"/>
                        <a:pt x="173" y="44"/>
                        <a:pt x="173" y="45"/>
                      </a:cubicBezTo>
                      <a:cubicBezTo>
                        <a:pt x="174" y="45"/>
                        <a:pt x="176" y="47"/>
                        <a:pt x="176" y="47"/>
                      </a:cubicBezTo>
                      <a:cubicBezTo>
                        <a:pt x="178" y="50"/>
                        <a:pt x="178" y="50"/>
                        <a:pt x="178" y="50"/>
                      </a:cubicBez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4" y="55"/>
                        <a:pt x="174" y="55"/>
                        <a:pt x="174" y="55"/>
                      </a:cubicBezTo>
                      <a:cubicBezTo>
                        <a:pt x="172" y="56"/>
                        <a:pt x="172" y="56"/>
                        <a:pt x="172" y="56"/>
                      </a:cubicBezTo>
                      <a:cubicBezTo>
                        <a:pt x="172" y="56"/>
                        <a:pt x="171" y="58"/>
                        <a:pt x="171" y="58"/>
                      </a:cubicBezTo>
                      <a:cubicBezTo>
                        <a:pt x="171" y="58"/>
                        <a:pt x="169" y="59"/>
                        <a:pt x="169" y="59"/>
                      </a:cubicBezTo>
                      <a:cubicBezTo>
                        <a:pt x="168" y="59"/>
                        <a:pt x="168" y="59"/>
                        <a:pt x="168" y="59"/>
                      </a:cubicBezTo>
                      <a:cubicBezTo>
                        <a:pt x="165" y="62"/>
                        <a:pt x="165" y="62"/>
                        <a:pt x="165" y="62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1" y="64"/>
                        <a:pt x="161" y="64"/>
                        <a:pt x="161" y="64"/>
                      </a:cubicBezTo>
                      <a:cubicBezTo>
                        <a:pt x="160" y="64"/>
                        <a:pt x="160" y="64"/>
                        <a:pt x="160" y="64"/>
                      </a:cubicBezTo>
                      <a:cubicBezTo>
                        <a:pt x="158" y="66"/>
                        <a:pt x="158" y="66"/>
                        <a:pt x="158" y="66"/>
                      </a:cubicBezTo>
                      <a:cubicBezTo>
                        <a:pt x="156" y="65"/>
                        <a:pt x="156" y="65"/>
                        <a:pt x="156" y="65"/>
                      </a:cubicBez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7"/>
                        <a:pt x="153" y="67"/>
                        <a:pt x="153" y="67"/>
                      </a:cubicBezTo>
                      <a:cubicBezTo>
                        <a:pt x="149" y="69"/>
                        <a:pt x="149" y="69"/>
                        <a:pt x="149" y="69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cubicBezTo>
                        <a:pt x="148" y="72"/>
                        <a:pt x="146" y="72"/>
                        <a:pt x="146" y="73"/>
                      </a:cubicBezTo>
                      <a:cubicBezTo>
                        <a:pt x="145" y="73"/>
                        <a:pt x="144" y="74"/>
                        <a:pt x="144" y="74"/>
                      </a:cubicBezTo>
                      <a:cubicBezTo>
                        <a:pt x="142" y="73"/>
                        <a:pt x="142" y="73"/>
                        <a:pt x="142" y="73"/>
                      </a:cubicBezTo>
                      <a:cubicBezTo>
                        <a:pt x="141" y="74"/>
                        <a:pt x="141" y="74"/>
                        <a:pt x="141" y="74"/>
                      </a:cubicBezTo>
                      <a:cubicBezTo>
                        <a:pt x="141" y="76"/>
                        <a:pt x="141" y="76"/>
                        <a:pt x="141" y="76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42" y="76"/>
                        <a:pt x="142" y="78"/>
                        <a:pt x="142" y="78"/>
                      </a:cubicBezTo>
                      <a:cubicBezTo>
                        <a:pt x="142" y="79"/>
                        <a:pt x="142" y="81"/>
                        <a:pt x="142" y="81"/>
                      </a:cubicBezTo>
                      <a:cubicBezTo>
                        <a:pt x="144" y="82"/>
                        <a:pt x="144" y="82"/>
                        <a:pt x="144" y="82"/>
                      </a:cubicBezTo>
                      <a:cubicBezTo>
                        <a:pt x="144" y="82"/>
                        <a:pt x="144" y="85"/>
                        <a:pt x="143" y="85"/>
                      </a:cubicBezTo>
                      <a:cubicBezTo>
                        <a:pt x="143" y="85"/>
                        <a:pt x="141" y="86"/>
                        <a:pt x="141" y="86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cubicBezTo>
                        <a:pt x="142" y="89"/>
                        <a:pt x="142" y="89"/>
                        <a:pt x="142" y="89"/>
                      </a:cubicBezTo>
                      <a:cubicBezTo>
                        <a:pt x="142" y="89"/>
                        <a:pt x="142" y="92"/>
                        <a:pt x="141" y="92"/>
                      </a:cubicBezTo>
                      <a:cubicBezTo>
                        <a:pt x="141" y="93"/>
                        <a:pt x="140" y="95"/>
                        <a:pt x="140" y="95"/>
                      </a:cubicBezTo>
                      <a:cubicBezTo>
                        <a:pt x="139" y="96"/>
                        <a:pt x="139" y="96"/>
                        <a:pt x="139" y="96"/>
                      </a:cubicBezTo>
                      <a:cubicBezTo>
                        <a:pt x="138" y="98"/>
                        <a:pt x="138" y="98"/>
                        <a:pt x="138" y="98"/>
                      </a:cubicBezTo>
                      <a:cubicBezTo>
                        <a:pt x="139" y="99"/>
                        <a:pt x="139" y="99"/>
                        <a:pt x="139" y="99"/>
                      </a:cubicBezTo>
                      <a:cubicBezTo>
                        <a:pt x="139" y="102"/>
                        <a:pt x="139" y="102"/>
                        <a:pt x="139" y="102"/>
                      </a:cubicBezTo>
                      <a:cubicBezTo>
                        <a:pt x="137" y="103"/>
                        <a:pt x="137" y="103"/>
                        <a:pt x="137" y="103"/>
                      </a:cubicBezTo>
                      <a:cubicBezTo>
                        <a:pt x="136" y="106"/>
                        <a:pt x="136" y="106"/>
                        <a:pt x="136" y="106"/>
                      </a:cubicBezTo>
                      <a:cubicBezTo>
                        <a:pt x="137" y="107"/>
                        <a:pt x="137" y="107"/>
                        <a:pt x="137" y="107"/>
                      </a:cubicBezTo>
                      <a:cubicBezTo>
                        <a:pt x="138" y="109"/>
                        <a:pt x="138" y="109"/>
                        <a:pt x="138" y="109"/>
                      </a:cubicBezTo>
                      <a:cubicBezTo>
                        <a:pt x="137" y="111"/>
                        <a:pt x="137" y="111"/>
                        <a:pt x="137" y="111"/>
                      </a:cubicBezTo>
                      <a:cubicBezTo>
                        <a:pt x="136" y="112"/>
                        <a:pt x="136" y="112"/>
                        <a:pt x="136" y="112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33" y="114"/>
                        <a:pt x="133" y="114"/>
                        <a:pt x="133" y="114"/>
                      </a:cubicBezTo>
                      <a:cubicBezTo>
                        <a:pt x="131" y="114"/>
                        <a:pt x="131" y="114"/>
                        <a:pt x="131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28" y="116"/>
                        <a:pt x="128" y="116"/>
                        <a:pt x="128" y="116"/>
                      </a:cubicBezTo>
                      <a:cubicBezTo>
                        <a:pt x="127" y="116"/>
                        <a:pt x="127" y="116"/>
                        <a:pt x="127" y="116"/>
                      </a:cubicBezTo>
                      <a:cubicBezTo>
                        <a:pt x="126" y="117"/>
                        <a:pt x="126" y="117"/>
                        <a:pt x="126" y="117"/>
                      </a:cubicBezTo>
                      <a:cubicBezTo>
                        <a:pt x="126" y="119"/>
                        <a:pt x="126" y="119"/>
                        <a:pt x="126" y="119"/>
                      </a:cubicBezTo>
                      <a:cubicBezTo>
                        <a:pt x="126" y="119"/>
                        <a:pt x="126" y="120"/>
                        <a:pt x="126" y="120"/>
                      </a:cubicBezTo>
                      <a:cubicBezTo>
                        <a:pt x="127" y="120"/>
                        <a:pt x="127" y="121"/>
                        <a:pt x="127" y="121"/>
                      </a:cubicBezTo>
                      <a:cubicBezTo>
                        <a:pt x="128" y="123"/>
                        <a:pt x="128" y="123"/>
                        <a:pt x="128" y="123"/>
                      </a:cubicBez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30" y="128"/>
                        <a:pt x="130" y="128"/>
                        <a:pt x="130" y="128"/>
                      </a:cubicBezTo>
                      <a:cubicBezTo>
                        <a:pt x="130" y="128"/>
                        <a:pt x="129" y="130"/>
                        <a:pt x="129" y="130"/>
                      </a:cubicBezTo>
                      <a:cubicBezTo>
                        <a:pt x="129" y="130"/>
                        <a:pt x="128" y="132"/>
                        <a:pt x="128" y="132"/>
                      </a:cubicBezTo>
                      <a:cubicBezTo>
                        <a:pt x="127" y="134"/>
                        <a:pt x="127" y="134"/>
                        <a:pt x="127" y="134"/>
                      </a:cubicBezTo>
                      <a:cubicBezTo>
                        <a:pt x="126" y="136"/>
                        <a:pt x="126" y="136"/>
                        <a:pt x="126" y="136"/>
                      </a:cubicBezTo>
                      <a:cubicBezTo>
                        <a:pt x="125" y="137"/>
                        <a:pt x="125" y="137"/>
                        <a:pt x="125" y="137"/>
                      </a:cubicBezTo>
                      <a:cubicBezTo>
                        <a:pt x="123" y="137"/>
                        <a:pt x="123" y="137"/>
                        <a:pt x="123" y="137"/>
                      </a:cubicBezTo>
                      <a:cubicBezTo>
                        <a:pt x="123" y="138"/>
                        <a:pt x="123" y="138"/>
                        <a:pt x="123" y="138"/>
                      </a:cubicBezTo>
                      <a:cubicBezTo>
                        <a:pt x="122" y="140"/>
                        <a:pt x="122" y="140"/>
                        <a:pt x="122" y="140"/>
                      </a:cubicBezTo>
                      <a:cubicBezTo>
                        <a:pt x="122" y="141"/>
                        <a:pt x="122" y="141"/>
                        <a:pt x="122" y="141"/>
                      </a:cubicBez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121" y="143"/>
                        <a:pt x="121" y="143"/>
                        <a:pt x="121" y="143"/>
                      </a:cubicBezTo>
                      <a:cubicBezTo>
                        <a:pt x="120" y="144"/>
                        <a:pt x="120" y="144"/>
                        <a:pt x="120" y="144"/>
                      </a:cubicBezTo>
                      <a:cubicBezTo>
                        <a:pt x="120" y="144"/>
                        <a:pt x="119" y="144"/>
                        <a:pt x="119" y="144"/>
                      </a:cubicBezTo>
                      <a:cubicBezTo>
                        <a:pt x="118" y="144"/>
                        <a:pt x="117" y="145"/>
                        <a:pt x="117" y="145"/>
                      </a:cubicBezTo>
                      <a:cubicBezTo>
                        <a:pt x="117" y="145"/>
                        <a:pt x="115" y="145"/>
                        <a:pt x="115" y="144"/>
                      </a:cubicBezTo>
                      <a:cubicBezTo>
                        <a:pt x="115" y="144"/>
                        <a:pt x="114" y="145"/>
                        <a:pt x="113" y="144"/>
                      </a:cubicBezTo>
                      <a:cubicBezTo>
                        <a:pt x="113" y="144"/>
                        <a:pt x="112" y="143"/>
                        <a:pt x="112" y="143"/>
                      </a:cubicBezTo>
                      <a:cubicBezTo>
                        <a:pt x="111" y="143"/>
                        <a:pt x="111" y="143"/>
                        <a:pt x="111" y="143"/>
                      </a:cubicBezTo>
                      <a:cubicBezTo>
                        <a:pt x="109" y="143"/>
                        <a:pt x="109" y="143"/>
                        <a:pt x="109" y="143"/>
                      </a:cubicBezTo>
                      <a:cubicBezTo>
                        <a:pt x="106" y="143"/>
                        <a:pt x="106" y="143"/>
                        <a:pt x="106" y="143"/>
                      </a:cubicBezTo>
                      <a:cubicBezTo>
                        <a:pt x="104" y="143"/>
                        <a:pt x="104" y="143"/>
                        <a:pt x="104" y="143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3" y="143"/>
                        <a:pt x="103" y="143"/>
                        <a:pt x="103" y="143"/>
                      </a:cubicBezTo>
                      <a:cubicBezTo>
                        <a:pt x="102" y="141"/>
                        <a:pt x="102" y="141"/>
                        <a:pt x="102" y="141"/>
                      </a:cubicBezTo>
                      <a:cubicBezTo>
                        <a:pt x="100" y="141"/>
                        <a:pt x="100" y="141"/>
                        <a:pt x="100" y="141"/>
                      </a:cubicBezTo>
                      <a:cubicBezTo>
                        <a:pt x="98" y="141"/>
                        <a:pt x="98" y="141"/>
                        <a:pt x="98" y="141"/>
                      </a:cubicBezTo>
                      <a:cubicBezTo>
                        <a:pt x="98" y="141"/>
                        <a:pt x="98" y="142"/>
                        <a:pt x="99" y="143"/>
                      </a:cubicBezTo>
                      <a:cubicBezTo>
                        <a:pt x="99" y="143"/>
                        <a:pt x="100" y="145"/>
                        <a:pt x="100" y="145"/>
                      </a:cubicBezTo>
                      <a:cubicBezTo>
                        <a:pt x="100" y="145"/>
                        <a:pt x="100" y="147"/>
                        <a:pt x="100" y="147"/>
                      </a:cubicBezTo>
                      <a:cubicBezTo>
                        <a:pt x="100" y="147"/>
                        <a:pt x="102" y="149"/>
                        <a:pt x="102" y="149"/>
                      </a:cubicBezTo>
                      <a:cubicBezTo>
                        <a:pt x="102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3" y="152"/>
                        <a:pt x="105" y="153"/>
                        <a:pt x="105" y="153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104" y="156"/>
                        <a:pt x="104" y="156"/>
                        <a:pt x="104" y="156"/>
                      </a:cubicBezTo>
                      <a:cubicBezTo>
                        <a:pt x="103" y="157"/>
                        <a:pt x="103" y="157"/>
                        <a:pt x="103" y="157"/>
                      </a:cubicBezTo>
                      <a:cubicBezTo>
                        <a:pt x="104" y="159"/>
                        <a:pt x="104" y="159"/>
                        <a:pt x="104" y="159"/>
                      </a:cubicBezTo>
                      <a:cubicBezTo>
                        <a:pt x="104" y="161"/>
                        <a:pt x="104" y="161"/>
                        <a:pt x="104" y="161"/>
                      </a:cubicBezTo>
                      <a:cubicBezTo>
                        <a:pt x="105" y="162"/>
                        <a:pt x="105" y="162"/>
                        <a:pt x="105" y="162"/>
                      </a:cubicBezTo>
                      <a:cubicBezTo>
                        <a:pt x="105" y="163"/>
                        <a:pt x="105" y="163"/>
                        <a:pt x="105" y="163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6"/>
                        <a:pt x="104" y="166"/>
                        <a:pt x="104" y="166"/>
                      </a:cubicBezTo>
                      <a:cubicBezTo>
                        <a:pt x="105" y="168"/>
                        <a:pt x="105" y="168"/>
                        <a:pt x="105" y="168"/>
                      </a:cubicBezTo>
                      <a:cubicBezTo>
                        <a:pt x="106" y="170"/>
                        <a:pt x="106" y="170"/>
                        <a:pt x="106" y="170"/>
                      </a:cubicBezTo>
                      <a:cubicBezTo>
                        <a:pt x="108" y="170"/>
                        <a:pt x="108" y="170"/>
                        <a:pt x="108" y="170"/>
                      </a:cubicBezTo>
                      <a:cubicBezTo>
                        <a:pt x="108" y="172"/>
                        <a:pt x="108" y="172"/>
                        <a:pt x="108" y="172"/>
                      </a:cubicBezTo>
                      <a:cubicBezTo>
                        <a:pt x="107" y="173"/>
                        <a:pt x="107" y="173"/>
                        <a:pt x="107" y="173"/>
                      </a:cubicBezTo>
                      <a:cubicBezTo>
                        <a:pt x="107" y="173"/>
                        <a:pt x="107" y="174"/>
                        <a:pt x="107" y="174"/>
                      </a:cubicBezTo>
                      <a:cubicBezTo>
                        <a:pt x="108" y="174"/>
                        <a:pt x="109" y="175"/>
                        <a:pt x="109" y="175"/>
                      </a:cubicBezTo>
                      <a:cubicBezTo>
                        <a:pt x="111" y="174"/>
                        <a:pt x="111" y="174"/>
                        <a:pt x="111" y="174"/>
                      </a:cubicBezTo>
                      <a:cubicBezTo>
                        <a:pt x="111" y="174"/>
                        <a:pt x="112" y="174"/>
                        <a:pt x="112" y="174"/>
                      </a:cubicBezTo>
                      <a:cubicBezTo>
                        <a:pt x="112" y="175"/>
                        <a:pt x="113" y="177"/>
                        <a:pt x="113" y="177"/>
                      </a:cubicBezTo>
                      <a:cubicBezTo>
                        <a:pt x="114" y="178"/>
                        <a:pt x="114" y="178"/>
                        <a:pt x="114" y="178"/>
                      </a:cubicBezTo>
                      <a:cubicBezTo>
                        <a:pt x="114" y="180"/>
                        <a:pt x="114" y="180"/>
                        <a:pt x="114" y="180"/>
                      </a:cubicBezTo>
                      <a:cubicBezTo>
                        <a:pt x="112" y="182"/>
                        <a:pt x="112" y="182"/>
                        <a:pt x="112" y="182"/>
                      </a:cubicBezTo>
                      <a:cubicBezTo>
                        <a:pt x="110" y="184"/>
                        <a:pt x="110" y="184"/>
                        <a:pt x="110" y="184"/>
                      </a:cubicBezTo>
                      <a:cubicBezTo>
                        <a:pt x="109" y="185"/>
                        <a:pt x="109" y="185"/>
                        <a:pt x="109" y="185"/>
                      </a:cubicBezTo>
                      <a:cubicBezTo>
                        <a:pt x="109" y="187"/>
                        <a:pt x="109" y="187"/>
                        <a:pt x="109" y="187"/>
                      </a:cubicBezTo>
                      <a:cubicBezTo>
                        <a:pt x="108" y="188"/>
                        <a:pt x="108" y="188"/>
                        <a:pt x="108" y="188"/>
                      </a:cubicBezTo>
                      <a:cubicBezTo>
                        <a:pt x="106" y="189"/>
                        <a:pt x="106" y="189"/>
                        <a:pt x="106" y="189"/>
                      </a:cubicBezTo>
                      <a:cubicBezTo>
                        <a:pt x="104" y="190"/>
                        <a:pt x="104" y="190"/>
                        <a:pt x="104" y="190"/>
                      </a:cubicBezTo>
                      <a:cubicBezTo>
                        <a:pt x="103" y="190"/>
                        <a:pt x="103" y="190"/>
                        <a:pt x="103" y="190"/>
                      </a:cubicBezTo>
                      <a:cubicBezTo>
                        <a:pt x="102" y="191"/>
                        <a:pt x="102" y="191"/>
                        <a:pt x="102" y="191"/>
                      </a:cubicBezTo>
                      <a:cubicBezTo>
                        <a:pt x="99" y="192"/>
                        <a:pt x="99" y="192"/>
                        <a:pt x="99" y="192"/>
                      </a:cubicBezTo>
                      <a:cubicBezTo>
                        <a:pt x="98" y="192"/>
                        <a:pt x="98" y="192"/>
                        <a:pt x="98" y="192"/>
                      </a:cubicBezTo>
                      <a:cubicBezTo>
                        <a:pt x="96" y="196"/>
                        <a:pt x="96" y="196"/>
                        <a:pt x="96" y="196"/>
                      </a:cubicBezTo>
                      <a:cubicBezTo>
                        <a:pt x="96" y="196"/>
                        <a:pt x="96" y="198"/>
                        <a:pt x="96" y="198"/>
                      </a:cubicBezTo>
                      <a:cubicBezTo>
                        <a:pt x="96" y="198"/>
                        <a:pt x="97" y="199"/>
                        <a:pt x="97" y="199"/>
                      </a:cubicBezTo>
                      <a:cubicBezTo>
                        <a:pt x="97" y="199"/>
                        <a:pt x="95" y="201"/>
                        <a:pt x="95" y="201"/>
                      </a:cubicBezTo>
                      <a:cubicBezTo>
                        <a:pt x="95" y="201"/>
                        <a:pt x="93" y="202"/>
                        <a:pt x="93" y="202"/>
                      </a:cubicBezTo>
                      <a:cubicBezTo>
                        <a:pt x="92" y="204"/>
                        <a:pt x="92" y="204"/>
                        <a:pt x="92" y="204"/>
                      </a:cubicBezTo>
                      <a:cubicBezTo>
                        <a:pt x="93" y="205"/>
                        <a:pt x="93" y="205"/>
                        <a:pt x="93" y="205"/>
                      </a:cubicBezTo>
                      <a:cubicBezTo>
                        <a:pt x="91" y="205"/>
                        <a:pt x="91" y="205"/>
                        <a:pt x="91" y="205"/>
                      </a:cubicBezTo>
                      <a:cubicBezTo>
                        <a:pt x="92" y="207"/>
                        <a:pt x="92" y="207"/>
                        <a:pt x="92" y="207"/>
                      </a:cubicBezTo>
                      <a:cubicBezTo>
                        <a:pt x="91" y="208"/>
                        <a:pt x="91" y="208"/>
                        <a:pt x="91" y="208"/>
                      </a:cubicBezTo>
                      <a:cubicBezTo>
                        <a:pt x="92" y="209"/>
                        <a:pt x="92" y="209"/>
                        <a:pt x="92" y="209"/>
                      </a:cubicBezTo>
                      <a:cubicBezTo>
                        <a:pt x="92" y="209"/>
                        <a:pt x="93" y="212"/>
                        <a:pt x="93" y="212"/>
                      </a:cubicBezTo>
                      <a:cubicBezTo>
                        <a:pt x="93" y="213"/>
                        <a:pt x="94" y="214"/>
                        <a:pt x="94" y="214"/>
                      </a:cubicBezTo>
                      <a:cubicBezTo>
                        <a:pt x="94" y="214"/>
                        <a:pt x="95" y="215"/>
                        <a:pt x="95" y="215"/>
                      </a:cubicBezTo>
                      <a:cubicBezTo>
                        <a:pt x="95" y="216"/>
                        <a:pt x="95" y="217"/>
                        <a:pt x="95" y="218"/>
                      </a:cubicBezTo>
                      <a:cubicBezTo>
                        <a:pt x="95" y="219"/>
                        <a:pt x="96" y="221"/>
                        <a:pt x="96" y="221"/>
                      </a:cubicBezTo>
                      <a:cubicBezTo>
                        <a:pt x="97" y="223"/>
                        <a:pt x="97" y="223"/>
                        <a:pt x="97" y="223"/>
                      </a:cubicBezTo>
                      <a:cubicBezTo>
                        <a:pt x="97" y="223"/>
                        <a:pt x="97" y="224"/>
                        <a:pt x="97" y="224"/>
                      </a:cubicBezTo>
                      <a:cubicBezTo>
                        <a:pt x="98" y="224"/>
                        <a:pt x="100" y="224"/>
                        <a:pt x="100" y="224"/>
                      </a:cubicBezTo>
                      <a:cubicBezTo>
                        <a:pt x="100" y="224"/>
                        <a:pt x="102" y="224"/>
                        <a:pt x="102" y="224"/>
                      </a:cubicBezTo>
                      <a:cubicBezTo>
                        <a:pt x="102" y="224"/>
                        <a:pt x="103" y="223"/>
                        <a:pt x="104" y="224"/>
                      </a:cubicBezTo>
                      <a:cubicBezTo>
                        <a:pt x="104" y="224"/>
                        <a:pt x="104" y="225"/>
                        <a:pt x="104" y="225"/>
                      </a:cubicBezTo>
                      <a:cubicBezTo>
                        <a:pt x="104" y="225"/>
                        <a:pt x="104" y="226"/>
                        <a:pt x="104" y="226"/>
                      </a:cubicBezTo>
                      <a:cubicBezTo>
                        <a:pt x="100" y="230"/>
                        <a:pt x="100" y="230"/>
                        <a:pt x="100" y="230"/>
                      </a:cubicBezTo>
                      <a:cubicBezTo>
                        <a:pt x="100" y="233"/>
                        <a:pt x="100" y="233"/>
                        <a:pt x="100" y="233"/>
                      </a:cubicBezTo>
                      <a:cubicBezTo>
                        <a:pt x="100" y="233"/>
                        <a:pt x="99" y="233"/>
                        <a:pt x="99" y="233"/>
                      </a:cubicBezTo>
                      <a:cubicBezTo>
                        <a:pt x="98" y="233"/>
                        <a:pt x="97" y="233"/>
                        <a:pt x="97" y="233"/>
                      </a:cubicBezTo>
                      <a:cubicBezTo>
                        <a:pt x="95" y="231"/>
                        <a:pt x="95" y="231"/>
                        <a:pt x="95" y="231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3" y="233"/>
                        <a:pt x="93" y="233"/>
                        <a:pt x="93" y="233"/>
                      </a:cubicBezTo>
                      <a:cubicBezTo>
                        <a:pt x="93" y="233"/>
                        <a:pt x="91" y="233"/>
                        <a:pt x="91" y="233"/>
                      </a:cubicBezTo>
                      <a:cubicBezTo>
                        <a:pt x="91" y="233"/>
                        <a:pt x="88" y="233"/>
                        <a:pt x="88" y="233"/>
                      </a:cubicBezTo>
                      <a:cubicBezTo>
                        <a:pt x="87" y="234"/>
                        <a:pt x="87" y="234"/>
                        <a:pt x="87" y="234"/>
                      </a:cubicBezTo>
                      <a:cubicBezTo>
                        <a:pt x="86" y="238"/>
                        <a:pt x="86" y="238"/>
                        <a:pt x="86" y="238"/>
                      </a:cubicBezTo>
                      <a:cubicBezTo>
                        <a:pt x="84" y="240"/>
                        <a:pt x="84" y="240"/>
                        <a:pt x="84" y="240"/>
                      </a:cubicBezTo>
                      <a:cubicBezTo>
                        <a:pt x="82" y="241"/>
                        <a:pt x="82" y="241"/>
                        <a:pt x="82" y="241"/>
                      </a:cubicBezTo>
                      <a:cubicBezTo>
                        <a:pt x="80" y="243"/>
                        <a:pt x="80" y="243"/>
                        <a:pt x="80" y="243"/>
                      </a:cubicBezTo>
                      <a:cubicBezTo>
                        <a:pt x="77" y="244"/>
                        <a:pt x="77" y="244"/>
                        <a:pt x="77" y="244"/>
                      </a:cubicBezTo>
                      <a:cubicBezTo>
                        <a:pt x="77" y="244"/>
                        <a:pt x="76" y="245"/>
                        <a:pt x="76" y="245"/>
                      </a:cubicBezTo>
                      <a:cubicBezTo>
                        <a:pt x="76" y="246"/>
                        <a:pt x="75" y="249"/>
                        <a:pt x="75" y="249"/>
                      </a:cubicBezTo>
                      <a:cubicBezTo>
                        <a:pt x="75" y="249"/>
                        <a:pt x="73" y="250"/>
                        <a:pt x="73" y="251"/>
                      </a:cubicBezTo>
                      <a:cubicBezTo>
                        <a:pt x="73" y="251"/>
                        <a:pt x="71" y="252"/>
                        <a:pt x="71" y="252"/>
                      </a:cubicBezTo>
                      <a:cubicBezTo>
                        <a:pt x="71" y="252"/>
                        <a:pt x="71" y="254"/>
                        <a:pt x="71" y="254"/>
                      </a:cubicBezTo>
                      <a:cubicBezTo>
                        <a:pt x="71" y="254"/>
                        <a:pt x="72" y="256"/>
                        <a:pt x="72" y="256"/>
                      </a:cubicBezTo>
                      <a:cubicBezTo>
                        <a:pt x="72" y="259"/>
                        <a:pt x="72" y="259"/>
                        <a:pt x="72" y="259"/>
                      </a:cubicBezTo>
                      <a:cubicBezTo>
                        <a:pt x="72" y="261"/>
                        <a:pt x="72" y="261"/>
                        <a:pt x="72" y="261"/>
                      </a:cubicBezTo>
                      <a:cubicBezTo>
                        <a:pt x="73" y="263"/>
                        <a:pt x="73" y="263"/>
                        <a:pt x="73" y="263"/>
                      </a:cubicBezTo>
                      <a:cubicBezTo>
                        <a:pt x="72" y="265"/>
                        <a:pt x="72" y="265"/>
                        <a:pt x="72" y="265"/>
                      </a:cubicBezTo>
                      <a:cubicBezTo>
                        <a:pt x="71" y="268"/>
                        <a:pt x="71" y="268"/>
                        <a:pt x="71" y="268"/>
                      </a:cubicBezTo>
                      <a:cubicBezTo>
                        <a:pt x="71" y="269"/>
                        <a:pt x="71" y="269"/>
                        <a:pt x="71" y="269"/>
                      </a:cubicBezTo>
                      <a:cubicBezTo>
                        <a:pt x="71" y="271"/>
                        <a:pt x="71" y="271"/>
                        <a:pt x="71" y="271"/>
                      </a:cubicBezTo>
                      <a:cubicBezTo>
                        <a:pt x="71" y="275"/>
                        <a:pt x="71" y="275"/>
                        <a:pt x="71" y="275"/>
                      </a:cubicBezTo>
                      <a:cubicBezTo>
                        <a:pt x="68" y="274"/>
                        <a:pt x="68" y="274"/>
                        <a:pt x="68" y="274"/>
                      </a:cubicBezTo>
                      <a:cubicBezTo>
                        <a:pt x="65" y="274"/>
                        <a:pt x="65" y="274"/>
                        <a:pt x="65" y="274"/>
                      </a:cubicBezTo>
                      <a:cubicBezTo>
                        <a:pt x="62" y="275"/>
                        <a:pt x="62" y="275"/>
                        <a:pt x="62" y="275"/>
                      </a:cubicBezTo>
                      <a:cubicBezTo>
                        <a:pt x="58" y="277"/>
                        <a:pt x="58" y="277"/>
                        <a:pt x="58" y="277"/>
                      </a:cubicBezTo>
                      <a:cubicBezTo>
                        <a:pt x="52" y="278"/>
                        <a:pt x="52" y="278"/>
                        <a:pt x="52" y="278"/>
                      </a:cubicBezTo>
                      <a:cubicBezTo>
                        <a:pt x="47" y="278"/>
                        <a:pt x="47" y="278"/>
                        <a:pt x="47" y="278"/>
                      </a:cubicBezTo>
                      <a:cubicBezTo>
                        <a:pt x="44" y="277"/>
                        <a:pt x="44" y="277"/>
                        <a:pt x="44" y="277"/>
                      </a:cubicBezTo>
                      <a:cubicBezTo>
                        <a:pt x="42" y="276"/>
                        <a:pt x="42" y="276"/>
                        <a:pt x="42" y="276"/>
                      </a:cubicBezTo>
                      <a:cubicBezTo>
                        <a:pt x="40" y="274"/>
                        <a:pt x="40" y="274"/>
                        <a:pt x="40" y="274"/>
                      </a:cubicBezTo>
                      <a:cubicBezTo>
                        <a:pt x="37" y="271"/>
                        <a:pt x="37" y="271"/>
                        <a:pt x="37" y="271"/>
                      </a:cubicBezTo>
                      <a:cubicBezTo>
                        <a:pt x="34" y="271"/>
                        <a:pt x="34" y="271"/>
                        <a:pt x="34" y="271"/>
                      </a:cubicBezTo>
                      <a:cubicBezTo>
                        <a:pt x="32" y="270"/>
                        <a:pt x="32" y="270"/>
                        <a:pt x="32" y="270"/>
                      </a:cubicBezTo>
                      <a:cubicBezTo>
                        <a:pt x="30" y="269"/>
                        <a:pt x="30" y="269"/>
                        <a:pt x="30" y="269"/>
                      </a:cubicBezTo>
                      <a:cubicBezTo>
                        <a:pt x="28" y="268"/>
                        <a:pt x="28" y="268"/>
                        <a:pt x="28" y="268"/>
                      </a:cubicBezTo>
                      <a:cubicBezTo>
                        <a:pt x="26" y="268"/>
                        <a:pt x="26" y="268"/>
                        <a:pt x="26" y="268"/>
                      </a:cubicBezTo>
                      <a:cubicBezTo>
                        <a:pt x="22" y="266"/>
                        <a:pt x="22" y="266"/>
                        <a:pt x="22" y="266"/>
                      </a:cubicBezTo>
                      <a:cubicBezTo>
                        <a:pt x="18" y="264"/>
                        <a:pt x="18" y="264"/>
                        <a:pt x="18" y="264"/>
                      </a:cubicBezTo>
                      <a:cubicBezTo>
                        <a:pt x="16" y="265"/>
                        <a:pt x="16" y="265"/>
                        <a:pt x="16" y="265"/>
                      </a:cubicBezTo>
                      <a:cubicBezTo>
                        <a:pt x="16" y="266"/>
                        <a:pt x="16" y="266"/>
                        <a:pt x="16" y="266"/>
                      </a:cubicBezTo>
                      <a:cubicBezTo>
                        <a:pt x="13" y="265"/>
                        <a:pt x="13" y="265"/>
                        <a:pt x="13" y="265"/>
                      </a:cubicBezTo>
                      <a:cubicBezTo>
                        <a:pt x="11" y="265"/>
                        <a:pt x="11" y="265"/>
                        <a:pt x="11" y="265"/>
                      </a:cubicBezTo>
                      <a:cubicBezTo>
                        <a:pt x="9" y="265"/>
                        <a:pt x="9" y="265"/>
                        <a:pt x="9" y="265"/>
                      </a:cubicBezTo>
                      <a:cubicBezTo>
                        <a:pt x="5" y="266"/>
                        <a:pt x="5" y="266"/>
                        <a:pt x="5" y="266"/>
                      </a:cubicBezTo>
                      <a:cubicBezTo>
                        <a:pt x="2" y="267"/>
                        <a:pt x="2" y="267"/>
                        <a:pt x="2" y="267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2" y="264"/>
                        <a:pt x="2" y="264"/>
                        <a:pt x="2" y="264"/>
                      </a:cubicBezTo>
                      <a:cubicBezTo>
                        <a:pt x="4" y="261"/>
                        <a:pt x="4" y="261"/>
                        <a:pt x="4" y="261"/>
                      </a:cubicBezTo>
                      <a:cubicBezTo>
                        <a:pt x="6" y="260"/>
                        <a:pt x="6" y="260"/>
                        <a:pt x="6" y="260"/>
                      </a:cubicBezTo>
                      <a:cubicBezTo>
                        <a:pt x="7" y="257"/>
                        <a:pt x="7" y="257"/>
                        <a:pt x="7" y="257"/>
                      </a:cubicBezTo>
                      <a:cubicBezTo>
                        <a:pt x="10" y="255"/>
                        <a:pt x="10" y="255"/>
                        <a:pt x="10" y="255"/>
                      </a:cubicBezTo>
                      <a:cubicBezTo>
                        <a:pt x="10" y="252"/>
                        <a:pt x="10" y="252"/>
                        <a:pt x="10" y="252"/>
                      </a:cubicBezTo>
                      <a:cubicBezTo>
                        <a:pt x="12" y="248"/>
                        <a:pt x="12" y="248"/>
                        <a:pt x="12" y="248"/>
                      </a:cubicBezTo>
                      <a:cubicBezTo>
                        <a:pt x="12" y="248"/>
                        <a:pt x="14" y="248"/>
                        <a:pt x="14" y="247"/>
                      </a:cubicBezTo>
                      <a:cubicBezTo>
                        <a:pt x="15" y="245"/>
                        <a:pt x="15" y="244"/>
                        <a:pt x="16" y="243"/>
                      </a:cubicBezTo>
                      <a:cubicBezTo>
                        <a:pt x="16" y="242"/>
                        <a:pt x="17" y="242"/>
                        <a:pt x="17" y="241"/>
                      </a:cubicBezTo>
                      <a:cubicBezTo>
                        <a:pt x="17" y="240"/>
                        <a:pt x="16" y="237"/>
                        <a:pt x="16" y="237"/>
                      </a:cubicBezTo>
                      <a:cubicBezTo>
                        <a:pt x="16" y="237"/>
                        <a:pt x="18" y="233"/>
                        <a:pt x="18" y="233"/>
                      </a:cubicBezTo>
                      <a:cubicBezTo>
                        <a:pt x="19" y="232"/>
                        <a:pt x="19" y="228"/>
                        <a:pt x="19" y="228"/>
                      </a:cubicBezTo>
                      <a:cubicBezTo>
                        <a:pt x="19" y="228"/>
                        <a:pt x="20" y="226"/>
                        <a:pt x="21" y="225"/>
                      </a:cubicBezTo>
                      <a:cubicBezTo>
                        <a:pt x="21" y="224"/>
                        <a:pt x="21" y="221"/>
                        <a:pt x="21" y="221"/>
                      </a:cubicBezTo>
                      <a:cubicBezTo>
                        <a:pt x="19" y="218"/>
                        <a:pt x="19" y="218"/>
                        <a:pt x="19" y="218"/>
                      </a:cubicBezTo>
                      <a:cubicBezTo>
                        <a:pt x="21" y="214"/>
                        <a:pt x="21" y="214"/>
                        <a:pt x="21" y="214"/>
                      </a:cubicBezTo>
                      <a:cubicBezTo>
                        <a:pt x="24" y="209"/>
                        <a:pt x="24" y="209"/>
                        <a:pt x="24" y="209"/>
                      </a:cubicBezTo>
                      <a:cubicBezTo>
                        <a:pt x="27" y="204"/>
                        <a:pt x="27" y="204"/>
                        <a:pt x="27" y="204"/>
                      </a:cubicBezTo>
                      <a:cubicBezTo>
                        <a:pt x="28" y="199"/>
                        <a:pt x="28" y="199"/>
                        <a:pt x="28" y="199"/>
                      </a:cubicBezTo>
                      <a:cubicBezTo>
                        <a:pt x="28" y="199"/>
                        <a:pt x="28" y="197"/>
                        <a:pt x="28" y="196"/>
                      </a:cubicBezTo>
                      <a:cubicBezTo>
                        <a:pt x="28" y="196"/>
                        <a:pt x="28" y="194"/>
                        <a:pt x="28" y="194"/>
                      </a:cubicBezTo>
                      <a:cubicBezTo>
                        <a:pt x="28" y="194"/>
                        <a:pt x="28" y="192"/>
                        <a:pt x="28" y="192"/>
                      </a:cubicBezTo>
                      <a:cubicBezTo>
                        <a:pt x="28" y="192"/>
                        <a:pt x="27" y="190"/>
                        <a:pt x="27" y="190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5" y="188"/>
                        <a:pt x="25" y="188"/>
                        <a:pt x="25" y="188"/>
                      </a:cubicBezTo>
                      <a:cubicBezTo>
                        <a:pt x="25" y="188"/>
                        <a:pt x="24" y="189"/>
                        <a:pt x="23" y="188"/>
                      </a:cubicBezTo>
                      <a:cubicBezTo>
                        <a:pt x="23" y="188"/>
                        <a:pt x="19" y="188"/>
                        <a:pt x="19" y="188"/>
                      </a:cubicBezTo>
                      <a:cubicBezTo>
                        <a:pt x="17" y="189"/>
                        <a:pt x="17" y="189"/>
                        <a:pt x="17" y="189"/>
                      </a:cubicBezTo>
                      <a:cubicBezTo>
                        <a:pt x="14" y="188"/>
                        <a:pt x="14" y="188"/>
                        <a:pt x="14" y="188"/>
                      </a:cubicBezTo>
                      <a:cubicBezTo>
                        <a:pt x="14" y="188"/>
                        <a:pt x="13" y="189"/>
                        <a:pt x="12" y="189"/>
                      </a:cubicBezTo>
                      <a:cubicBezTo>
                        <a:pt x="12" y="189"/>
                        <a:pt x="11" y="189"/>
                        <a:pt x="11" y="188"/>
                      </a:cubicBezTo>
                      <a:cubicBezTo>
                        <a:pt x="11" y="188"/>
                        <a:pt x="14" y="185"/>
                        <a:pt x="14" y="185"/>
                      </a:cubicBezTo>
                      <a:cubicBezTo>
                        <a:pt x="14" y="185"/>
                        <a:pt x="14" y="185"/>
                        <a:pt x="14" y="184"/>
                      </a:cubicBezTo>
                      <a:cubicBezTo>
                        <a:pt x="14" y="183"/>
                        <a:pt x="14" y="181"/>
                        <a:pt x="14" y="181"/>
                      </a:cubicBezTo>
                      <a:cubicBezTo>
                        <a:pt x="14" y="180"/>
                        <a:pt x="13" y="177"/>
                        <a:pt x="13" y="177"/>
                      </a:cubicBezTo>
                      <a:cubicBezTo>
                        <a:pt x="13" y="177"/>
                        <a:pt x="12" y="176"/>
                        <a:pt x="13" y="175"/>
                      </a:cubicBezTo>
                      <a:cubicBezTo>
                        <a:pt x="13" y="174"/>
                        <a:pt x="14" y="174"/>
                        <a:pt x="14" y="174"/>
                      </a:cubicBezTo>
                      <a:cubicBezTo>
                        <a:pt x="12" y="173"/>
                        <a:pt x="12" y="173"/>
                        <a:pt x="12" y="173"/>
                      </a:cubicBezTo>
                      <a:cubicBezTo>
                        <a:pt x="12" y="173"/>
                        <a:pt x="12" y="173"/>
                        <a:pt x="11" y="173"/>
                      </a:cubicBezTo>
                      <a:cubicBezTo>
                        <a:pt x="10" y="174"/>
                        <a:pt x="9" y="174"/>
                        <a:pt x="9" y="174"/>
                      </a:cubicBezTo>
                      <a:cubicBezTo>
                        <a:pt x="8" y="172"/>
                        <a:pt x="8" y="172"/>
                        <a:pt x="8" y="172"/>
                      </a:cubicBezTo>
                      <a:cubicBezTo>
                        <a:pt x="8" y="172"/>
                        <a:pt x="7" y="173"/>
                        <a:pt x="7" y="172"/>
                      </a:cubicBezTo>
                      <a:cubicBezTo>
                        <a:pt x="6" y="172"/>
                        <a:pt x="4" y="171"/>
                        <a:pt x="4" y="171"/>
                      </a:cubicBezTo>
                      <a:cubicBezTo>
                        <a:pt x="4" y="171"/>
                        <a:pt x="4" y="169"/>
                        <a:pt x="4" y="169"/>
                      </a:cubicBezTo>
                      <a:cubicBezTo>
                        <a:pt x="5" y="168"/>
                        <a:pt x="5" y="168"/>
                        <a:pt x="5" y="167"/>
                      </a:cubicBezTo>
                      <a:cubicBezTo>
                        <a:pt x="5" y="166"/>
                        <a:pt x="5" y="165"/>
                        <a:pt x="6" y="164"/>
                      </a:cubicBezTo>
                      <a:cubicBezTo>
                        <a:pt x="6" y="163"/>
                        <a:pt x="7" y="162"/>
                        <a:pt x="8" y="162"/>
                      </a:cubicBezTo>
                      <a:cubicBezTo>
                        <a:pt x="9" y="161"/>
                        <a:pt x="9" y="161"/>
                        <a:pt x="9" y="161"/>
                      </a:cubicBezTo>
                      <a:cubicBezTo>
                        <a:pt x="11" y="157"/>
                        <a:pt x="11" y="157"/>
                        <a:pt x="11" y="157"/>
                      </a:cubicBezTo>
                      <a:cubicBezTo>
                        <a:pt x="11" y="157"/>
                        <a:pt x="11" y="155"/>
                        <a:pt x="11" y="155"/>
                      </a:cubicBezTo>
                      <a:cubicBezTo>
                        <a:pt x="11" y="155"/>
                        <a:pt x="12" y="153"/>
                        <a:pt x="12" y="152"/>
                      </a:cubicBezTo>
                      <a:cubicBezTo>
                        <a:pt x="12" y="152"/>
                        <a:pt x="13" y="150"/>
                        <a:pt x="13" y="150"/>
                      </a:cubicBezTo>
                      <a:cubicBezTo>
                        <a:pt x="13" y="150"/>
                        <a:pt x="14" y="149"/>
                        <a:pt x="14" y="148"/>
                      </a:cubicBezTo>
                      <a:cubicBezTo>
                        <a:pt x="15" y="148"/>
                        <a:pt x="17" y="146"/>
                        <a:pt x="17" y="146"/>
                      </a:cubicBezTo>
                      <a:cubicBezTo>
                        <a:pt x="17" y="146"/>
                        <a:pt x="18" y="143"/>
                        <a:pt x="18" y="143"/>
                      </a:cubicBezTo>
                      <a:cubicBezTo>
                        <a:pt x="18" y="143"/>
                        <a:pt x="19" y="140"/>
                        <a:pt x="19" y="140"/>
                      </a:cubicBezTo>
                      <a:cubicBezTo>
                        <a:pt x="18" y="138"/>
                        <a:pt x="18" y="138"/>
                        <a:pt x="18" y="138"/>
                      </a:cubicBezTo>
                      <a:cubicBezTo>
                        <a:pt x="17" y="137"/>
                        <a:pt x="17" y="137"/>
                        <a:pt x="17" y="137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cubicBezTo>
                        <a:pt x="19" y="136"/>
                        <a:pt x="19" y="136"/>
                        <a:pt x="20" y="136"/>
                      </a:cubicBezTo>
                      <a:cubicBezTo>
                        <a:pt x="21" y="136"/>
                        <a:pt x="22" y="135"/>
                        <a:pt x="22" y="135"/>
                      </a:cubicBezTo>
                      <a:cubicBezTo>
                        <a:pt x="23" y="135"/>
                        <a:pt x="25" y="134"/>
                        <a:pt x="25" y="134"/>
                      </a:cubicBezTo>
                      <a:cubicBezTo>
                        <a:pt x="25" y="133"/>
                        <a:pt x="26" y="133"/>
                        <a:pt x="26" y="133"/>
                      </a:cubicBezTo>
                      <a:cubicBezTo>
                        <a:pt x="27" y="133"/>
                        <a:pt x="29" y="132"/>
                        <a:pt x="29" y="132"/>
                      </a:cubicBezTo>
                      <a:cubicBezTo>
                        <a:pt x="29" y="132"/>
                        <a:pt x="30" y="131"/>
                        <a:pt x="30" y="131"/>
                      </a:cubicBezTo>
                      <a:cubicBezTo>
                        <a:pt x="30" y="130"/>
                        <a:pt x="30" y="130"/>
                        <a:pt x="30" y="130"/>
                      </a:cubicBezTo>
                      <a:cubicBezTo>
                        <a:pt x="32" y="129"/>
                        <a:pt x="32" y="129"/>
                        <a:pt x="32" y="129"/>
                      </a:cubicBezTo>
                      <a:cubicBezTo>
                        <a:pt x="32" y="129"/>
                        <a:pt x="33" y="128"/>
                        <a:pt x="33" y="127"/>
                      </a:cubicBezTo>
                      <a:cubicBezTo>
                        <a:pt x="33" y="127"/>
                        <a:pt x="34" y="125"/>
                        <a:pt x="34" y="125"/>
                      </a:cubicBezTo>
                      <a:cubicBezTo>
                        <a:pt x="34" y="124"/>
                        <a:pt x="37" y="121"/>
                        <a:pt x="37" y="121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50" y="100"/>
                        <a:pt x="50" y="100"/>
                        <a:pt x="50" y="100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2" y="93"/>
                        <a:pt x="52" y="93"/>
                        <a:pt x="52" y="93"/>
                      </a:cubicBezTo>
                      <a:cubicBezTo>
                        <a:pt x="57" y="85"/>
                        <a:pt x="57" y="85"/>
                        <a:pt x="57" y="85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65" y="68"/>
                        <a:pt x="65" y="68"/>
                        <a:pt x="65" y="68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8"/>
                        <a:pt x="71" y="48"/>
                        <a:pt x="71" y="48"/>
                      </a:cubicBez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7"/>
                        <a:pt x="71" y="37"/>
                        <a:pt x="71" y="37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0" y="32"/>
                        <a:pt x="70" y="32"/>
                        <a:pt x="70" y="32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6"/>
                        <a:pt x="72" y="26"/>
                        <a:pt x="72" y="26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3" y="17"/>
                        <a:pt x="73" y="17"/>
                        <a:pt x="73" y="17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1"/>
                        <a:pt x="73" y="11"/>
                        <a:pt x="73" y="11"/>
                      </a:cubicBezTo>
                      <a:lnTo>
                        <a:pt x="74" y="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78">
                  <a:extLst>
                    <a:ext uri="{FF2B5EF4-FFF2-40B4-BE49-F238E27FC236}">
                      <a16:creationId xmlns:a16="http://schemas.microsoft.com/office/drawing/2014/main" id="{9C5740B1-F9D1-4B81-BF86-CDF74BC2F7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04932" y="2283682"/>
                  <a:ext cx="711331" cy="913063"/>
                </a:xfrm>
                <a:custGeom>
                  <a:avLst/>
                  <a:gdLst>
                    <a:gd name="T0" fmla="*/ 264 w 312"/>
                    <a:gd name="T1" fmla="*/ 340 h 413"/>
                    <a:gd name="T2" fmla="*/ 240 w 312"/>
                    <a:gd name="T3" fmla="*/ 363 h 413"/>
                    <a:gd name="T4" fmla="*/ 252 w 312"/>
                    <a:gd name="T5" fmla="*/ 385 h 413"/>
                    <a:gd name="T6" fmla="*/ 237 w 312"/>
                    <a:gd name="T7" fmla="*/ 387 h 413"/>
                    <a:gd name="T8" fmla="*/ 211 w 312"/>
                    <a:gd name="T9" fmla="*/ 393 h 413"/>
                    <a:gd name="T10" fmla="*/ 177 w 312"/>
                    <a:gd name="T11" fmla="*/ 404 h 413"/>
                    <a:gd name="T12" fmla="*/ 157 w 312"/>
                    <a:gd name="T13" fmla="*/ 404 h 413"/>
                    <a:gd name="T14" fmla="*/ 142 w 312"/>
                    <a:gd name="T15" fmla="*/ 400 h 413"/>
                    <a:gd name="T16" fmla="*/ 121 w 312"/>
                    <a:gd name="T17" fmla="*/ 394 h 413"/>
                    <a:gd name="T18" fmla="*/ 101 w 312"/>
                    <a:gd name="T19" fmla="*/ 391 h 413"/>
                    <a:gd name="T20" fmla="*/ 94 w 312"/>
                    <a:gd name="T21" fmla="*/ 388 h 413"/>
                    <a:gd name="T22" fmla="*/ 89 w 312"/>
                    <a:gd name="T23" fmla="*/ 383 h 413"/>
                    <a:gd name="T24" fmla="*/ 90 w 312"/>
                    <a:gd name="T25" fmla="*/ 393 h 413"/>
                    <a:gd name="T26" fmla="*/ 73 w 312"/>
                    <a:gd name="T27" fmla="*/ 396 h 413"/>
                    <a:gd name="T28" fmla="*/ 57 w 312"/>
                    <a:gd name="T29" fmla="*/ 396 h 413"/>
                    <a:gd name="T30" fmla="*/ 53 w 312"/>
                    <a:gd name="T31" fmla="*/ 368 h 413"/>
                    <a:gd name="T32" fmla="*/ 50 w 312"/>
                    <a:gd name="T33" fmla="*/ 308 h 413"/>
                    <a:gd name="T34" fmla="*/ 13 w 312"/>
                    <a:gd name="T35" fmla="*/ 292 h 413"/>
                    <a:gd name="T36" fmla="*/ 6 w 312"/>
                    <a:gd name="T37" fmla="*/ 262 h 413"/>
                    <a:gd name="T38" fmla="*/ 12 w 312"/>
                    <a:gd name="T39" fmla="*/ 245 h 413"/>
                    <a:gd name="T40" fmla="*/ 11 w 312"/>
                    <a:gd name="T41" fmla="*/ 228 h 413"/>
                    <a:gd name="T42" fmla="*/ 5 w 312"/>
                    <a:gd name="T43" fmla="*/ 217 h 413"/>
                    <a:gd name="T44" fmla="*/ 1 w 312"/>
                    <a:gd name="T45" fmla="*/ 207 h 413"/>
                    <a:gd name="T46" fmla="*/ 7 w 312"/>
                    <a:gd name="T47" fmla="*/ 198 h 413"/>
                    <a:gd name="T48" fmla="*/ 9 w 312"/>
                    <a:gd name="T49" fmla="*/ 175 h 413"/>
                    <a:gd name="T50" fmla="*/ 12 w 312"/>
                    <a:gd name="T51" fmla="*/ 161 h 413"/>
                    <a:gd name="T52" fmla="*/ 32 w 312"/>
                    <a:gd name="T53" fmla="*/ 160 h 413"/>
                    <a:gd name="T54" fmla="*/ 41 w 312"/>
                    <a:gd name="T55" fmla="*/ 146 h 413"/>
                    <a:gd name="T56" fmla="*/ 33 w 312"/>
                    <a:gd name="T57" fmla="*/ 128 h 413"/>
                    <a:gd name="T58" fmla="*/ 47 w 312"/>
                    <a:gd name="T59" fmla="*/ 94 h 413"/>
                    <a:gd name="T60" fmla="*/ 49 w 312"/>
                    <a:gd name="T61" fmla="*/ 65 h 413"/>
                    <a:gd name="T62" fmla="*/ 78 w 312"/>
                    <a:gd name="T63" fmla="*/ 80 h 413"/>
                    <a:gd name="T64" fmla="*/ 93 w 312"/>
                    <a:gd name="T65" fmla="*/ 74 h 413"/>
                    <a:gd name="T66" fmla="*/ 114 w 312"/>
                    <a:gd name="T67" fmla="*/ 57 h 413"/>
                    <a:gd name="T68" fmla="*/ 102 w 312"/>
                    <a:gd name="T69" fmla="*/ 41 h 413"/>
                    <a:gd name="T70" fmla="*/ 104 w 312"/>
                    <a:gd name="T71" fmla="*/ 25 h 413"/>
                    <a:gd name="T72" fmla="*/ 95 w 312"/>
                    <a:gd name="T73" fmla="*/ 12 h 413"/>
                    <a:gd name="T74" fmla="*/ 119 w 312"/>
                    <a:gd name="T75" fmla="*/ 5 h 413"/>
                    <a:gd name="T76" fmla="*/ 136 w 312"/>
                    <a:gd name="T77" fmla="*/ 25 h 413"/>
                    <a:gd name="T78" fmla="*/ 163 w 312"/>
                    <a:gd name="T79" fmla="*/ 35 h 413"/>
                    <a:gd name="T80" fmla="*/ 176 w 312"/>
                    <a:gd name="T81" fmla="*/ 25 h 413"/>
                    <a:gd name="T82" fmla="*/ 162 w 312"/>
                    <a:gd name="T83" fmla="*/ 46 h 413"/>
                    <a:gd name="T84" fmla="*/ 182 w 312"/>
                    <a:gd name="T85" fmla="*/ 53 h 413"/>
                    <a:gd name="T86" fmla="*/ 212 w 312"/>
                    <a:gd name="T87" fmla="*/ 30 h 413"/>
                    <a:gd name="T88" fmla="*/ 221 w 312"/>
                    <a:gd name="T89" fmla="*/ 28 h 413"/>
                    <a:gd name="T90" fmla="*/ 236 w 312"/>
                    <a:gd name="T91" fmla="*/ 18 h 413"/>
                    <a:gd name="T92" fmla="*/ 242 w 312"/>
                    <a:gd name="T93" fmla="*/ 21 h 413"/>
                    <a:gd name="T94" fmla="*/ 253 w 312"/>
                    <a:gd name="T95" fmla="*/ 29 h 413"/>
                    <a:gd name="T96" fmla="*/ 262 w 312"/>
                    <a:gd name="T97" fmla="*/ 42 h 413"/>
                    <a:gd name="T98" fmla="*/ 273 w 312"/>
                    <a:gd name="T99" fmla="*/ 58 h 413"/>
                    <a:gd name="T100" fmla="*/ 279 w 312"/>
                    <a:gd name="T101" fmla="*/ 113 h 413"/>
                    <a:gd name="T102" fmla="*/ 294 w 312"/>
                    <a:gd name="T103" fmla="*/ 162 h 413"/>
                    <a:gd name="T104" fmla="*/ 309 w 312"/>
                    <a:gd name="T105" fmla="*/ 197 h 413"/>
                    <a:gd name="T106" fmla="*/ 297 w 312"/>
                    <a:gd name="T107" fmla="*/ 205 h 413"/>
                    <a:gd name="T108" fmla="*/ 262 w 312"/>
                    <a:gd name="T109" fmla="*/ 224 h 413"/>
                    <a:gd name="T110" fmla="*/ 219 w 312"/>
                    <a:gd name="T111" fmla="*/ 253 h 413"/>
                    <a:gd name="T112" fmla="*/ 226 w 312"/>
                    <a:gd name="T113" fmla="*/ 277 h 413"/>
                    <a:gd name="T114" fmla="*/ 257 w 312"/>
                    <a:gd name="T115" fmla="*/ 309 h 413"/>
                    <a:gd name="T116" fmla="*/ 55 w 312"/>
                    <a:gd name="T117" fmla="*/ 394 h 413"/>
                    <a:gd name="T118" fmla="*/ 312 w 312"/>
                    <a:gd name="T119" fmla="*/ 204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12" h="413">
                      <a:moveTo>
                        <a:pt x="275" y="325"/>
                      </a:moveTo>
                      <a:cubicBezTo>
                        <a:pt x="275" y="325"/>
                        <a:pt x="275" y="325"/>
                        <a:pt x="275" y="325"/>
                      </a:cubicBezTo>
                      <a:cubicBezTo>
                        <a:pt x="275" y="328"/>
                        <a:pt x="275" y="328"/>
                        <a:pt x="275" y="328"/>
                      </a:cubicBezTo>
                      <a:cubicBezTo>
                        <a:pt x="276" y="333"/>
                        <a:pt x="276" y="333"/>
                        <a:pt x="276" y="333"/>
                      </a:cubicBezTo>
                      <a:cubicBezTo>
                        <a:pt x="276" y="336"/>
                        <a:pt x="276" y="336"/>
                        <a:pt x="276" y="336"/>
                      </a:cubicBezTo>
                      <a:cubicBezTo>
                        <a:pt x="276" y="336"/>
                        <a:pt x="275" y="338"/>
                        <a:pt x="274" y="338"/>
                      </a:cubicBezTo>
                      <a:cubicBezTo>
                        <a:pt x="274" y="338"/>
                        <a:pt x="273" y="339"/>
                        <a:pt x="272" y="339"/>
                      </a:cubicBezTo>
                      <a:cubicBezTo>
                        <a:pt x="271" y="338"/>
                        <a:pt x="270" y="337"/>
                        <a:pt x="270" y="337"/>
                      </a:cubicBezTo>
                      <a:cubicBezTo>
                        <a:pt x="264" y="337"/>
                        <a:pt x="264" y="337"/>
                        <a:pt x="264" y="337"/>
                      </a:cubicBezTo>
                      <a:cubicBezTo>
                        <a:pt x="264" y="337"/>
                        <a:pt x="264" y="339"/>
                        <a:pt x="264" y="340"/>
                      </a:cubicBezTo>
                      <a:cubicBezTo>
                        <a:pt x="263" y="342"/>
                        <a:pt x="263" y="342"/>
                        <a:pt x="263" y="342"/>
                      </a:cubicBezTo>
                      <a:cubicBezTo>
                        <a:pt x="263" y="347"/>
                        <a:pt x="263" y="347"/>
                        <a:pt x="263" y="347"/>
                      </a:cubicBezTo>
                      <a:cubicBezTo>
                        <a:pt x="258" y="352"/>
                        <a:pt x="258" y="352"/>
                        <a:pt x="258" y="352"/>
                      </a:cubicBezTo>
                      <a:cubicBezTo>
                        <a:pt x="257" y="352"/>
                        <a:pt x="257" y="352"/>
                        <a:pt x="257" y="352"/>
                      </a:cubicBezTo>
                      <a:cubicBezTo>
                        <a:pt x="257" y="352"/>
                        <a:pt x="256" y="353"/>
                        <a:pt x="256" y="353"/>
                      </a:cubicBezTo>
                      <a:cubicBezTo>
                        <a:pt x="256" y="353"/>
                        <a:pt x="251" y="355"/>
                        <a:pt x="251" y="355"/>
                      </a:cubicBezTo>
                      <a:cubicBezTo>
                        <a:pt x="249" y="357"/>
                        <a:pt x="249" y="357"/>
                        <a:pt x="249" y="357"/>
                      </a:cubicBezTo>
                      <a:cubicBezTo>
                        <a:pt x="248" y="357"/>
                        <a:pt x="248" y="357"/>
                        <a:pt x="248" y="357"/>
                      </a:cubicBezTo>
                      <a:cubicBezTo>
                        <a:pt x="248" y="357"/>
                        <a:pt x="245" y="359"/>
                        <a:pt x="243" y="361"/>
                      </a:cubicBezTo>
                      <a:cubicBezTo>
                        <a:pt x="240" y="363"/>
                        <a:pt x="240" y="363"/>
                        <a:pt x="240" y="363"/>
                      </a:cubicBezTo>
                      <a:cubicBezTo>
                        <a:pt x="240" y="363"/>
                        <a:pt x="240" y="363"/>
                        <a:pt x="240" y="363"/>
                      </a:cubicBezTo>
                      <a:cubicBezTo>
                        <a:pt x="240" y="363"/>
                        <a:pt x="240" y="363"/>
                        <a:pt x="240" y="363"/>
                      </a:cubicBezTo>
                      <a:cubicBezTo>
                        <a:pt x="242" y="368"/>
                        <a:pt x="242" y="368"/>
                        <a:pt x="242" y="368"/>
                      </a:cubicBezTo>
                      <a:cubicBezTo>
                        <a:pt x="245" y="371"/>
                        <a:pt x="245" y="371"/>
                        <a:pt x="245" y="371"/>
                      </a:cubicBezTo>
                      <a:cubicBezTo>
                        <a:pt x="248" y="376"/>
                        <a:pt x="248" y="376"/>
                        <a:pt x="248" y="376"/>
                      </a:cubicBezTo>
                      <a:cubicBezTo>
                        <a:pt x="248" y="379"/>
                        <a:pt x="248" y="379"/>
                        <a:pt x="248" y="379"/>
                      </a:cubicBezTo>
                      <a:cubicBezTo>
                        <a:pt x="248" y="379"/>
                        <a:pt x="246" y="381"/>
                        <a:pt x="246" y="381"/>
                      </a:cubicBezTo>
                      <a:cubicBezTo>
                        <a:pt x="246" y="382"/>
                        <a:pt x="245" y="384"/>
                        <a:pt x="246" y="384"/>
                      </a:cubicBezTo>
                      <a:cubicBezTo>
                        <a:pt x="247" y="384"/>
                        <a:pt x="251" y="385"/>
                        <a:pt x="251" y="385"/>
                      </a:cubicBezTo>
                      <a:cubicBezTo>
                        <a:pt x="251" y="385"/>
                        <a:pt x="252" y="385"/>
                        <a:pt x="252" y="385"/>
                      </a:cubicBezTo>
                      <a:cubicBezTo>
                        <a:pt x="253" y="385"/>
                        <a:pt x="253" y="386"/>
                        <a:pt x="253" y="386"/>
                      </a:cubicBezTo>
                      <a:cubicBezTo>
                        <a:pt x="253" y="390"/>
                        <a:pt x="253" y="390"/>
                        <a:pt x="253" y="390"/>
                      </a:cubicBezTo>
                      <a:cubicBezTo>
                        <a:pt x="253" y="390"/>
                        <a:pt x="253" y="391"/>
                        <a:pt x="253" y="395"/>
                      </a:cubicBezTo>
                      <a:cubicBezTo>
                        <a:pt x="253" y="399"/>
                        <a:pt x="252" y="398"/>
                        <a:pt x="252" y="398"/>
                      </a:cubicBezTo>
                      <a:cubicBezTo>
                        <a:pt x="252" y="398"/>
                        <a:pt x="247" y="396"/>
                        <a:pt x="247" y="396"/>
                      </a:cubicBezTo>
                      <a:cubicBezTo>
                        <a:pt x="247" y="396"/>
                        <a:pt x="245" y="394"/>
                        <a:pt x="245" y="394"/>
                      </a:cubicBezTo>
                      <a:cubicBezTo>
                        <a:pt x="244" y="393"/>
                        <a:pt x="244" y="392"/>
                        <a:pt x="244" y="391"/>
                      </a:cubicBezTo>
                      <a:cubicBezTo>
                        <a:pt x="244" y="390"/>
                        <a:pt x="245" y="388"/>
                        <a:pt x="245" y="388"/>
                      </a:cubicBezTo>
                      <a:cubicBezTo>
                        <a:pt x="245" y="388"/>
                        <a:pt x="241" y="387"/>
                        <a:pt x="241" y="387"/>
                      </a:cubicBezTo>
                      <a:cubicBezTo>
                        <a:pt x="241" y="387"/>
                        <a:pt x="238" y="387"/>
                        <a:pt x="237" y="387"/>
                      </a:cubicBezTo>
                      <a:cubicBezTo>
                        <a:pt x="236" y="387"/>
                        <a:pt x="235" y="389"/>
                        <a:pt x="235" y="389"/>
                      </a:cubicBezTo>
                      <a:cubicBezTo>
                        <a:pt x="234" y="390"/>
                        <a:pt x="233" y="389"/>
                        <a:pt x="232" y="389"/>
                      </a:cubicBezTo>
                      <a:cubicBezTo>
                        <a:pt x="232" y="389"/>
                        <a:pt x="231" y="387"/>
                        <a:pt x="231" y="387"/>
                      </a:cubicBezTo>
                      <a:cubicBezTo>
                        <a:pt x="230" y="387"/>
                        <a:pt x="226" y="386"/>
                        <a:pt x="225" y="386"/>
                      </a:cubicBezTo>
                      <a:cubicBezTo>
                        <a:pt x="225" y="386"/>
                        <a:pt x="223" y="386"/>
                        <a:pt x="221" y="386"/>
                      </a:cubicBezTo>
                      <a:cubicBezTo>
                        <a:pt x="220" y="387"/>
                        <a:pt x="221" y="387"/>
                        <a:pt x="222" y="390"/>
                      </a:cubicBezTo>
                      <a:cubicBezTo>
                        <a:pt x="222" y="393"/>
                        <a:pt x="221" y="391"/>
                        <a:pt x="220" y="391"/>
                      </a:cubicBezTo>
                      <a:cubicBezTo>
                        <a:pt x="219" y="391"/>
                        <a:pt x="219" y="391"/>
                        <a:pt x="217" y="391"/>
                      </a:cubicBezTo>
                      <a:cubicBezTo>
                        <a:pt x="215" y="391"/>
                        <a:pt x="214" y="391"/>
                        <a:pt x="212" y="391"/>
                      </a:cubicBezTo>
                      <a:cubicBezTo>
                        <a:pt x="211" y="392"/>
                        <a:pt x="211" y="392"/>
                        <a:pt x="211" y="393"/>
                      </a:cubicBezTo>
                      <a:cubicBezTo>
                        <a:pt x="210" y="394"/>
                        <a:pt x="208" y="394"/>
                        <a:pt x="207" y="394"/>
                      </a:cubicBezTo>
                      <a:cubicBezTo>
                        <a:pt x="206" y="394"/>
                        <a:pt x="202" y="394"/>
                        <a:pt x="202" y="394"/>
                      </a:cubicBezTo>
                      <a:cubicBezTo>
                        <a:pt x="201" y="394"/>
                        <a:pt x="200" y="396"/>
                        <a:pt x="199" y="397"/>
                      </a:cubicBezTo>
                      <a:cubicBezTo>
                        <a:pt x="199" y="397"/>
                        <a:pt x="195" y="397"/>
                        <a:pt x="195" y="397"/>
                      </a:cubicBezTo>
                      <a:cubicBezTo>
                        <a:pt x="194" y="398"/>
                        <a:pt x="194" y="398"/>
                        <a:pt x="193" y="399"/>
                      </a:cubicBezTo>
                      <a:cubicBezTo>
                        <a:pt x="191" y="400"/>
                        <a:pt x="191" y="400"/>
                        <a:pt x="190" y="402"/>
                      </a:cubicBezTo>
                      <a:cubicBezTo>
                        <a:pt x="188" y="404"/>
                        <a:pt x="189" y="403"/>
                        <a:pt x="185" y="402"/>
                      </a:cubicBezTo>
                      <a:cubicBezTo>
                        <a:pt x="182" y="402"/>
                        <a:pt x="184" y="403"/>
                        <a:pt x="183" y="403"/>
                      </a:cubicBezTo>
                      <a:cubicBezTo>
                        <a:pt x="182" y="403"/>
                        <a:pt x="181" y="404"/>
                        <a:pt x="180" y="405"/>
                      </a:cubicBezTo>
                      <a:cubicBezTo>
                        <a:pt x="180" y="406"/>
                        <a:pt x="178" y="404"/>
                        <a:pt x="177" y="404"/>
                      </a:cubicBezTo>
                      <a:cubicBezTo>
                        <a:pt x="176" y="405"/>
                        <a:pt x="176" y="403"/>
                        <a:pt x="176" y="400"/>
                      </a:cubicBezTo>
                      <a:cubicBezTo>
                        <a:pt x="175" y="398"/>
                        <a:pt x="173" y="398"/>
                        <a:pt x="173" y="398"/>
                      </a:cubicBezTo>
                      <a:cubicBezTo>
                        <a:pt x="173" y="398"/>
                        <a:pt x="171" y="398"/>
                        <a:pt x="171" y="397"/>
                      </a:cubicBezTo>
                      <a:cubicBezTo>
                        <a:pt x="171" y="396"/>
                        <a:pt x="167" y="396"/>
                        <a:pt x="166" y="396"/>
                      </a:cubicBezTo>
                      <a:cubicBezTo>
                        <a:pt x="166" y="396"/>
                        <a:pt x="163" y="396"/>
                        <a:pt x="163" y="396"/>
                      </a:cubicBezTo>
                      <a:cubicBezTo>
                        <a:pt x="163" y="396"/>
                        <a:pt x="160" y="396"/>
                        <a:pt x="160" y="397"/>
                      </a:cubicBezTo>
                      <a:cubicBezTo>
                        <a:pt x="160" y="397"/>
                        <a:pt x="159" y="397"/>
                        <a:pt x="157" y="398"/>
                      </a:cubicBezTo>
                      <a:cubicBezTo>
                        <a:pt x="154" y="399"/>
                        <a:pt x="156" y="398"/>
                        <a:pt x="156" y="400"/>
                      </a:cubicBezTo>
                      <a:cubicBezTo>
                        <a:pt x="157" y="401"/>
                        <a:pt x="157" y="402"/>
                        <a:pt x="157" y="402"/>
                      </a:cubicBezTo>
                      <a:cubicBezTo>
                        <a:pt x="158" y="403"/>
                        <a:pt x="157" y="402"/>
                        <a:pt x="157" y="404"/>
                      </a:cubicBezTo>
                      <a:cubicBezTo>
                        <a:pt x="156" y="406"/>
                        <a:pt x="156" y="405"/>
                        <a:pt x="156" y="407"/>
                      </a:cubicBezTo>
                      <a:cubicBezTo>
                        <a:pt x="155" y="408"/>
                        <a:pt x="155" y="407"/>
                        <a:pt x="154" y="410"/>
                      </a:cubicBezTo>
                      <a:cubicBezTo>
                        <a:pt x="153" y="412"/>
                        <a:pt x="154" y="410"/>
                        <a:pt x="153" y="412"/>
                      </a:cubicBezTo>
                      <a:cubicBezTo>
                        <a:pt x="152" y="413"/>
                        <a:pt x="150" y="412"/>
                        <a:pt x="148" y="411"/>
                      </a:cubicBezTo>
                      <a:cubicBezTo>
                        <a:pt x="147" y="411"/>
                        <a:pt x="148" y="410"/>
                        <a:pt x="148" y="408"/>
                      </a:cubicBezTo>
                      <a:cubicBezTo>
                        <a:pt x="149" y="406"/>
                        <a:pt x="148" y="407"/>
                        <a:pt x="148" y="406"/>
                      </a:cubicBezTo>
                      <a:cubicBezTo>
                        <a:pt x="148" y="405"/>
                        <a:pt x="147" y="406"/>
                        <a:pt x="145" y="407"/>
                      </a:cubicBezTo>
                      <a:cubicBezTo>
                        <a:pt x="144" y="407"/>
                        <a:pt x="144" y="405"/>
                        <a:pt x="145" y="403"/>
                      </a:cubicBezTo>
                      <a:cubicBezTo>
                        <a:pt x="145" y="401"/>
                        <a:pt x="144" y="402"/>
                        <a:pt x="144" y="401"/>
                      </a:cubicBezTo>
                      <a:cubicBezTo>
                        <a:pt x="144" y="401"/>
                        <a:pt x="143" y="400"/>
                        <a:pt x="142" y="400"/>
                      </a:cubicBezTo>
                      <a:cubicBezTo>
                        <a:pt x="141" y="400"/>
                        <a:pt x="140" y="399"/>
                        <a:pt x="140" y="399"/>
                      </a:cubicBezTo>
                      <a:cubicBezTo>
                        <a:pt x="139" y="398"/>
                        <a:pt x="137" y="396"/>
                        <a:pt x="136" y="395"/>
                      </a:cubicBezTo>
                      <a:cubicBezTo>
                        <a:pt x="134" y="394"/>
                        <a:pt x="132" y="395"/>
                        <a:pt x="132" y="395"/>
                      </a:cubicBezTo>
                      <a:cubicBezTo>
                        <a:pt x="132" y="395"/>
                        <a:pt x="130" y="397"/>
                        <a:pt x="128" y="399"/>
                      </a:cubicBezTo>
                      <a:cubicBezTo>
                        <a:pt x="128" y="399"/>
                        <a:pt x="128" y="400"/>
                        <a:pt x="128" y="400"/>
                      </a:cubicBezTo>
                      <a:cubicBezTo>
                        <a:pt x="127" y="400"/>
                        <a:pt x="127" y="400"/>
                        <a:pt x="127" y="399"/>
                      </a:cubicBezTo>
                      <a:cubicBezTo>
                        <a:pt x="127" y="399"/>
                        <a:pt x="126" y="398"/>
                        <a:pt x="126" y="398"/>
                      </a:cubicBezTo>
                      <a:cubicBezTo>
                        <a:pt x="126" y="398"/>
                        <a:pt x="126" y="396"/>
                        <a:pt x="125" y="396"/>
                      </a:cubicBezTo>
                      <a:cubicBezTo>
                        <a:pt x="125" y="396"/>
                        <a:pt x="124" y="396"/>
                        <a:pt x="123" y="395"/>
                      </a:cubicBezTo>
                      <a:cubicBezTo>
                        <a:pt x="122" y="395"/>
                        <a:pt x="121" y="394"/>
                        <a:pt x="121" y="394"/>
                      </a:cubicBezTo>
                      <a:cubicBezTo>
                        <a:pt x="120" y="394"/>
                        <a:pt x="118" y="392"/>
                        <a:pt x="118" y="392"/>
                      </a:cubicBezTo>
                      <a:cubicBezTo>
                        <a:pt x="118" y="392"/>
                        <a:pt x="118" y="392"/>
                        <a:pt x="117" y="392"/>
                      </a:cubicBezTo>
                      <a:cubicBezTo>
                        <a:pt x="117" y="392"/>
                        <a:pt x="116" y="391"/>
                        <a:pt x="116" y="391"/>
                      </a:cubicBezTo>
                      <a:cubicBezTo>
                        <a:pt x="115" y="391"/>
                        <a:pt x="115" y="391"/>
                        <a:pt x="115" y="391"/>
                      </a:cubicBezTo>
                      <a:cubicBezTo>
                        <a:pt x="115" y="391"/>
                        <a:pt x="115" y="391"/>
                        <a:pt x="115" y="391"/>
                      </a:cubicBezTo>
                      <a:cubicBezTo>
                        <a:pt x="114" y="391"/>
                        <a:pt x="114" y="391"/>
                        <a:pt x="113" y="390"/>
                      </a:cubicBezTo>
                      <a:cubicBezTo>
                        <a:pt x="111" y="390"/>
                        <a:pt x="112" y="390"/>
                        <a:pt x="110" y="390"/>
                      </a:cubicBezTo>
                      <a:cubicBezTo>
                        <a:pt x="109" y="390"/>
                        <a:pt x="108" y="390"/>
                        <a:pt x="108" y="390"/>
                      </a:cubicBezTo>
                      <a:cubicBezTo>
                        <a:pt x="108" y="390"/>
                        <a:pt x="107" y="389"/>
                        <a:pt x="105" y="389"/>
                      </a:cubicBezTo>
                      <a:cubicBezTo>
                        <a:pt x="104" y="390"/>
                        <a:pt x="102" y="391"/>
                        <a:pt x="101" y="391"/>
                      </a:cubicBezTo>
                      <a:cubicBezTo>
                        <a:pt x="101" y="391"/>
                        <a:pt x="100" y="390"/>
                        <a:pt x="100" y="390"/>
                      </a:cubicBezTo>
                      <a:cubicBezTo>
                        <a:pt x="100" y="390"/>
                        <a:pt x="100" y="389"/>
                        <a:pt x="100" y="389"/>
                      </a:cubicBezTo>
                      <a:cubicBezTo>
                        <a:pt x="100" y="389"/>
                        <a:pt x="99" y="388"/>
                        <a:pt x="98" y="387"/>
                      </a:cubicBezTo>
                      <a:cubicBezTo>
                        <a:pt x="98" y="387"/>
                        <a:pt x="97" y="387"/>
                        <a:pt x="97" y="387"/>
                      </a:cubicBezTo>
                      <a:cubicBezTo>
                        <a:pt x="97" y="387"/>
                        <a:pt x="97" y="387"/>
                        <a:pt x="97" y="388"/>
                      </a:cubicBezTo>
                      <a:cubicBezTo>
                        <a:pt x="97" y="389"/>
                        <a:pt x="99" y="389"/>
                        <a:pt x="97" y="389"/>
                      </a:cubicBezTo>
                      <a:cubicBezTo>
                        <a:pt x="96" y="388"/>
                        <a:pt x="95" y="388"/>
                        <a:pt x="95" y="388"/>
                      </a:cubicBezTo>
                      <a:cubicBezTo>
                        <a:pt x="92" y="389"/>
                        <a:pt x="92" y="389"/>
                        <a:pt x="92" y="389"/>
                      </a:cubicBezTo>
                      <a:cubicBezTo>
                        <a:pt x="93" y="388"/>
                        <a:pt x="93" y="388"/>
                        <a:pt x="93" y="388"/>
                      </a:cubicBezTo>
                      <a:cubicBezTo>
                        <a:pt x="93" y="388"/>
                        <a:pt x="94" y="388"/>
                        <a:pt x="94" y="388"/>
                      </a:cubicBezTo>
                      <a:cubicBezTo>
                        <a:pt x="94" y="387"/>
                        <a:pt x="94" y="387"/>
                        <a:pt x="94" y="387"/>
                      </a:cubicBezTo>
                      <a:cubicBezTo>
                        <a:pt x="94" y="387"/>
                        <a:pt x="94" y="386"/>
                        <a:pt x="94" y="386"/>
                      </a:cubicBezTo>
                      <a:cubicBezTo>
                        <a:pt x="95" y="386"/>
                        <a:pt x="96" y="385"/>
                        <a:pt x="95" y="385"/>
                      </a:cubicBezTo>
                      <a:cubicBezTo>
                        <a:pt x="94" y="385"/>
                        <a:pt x="93" y="385"/>
                        <a:pt x="93" y="385"/>
                      </a:cubicBezTo>
                      <a:cubicBezTo>
                        <a:pt x="93" y="384"/>
                        <a:pt x="93" y="384"/>
                        <a:pt x="93" y="384"/>
                      </a:cubicBezTo>
                      <a:cubicBezTo>
                        <a:pt x="93" y="384"/>
                        <a:pt x="92" y="383"/>
                        <a:pt x="92" y="383"/>
                      </a:cubicBezTo>
                      <a:cubicBezTo>
                        <a:pt x="92" y="384"/>
                        <a:pt x="92" y="385"/>
                        <a:pt x="92" y="385"/>
                      </a:cubicBezTo>
                      <a:cubicBezTo>
                        <a:pt x="91" y="385"/>
                        <a:pt x="91" y="385"/>
                        <a:pt x="91" y="384"/>
                      </a:cubicBezTo>
                      <a:cubicBezTo>
                        <a:pt x="91" y="383"/>
                        <a:pt x="91" y="383"/>
                        <a:pt x="91" y="383"/>
                      </a:cubicBezTo>
                      <a:cubicBezTo>
                        <a:pt x="90" y="383"/>
                        <a:pt x="89" y="383"/>
                        <a:pt x="89" y="383"/>
                      </a:cubicBezTo>
                      <a:cubicBezTo>
                        <a:pt x="89" y="383"/>
                        <a:pt x="90" y="384"/>
                        <a:pt x="88" y="384"/>
                      </a:cubicBezTo>
                      <a:cubicBezTo>
                        <a:pt x="87" y="384"/>
                        <a:pt x="86" y="385"/>
                        <a:pt x="85" y="385"/>
                      </a:cubicBezTo>
                      <a:cubicBezTo>
                        <a:pt x="84" y="386"/>
                        <a:pt x="84" y="387"/>
                        <a:pt x="84" y="387"/>
                      </a:cubicBezTo>
                      <a:cubicBezTo>
                        <a:pt x="84" y="388"/>
                        <a:pt x="82" y="388"/>
                        <a:pt x="82" y="389"/>
                      </a:cubicBezTo>
                      <a:cubicBezTo>
                        <a:pt x="83" y="389"/>
                        <a:pt x="82" y="389"/>
                        <a:pt x="84" y="390"/>
                      </a:cubicBezTo>
                      <a:cubicBezTo>
                        <a:pt x="85" y="390"/>
                        <a:pt x="85" y="390"/>
                        <a:pt x="86" y="390"/>
                      </a:cubicBezTo>
                      <a:cubicBezTo>
                        <a:pt x="87" y="391"/>
                        <a:pt x="88" y="390"/>
                        <a:pt x="88" y="390"/>
                      </a:cubicBezTo>
                      <a:cubicBezTo>
                        <a:pt x="88" y="390"/>
                        <a:pt x="88" y="390"/>
                        <a:pt x="89" y="391"/>
                      </a:cubicBezTo>
                      <a:cubicBezTo>
                        <a:pt x="89" y="391"/>
                        <a:pt x="90" y="390"/>
                        <a:pt x="90" y="391"/>
                      </a:cubicBezTo>
                      <a:cubicBezTo>
                        <a:pt x="90" y="392"/>
                        <a:pt x="91" y="393"/>
                        <a:pt x="90" y="393"/>
                      </a:cubicBezTo>
                      <a:cubicBezTo>
                        <a:pt x="89" y="393"/>
                        <a:pt x="88" y="394"/>
                        <a:pt x="88" y="393"/>
                      </a:cubicBezTo>
                      <a:cubicBezTo>
                        <a:pt x="88" y="393"/>
                        <a:pt x="88" y="392"/>
                        <a:pt x="87" y="392"/>
                      </a:cubicBezTo>
                      <a:cubicBezTo>
                        <a:pt x="87" y="392"/>
                        <a:pt x="86" y="392"/>
                        <a:pt x="86" y="392"/>
                      </a:cubicBezTo>
                      <a:cubicBezTo>
                        <a:pt x="85" y="394"/>
                        <a:pt x="85" y="394"/>
                        <a:pt x="85" y="394"/>
                      </a:cubicBezTo>
                      <a:cubicBezTo>
                        <a:pt x="85" y="394"/>
                        <a:pt x="85" y="395"/>
                        <a:pt x="84" y="395"/>
                      </a:cubicBezTo>
                      <a:cubicBezTo>
                        <a:pt x="83" y="395"/>
                        <a:pt x="84" y="395"/>
                        <a:pt x="82" y="395"/>
                      </a:cubicBezTo>
                      <a:cubicBezTo>
                        <a:pt x="80" y="395"/>
                        <a:pt x="80" y="394"/>
                        <a:pt x="79" y="394"/>
                      </a:cubicBezTo>
                      <a:cubicBezTo>
                        <a:pt x="79" y="394"/>
                        <a:pt x="79" y="394"/>
                        <a:pt x="78" y="394"/>
                      </a:cubicBezTo>
                      <a:cubicBezTo>
                        <a:pt x="78" y="394"/>
                        <a:pt x="76" y="392"/>
                        <a:pt x="75" y="394"/>
                      </a:cubicBezTo>
                      <a:cubicBezTo>
                        <a:pt x="74" y="395"/>
                        <a:pt x="73" y="396"/>
                        <a:pt x="73" y="396"/>
                      </a:cubicBezTo>
                      <a:cubicBezTo>
                        <a:pt x="70" y="396"/>
                        <a:pt x="70" y="396"/>
                        <a:pt x="70" y="396"/>
                      </a:cubicBezTo>
                      <a:cubicBezTo>
                        <a:pt x="70" y="396"/>
                        <a:pt x="69" y="396"/>
                        <a:pt x="68" y="396"/>
                      </a:cubicBezTo>
                      <a:cubicBezTo>
                        <a:pt x="67" y="396"/>
                        <a:pt x="66" y="396"/>
                        <a:pt x="66" y="396"/>
                      </a:cubicBezTo>
                      <a:cubicBezTo>
                        <a:pt x="65" y="397"/>
                        <a:pt x="64" y="394"/>
                        <a:pt x="64" y="394"/>
                      </a:cubicBezTo>
                      <a:cubicBezTo>
                        <a:pt x="64" y="394"/>
                        <a:pt x="65" y="392"/>
                        <a:pt x="62" y="394"/>
                      </a:cubicBezTo>
                      <a:cubicBezTo>
                        <a:pt x="59" y="396"/>
                        <a:pt x="58" y="396"/>
                        <a:pt x="58" y="396"/>
                      </a:cubicBezTo>
                      <a:cubicBezTo>
                        <a:pt x="58" y="396"/>
                        <a:pt x="57" y="396"/>
                        <a:pt x="57" y="397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6" y="396"/>
                        <a:pt x="56" y="396"/>
                        <a:pt x="56" y="395"/>
                      </a:cubicBezTo>
                      <a:cubicBezTo>
                        <a:pt x="56" y="395"/>
                        <a:pt x="56" y="395"/>
                        <a:pt x="56" y="395"/>
                      </a:cubicBezTo>
                      <a:cubicBezTo>
                        <a:pt x="56" y="395"/>
                        <a:pt x="55" y="395"/>
                        <a:pt x="55" y="394"/>
                      </a:cubicBezTo>
                      <a:cubicBezTo>
                        <a:pt x="53" y="392"/>
                        <a:pt x="50" y="388"/>
                        <a:pt x="50" y="388"/>
                      </a:cubicBezTo>
                      <a:cubicBezTo>
                        <a:pt x="52" y="384"/>
                        <a:pt x="52" y="384"/>
                        <a:pt x="52" y="384"/>
                      </a:cubicBezTo>
                      <a:cubicBezTo>
                        <a:pt x="52" y="384"/>
                        <a:pt x="53" y="377"/>
                        <a:pt x="53" y="375"/>
                      </a:cubicBezTo>
                      <a:cubicBezTo>
                        <a:pt x="53" y="374"/>
                        <a:pt x="53" y="368"/>
                        <a:pt x="53" y="368"/>
                      </a:cubicBezTo>
                      <a:cubicBezTo>
                        <a:pt x="53" y="368"/>
                        <a:pt x="49" y="367"/>
                        <a:pt x="52" y="364"/>
                      </a:cubicBezTo>
                      <a:cubicBezTo>
                        <a:pt x="55" y="360"/>
                        <a:pt x="58" y="355"/>
                        <a:pt x="58" y="355"/>
                      </a:cubicBezTo>
                      <a:cubicBezTo>
                        <a:pt x="58" y="345"/>
                        <a:pt x="58" y="345"/>
                        <a:pt x="58" y="345"/>
                      </a:cubicBezTo>
                      <a:cubicBezTo>
                        <a:pt x="58" y="345"/>
                        <a:pt x="55" y="342"/>
                        <a:pt x="59" y="340"/>
                      </a:cubicBezTo>
                      <a:cubicBezTo>
                        <a:pt x="63" y="337"/>
                        <a:pt x="70" y="328"/>
                        <a:pt x="70" y="328"/>
                      </a:cubicBezTo>
                      <a:cubicBezTo>
                        <a:pt x="77" y="320"/>
                        <a:pt x="77" y="320"/>
                        <a:pt x="77" y="320"/>
                      </a:cubicBezTo>
                      <a:cubicBezTo>
                        <a:pt x="65" y="317"/>
                        <a:pt x="65" y="317"/>
                        <a:pt x="65" y="317"/>
                      </a:cubicBezTo>
                      <a:cubicBezTo>
                        <a:pt x="58" y="316"/>
                        <a:pt x="58" y="316"/>
                        <a:pt x="58" y="316"/>
                      </a:cubicBezTo>
                      <a:cubicBezTo>
                        <a:pt x="53" y="313"/>
                        <a:pt x="53" y="313"/>
                        <a:pt x="53" y="313"/>
                      </a:cubicBezTo>
                      <a:cubicBezTo>
                        <a:pt x="50" y="308"/>
                        <a:pt x="50" y="308"/>
                        <a:pt x="50" y="308"/>
                      </a:cubicBezTo>
                      <a:cubicBezTo>
                        <a:pt x="47" y="310"/>
                        <a:pt x="47" y="310"/>
                        <a:pt x="47" y="310"/>
                      </a:cubicBezTo>
                      <a:cubicBezTo>
                        <a:pt x="44" y="312"/>
                        <a:pt x="44" y="312"/>
                        <a:pt x="44" y="312"/>
                      </a:cubicBezTo>
                      <a:cubicBezTo>
                        <a:pt x="37" y="311"/>
                        <a:pt x="37" y="311"/>
                        <a:pt x="37" y="311"/>
                      </a:cubicBezTo>
                      <a:cubicBezTo>
                        <a:pt x="32" y="306"/>
                        <a:pt x="32" y="306"/>
                        <a:pt x="32" y="306"/>
                      </a:cubicBezTo>
                      <a:cubicBezTo>
                        <a:pt x="28" y="309"/>
                        <a:pt x="28" y="309"/>
                        <a:pt x="28" y="309"/>
                      </a:cubicBezTo>
                      <a:cubicBezTo>
                        <a:pt x="24" y="306"/>
                        <a:pt x="24" y="306"/>
                        <a:pt x="24" y="306"/>
                      </a:cubicBezTo>
                      <a:cubicBezTo>
                        <a:pt x="21" y="301"/>
                        <a:pt x="21" y="301"/>
                        <a:pt x="21" y="301"/>
                      </a:cubicBezTo>
                      <a:cubicBezTo>
                        <a:pt x="20" y="297"/>
                        <a:pt x="20" y="297"/>
                        <a:pt x="20" y="297"/>
                      </a:cubicBezTo>
                      <a:cubicBezTo>
                        <a:pt x="15" y="292"/>
                        <a:pt x="15" y="292"/>
                        <a:pt x="15" y="292"/>
                      </a:cubicBezTo>
                      <a:cubicBezTo>
                        <a:pt x="13" y="292"/>
                        <a:pt x="13" y="292"/>
                        <a:pt x="13" y="292"/>
                      </a:cubicBezTo>
                      <a:cubicBezTo>
                        <a:pt x="13" y="291"/>
                        <a:pt x="13" y="291"/>
                        <a:pt x="13" y="291"/>
                      </a:cubicBezTo>
                      <a:cubicBezTo>
                        <a:pt x="12" y="285"/>
                        <a:pt x="12" y="285"/>
                        <a:pt x="12" y="285"/>
                      </a:cubicBezTo>
                      <a:cubicBezTo>
                        <a:pt x="15" y="283"/>
                        <a:pt x="15" y="283"/>
                        <a:pt x="15" y="283"/>
                      </a:cubicBezTo>
                      <a:cubicBezTo>
                        <a:pt x="17" y="280"/>
                        <a:pt x="17" y="280"/>
                        <a:pt x="17" y="280"/>
                      </a:cubicBezTo>
                      <a:cubicBezTo>
                        <a:pt x="19" y="277"/>
                        <a:pt x="19" y="277"/>
                        <a:pt x="19" y="277"/>
                      </a:cubicBezTo>
                      <a:cubicBezTo>
                        <a:pt x="18" y="273"/>
                        <a:pt x="18" y="273"/>
                        <a:pt x="18" y="273"/>
                      </a:cubicBezTo>
                      <a:cubicBezTo>
                        <a:pt x="18" y="273"/>
                        <a:pt x="14" y="273"/>
                        <a:pt x="13" y="272"/>
                      </a:cubicBezTo>
                      <a:cubicBezTo>
                        <a:pt x="12" y="272"/>
                        <a:pt x="9" y="270"/>
                        <a:pt x="9" y="270"/>
                      </a:cubicBezTo>
                      <a:cubicBezTo>
                        <a:pt x="8" y="265"/>
                        <a:pt x="8" y="265"/>
                        <a:pt x="8" y="265"/>
                      </a:cubicBezTo>
                      <a:cubicBezTo>
                        <a:pt x="6" y="262"/>
                        <a:pt x="6" y="262"/>
                        <a:pt x="6" y="262"/>
                      </a:cubicBezTo>
                      <a:cubicBezTo>
                        <a:pt x="5" y="257"/>
                        <a:pt x="5" y="257"/>
                        <a:pt x="5" y="257"/>
                      </a:cubicBezTo>
                      <a:cubicBezTo>
                        <a:pt x="6" y="252"/>
                        <a:pt x="6" y="252"/>
                        <a:pt x="6" y="252"/>
                      </a:cubicBezTo>
                      <a:cubicBezTo>
                        <a:pt x="6" y="252"/>
                        <a:pt x="6" y="252"/>
                        <a:pt x="6" y="252"/>
                      </a:cubicBezTo>
                      <a:cubicBezTo>
                        <a:pt x="6" y="252"/>
                        <a:pt x="6" y="252"/>
                        <a:pt x="6" y="252"/>
                      </a:cubicBezTo>
                      <a:cubicBezTo>
                        <a:pt x="7" y="252"/>
                        <a:pt x="7" y="252"/>
                        <a:pt x="7" y="252"/>
                      </a:cubicBezTo>
                      <a:cubicBezTo>
                        <a:pt x="8" y="250"/>
                        <a:pt x="8" y="250"/>
                        <a:pt x="8" y="250"/>
                      </a:cubicBezTo>
                      <a:cubicBezTo>
                        <a:pt x="8" y="249"/>
                        <a:pt x="8" y="249"/>
                        <a:pt x="8" y="249"/>
                      </a:cubicBezTo>
                      <a:cubicBezTo>
                        <a:pt x="8" y="249"/>
                        <a:pt x="9" y="248"/>
                        <a:pt x="10" y="248"/>
                      </a:cubicBezTo>
                      <a:cubicBezTo>
                        <a:pt x="10" y="248"/>
                        <a:pt x="11" y="248"/>
                        <a:pt x="11" y="248"/>
                      </a:cubicBezTo>
                      <a:cubicBezTo>
                        <a:pt x="12" y="248"/>
                        <a:pt x="12" y="245"/>
                        <a:pt x="12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5" y="244"/>
                        <a:pt x="15" y="244"/>
                      </a:cubicBezTo>
                      <a:cubicBezTo>
                        <a:pt x="15" y="243"/>
                        <a:pt x="15" y="242"/>
                        <a:pt x="15" y="242"/>
                      </a:cubicBezTo>
                      <a:cubicBezTo>
                        <a:pt x="15" y="242"/>
                        <a:pt x="16" y="240"/>
                        <a:pt x="16" y="239"/>
                      </a:cubicBezTo>
                      <a:cubicBezTo>
                        <a:pt x="16" y="238"/>
                        <a:pt x="15" y="237"/>
                        <a:pt x="15" y="237"/>
                      </a:cubicBezTo>
                      <a:cubicBezTo>
                        <a:pt x="15" y="237"/>
                        <a:pt x="14" y="235"/>
                        <a:pt x="13" y="235"/>
                      </a:cubicBezTo>
                      <a:cubicBezTo>
                        <a:pt x="13" y="235"/>
                        <a:pt x="11" y="235"/>
                        <a:pt x="11" y="235"/>
                      </a:cubicBezTo>
                      <a:cubicBezTo>
                        <a:pt x="10" y="235"/>
                        <a:pt x="9" y="233"/>
                        <a:pt x="9" y="233"/>
                      </a:cubicBezTo>
                      <a:cubicBezTo>
                        <a:pt x="9" y="233"/>
                        <a:pt x="10" y="232"/>
                        <a:pt x="10" y="231"/>
                      </a:cubicBezTo>
                      <a:cubicBezTo>
                        <a:pt x="11" y="231"/>
                        <a:pt x="11" y="228"/>
                        <a:pt x="11" y="228"/>
                      </a:cubicBezTo>
                      <a:cubicBezTo>
                        <a:pt x="11" y="228"/>
                        <a:pt x="10" y="227"/>
                        <a:pt x="9" y="227"/>
                      </a:cubicBezTo>
                      <a:cubicBezTo>
                        <a:pt x="9" y="227"/>
                        <a:pt x="7" y="227"/>
                        <a:pt x="7" y="227"/>
                      </a:cubicBezTo>
                      <a:cubicBezTo>
                        <a:pt x="7" y="224"/>
                        <a:pt x="7" y="224"/>
                        <a:pt x="7" y="224"/>
                      </a:cubicBezTo>
                      <a:cubicBezTo>
                        <a:pt x="7" y="224"/>
                        <a:pt x="5" y="223"/>
                        <a:pt x="4" y="223"/>
                      </a:cubicBezTo>
                      <a:cubicBezTo>
                        <a:pt x="4" y="223"/>
                        <a:pt x="4" y="222"/>
                        <a:pt x="3" y="222"/>
                      </a:cubicBezTo>
                      <a:cubicBezTo>
                        <a:pt x="4" y="222"/>
                        <a:pt x="4" y="222"/>
                        <a:pt x="4" y="222"/>
                      </a:cubicBezTo>
                      <a:cubicBezTo>
                        <a:pt x="4" y="222"/>
                        <a:pt x="4" y="222"/>
                        <a:pt x="4" y="222"/>
                      </a:cubicBezTo>
                      <a:cubicBezTo>
                        <a:pt x="4" y="221"/>
                        <a:pt x="3" y="220"/>
                        <a:pt x="3" y="219"/>
                      </a:cubicBezTo>
                      <a:cubicBezTo>
                        <a:pt x="3" y="219"/>
                        <a:pt x="4" y="219"/>
                        <a:pt x="4" y="219"/>
                      </a:cubicBezTo>
                      <a:cubicBezTo>
                        <a:pt x="4" y="219"/>
                        <a:pt x="4" y="218"/>
                        <a:pt x="5" y="217"/>
                      </a:cubicBezTo>
                      <a:cubicBezTo>
                        <a:pt x="5" y="217"/>
                        <a:pt x="5" y="217"/>
                        <a:pt x="6" y="217"/>
                      </a:cubicBezTo>
                      <a:cubicBezTo>
                        <a:pt x="6" y="217"/>
                        <a:pt x="6" y="216"/>
                        <a:pt x="7" y="216"/>
                      </a:cubicBezTo>
                      <a:cubicBezTo>
                        <a:pt x="7" y="215"/>
                        <a:pt x="7" y="213"/>
                        <a:pt x="7" y="213"/>
                      </a:cubicBezTo>
                      <a:cubicBezTo>
                        <a:pt x="7" y="213"/>
                        <a:pt x="7" y="213"/>
                        <a:pt x="6" y="212"/>
                      </a:cubicBezTo>
                      <a:cubicBezTo>
                        <a:pt x="5" y="212"/>
                        <a:pt x="5" y="212"/>
                        <a:pt x="5" y="211"/>
                      </a:cubicBezTo>
                      <a:cubicBezTo>
                        <a:pt x="4" y="211"/>
                        <a:pt x="5" y="210"/>
                        <a:pt x="5" y="210"/>
                      </a:cubicBezTo>
                      <a:cubicBezTo>
                        <a:pt x="5" y="210"/>
                        <a:pt x="3" y="209"/>
                        <a:pt x="3" y="209"/>
                      </a:cubicBezTo>
                      <a:cubicBezTo>
                        <a:pt x="3" y="209"/>
                        <a:pt x="1" y="209"/>
                        <a:pt x="1" y="209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1" y="207"/>
                        <a:pt x="1" y="207"/>
                        <a:pt x="1" y="207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1" y="204"/>
                        <a:pt x="1" y="204"/>
                        <a:pt x="1" y="204"/>
                      </a:cubicBezTo>
                      <a:cubicBezTo>
                        <a:pt x="3" y="206"/>
                        <a:pt x="3" y="206"/>
                        <a:pt x="3" y="206"/>
                      </a:cubicBezTo>
                      <a:cubicBezTo>
                        <a:pt x="3" y="206"/>
                        <a:pt x="3" y="205"/>
                        <a:pt x="3" y="204"/>
                      </a:cubicBezTo>
                      <a:cubicBezTo>
                        <a:pt x="4" y="204"/>
                        <a:pt x="5" y="202"/>
                        <a:pt x="5" y="202"/>
                      </a:cubicBezTo>
                      <a:cubicBezTo>
                        <a:pt x="7" y="202"/>
                        <a:pt x="7" y="202"/>
                        <a:pt x="7" y="202"/>
                      </a:cubicBezTo>
                      <a:cubicBezTo>
                        <a:pt x="7" y="202"/>
                        <a:pt x="11" y="202"/>
                        <a:pt x="11" y="202"/>
                      </a:cubicBezTo>
                      <a:cubicBezTo>
                        <a:pt x="12" y="201"/>
                        <a:pt x="10" y="199"/>
                        <a:pt x="10" y="199"/>
                      </a:cubicBezTo>
                      <a:cubicBezTo>
                        <a:pt x="10" y="199"/>
                        <a:pt x="8" y="201"/>
                        <a:pt x="8" y="201"/>
                      </a:cubicBezTo>
                      <a:cubicBezTo>
                        <a:pt x="7" y="201"/>
                        <a:pt x="7" y="198"/>
                        <a:pt x="7" y="198"/>
                      </a:cubicBezTo>
                      <a:cubicBezTo>
                        <a:pt x="7" y="196"/>
                        <a:pt x="7" y="196"/>
                        <a:pt x="7" y="196"/>
                      </a:cubicBezTo>
                      <a:cubicBezTo>
                        <a:pt x="9" y="195"/>
                        <a:pt x="9" y="195"/>
                        <a:pt x="9" y="195"/>
                      </a:cubicBezTo>
                      <a:cubicBezTo>
                        <a:pt x="10" y="193"/>
                        <a:pt x="10" y="193"/>
                        <a:pt x="10" y="193"/>
                      </a:cubicBezTo>
                      <a:cubicBezTo>
                        <a:pt x="10" y="193"/>
                        <a:pt x="12" y="191"/>
                        <a:pt x="12" y="191"/>
                      </a:cubicBezTo>
                      <a:cubicBezTo>
                        <a:pt x="13" y="190"/>
                        <a:pt x="12" y="188"/>
                        <a:pt x="12" y="188"/>
                      </a:cubicBezTo>
                      <a:cubicBezTo>
                        <a:pt x="13" y="185"/>
                        <a:pt x="13" y="185"/>
                        <a:pt x="13" y="185"/>
                      </a:cubicBezTo>
                      <a:cubicBezTo>
                        <a:pt x="11" y="182"/>
                        <a:pt x="11" y="182"/>
                        <a:pt x="11" y="182"/>
                      </a:cubicBezTo>
                      <a:cubicBezTo>
                        <a:pt x="11" y="179"/>
                        <a:pt x="11" y="179"/>
                        <a:pt x="11" y="179"/>
                      </a:cubicBezTo>
                      <a:cubicBezTo>
                        <a:pt x="9" y="176"/>
                        <a:pt x="9" y="176"/>
                        <a:pt x="9" y="176"/>
                      </a:cubicBezTo>
                      <a:cubicBezTo>
                        <a:pt x="9" y="175"/>
                        <a:pt x="9" y="175"/>
                        <a:pt x="9" y="175"/>
                      </a:cubicBezTo>
                      <a:cubicBezTo>
                        <a:pt x="8" y="173"/>
                        <a:pt x="8" y="173"/>
                        <a:pt x="8" y="173"/>
                      </a:cubicBezTo>
                      <a:cubicBezTo>
                        <a:pt x="8" y="171"/>
                        <a:pt x="8" y="171"/>
                        <a:pt x="8" y="171"/>
                      </a:cubicBezTo>
                      <a:cubicBezTo>
                        <a:pt x="8" y="171"/>
                        <a:pt x="6" y="169"/>
                        <a:pt x="5" y="169"/>
                      </a:cubicBezTo>
                      <a:cubicBezTo>
                        <a:pt x="4" y="169"/>
                        <a:pt x="5" y="168"/>
                        <a:pt x="5" y="168"/>
                      </a:cubicBezTo>
                      <a:cubicBezTo>
                        <a:pt x="5" y="166"/>
                        <a:pt x="5" y="166"/>
                        <a:pt x="5" y="166"/>
                      </a:cubicBezTo>
                      <a:cubicBezTo>
                        <a:pt x="5" y="163"/>
                        <a:pt x="5" y="163"/>
                        <a:pt x="5" y="163"/>
                      </a:cubicBezTo>
                      <a:cubicBezTo>
                        <a:pt x="10" y="164"/>
                        <a:pt x="10" y="164"/>
                        <a:pt x="10" y="164"/>
                      </a:cubicBezTo>
                      <a:cubicBezTo>
                        <a:pt x="12" y="164"/>
                        <a:pt x="12" y="164"/>
                        <a:pt x="12" y="164"/>
                      </a:cubicBezTo>
                      <a:cubicBezTo>
                        <a:pt x="9" y="162"/>
                        <a:pt x="9" y="162"/>
                        <a:pt x="9" y="162"/>
                      </a:cubicBezTo>
                      <a:cubicBezTo>
                        <a:pt x="12" y="161"/>
                        <a:pt x="12" y="161"/>
                        <a:pt x="12" y="161"/>
                      </a:cubicBezTo>
                      <a:cubicBezTo>
                        <a:pt x="14" y="163"/>
                        <a:pt x="14" y="163"/>
                        <a:pt x="14" y="163"/>
                      </a:cubicBezTo>
                      <a:cubicBezTo>
                        <a:pt x="17" y="164"/>
                        <a:pt x="17" y="164"/>
                        <a:pt x="17" y="164"/>
                      </a:cubicBezTo>
                      <a:cubicBezTo>
                        <a:pt x="18" y="166"/>
                        <a:pt x="18" y="166"/>
                        <a:pt x="18" y="166"/>
                      </a:cubicBezTo>
                      <a:cubicBezTo>
                        <a:pt x="19" y="164"/>
                        <a:pt x="19" y="164"/>
                        <a:pt x="19" y="164"/>
                      </a:cubicBezTo>
                      <a:cubicBezTo>
                        <a:pt x="22" y="164"/>
                        <a:pt x="22" y="164"/>
                        <a:pt x="22" y="164"/>
                      </a:cubicBezTo>
                      <a:cubicBezTo>
                        <a:pt x="23" y="164"/>
                        <a:pt x="23" y="164"/>
                        <a:pt x="23" y="164"/>
                      </a:cubicBezTo>
                      <a:cubicBezTo>
                        <a:pt x="26" y="163"/>
                        <a:pt x="26" y="163"/>
                        <a:pt x="26" y="163"/>
                      </a:cubicBezTo>
                      <a:cubicBezTo>
                        <a:pt x="29" y="163"/>
                        <a:pt x="29" y="163"/>
                        <a:pt x="29" y="163"/>
                      </a:cubicBezTo>
                      <a:cubicBezTo>
                        <a:pt x="30" y="161"/>
                        <a:pt x="30" y="161"/>
                        <a:pt x="30" y="161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3" y="159"/>
                        <a:pt x="33" y="159"/>
                        <a:pt x="33" y="159"/>
                      </a:cubicBezTo>
                      <a:cubicBezTo>
                        <a:pt x="30" y="157"/>
                        <a:pt x="30" y="157"/>
                        <a:pt x="30" y="157"/>
                      </a:cubicBezTo>
                      <a:cubicBezTo>
                        <a:pt x="28" y="154"/>
                        <a:pt x="28" y="154"/>
                        <a:pt x="28" y="154"/>
                      </a:cubicBezTo>
                      <a:cubicBezTo>
                        <a:pt x="30" y="154"/>
                        <a:pt x="30" y="154"/>
                        <a:pt x="30" y="154"/>
                      </a:cubicBezTo>
                      <a:cubicBezTo>
                        <a:pt x="30" y="151"/>
                        <a:pt x="30" y="151"/>
                        <a:pt x="30" y="151"/>
                      </a:cubicBezTo>
                      <a:cubicBezTo>
                        <a:pt x="30" y="151"/>
                        <a:pt x="34" y="152"/>
                        <a:pt x="34" y="152"/>
                      </a:cubicBezTo>
                      <a:cubicBezTo>
                        <a:pt x="34" y="151"/>
                        <a:pt x="34" y="151"/>
                        <a:pt x="35" y="150"/>
                      </a:cubicBezTo>
                      <a:cubicBezTo>
                        <a:pt x="36" y="150"/>
                        <a:pt x="38" y="149"/>
                        <a:pt x="38" y="149"/>
                      </a:cubicBez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47"/>
                        <a:pt x="41" y="146"/>
                        <a:pt x="41" y="146"/>
                      </a:cubicBezTo>
                      <a:cubicBezTo>
                        <a:pt x="42" y="146"/>
                        <a:pt x="41" y="145"/>
                        <a:pt x="41" y="144"/>
                      </a:cubicBezTo>
                      <a:cubicBezTo>
                        <a:pt x="41" y="143"/>
                        <a:pt x="41" y="141"/>
                        <a:pt x="41" y="141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0" y="135"/>
                        <a:pt x="40" y="135"/>
                        <a:pt x="40" y="135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35" y="134"/>
                        <a:pt x="35" y="134"/>
                        <a:pt x="35" y="134"/>
                      </a:cubicBezTo>
                      <a:cubicBezTo>
                        <a:pt x="35" y="134"/>
                        <a:pt x="32" y="134"/>
                        <a:pt x="32" y="133"/>
                      </a:cubicBezTo>
                      <a:cubicBezTo>
                        <a:pt x="31" y="132"/>
                        <a:pt x="30" y="130"/>
                        <a:pt x="30" y="130"/>
                      </a:cubicBezTo>
                      <a:cubicBezTo>
                        <a:pt x="30" y="128"/>
                        <a:pt x="30" y="128"/>
                        <a:pt x="30" y="128"/>
                      </a:cubicBezTo>
                      <a:cubicBezTo>
                        <a:pt x="33" y="128"/>
                        <a:pt x="33" y="128"/>
                        <a:pt x="33" y="128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5" y="123"/>
                        <a:pt x="40" y="125"/>
                        <a:pt x="41" y="125"/>
                      </a:cubicBezTo>
                      <a:cubicBezTo>
                        <a:pt x="42" y="126"/>
                        <a:pt x="42" y="122"/>
                        <a:pt x="42" y="122"/>
                      </a:cubicBezTo>
                      <a:cubicBezTo>
                        <a:pt x="43" y="117"/>
                        <a:pt x="43" y="117"/>
                        <a:pt x="43" y="117"/>
                      </a:cubicBezTo>
                      <a:cubicBezTo>
                        <a:pt x="43" y="117"/>
                        <a:pt x="42" y="113"/>
                        <a:pt x="43" y="112"/>
                      </a:cubicBezTo>
                      <a:cubicBezTo>
                        <a:pt x="44" y="112"/>
                        <a:pt x="47" y="106"/>
                        <a:pt x="47" y="106"/>
                      </a:cubicBezTo>
                      <a:cubicBezTo>
                        <a:pt x="47" y="106"/>
                        <a:pt x="47" y="100"/>
                        <a:pt x="47" y="99"/>
                      </a:cubicBezTo>
                      <a:cubicBezTo>
                        <a:pt x="47" y="98"/>
                        <a:pt x="47" y="94"/>
                        <a:pt x="47" y="94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4" y="92"/>
                        <a:pt x="43" y="92"/>
                      </a:cubicBezTo>
                      <a:cubicBezTo>
                        <a:pt x="43" y="91"/>
                        <a:pt x="44" y="89"/>
                        <a:pt x="44" y="89"/>
                      </a:cubicBezTo>
                      <a:cubicBezTo>
                        <a:pt x="39" y="88"/>
                        <a:pt x="39" y="88"/>
                        <a:pt x="39" y="88"/>
                      </a:cubicBezTo>
                      <a:cubicBezTo>
                        <a:pt x="40" y="85"/>
                        <a:pt x="41" y="80"/>
                        <a:pt x="42" y="80"/>
                      </a:cubicBezTo>
                      <a:cubicBezTo>
                        <a:pt x="43" y="79"/>
                        <a:pt x="45" y="77"/>
                        <a:pt x="45" y="77"/>
                      </a:cubicBezTo>
                      <a:cubicBezTo>
                        <a:pt x="45" y="73"/>
                        <a:pt x="45" y="73"/>
                        <a:pt x="45" y="73"/>
                      </a:cubicBezTo>
                      <a:cubicBezTo>
                        <a:pt x="43" y="70"/>
                        <a:pt x="43" y="70"/>
                        <a:pt x="43" y="70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7"/>
                        <a:pt x="49" y="65"/>
                        <a:pt x="49" y="65"/>
                      </a:cubicBezTo>
                      <a:cubicBezTo>
                        <a:pt x="50" y="65"/>
                        <a:pt x="56" y="65"/>
                        <a:pt x="56" y="65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3" y="64"/>
                        <a:pt x="73" y="64"/>
                        <a:pt x="73" y="64"/>
                      </a:cubicBezTo>
                      <a:cubicBezTo>
                        <a:pt x="73" y="64"/>
                        <a:pt x="75" y="66"/>
                        <a:pt x="75" y="67"/>
                      </a:cubicBezTo>
                      <a:cubicBezTo>
                        <a:pt x="75" y="67"/>
                        <a:pt x="77" y="69"/>
                        <a:pt x="77" y="70"/>
                      </a:cubicBezTo>
                      <a:cubicBezTo>
                        <a:pt x="76" y="70"/>
                        <a:pt x="78" y="73"/>
                        <a:pt x="78" y="73"/>
                      </a:cubicBezTo>
                      <a:cubicBezTo>
                        <a:pt x="78" y="73"/>
                        <a:pt x="77" y="75"/>
                        <a:pt x="77" y="76"/>
                      </a:cubicBezTo>
                      <a:cubicBezTo>
                        <a:pt x="77" y="76"/>
                        <a:pt x="78" y="80"/>
                        <a:pt x="78" y="80"/>
                      </a:cubicBezTo>
                      <a:cubicBezTo>
                        <a:pt x="78" y="81"/>
                        <a:pt x="80" y="82"/>
                        <a:pt x="80" y="82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81" y="72"/>
                        <a:pt x="81" y="72"/>
                        <a:pt x="81" y="72"/>
                      </a:cubicBezTo>
                      <a:cubicBezTo>
                        <a:pt x="81" y="72"/>
                        <a:pt x="83" y="71"/>
                        <a:pt x="84" y="72"/>
                      </a:cubicBezTo>
                      <a:cubicBezTo>
                        <a:pt x="85" y="72"/>
                        <a:pt x="88" y="75"/>
                        <a:pt x="88" y="75"/>
                      </a:cubicBezTo>
                      <a:cubicBezTo>
                        <a:pt x="90" y="76"/>
                        <a:pt x="90" y="76"/>
                        <a:pt x="90" y="76"/>
                      </a:cubicBezTo>
                      <a:cubicBezTo>
                        <a:pt x="90" y="76"/>
                        <a:pt x="93" y="74"/>
                        <a:pt x="93" y="74"/>
                      </a:cubicBezTo>
                      <a:cubicBezTo>
                        <a:pt x="93" y="74"/>
                        <a:pt x="90" y="70"/>
                        <a:pt x="90" y="70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99" y="60"/>
                        <a:pt x="99" y="60"/>
                        <a:pt x="99" y="60"/>
                      </a:cubicBezTo>
                      <a:cubicBezTo>
                        <a:pt x="104" y="60"/>
                        <a:pt x="104" y="60"/>
                        <a:pt x="104" y="60"/>
                      </a:cubicBezTo>
                      <a:cubicBezTo>
                        <a:pt x="109" y="60"/>
                        <a:pt x="109" y="60"/>
                        <a:pt x="109" y="60"/>
                      </a:cubicBezTo>
                      <a:cubicBezTo>
                        <a:pt x="112" y="59"/>
                        <a:pt x="112" y="59"/>
                        <a:pt x="112" y="59"/>
                      </a:cubicBezTo>
                      <a:cubicBezTo>
                        <a:pt x="116" y="59"/>
                        <a:pt x="116" y="59"/>
                        <a:pt x="116" y="59"/>
                      </a:cubicBezTo>
                      <a:cubicBezTo>
                        <a:pt x="116" y="59"/>
                        <a:pt x="114" y="57"/>
                        <a:pt x="114" y="57"/>
                      </a:cubicBezTo>
                      <a:cubicBezTo>
                        <a:pt x="113" y="57"/>
                        <a:pt x="111" y="55"/>
                        <a:pt x="111" y="55"/>
                      </a:cubicBezTo>
                      <a:cubicBezTo>
                        <a:pt x="111" y="55"/>
                        <a:pt x="110" y="57"/>
                        <a:pt x="110" y="57"/>
                      </a:cubicBezTo>
                      <a:cubicBezTo>
                        <a:pt x="109" y="58"/>
                        <a:pt x="106" y="58"/>
                        <a:pt x="106" y="57"/>
                      </a:cubicBezTo>
                      <a:cubicBezTo>
                        <a:pt x="105" y="57"/>
                        <a:pt x="104" y="54"/>
                        <a:pt x="104" y="54"/>
                      </a:cubicBezTo>
                      <a:cubicBezTo>
                        <a:pt x="104" y="51"/>
                        <a:pt x="104" y="51"/>
                        <a:pt x="104" y="51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3" y="47"/>
                        <a:pt x="103" y="47"/>
                        <a:pt x="103" y="47"/>
                      </a:cubicBezTo>
                      <a:cubicBezTo>
                        <a:pt x="103" y="47"/>
                        <a:pt x="103" y="44"/>
                        <a:pt x="104" y="43"/>
                      </a:cubicBezTo>
                      <a:cubicBezTo>
                        <a:pt x="105" y="43"/>
                        <a:pt x="105" y="41"/>
                        <a:pt x="105" y="41"/>
                      </a:cubicBezTo>
                      <a:cubicBezTo>
                        <a:pt x="102" y="41"/>
                        <a:pt x="102" y="41"/>
                        <a:pt x="102" y="41"/>
                      </a:cubicBezTo>
                      <a:cubicBezTo>
                        <a:pt x="102" y="41"/>
                        <a:pt x="101" y="41"/>
                        <a:pt x="101" y="39"/>
                      </a:cubicBezTo>
                      <a:cubicBezTo>
                        <a:pt x="102" y="37"/>
                        <a:pt x="102" y="36"/>
                        <a:pt x="102" y="36"/>
                      </a:cubicBezTo>
                      <a:cubicBezTo>
                        <a:pt x="98" y="36"/>
                        <a:pt x="98" y="36"/>
                        <a:pt x="98" y="36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93" y="33"/>
                        <a:pt x="93" y="33"/>
                        <a:pt x="93" y="33"/>
                      </a:cubicBezTo>
                      <a:cubicBezTo>
                        <a:pt x="94" y="30"/>
                        <a:pt x="94" y="30"/>
                        <a:pt x="94" y="30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7" y="26"/>
                        <a:pt x="107" y="26"/>
                        <a:pt x="107" y="26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4" y="25"/>
                        <a:pt x="104" y="25"/>
                        <a:pt x="104" y="25"/>
                      </a:cubicBezTo>
                      <a:cubicBezTo>
                        <a:pt x="104" y="25"/>
                        <a:pt x="103" y="26"/>
                        <a:pt x="103" y="26"/>
                      </a:cubicBezTo>
                      <a:cubicBezTo>
                        <a:pt x="102" y="26"/>
                        <a:pt x="100" y="26"/>
                        <a:pt x="100" y="26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3" y="24"/>
                        <a:pt x="103" y="24"/>
                        <a:pt x="103" y="24"/>
                      </a:cubicBezTo>
                      <a:cubicBezTo>
                        <a:pt x="105" y="23"/>
                        <a:pt x="105" y="23"/>
                        <a:pt x="105" y="23"/>
                      </a:cubicBezTo>
                      <a:cubicBezTo>
                        <a:pt x="103" y="22"/>
                        <a:pt x="103" y="22"/>
                        <a:pt x="103" y="22"/>
                      </a:cubicBezTo>
                      <a:cubicBezTo>
                        <a:pt x="100" y="18"/>
                        <a:pt x="100" y="18"/>
                        <a:pt x="100" y="18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5" y="9"/>
                        <a:pt x="95" y="9"/>
                        <a:pt x="95" y="9"/>
                      </a:cubicBez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7" y="1"/>
                        <a:pt x="97" y="1"/>
                        <a:pt x="97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104" y="2"/>
                        <a:pt x="105" y="2"/>
                      </a:cubicBezTo>
                      <a:cubicBezTo>
                        <a:pt x="106" y="2"/>
                        <a:pt x="108" y="3"/>
                        <a:pt x="108" y="3"/>
                      </a:cubicBezTo>
                      <a:cubicBezTo>
                        <a:pt x="112" y="5"/>
                        <a:pt x="112" y="5"/>
                        <a:pt x="112" y="5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5" y="6"/>
                        <a:pt x="116" y="6"/>
                        <a:pt x="116" y="6"/>
                      </a:cubicBezTo>
                      <a:cubicBezTo>
                        <a:pt x="117" y="6"/>
                        <a:pt x="119" y="5"/>
                        <a:pt x="119" y="5"/>
                      </a:cubicBezTo>
                      <a:cubicBezTo>
                        <a:pt x="119" y="5"/>
                        <a:pt x="122" y="3"/>
                        <a:pt x="123" y="3"/>
                      </a:cubicBezTo>
                      <a:cubicBezTo>
                        <a:pt x="123" y="2"/>
                        <a:pt x="124" y="2"/>
                        <a:pt x="124" y="2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128" y="4"/>
                        <a:pt x="128" y="4"/>
                        <a:pt x="128" y="4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37" y="11"/>
                        <a:pt x="137" y="11"/>
                        <a:pt x="137" y="11"/>
                      </a:cubicBezTo>
                      <a:cubicBezTo>
                        <a:pt x="138" y="15"/>
                        <a:pt x="138" y="15"/>
                        <a:pt x="138" y="15"/>
                      </a:cubicBezTo>
                      <a:cubicBezTo>
                        <a:pt x="138" y="15"/>
                        <a:pt x="138" y="18"/>
                        <a:pt x="138" y="18"/>
                      </a:cubicBezTo>
                      <a:cubicBezTo>
                        <a:pt x="137" y="18"/>
                        <a:pt x="136" y="22"/>
                        <a:pt x="136" y="22"/>
                      </a:cubicBezTo>
                      <a:cubicBezTo>
                        <a:pt x="136" y="25"/>
                        <a:pt x="136" y="25"/>
                        <a:pt x="136" y="25"/>
                      </a:cubicBezTo>
                      <a:cubicBezTo>
                        <a:pt x="138" y="26"/>
                        <a:pt x="138" y="26"/>
                        <a:pt x="138" y="26"/>
                      </a:cubicBezTo>
                      <a:cubicBezTo>
                        <a:pt x="141" y="26"/>
                        <a:pt x="141" y="26"/>
                        <a:pt x="141" y="26"/>
                      </a:cubicBezTo>
                      <a:cubicBezTo>
                        <a:pt x="143" y="28"/>
                        <a:pt x="143" y="28"/>
                        <a:pt x="143" y="28"/>
                      </a:cubicBezTo>
                      <a:cubicBezTo>
                        <a:pt x="144" y="29"/>
                        <a:pt x="144" y="29"/>
                        <a:pt x="144" y="29"/>
                      </a:cubicBezTo>
                      <a:cubicBezTo>
                        <a:pt x="147" y="29"/>
                        <a:pt x="147" y="29"/>
                        <a:pt x="147" y="29"/>
                      </a:cubicBezTo>
                      <a:cubicBezTo>
                        <a:pt x="148" y="28"/>
                        <a:pt x="148" y="28"/>
                        <a:pt x="148" y="28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63" y="35"/>
                        <a:pt x="163" y="35"/>
                        <a:pt x="163" y="35"/>
                      </a:cubicBezTo>
                      <a:cubicBezTo>
                        <a:pt x="164" y="32"/>
                        <a:pt x="164" y="32"/>
                        <a:pt x="164" y="32"/>
                      </a:cubicBezTo>
                      <a:cubicBezTo>
                        <a:pt x="165" y="31"/>
                        <a:pt x="165" y="31"/>
                        <a:pt x="165" y="31"/>
                      </a:cubicBezTo>
                      <a:cubicBezTo>
                        <a:pt x="168" y="31"/>
                        <a:pt x="168" y="31"/>
                        <a:pt x="168" y="31"/>
                      </a:cubicBezTo>
                      <a:cubicBezTo>
                        <a:pt x="170" y="30"/>
                        <a:pt x="170" y="30"/>
                        <a:pt x="170" y="30"/>
                      </a:cubicBezTo>
                      <a:cubicBezTo>
                        <a:pt x="171" y="29"/>
                        <a:pt x="171" y="29"/>
                        <a:pt x="171" y="29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68" y="23"/>
                        <a:pt x="168" y="23"/>
                        <a:pt x="168" y="23"/>
                      </a:cubicBezTo>
                      <a:cubicBezTo>
                        <a:pt x="168" y="23"/>
                        <a:pt x="170" y="21"/>
                        <a:pt x="170" y="21"/>
                      </a:cubicBezTo>
                      <a:cubicBezTo>
                        <a:pt x="171" y="21"/>
                        <a:pt x="175" y="22"/>
                        <a:pt x="175" y="22"/>
                      </a:cubicBezTo>
                      <a:cubicBezTo>
                        <a:pt x="176" y="25"/>
                        <a:pt x="176" y="25"/>
                        <a:pt x="176" y="25"/>
                      </a:cubicBezTo>
                      <a:cubicBezTo>
                        <a:pt x="177" y="28"/>
                        <a:pt x="177" y="28"/>
                        <a:pt x="177" y="28"/>
                      </a:cubicBezTo>
                      <a:cubicBezTo>
                        <a:pt x="173" y="29"/>
                        <a:pt x="173" y="29"/>
                        <a:pt x="173" y="29"/>
                      </a:cubicBezTo>
                      <a:cubicBezTo>
                        <a:pt x="172" y="31"/>
                        <a:pt x="172" y="31"/>
                        <a:pt x="172" y="31"/>
                      </a:cubicBezTo>
                      <a:cubicBezTo>
                        <a:pt x="172" y="35"/>
                        <a:pt x="172" y="35"/>
                        <a:pt x="172" y="35"/>
                      </a:cubicBezTo>
                      <a:cubicBezTo>
                        <a:pt x="172" y="39"/>
                        <a:pt x="172" y="39"/>
                        <a:pt x="172" y="39"/>
                      </a:cubicBezTo>
                      <a:cubicBezTo>
                        <a:pt x="172" y="39"/>
                        <a:pt x="172" y="41"/>
                        <a:pt x="171" y="41"/>
                      </a:cubicBezTo>
                      <a:cubicBezTo>
                        <a:pt x="170" y="42"/>
                        <a:pt x="168" y="42"/>
                        <a:pt x="168" y="42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5" y="46"/>
                        <a:pt x="165" y="46"/>
                        <a:pt x="165" y="46"/>
                      </a:cubicBezTo>
                      <a:cubicBezTo>
                        <a:pt x="162" y="46"/>
                        <a:pt x="162" y="46"/>
                        <a:pt x="162" y="46"/>
                      </a:cubicBezTo>
                      <a:cubicBezTo>
                        <a:pt x="161" y="47"/>
                        <a:pt x="161" y="47"/>
                        <a:pt x="161" y="47"/>
                      </a:cubicBezTo>
                      <a:cubicBezTo>
                        <a:pt x="162" y="50"/>
                        <a:pt x="162" y="50"/>
                        <a:pt x="162" y="50"/>
                      </a:cubicBezTo>
                      <a:cubicBezTo>
                        <a:pt x="164" y="52"/>
                        <a:pt x="164" y="52"/>
                        <a:pt x="164" y="52"/>
                      </a:cubicBezTo>
                      <a:cubicBezTo>
                        <a:pt x="167" y="53"/>
                        <a:pt x="167" y="53"/>
                        <a:pt x="167" y="53"/>
                      </a:cubicBezTo>
                      <a:cubicBezTo>
                        <a:pt x="169" y="52"/>
                        <a:pt x="169" y="52"/>
                        <a:pt x="169" y="52"/>
                      </a:cubicBezTo>
                      <a:cubicBezTo>
                        <a:pt x="170" y="50"/>
                        <a:pt x="170" y="50"/>
                        <a:pt x="170" y="50"/>
                      </a:cubicBezTo>
                      <a:cubicBezTo>
                        <a:pt x="173" y="49"/>
                        <a:pt x="173" y="49"/>
                        <a:pt x="173" y="49"/>
                      </a:cubicBezTo>
                      <a:cubicBezTo>
                        <a:pt x="177" y="51"/>
                        <a:pt x="177" y="51"/>
                        <a:pt x="177" y="51"/>
                      </a:cubicBezTo>
                      <a:cubicBezTo>
                        <a:pt x="178" y="53"/>
                        <a:pt x="178" y="53"/>
                        <a:pt x="178" y="53"/>
                      </a:cubicBezTo>
                      <a:cubicBezTo>
                        <a:pt x="178" y="53"/>
                        <a:pt x="182" y="53"/>
                        <a:pt x="182" y="53"/>
                      </a:cubicBezTo>
                      <a:cubicBezTo>
                        <a:pt x="182" y="53"/>
                        <a:pt x="183" y="50"/>
                        <a:pt x="183" y="50"/>
                      </a:cubicBezTo>
                      <a:cubicBezTo>
                        <a:pt x="183" y="50"/>
                        <a:pt x="184" y="48"/>
                        <a:pt x="185" y="48"/>
                      </a:cubicBezTo>
                      <a:cubicBezTo>
                        <a:pt x="186" y="48"/>
                        <a:pt x="187" y="46"/>
                        <a:pt x="188" y="46"/>
                      </a:cubicBezTo>
                      <a:cubicBezTo>
                        <a:pt x="188" y="45"/>
                        <a:pt x="189" y="43"/>
                        <a:pt x="189" y="43"/>
                      </a:cubicBezTo>
                      <a:cubicBezTo>
                        <a:pt x="189" y="43"/>
                        <a:pt x="191" y="42"/>
                        <a:pt x="192" y="42"/>
                      </a:cubicBezTo>
                      <a:cubicBezTo>
                        <a:pt x="193" y="42"/>
                        <a:pt x="199" y="41"/>
                        <a:pt x="199" y="41"/>
                      </a:cubicBezTo>
                      <a:cubicBezTo>
                        <a:pt x="199" y="41"/>
                        <a:pt x="203" y="40"/>
                        <a:pt x="204" y="39"/>
                      </a:cubicBezTo>
                      <a:cubicBezTo>
                        <a:pt x="204" y="39"/>
                        <a:pt x="208" y="36"/>
                        <a:pt x="208" y="36"/>
                      </a:cubicBezTo>
                      <a:cubicBezTo>
                        <a:pt x="209" y="33"/>
                        <a:pt x="209" y="33"/>
                        <a:pt x="209" y="33"/>
                      </a:cubicBezTo>
                      <a:cubicBezTo>
                        <a:pt x="212" y="30"/>
                        <a:pt x="212" y="30"/>
                        <a:pt x="212" y="30"/>
                      </a:cubicBezTo>
                      <a:cubicBezTo>
                        <a:pt x="212" y="30"/>
                        <a:pt x="213" y="30"/>
                        <a:pt x="213" y="29"/>
                      </a:cubicBezTo>
                      <a:cubicBezTo>
                        <a:pt x="213" y="28"/>
                        <a:pt x="214" y="25"/>
                        <a:pt x="214" y="25"/>
                      </a:cubicBezTo>
                      <a:cubicBezTo>
                        <a:pt x="216" y="24"/>
                        <a:pt x="216" y="24"/>
                        <a:pt x="216" y="24"/>
                      </a:cubicBezTo>
                      <a:cubicBezTo>
                        <a:pt x="216" y="24"/>
                        <a:pt x="218" y="25"/>
                        <a:pt x="218" y="26"/>
                      </a:cubicBezTo>
                      <a:cubicBezTo>
                        <a:pt x="218" y="26"/>
                        <a:pt x="217" y="28"/>
                        <a:pt x="217" y="28"/>
                      </a:cubicBezTo>
                      <a:cubicBezTo>
                        <a:pt x="217" y="28"/>
                        <a:pt x="215" y="29"/>
                        <a:pt x="214" y="30"/>
                      </a:cubicBezTo>
                      <a:cubicBezTo>
                        <a:pt x="214" y="30"/>
                        <a:pt x="214" y="32"/>
                        <a:pt x="214" y="32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7" y="29"/>
                        <a:pt x="221" y="28"/>
                        <a:pt x="221" y="28"/>
                      </a:cubicBezTo>
                      <a:cubicBezTo>
                        <a:pt x="221" y="28"/>
                        <a:pt x="223" y="29"/>
                        <a:pt x="223" y="29"/>
                      </a:cubicBezTo>
                      <a:cubicBezTo>
                        <a:pt x="223" y="29"/>
                        <a:pt x="225" y="30"/>
                        <a:pt x="225" y="30"/>
                      </a:cubicBezTo>
                      <a:cubicBezTo>
                        <a:pt x="229" y="29"/>
                        <a:pt x="229" y="29"/>
                        <a:pt x="229" y="29"/>
                      </a:cubicBezTo>
                      <a:cubicBezTo>
                        <a:pt x="229" y="27"/>
                        <a:pt x="229" y="27"/>
                        <a:pt x="229" y="27"/>
                      </a:cubicBezTo>
                      <a:cubicBezTo>
                        <a:pt x="229" y="27"/>
                        <a:pt x="229" y="26"/>
                        <a:pt x="230" y="26"/>
                      </a:cubicBezTo>
                      <a:cubicBezTo>
                        <a:pt x="231" y="25"/>
                        <a:pt x="233" y="24"/>
                        <a:pt x="233" y="24"/>
                      </a:cubicBezTo>
                      <a:cubicBezTo>
                        <a:pt x="233" y="24"/>
                        <a:pt x="233" y="22"/>
                        <a:pt x="233" y="21"/>
                      </a:cubicBezTo>
                      <a:cubicBezTo>
                        <a:pt x="233" y="21"/>
                        <a:pt x="234" y="19"/>
                        <a:pt x="234" y="19"/>
                      </a:cubicBezTo>
                      <a:cubicBezTo>
                        <a:pt x="234" y="19"/>
                        <a:pt x="234" y="19"/>
                        <a:pt x="234" y="19"/>
                      </a:cubicBezTo>
                      <a:cubicBezTo>
                        <a:pt x="234" y="19"/>
                        <a:pt x="236" y="18"/>
                        <a:pt x="236" y="18"/>
                      </a:cubicBezTo>
                      <a:cubicBezTo>
                        <a:pt x="236" y="18"/>
                        <a:pt x="237" y="15"/>
                        <a:pt x="237" y="15"/>
                      </a:cubicBezTo>
                      <a:cubicBezTo>
                        <a:pt x="237" y="15"/>
                        <a:pt x="237" y="14"/>
                        <a:pt x="238" y="14"/>
                      </a:cubicBezTo>
                      <a:cubicBezTo>
                        <a:pt x="238" y="14"/>
                        <a:pt x="240" y="12"/>
                        <a:pt x="240" y="12"/>
                      </a:cubicBezTo>
                      <a:cubicBezTo>
                        <a:pt x="241" y="11"/>
                        <a:pt x="241" y="11"/>
                        <a:pt x="242" y="11"/>
                      </a:cubicBezTo>
                      <a:cubicBezTo>
                        <a:pt x="242" y="11"/>
                        <a:pt x="243" y="13"/>
                        <a:pt x="243" y="13"/>
                      </a:cubicBezTo>
                      <a:cubicBezTo>
                        <a:pt x="243" y="13"/>
                        <a:pt x="243" y="14"/>
                        <a:pt x="242" y="15"/>
                      </a:cubicBezTo>
                      <a:cubicBezTo>
                        <a:pt x="241" y="15"/>
                        <a:pt x="240" y="16"/>
                        <a:pt x="240" y="16"/>
                      </a:cubicBezTo>
                      <a:cubicBezTo>
                        <a:pt x="240" y="16"/>
                        <a:pt x="242" y="18"/>
                        <a:pt x="242" y="18"/>
                      </a:cubicBezTo>
                      <a:cubicBezTo>
                        <a:pt x="242" y="18"/>
                        <a:pt x="243" y="19"/>
                        <a:pt x="243" y="19"/>
                      </a:cubicBezTo>
                      <a:cubicBezTo>
                        <a:pt x="243" y="20"/>
                        <a:pt x="242" y="21"/>
                        <a:pt x="242" y="21"/>
                      </a:cubicBezTo>
                      <a:cubicBezTo>
                        <a:pt x="243" y="21"/>
                        <a:pt x="246" y="20"/>
                        <a:pt x="246" y="20"/>
                      </a:cubicBezTo>
                      <a:cubicBezTo>
                        <a:pt x="246" y="20"/>
                        <a:pt x="246" y="18"/>
                        <a:pt x="246" y="18"/>
                      </a:cubicBezTo>
                      <a:cubicBezTo>
                        <a:pt x="246" y="18"/>
                        <a:pt x="248" y="16"/>
                        <a:pt x="248" y="16"/>
                      </a:cubicBezTo>
                      <a:cubicBezTo>
                        <a:pt x="249" y="16"/>
                        <a:pt x="251" y="17"/>
                        <a:pt x="251" y="17"/>
                      </a:cubicBezTo>
                      <a:cubicBezTo>
                        <a:pt x="251" y="17"/>
                        <a:pt x="251" y="18"/>
                        <a:pt x="251" y="19"/>
                      </a:cubicBezTo>
                      <a:cubicBezTo>
                        <a:pt x="250" y="19"/>
                        <a:pt x="248" y="21"/>
                        <a:pt x="248" y="21"/>
                      </a:cubicBezTo>
                      <a:cubicBezTo>
                        <a:pt x="248" y="22"/>
                        <a:pt x="247" y="22"/>
                        <a:pt x="248" y="22"/>
                      </a:cubicBezTo>
                      <a:cubicBezTo>
                        <a:pt x="248" y="23"/>
                        <a:pt x="250" y="25"/>
                        <a:pt x="250" y="25"/>
                      </a:cubicBezTo>
                      <a:cubicBezTo>
                        <a:pt x="253" y="27"/>
                        <a:pt x="253" y="27"/>
                        <a:pt x="253" y="27"/>
                      </a:cubicBezTo>
                      <a:cubicBezTo>
                        <a:pt x="253" y="27"/>
                        <a:pt x="253" y="28"/>
                        <a:pt x="253" y="29"/>
                      </a:cubicBezTo>
                      <a:cubicBezTo>
                        <a:pt x="253" y="29"/>
                        <a:pt x="248" y="29"/>
                        <a:pt x="248" y="29"/>
                      </a:cubicBezTo>
                      <a:cubicBezTo>
                        <a:pt x="248" y="29"/>
                        <a:pt x="248" y="29"/>
                        <a:pt x="247" y="30"/>
                      </a:cubicBezTo>
                      <a:cubicBezTo>
                        <a:pt x="247" y="30"/>
                        <a:pt x="246" y="31"/>
                        <a:pt x="244" y="32"/>
                      </a:cubicBezTo>
                      <a:cubicBezTo>
                        <a:pt x="242" y="32"/>
                        <a:pt x="242" y="32"/>
                        <a:pt x="242" y="33"/>
                      </a:cubicBezTo>
                      <a:cubicBezTo>
                        <a:pt x="242" y="34"/>
                        <a:pt x="241" y="35"/>
                        <a:pt x="242" y="36"/>
                      </a:cubicBezTo>
                      <a:cubicBezTo>
                        <a:pt x="243" y="37"/>
                        <a:pt x="245" y="38"/>
                        <a:pt x="245" y="38"/>
                      </a:cubicBezTo>
                      <a:cubicBezTo>
                        <a:pt x="245" y="38"/>
                        <a:pt x="250" y="40"/>
                        <a:pt x="250" y="39"/>
                      </a:cubicBezTo>
                      <a:cubicBezTo>
                        <a:pt x="250" y="39"/>
                        <a:pt x="257" y="39"/>
                        <a:pt x="257" y="39"/>
                      </a:cubicBezTo>
                      <a:cubicBezTo>
                        <a:pt x="260" y="39"/>
                        <a:pt x="260" y="39"/>
                        <a:pt x="260" y="39"/>
                      </a:cubicBezTo>
                      <a:cubicBezTo>
                        <a:pt x="260" y="39"/>
                        <a:pt x="261" y="41"/>
                        <a:pt x="262" y="42"/>
                      </a:cubicBezTo>
                      <a:cubicBezTo>
                        <a:pt x="262" y="42"/>
                        <a:pt x="266" y="45"/>
                        <a:pt x="266" y="45"/>
                      </a:cubicBezTo>
                      <a:cubicBezTo>
                        <a:pt x="268" y="45"/>
                        <a:pt x="268" y="45"/>
                        <a:pt x="268" y="45"/>
                      </a:cubicBezTo>
                      <a:cubicBezTo>
                        <a:pt x="269" y="49"/>
                        <a:pt x="269" y="49"/>
                        <a:pt x="269" y="49"/>
                      </a:cubicBezTo>
                      <a:cubicBezTo>
                        <a:pt x="268" y="52"/>
                        <a:pt x="268" y="52"/>
                        <a:pt x="268" y="52"/>
                      </a:cubicBezTo>
                      <a:cubicBezTo>
                        <a:pt x="265" y="53"/>
                        <a:pt x="265" y="53"/>
                        <a:pt x="265" y="53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59" y="55"/>
                        <a:pt x="259" y="55"/>
                        <a:pt x="259" y="55"/>
                      </a:cubicBezTo>
                      <a:cubicBezTo>
                        <a:pt x="259" y="55"/>
                        <a:pt x="261" y="57"/>
                        <a:pt x="262" y="57"/>
                      </a:cubicBezTo>
                      <a:cubicBezTo>
                        <a:pt x="263" y="57"/>
                        <a:pt x="264" y="58"/>
                        <a:pt x="264" y="58"/>
                      </a:cubicBezTo>
                      <a:cubicBezTo>
                        <a:pt x="265" y="58"/>
                        <a:pt x="269" y="58"/>
                        <a:pt x="273" y="58"/>
                      </a:cubicBezTo>
                      <a:cubicBezTo>
                        <a:pt x="273" y="59"/>
                        <a:pt x="273" y="59"/>
                        <a:pt x="273" y="60"/>
                      </a:cubicBezTo>
                      <a:cubicBezTo>
                        <a:pt x="274" y="61"/>
                        <a:pt x="275" y="65"/>
                        <a:pt x="275" y="66"/>
                      </a:cubicBezTo>
                      <a:cubicBezTo>
                        <a:pt x="275" y="66"/>
                        <a:pt x="276" y="70"/>
                        <a:pt x="278" y="73"/>
                      </a:cubicBezTo>
                      <a:cubicBezTo>
                        <a:pt x="281" y="77"/>
                        <a:pt x="280" y="78"/>
                        <a:pt x="280" y="78"/>
                      </a:cubicBezTo>
                      <a:cubicBezTo>
                        <a:pt x="280" y="87"/>
                        <a:pt x="280" y="87"/>
                        <a:pt x="280" y="87"/>
                      </a:cubicBezTo>
                      <a:cubicBezTo>
                        <a:pt x="280" y="95"/>
                        <a:pt x="280" y="95"/>
                        <a:pt x="280" y="95"/>
                      </a:cubicBezTo>
                      <a:cubicBezTo>
                        <a:pt x="275" y="99"/>
                        <a:pt x="275" y="99"/>
                        <a:pt x="275" y="99"/>
                      </a:cubicBezTo>
                      <a:cubicBezTo>
                        <a:pt x="273" y="108"/>
                        <a:pt x="273" y="108"/>
                        <a:pt x="273" y="108"/>
                      </a:cubicBezTo>
                      <a:cubicBezTo>
                        <a:pt x="273" y="108"/>
                        <a:pt x="274" y="109"/>
                        <a:pt x="275" y="109"/>
                      </a:cubicBezTo>
                      <a:cubicBezTo>
                        <a:pt x="276" y="110"/>
                        <a:pt x="279" y="113"/>
                        <a:pt x="279" y="113"/>
                      </a:cubicBezTo>
                      <a:cubicBezTo>
                        <a:pt x="280" y="114"/>
                        <a:pt x="286" y="117"/>
                        <a:pt x="289" y="118"/>
                      </a:cubicBezTo>
                      <a:cubicBezTo>
                        <a:pt x="292" y="120"/>
                        <a:pt x="291" y="125"/>
                        <a:pt x="291" y="125"/>
                      </a:cubicBezTo>
                      <a:cubicBezTo>
                        <a:pt x="289" y="132"/>
                        <a:pt x="289" y="132"/>
                        <a:pt x="289" y="132"/>
                      </a:cubicBezTo>
                      <a:cubicBezTo>
                        <a:pt x="289" y="132"/>
                        <a:pt x="290" y="136"/>
                        <a:pt x="292" y="136"/>
                      </a:cubicBezTo>
                      <a:cubicBezTo>
                        <a:pt x="293" y="135"/>
                        <a:pt x="294" y="141"/>
                        <a:pt x="294" y="141"/>
                      </a:cubicBezTo>
                      <a:cubicBezTo>
                        <a:pt x="294" y="141"/>
                        <a:pt x="295" y="147"/>
                        <a:pt x="295" y="148"/>
                      </a:cubicBezTo>
                      <a:cubicBezTo>
                        <a:pt x="294" y="149"/>
                        <a:pt x="295" y="150"/>
                        <a:pt x="295" y="150"/>
                      </a:cubicBezTo>
                      <a:cubicBezTo>
                        <a:pt x="297" y="154"/>
                        <a:pt x="297" y="154"/>
                        <a:pt x="297" y="154"/>
                      </a:cubicBezTo>
                      <a:cubicBezTo>
                        <a:pt x="297" y="154"/>
                        <a:pt x="296" y="157"/>
                        <a:pt x="295" y="158"/>
                      </a:cubicBezTo>
                      <a:cubicBezTo>
                        <a:pt x="295" y="160"/>
                        <a:pt x="294" y="162"/>
                        <a:pt x="294" y="162"/>
                      </a:cubicBezTo>
                      <a:cubicBezTo>
                        <a:pt x="295" y="165"/>
                        <a:pt x="295" y="165"/>
                        <a:pt x="295" y="165"/>
                      </a:cubicBezTo>
                      <a:cubicBezTo>
                        <a:pt x="299" y="170"/>
                        <a:pt x="299" y="170"/>
                        <a:pt x="299" y="170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9" y="178"/>
                        <a:pt x="299" y="178"/>
                        <a:pt x="299" y="178"/>
                      </a:cubicBezTo>
                      <a:cubicBezTo>
                        <a:pt x="299" y="178"/>
                        <a:pt x="302" y="179"/>
                        <a:pt x="303" y="179"/>
                      </a:cubicBezTo>
                      <a:cubicBezTo>
                        <a:pt x="304" y="179"/>
                        <a:pt x="306" y="181"/>
                        <a:pt x="306" y="181"/>
                      </a:cubicBezTo>
                      <a:cubicBezTo>
                        <a:pt x="306" y="181"/>
                        <a:pt x="306" y="183"/>
                        <a:pt x="306" y="184"/>
                      </a:cubicBezTo>
                      <a:cubicBezTo>
                        <a:pt x="306" y="184"/>
                        <a:pt x="309" y="188"/>
                        <a:pt x="309" y="188"/>
                      </a:cubicBezTo>
                      <a:cubicBezTo>
                        <a:pt x="310" y="189"/>
                        <a:pt x="312" y="192"/>
                        <a:pt x="312" y="192"/>
                      </a:cubicBezTo>
                      <a:cubicBezTo>
                        <a:pt x="312" y="192"/>
                        <a:pt x="312" y="194"/>
                        <a:pt x="309" y="197"/>
                      </a:cubicBezTo>
                      <a:cubicBezTo>
                        <a:pt x="307" y="200"/>
                        <a:pt x="308" y="200"/>
                        <a:pt x="308" y="201"/>
                      </a:cubicBezTo>
                      <a:cubicBezTo>
                        <a:pt x="308" y="202"/>
                        <a:pt x="309" y="204"/>
                        <a:pt x="309" y="204"/>
                      </a:cubicBezTo>
                      <a:cubicBezTo>
                        <a:pt x="309" y="204"/>
                        <a:pt x="308" y="205"/>
                        <a:pt x="307" y="206"/>
                      </a:cubicBezTo>
                      <a:cubicBezTo>
                        <a:pt x="307" y="206"/>
                        <a:pt x="306" y="208"/>
                        <a:pt x="306" y="210"/>
                      </a:cubicBezTo>
                      <a:cubicBezTo>
                        <a:pt x="302" y="213"/>
                        <a:pt x="302" y="213"/>
                        <a:pt x="302" y="213"/>
                      </a:cubicBezTo>
                      <a:cubicBezTo>
                        <a:pt x="302" y="213"/>
                        <a:pt x="302" y="213"/>
                        <a:pt x="301" y="214"/>
                      </a:cubicBezTo>
                      <a:cubicBezTo>
                        <a:pt x="301" y="213"/>
                        <a:pt x="300" y="213"/>
                        <a:pt x="299" y="213"/>
                      </a:cubicBezTo>
                      <a:cubicBezTo>
                        <a:pt x="298" y="212"/>
                        <a:pt x="297" y="211"/>
                        <a:pt x="297" y="211"/>
                      </a:cubicBezTo>
                      <a:cubicBezTo>
                        <a:pt x="297" y="211"/>
                        <a:pt x="297" y="209"/>
                        <a:pt x="297" y="207"/>
                      </a:cubicBezTo>
                      <a:cubicBezTo>
                        <a:pt x="297" y="205"/>
                        <a:pt x="297" y="206"/>
                        <a:pt x="297" y="205"/>
                      </a:cubicBezTo>
                      <a:cubicBezTo>
                        <a:pt x="296" y="204"/>
                        <a:pt x="294" y="203"/>
                        <a:pt x="292" y="202"/>
                      </a:cubicBezTo>
                      <a:cubicBezTo>
                        <a:pt x="290" y="202"/>
                        <a:pt x="286" y="202"/>
                        <a:pt x="285" y="203"/>
                      </a:cubicBezTo>
                      <a:cubicBezTo>
                        <a:pt x="285" y="203"/>
                        <a:pt x="285" y="207"/>
                        <a:pt x="285" y="207"/>
                      </a:cubicBezTo>
                      <a:cubicBezTo>
                        <a:pt x="287" y="210"/>
                        <a:pt x="287" y="210"/>
                        <a:pt x="287" y="210"/>
                      </a:cubicBezTo>
                      <a:cubicBezTo>
                        <a:pt x="286" y="212"/>
                        <a:pt x="286" y="212"/>
                        <a:pt x="286" y="212"/>
                      </a:cubicBezTo>
                      <a:cubicBezTo>
                        <a:pt x="286" y="212"/>
                        <a:pt x="277" y="214"/>
                        <a:pt x="274" y="214"/>
                      </a:cubicBezTo>
                      <a:cubicBezTo>
                        <a:pt x="271" y="214"/>
                        <a:pt x="272" y="216"/>
                        <a:pt x="272" y="216"/>
                      </a:cubicBezTo>
                      <a:cubicBezTo>
                        <a:pt x="270" y="220"/>
                        <a:pt x="270" y="220"/>
                        <a:pt x="270" y="220"/>
                      </a:cubicBezTo>
                      <a:cubicBezTo>
                        <a:pt x="268" y="222"/>
                        <a:pt x="268" y="222"/>
                        <a:pt x="268" y="222"/>
                      </a:cubicBezTo>
                      <a:cubicBezTo>
                        <a:pt x="262" y="224"/>
                        <a:pt x="262" y="224"/>
                        <a:pt x="262" y="224"/>
                      </a:cubicBezTo>
                      <a:cubicBezTo>
                        <a:pt x="262" y="224"/>
                        <a:pt x="256" y="229"/>
                        <a:pt x="255" y="229"/>
                      </a:cubicBezTo>
                      <a:cubicBezTo>
                        <a:pt x="251" y="232"/>
                        <a:pt x="251" y="232"/>
                        <a:pt x="251" y="232"/>
                      </a:cubicBezTo>
                      <a:cubicBezTo>
                        <a:pt x="251" y="232"/>
                        <a:pt x="250" y="232"/>
                        <a:pt x="247" y="234"/>
                      </a:cubicBezTo>
                      <a:cubicBezTo>
                        <a:pt x="243" y="235"/>
                        <a:pt x="245" y="237"/>
                        <a:pt x="244" y="238"/>
                      </a:cubicBezTo>
                      <a:cubicBezTo>
                        <a:pt x="244" y="240"/>
                        <a:pt x="243" y="240"/>
                        <a:pt x="241" y="241"/>
                      </a:cubicBezTo>
                      <a:cubicBezTo>
                        <a:pt x="240" y="241"/>
                        <a:pt x="237" y="240"/>
                        <a:pt x="235" y="240"/>
                      </a:cubicBezTo>
                      <a:cubicBezTo>
                        <a:pt x="234" y="240"/>
                        <a:pt x="231" y="242"/>
                        <a:pt x="229" y="242"/>
                      </a:cubicBezTo>
                      <a:cubicBezTo>
                        <a:pt x="226" y="242"/>
                        <a:pt x="226" y="242"/>
                        <a:pt x="226" y="242"/>
                      </a:cubicBezTo>
                      <a:cubicBezTo>
                        <a:pt x="222" y="247"/>
                        <a:pt x="222" y="247"/>
                        <a:pt x="222" y="247"/>
                      </a:cubicBezTo>
                      <a:cubicBezTo>
                        <a:pt x="219" y="253"/>
                        <a:pt x="219" y="253"/>
                        <a:pt x="219" y="253"/>
                      </a:cubicBezTo>
                      <a:cubicBezTo>
                        <a:pt x="218" y="250"/>
                        <a:pt x="218" y="250"/>
                        <a:pt x="218" y="250"/>
                      </a:cubicBezTo>
                      <a:cubicBezTo>
                        <a:pt x="217" y="246"/>
                        <a:pt x="217" y="246"/>
                        <a:pt x="217" y="246"/>
                      </a:cubicBezTo>
                      <a:cubicBezTo>
                        <a:pt x="212" y="246"/>
                        <a:pt x="212" y="246"/>
                        <a:pt x="212" y="246"/>
                      </a:cubicBezTo>
                      <a:cubicBezTo>
                        <a:pt x="213" y="249"/>
                        <a:pt x="213" y="249"/>
                        <a:pt x="213" y="249"/>
                      </a:cubicBezTo>
                      <a:cubicBezTo>
                        <a:pt x="213" y="249"/>
                        <a:pt x="215" y="256"/>
                        <a:pt x="216" y="257"/>
                      </a:cubicBezTo>
                      <a:cubicBezTo>
                        <a:pt x="217" y="258"/>
                        <a:pt x="218" y="258"/>
                        <a:pt x="220" y="259"/>
                      </a:cubicBezTo>
                      <a:cubicBezTo>
                        <a:pt x="223" y="261"/>
                        <a:pt x="223" y="261"/>
                        <a:pt x="226" y="263"/>
                      </a:cubicBezTo>
                      <a:cubicBezTo>
                        <a:pt x="229" y="265"/>
                        <a:pt x="228" y="267"/>
                        <a:pt x="228" y="268"/>
                      </a:cubicBezTo>
                      <a:cubicBezTo>
                        <a:pt x="228" y="270"/>
                        <a:pt x="228" y="270"/>
                        <a:pt x="226" y="272"/>
                      </a:cubicBezTo>
                      <a:cubicBezTo>
                        <a:pt x="224" y="275"/>
                        <a:pt x="226" y="277"/>
                        <a:pt x="226" y="277"/>
                      </a:cubicBezTo>
                      <a:cubicBezTo>
                        <a:pt x="226" y="277"/>
                        <a:pt x="227" y="279"/>
                        <a:pt x="229" y="281"/>
                      </a:cubicBezTo>
                      <a:cubicBezTo>
                        <a:pt x="231" y="283"/>
                        <a:pt x="230" y="284"/>
                        <a:pt x="231" y="287"/>
                      </a:cubicBezTo>
                      <a:cubicBezTo>
                        <a:pt x="231" y="290"/>
                        <a:pt x="231" y="289"/>
                        <a:pt x="233" y="292"/>
                      </a:cubicBezTo>
                      <a:cubicBezTo>
                        <a:pt x="235" y="294"/>
                        <a:pt x="234" y="293"/>
                        <a:pt x="236" y="295"/>
                      </a:cubicBezTo>
                      <a:cubicBezTo>
                        <a:pt x="238" y="297"/>
                        <a:pt x="238" y="298"/>
                        <a:pt x="238" y="298"/>
                      </a:cubicBezTo>
                      <a:cubicBezTo>
                        <a:pt x="238" y="298"/>
                        <a:pt x="244" y="296"/>
                        <a:pt x="246" y="298"/>
                      </a:cubicBezTo>
                      <a:cubicBezTo>
                        <a:pt x="248" y="300"/>
                        <a:pt x="247" y="299"/>
                        <a:pt x="251" y="302"/>
                      </a:cubicBezTo>
                      <a:cubicBezTo>
                        <a:pt x="254" y="306"/>
                        <a:pt x="251" y="304"/>
                        <a:pt x="252" y="307"/>
                      </a:cubicBezTo>
                      <a:cubicBezTo>
                        <a:pt x="253" y="309"/>
                        <a:pt x="254" y="308"/>
                        <a:pt x="254" y="308"/>
                      </a:cubicBezTo>
                      <a:cubicBezTo>
                        <a:pt x="254" y="308"/>
                        <a:pt x="255" y="309"/>
                        <a:pt x="257" y="309"/>
                      </a:cubicBezTo>
                      <a:cubicBezTo>
                        <a:pt x="259" y="309"/>
                        <a:pt x="259" y="311"/>
                        <a:pt x="259" y="313"/>
                      </a:cubicBezTo>
                      <a:cubicBezTo>
                        <a:pt x="260" y="315"/>
                        <a:pt x="260" y="315"/>
                        <a:pt x="262" y="317"/>
                      </a:cubicBezTo>
                      <a:cubicBezTo>
                        <a:pt x="263" y="318"/>
                        <a:pt x="264" y="317"/>
                        <a:pt x="267" y="316"/>
                      </a:cubicBezTo>
                      <a:cubicBezTo>
                        <a:pt x="269" y="316"/>
                        <a:pt x="268" y="318"/>
                        <a:pt x="268" y="319"/>
                      </a:cubicBezTo>
                      <a:cubicBezTo>
                        <a:pt x="268" y="320"/>
                        <a:pt x="270" y="320"/>
                        <a:pt x="272" y="321"/>
                      </a:cubicBezTo>
                      <a:cubicBezTo>
                        <a:pt x="274" y="322"/>
                        <a:pt x="273" y="322"/>
                        <a:pt x="275" y="324"/>
                      </a:cubicBezTo>
                      <a:cubicBezTo>
                        <a:pt x="275" y="324"/>
                        <a:pt x="275" y="324"/>
                        <a:pt x="275" y="325"/>
                      </a:cubicBezTo>
                      <a:close/>
                      <a:moveTo>
                        <a:pt x="55" y="394"/>
                      </a:moveTo>
                      <a:cubicBezTo>
                        <a:pt x="55" y="394"/>
                        <a:pt x="55" y="394"/>
                        <a:pt x="55" y="394"/>
                      </a:cubicBezTo>
                      <a:cubicBezTo>
                        <a:pt x="55" y="394"/>
                        <a:pt x="55" y="394"/>
                        <a:pt x="55" y="394"/>
                      </a:cubicBezTo>
                      <a:cubicBezTo>
                        <a:pt x="55" y="394"/>
                        <a:pt x="55" y="394"/>
                        <a:pt x="55" y="394"/>
                      </a:cubicBezTo>
                      <a:close/>
                      <a:moveTo>
                        <a:pt x="128" y="400"/>
                      </a:moveTo>
                      <a:cubicBezTo>
                        <a:pt x="128" y="400"/>
                        <a:pt x="128" y="400"/>
                        <a:pt x="128" y="400"/>
                      </a:cubicBezTo>
                      <a:cubicBezTo>
                        <a:pt x="128" y="400"/>
                        <a:pt x="128" y="400"/>
                        <a:pt x="128" y="400"/>
                      </a:cubicBezTo>
                      <a:cubicBezTo>
                        <a:pt x="128" y="400"/>
                        <a:pt x="128" y="400"/>
                        <a:pt x="128" y="400"/>
                      </a:cubicBezTo>
                      <a:cubicBezTo>
                        <a:pt x="128" y="400"/>
                        <a:pt x="128" y="400"/>
                        <a:pt x="128" y="400"/>
                      </a:cubicBezTo>
                      <a:close/>
                      <a:moveTo>
                        <a:pt x="312" y="204"/>
                      </a:moveTo>
                      <a:cubicBezTo>
                        <a:pt x="312" y="204"/>
                        <a:pt x="312" y="204"/>
                        <a:pt x="312" y="204"/>
                      </a:cubicBezTo>
                      <a:cubicBezTo>
                        <a:pt x="312" y="204"/>
                        <a:pt x="312" y="204"/>
                        <a:pt x="312" y="204"/>
                      </a:cubicBezTo>
                      <a:cubicBezTo>
                        <a:pt x="312" y="204"/>
                        <a:pt x="312" y="204"/>
                        <a:pt x="312" y="204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80">
                  <a:extLst>
                    <a:ext uri="{FF2B5EF4-FFF2-40B4-BE49-F238E27FC236}">
                      <a16:creationId xmlns:a16="http://schemas.microsoft.com/office/drawing/2014/main" id="{C008BAEA-7A72-4028-9411-3F91D7C45E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36816" y="3211661"/>
                  <a:ext cx="1121419" cy="1240147"/>
                </a:xfrm>
                <a:custGeom>
                  <a:avLst/>
                  <a:gdLst>
                    <a:gd name="T0" fmla="*/ 372 w 492"/>
                    <a:gd name="T1" fmla="*/ 536 h 561"/>
                    <a:gd name="T2" fmla="*/ 338 w 492"/>
                    <a:gd name="T3" fmla="*/ 556 h 561"/>
                    <a:gd name="T4" fmla="*/ 272 w 492"/>
                    <a:gd name="T5" fmla="*/ 521 h 561"/>
                    <a:gd name="T6" fmla="*/ 260 w 492"/>
                    <a:gd name="T7" fmla="*/ 489 h 561"/>
                    <a:gd name="T8" fmla="*/ 318 w 492"/>
                    <a:gd name="T9" fmla="*/ 489 h 561"/>
                    <a:gd name="T10" fmla="*/ 376 w 492"/>
                    <a:gd name="T11" fmla="*/ 476 h 561"/>
                    <a:gd name="T12" fmla="*/ 403 w 492"/>
                    <a:gd name="T13" fmla="*/ 478 h 561"/>
                    <a:gd name="T14" fmla="*/ 442 w 492"/>
                    <a:gd name="T15" fmla="*/ 422 h 561"/>
                    <a:gd name="T16" fmla="*/ 411 w 492"/>
                    <a:gd name="T17" fmla="*/ 385 h 561"/>
                    <a:gd name="T18" fmla="*/ 455 w 492"/>
                    <a:gd name="T19" fmla="*/ 350 h 561"/>
                    <a:gd name="T20" fmla="*/ 490 w 492"/>
                    <a:gd name="T21" fmla="*/ 351 h 561"/>
                    <a:gd name="T22" fmla="*/ 379 w 492"/>
                    <a:gd name="T23" fmla="*/ 295 h 561"/>
                    <a:gd name="T24" fmla="*/ 340 w 492"/>
                    <a:gd name="T25" fmla="*/ 271 h 561"/>
                    <a:gd name="T26" fmla="*/ 275 w 492"/>
                    <a:gd name="T27" fmla="*/ 186 h 561"/>
                    <a:gd name="T28" fmla="*/ 218 w 492"/>
                    <a:gd name="T29" fmla="*/ 109 h 561"/>
                    <a:gd name="T30" fmla="*/ 247 w 492"/>
                    <a:gd name="T31" fmla="*/ 78 h 561"/>
                    <a:gd name="T32" fmla="*/ 267 w 492"/>
                    <a:gd name="T33" fmla="*/ 63 h 561"/>
                    <a:gd name="T34" fmla="*/ 262 w 492"/>
                    <a:gd name="T35" fmla="*/ 56 h 561"/>
                    <a:gd name="T36" fmla="*/ 258 w 492"/>
                    <a:gd name="T37" fmla="*/ 46 h 561"/>
                    <a:gd name="T38" fmla="*/ 267 w 492"/>
                    <a:gd name="T39" fmla="*/ 30 h 561"/>
                    <a:gd name="T40" fmla="*/ 212 w 492"/>
                    <a:gd name="T41" fmla="*/ 15 h 561"/>
                    <a:gd name="T42" fmla="*/ 185 w 492"/>
                    <a:gd name="T43" fmla="*/ 4 h 561"/>
                    <a:gd name="T44" fmla="*/ 148 w 492"/>
                    <a:gd name="T45" fmla="*/ 15 h 561"/>
                    <a:gd name="T46" fmla="*/ 148 w 492"/>
                    <a:gd name="T47" fmla="*/ 26 h 561"/>
                    <a:gd name="T48" fmla="*/ 139 w 492"/>
                    <a:gd name="T49" fmla="*/ 27 h 561"/>
                    <a:gd name="T50" fmla="*/ 132 w 492"/>
                    <a:gd name="T51" fmla="*/ 34 h 561"/>
                    <a:gd name="T52" fmla="*/ 136 w 492"/>
                    <a:gd name="T53" fmla="*/ 46 h 561"/>
                    <a:gd name="T54" fmla="*/ 129 w 492"/>
                    <a:gd name="T55" fmla="*/ 40 h 561"/>
                    <a:gd name="T56" fmla="*/ 114 w 492"/>
                    <a:gd name="T57" fmla="*/ 45 h 561"/>
                    <a:gd name="T58" fmla="*/ 104 w 492"/>
                    <a:gd name="T59" fmla="*/ 34 h 561"/>
                    <a:gd name="T60" fmla="*/ 101 w 492"/>
                    <a:gd name="T61" fmla="*/ 47 h 561"/>
                    <a:gd name="T62" fmla="*/ 94 w 492"/>
                    <a:gd name="T63" fmla="*/ 61 h 561"/>
                    <a:gd name="T64" fmla="*/ 89 w 492"/>
                    <a:gd name="T65" fmla="*/ 71 h 561"/>
                    <a:gd name="T66" fmla="*/ 87 w 492"/>
                    <a:gd name="T67" fmla="*/ 58 h 561"/>
                    <a:gd name="T68" fmla="*/ 73 w 492"/>
                    <a:gd name="T69" fmla="*/ 51 h 561"/>
                    <a:gd name="T70" fmla="*/ 65 w 492"/>
                    <a:gd name="T71" fmla="*/ 39 h 561"/>
                    <a:gd name="T72" fmla="*/ 58 w 492"/>
                    <a:gd name="T73" fmla="*/ 51 h 561"/>
                    <a:gd name="T74" fmla="*/ 50 w 492"/>
                    <a:gd name="T75" fmla="*/ 63 h 561"/>
                    <a:gd name="T76" fmla="*/ 35 w 492"/>
                    <a:gd name="T77" fmla="*/ 63 h 561"/>
                    <a:gd name="T78" fmla="*/ 19 w 492"/>
                    <a:gd name="T79" fmla="*/ 69 h 561"/>
                    <a:gd name="T80" fmla="*/ 18 w 492"/>
                    <a:gd name="T81" fmla="*/ 100 h 561"/>
                    <a:gd name="T82" fmla="*/ 14 w 492"/>
                    <a:gd name="T83" fmla="*/ 134 h 561"/>
                    <a:gd name="T84" fmla="*/ 31 w 492"/>
                    <a:gd name="T85" fmla="*/ 180 h 561"/>
                    <a:gd name="T86" fmla="*/ 86 w 492"/>
                    <a:gd name="T87" fmla="*/ 147 h 561"/>
                    <a:gd name="T88" fmla="*/ 139 w 492"/>
                    <a:gd name="T89" fmla="*/ 179 h 561"/>
                    <a:gd name="T90" fmla="*/ 162 w 492"/>
                    <a:gd name="T91" fmla="*/ 237 h 561"/>
                    <a:gd name="T92" fmla="*/ 207 w 492"/>
                    <a:gd name="T93" fmla="*/ 276 h 561"/>
                    <a:gd name="T94" fmla="*/ 251 w 492"/>
                    <a:gd name="T95" fmla="*/ 307 h 561"/>
                    <a:gd name="T96" fmla="*/ 289 w 492"/>
                    <a:gd name="T97" fmla="*/ 317 h 561"/>
                    <a:gd name="T98" fmla="*/ 334 w 492"/>
                    <a:gd name="T99" fmla="*/ 346 h 561"/>
                    <a:gd name="T100" fmla="*/ 357 w 492"/>
                    <a:gd name="T101" fmla="*/ 374 h 561"/>
                    <a:gd name="T102" fmla="*/ 395 w 492"/>
                    <a:gd name="T103" fmla="*/ 418 h 561"/>
                    <a:gd name="T104" fmla="*/ 390 w 492"/>
                    <a:gd name="T105" fmla="*/ 463 h 561"/>
                    <a:gd name="T106" fmla="*/ 75 w 492"/>
                    <a:gd name="T107" fmla="*/ 342 h 561"/>
                    <a:gd name="T108" fmla="*/ 126 w 492"/>
                    <a:gd name="T109" fmla="*/ 355 h 561"/>
                    <a:gd name="T110" fmla="*/ 113 w 492"/>
                    <a:gd name="T111" fmla="*/ 441 h 561"/>
                    <a:gd name="T112" fmla="*/ 71 w 492"/>
                    <a:gd name="T113" fmla="*/ 446 h 561"/>
                    <a:gd name="T114" fmla="*/ 73 w 492"/>
                    <a:gd name="T115" fmla="*/ 395 h 561"/>
                    <a:gd name="T116" fmla="*/ 57 w 492"/>
                    <a:gd name="T117" fmla="*/ 358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2" h="561">
                      <a:moveTo>
                        <a:pt x="376" y="476"/>
                      </a:moveTo>
                      <a:cubicBezTo>
                        <a:pt x="377" y="483"/>
                        <a:pt x="377" y="483"/>
                        <a:pt x="377" y="483"/>
                      </a:cubicBezTo>
                      <a:cubicBezTo>
                        <a:pt x="377" y="483"/>
                        <a:pt x="371" y="493"/>
                        <a:pt x="371" y="494"/>
                      </a:cubicBezTo>
                      <a:cubicBezTo>
                        <a:pt x="371" y="495"/>
                        <a:pt x="369" y="499"/>
                        <a:pt x="367" y="502"/>
                      </a:cubicBezTo>
                      <a:cubicBezTo>
                        <a:pt x="366" y="504"/>
                        <a:pt x="360" y="512"/>
                        <a:pt x="360" y="512"/>
                      </a:cubicBezTo>
                      <a:cubicBezTo>
                        <a:pt x="360" y="512"/>
                        <a:pt x="360" y="515"/>
                        <a:pt x="362" y="517"/>
                      </a:cubicBezTo>
                      <a:cubicBezTo>
                        <a:pt x="363" y="519"/>
                        <a:pt x="366" y="522"/>
                        <a:pt x="366" y="525"/>
                      </a:cubicBezTo>
                      <a:cubicBezTo>
                        <a:pt x="366" y="527"/>
                        <a:pt x="371" y="530"/>
                        <a:pt x="371" y="530"/>
                      </a:cubicBezTo>
                      <a:cubicBezTo>
                        <a:pt x="372" y="536"/>
                        <a:pt x="372" y="536"/>
                        <a:pt x="372" y="536"/>
                      </a:cubicBezTo>
                      <a:cubicBezTo>
                        <a:pt x="372" y="536"/>
                        <a:pt x="375" y="539"/>
                        <a:pt x="375" y="540"/>
                      </a:cubicBezTo>
                      <a:cubicBezTo>
                        <a:pt x="374" y="541"/>
                        <a:pt x="369" y="546"/>
                        <a:pt x="369" y="546"/>
                      </a:cubicBezTo>
                      <a:cubicBezTo>
                        <a:pt x="368" y="552"/>
                        <a:pt x="368" y="552"/>
                        <a:pt x="368" y="552"/>
                      </a:cubicBezTo>
                      <a:cubicBezTo>
                        <a:pt x="368" y="555"/>
                        <a:pt x="368" y="555"/>
                        <a:pt x="368" y="555"/>
                      </a:cubicBezTo>
                      <a:cubicBezTo>
                        <a:pt x="368" y="555"/>
                        <a:pt x="369" y="555"/>
                        <a:pt x="368" y="558"/>
                      </a:cubicBezTo>
                      <a:cubicBezTo>
                        <a:pt x="367" y="560"/>
                        <a:pt x="367" y="560"/>
                        <a:pt x="366" y="560"/>
                      </a:cubicBezTo>
                      <a:cubicBezTo>
                        <a:pt x="365" y="561"/>
                        <a:pt x="355" y="560"/>
                        <a:pt x="355" y="560"/>
                      </a:cubicBezTo>
                      <a:cubicBezTo>
                        <a:pt x="345" y="558"/>
                        <a:pt x="345" y="558"/>
                        <a:pt x="345" y="558"/>
                      </a:cubicBezTo>
                      <a:cubicBezTo>
                        <a:pt x="345" y="558"/>
                        <a:pt x="340" y="557"/>
                        <a:pt x="338" y="556"/>
                      </a:cubicBezTo>
                      <a:cubicBezTo>
                        <a:pt x="337" y="555"/>
                        <a:pt x="335" y="554"/>
                        <a:pt x="335" y="554"/>
                      </a:cubicBezTo>
                      <a:cubicBezTo>
                        <a:pt x="332" y="545"/>
                        <a:pt x="332" y="545"/>
                        <a:pt x="332" y="545"/>
                      </a:cubicBezTo>
                      <a:cubicBezTo>
                        <a:pt x="324" y="544"/>
                        <a:pt x="324" y="544"/>
                        <a:pt x="324" y="544"/>
                      </a:cubicBezTo>
                      <a:cubicBezTo>
                        <a:pt x="304" y="541"/>
                        <a:pt x="304" y="541"/>
                        <a:pt x="304" y="541"/>
                      </a:cubicBezTo>
                      <a:cubicBezTo>
                        <a:pt x="304" y="541"/>
                        <a:pt x="297" y="535"/>
                        <a:pt x="296" y="534"/>
                      </a:cubicBezTo>
                      <a:cubicBezTo>
                        <a:pt x="294" y="533"/>
                        <a:pt x="292" y="530"/>
                        <a:pt x="292" y="530"/>
                      </a:cubicBezTo>
                      <a:cubicBezTo>
                        <a:pt x="288" y="529"/>
                        <a:pt x="288" y="529"/>
                        <a:pt x="288" y="529"/>
                      </a:cubicBezTo>
                      <a:cubicBezTo>
                        <a:pt x="280" y="521"/>
                        <a:pt x="280" y="521"/>
                        <a:pt x="280" y="521"/>
                      </a:cubicBezTo>
                      <a:cubicBezTo>
                        <a:pt x="272" y="521"/>
                        <a:pt x="272" y="521"/>
                        <a:pt x="272" y="521"/>
                      </a:cubicBezTo>
                      <a:cubicBezTo>
                        <a:pt x="266" y="517"/>
                        <a:pt x="266" y="517"/>
                        <a:pt x="266" y="517"/>
                      </a:cubicBezTo>
                      <a:cubicBezTo>
                        <a:pt x="259" y="517"/>
                        <a:pt x="259" y="517"/>
                        <a:pt x="259" y="517"/>
                      </a:cubicBezTo>
                      <a:cubicBezTo>
                        <a:pt x="259" y="517"/>
                        <a:pt x="254" y="516"/>
                        <a:pt x="254" y="515"/>
                      </a:cubicBezTo>
                      <a:cubicBezTo>
                        <a:pt x="253" y="513"/>
                        <a:pt x="247" y="510"/>
                        <a:pt x="247" y="510"/>
                      </a:cubicBezTo>
                      <a:cubicBezTo>
                        <a:pt x="247" y="510"/>
                        <a:pt x="247" y="504"/>
                        <a:pt x="247" y="503"/>
                      </a:cubicBezTo>
                      <a:cubicBezTo>
                        <a:pt x="247" y="502"/>
                        <a:pt x="248" y="492"/>
                        <a:pt x="248" y="492"/>
                      </a:cubicBezTo>
                      <a:cubicBezTo>
                        <a:pt x="252" y="487"/>
                        <a:pt x="252" y="487"/>
                        <a:pt x="252" y="487"/>
                      </a:cubicBezTo>
                      <a:cubicBezTo>
                        <a:pt x="258" y="485"/>
                        <a:pt x="258" y="485"/>
                        <a:pt x="258" y="485"/>
                      </a:cubicBezTo>
                      <a:cubicBezTo>
                        <a:pt x="260" y="489"/>
                        <a:pt x="260" y="489"/>
                        <a:pt x="260" y="489"/>
                      </a:cubicBezTo>
                      <a:cubicBezTo>
                        <a:pt x="267" y="492"/>
                        <a:pt x="267" y="492"/>
                        <a:pt x="267" y="492"/>
                      </a:cubicBezTo>
                      <a:cubicBezTo>
                        <a:pt x="271" y="489"/>
                        <a:pt x="271" y="489"/>
                        <a:pt x="271" y="489"/>
                      </a:cubicBezTo>
                      <a:cubicBezTo>
                        <a:pt x="273" y="483"/>
                        <a:pt x="273" y="483"/>
                        <a:pt x="273" y="483"/>
                      </a:cubicBezTo>
                      <a:cubicBezTo>
                        <a:pt x="279" y="481"/>
                        <a:pt x="279" y="481"/>
                        <a:pt x="279" y="481"/>
                      </a:cubicBezTo>
                      <a:cubicBezTo>
                        <a:pt x="286" y="484"/>
                        <a:pt x="286" y="484"/>
                        <a:pt x="286" y="484"/>
                      </a:cubicBezTo>
                      <a:cubicBezTo>
                        <a:pt x="291" y="489"/>
                        <a:pt x="291" y="489"/>
                        <a:pt x="291" y="489"/>
                      </a:cubicBezTo>
                      <a:cubicBezTo>
                        <a:pt x="301" y="492"/>
                        <a:pt x="301" y="492"/>
                        <a:pt x="301" y="492"/>
                      </a:cubicBezTo>
                      <a:cubicBezTo>
                        <a:pt x="310" y="490"/>
                        <a:pt x="310" y="490"/>
                        <a:pt x="310" y="490"/>
                      </a:cubicBezTo>
                      <a:cubicBezTo>
                        <a:pt x="318" y="489"/>
                        <a:pt x="318" y="489"/>
                        <a:pt x="318" y="489"/>
                      </a:cubicBezTo>
                      <a:cubicBezTo>
                        <a:pt x="318" y="489"/>
                        <a:pt x="322" y="489"/>
                        <a:pt x="324" y="489"/>
                      </a:cubicBezTo>
                      <a:cubicBezTo>
                        <a:pt x="325" y="488"/>
                        <a:pt x="331" y="486"/>
                        <a:pt x="331" y="486"/>
                      </a:cubicBezTo>
                      <a:cubicBezTo>
                        <a:pt x="341" y="483"/>
                        <a:pt x="341" y="483"/>
                        <a:pt x="341" y="483"/>
                      </a:cubicBezTo>
                      <a:cubicBezTo>
                        <a:pt x="347" y="475"/>
                        <a:pt x="347" y="475"/>
                        <a:pt x="347" y="475"/>
                      </a:cubicBezTo>
                      <a:cubicBezTo>
                        <a:pt x="355" y="478"/>
                        <a:pt x="355" y="478"/>
                        <a:pt x="355" y="478"/>
                      </a:cubicBezTo>
                      <a:cubicBezTo>
                        <a:pt x="362" y="479"/>
                        <a:pt x="362" y="479"/>
                        <a:pt x="362" y="479"/>
                      </a:cubicBezTo>
                      <a:cubicBezTo>
                        <a:pt x="365" y="474"/>
                        <a:pt x="365" y="474"/>
                        <a:pt x="365" y="474"/>
                      </a:cubicBezTo>
                      <a:cubicBezTo>
                        <a:pt x="372" y="470"/>
                        <a:pt x="372" y="470"/>
                        <a:pt x="372" y="470"/>
                      </a:cubicBezTo>
                      <a:cubicBezTo>
                        <a:pt x="376" y="476"/>
                        <a:pt x="376" y="476"/>
                        <a:pt x="376" y="476"/>
                      </a:cubicBezTo>
                      <a:close/>
                      <a:moveTo>
                        <a:pt x="388" y="469"/>
                      </a:moveTo>
                      <a:cubicBezTo>
                        <a:pt x="388" y="469"/>
                        <a:pt x="388" y="469"/>
                        <a:pt x="388" y="469"/>
                      </a:cubicBezTo>
                      <a:cubicBezTo>
                        <a:pt x="384" y="473"/>
                        <a:pt x="384" y="473"/>
                        <a:pt x="384" y="473"/>
                      </a:cubicBezTo>
                      <a:cubicBezTo>
                        <a:pt x="380" y="476"/>
                        <a:pt x="380" y="476"/>
                        <a:pt x="380" y="476"/>
                      </a:cubicBezTo>
                      <a:cubicBezTo>
                        <a:pt x="380" y="476"/>
                        <a:pt x="381" y="480"/>
                        <a:pt x="381" y="482"/>
                      </a:cubicBezTo>
                      <a:cubicBezTo>
                        <a:pt x="382" y="484"/>
                        <a:pt x="385" y="489"/>
                        <a:pt x="385" y="489"/>
                      </a:cubicBezTo>
                      <a:cubicBezTo>
                        <a:pt x="395" y="489"/>
                        <a:pt x="395" y="489"/>
                        <a:pt x="395" y="489"/>
                      </a:cubicBezTo>
                      <a:cubicBezTo>
                        <a:pt x="402" y="485"/>
                        <a:pt x="402" y="485"/>
                        <a:pt x="402" y="485"/>
                      </a:cubicBezTo>
                      <a:cubicBezTo>
                        <a:pt x="403" y="478"/>
                        <a:pt x="403" y="478"/>
                        <a:pt x="403" y="478"/>
                      </a:cubicBezTo>
                      <a:cubicBezTo>
                        <a:pt x="406" y="471"/>
                        <a:pt x="406" y="471"/>
                        <a:pt x="406" y="471"/>
                      </a:cubicBezTo>
                      <a:cubicBezTo>
                        <a:pt x="412" y="467"/>
                        <a:pt x="412" y="467"/>
                        <a:pt x="412" y="467"/>
                      </a:cubicBezTo>
                      <a:cubicBezTo>
                        <a:pt x="417" y="462"/>
                        <a:pt x="417" y="462"/>
                        <a:pt x="417" y="462"/>
                      </a:cubicBezTo>
                      <a:cubicBezTo>
                        <a:pt x="420" y="457"/>
                        <a:pt x="420" y="457"/>
                        <a:pt x="420" y="457"/>
                      </a:cubicBezTo>
                      <a:cubicBezTo>
                        <a:pt x="421" y="444"/>
                        <a:pt x="421" y="444"/>
                        <a:pt x="421" y="444"/>
                      </a:cubicBezTo>
                      <a:cubicBezTo>
                        <a:pt x="424" y="434"/>
                        <a:pt x="424" y="434"/>
                        <a:pt x="424" y="434"/>
                      </a:cubicBezTo>
                      <a:cubicBezTo>
                        <a:pt x="440" y="428"/>
                        <a:pt x="440" y="428"/>
                        <a:pt x="440" y="428"/>
                      </a:cubicBezTo>
                      <a:cubicBezTo>
                        <a:pt x="443" y="426"/>
                        <a:pt x="443" y="426"/>
                        <a:pt x="443" y="426"/>
                      </a:cubicBezTo>
                      <a:cubicBezTo>
                        <a:pt x="443" y="426"/>
                        <a:pt x="443" y="424"/>
                        <a:pt x="442" y="422"/>
                      </a:cubicBezTo>
                      <a:cubicBezTo>
                        <a:pt x="442" y="421"/>
                        <a:pt x="439" y="418"/>
                        <a:pt x="439" y="418"/>
                      </a:cubicBezTo>
                      <a:cubicBezTo>
                        <a:pt x="439" y="418"/>
                        <a:pt x="440" y="415"/>
                        <a:pt x="440" y="414"/>
                      </a:cubicBezTo>
                      <a:cubicBezTo>
                        <a:pt x="440" y="413"/>
                        <a:pt x="439" y="406"/>
                        <a:pt x="439" y="406"/>
                      </a:cubicBezTo>
                      <a:cubicBezTo>
                        <a:pt x="437" y="399"/>
                        <a:pt x="437" y="399"/>
                        <a:pt x="437" y="399"/>
                      </a:cubicBezTo>
                      <a:cubicBezTo>
                        <a:pt x="437" y="399"/>
                        <a:pt x="435" y="399"/>
                        <a:pt x="432" y="397"/>
                      </a:cubicBezTo>
                      <a:cubicBezTo>
                        <a:pt x="429" y="396"/>
                        <a:pt x="424" y="393"/>
                        <a:pt x="424" y="393"/>
                      </a:cubicBezTo>
                      <a:cubicBezTo>
                        <a:pt x="419" y="391"/>
                        <a:pt x="419" y="391"/>
                        <a:pt x="419" y="391"/>
                      </a:cubicBezTo>
                      <a:cubicBezTo>
                        <a:pt x="413" y="390"/>
                        <a:pt x="413" y="390"/>
                        <a:pt x="413" y="390"/>
                      </a:cubicBezTo>
                      <a:cubicBezTo>
                        <a:pt x="411" y="385"/>
                        <a:pt x="411" y="385"/>
                        <a:pt x="411" y="385"/>
                      </a:cubicBezTo>
                      <a:cubicBezTo>
                        <a:pt x="415" y="371"/>
                        <a:pt x="415" y="371"/>
                        <a:pt x="415" y="371"/>
                      </a:cubicBezTo>
                      <a:cubicBezTo>
                        <a:pt x="412" y="364"/>
                        <a:pt x="412" y="364"/>
                        <a:pt x="412" y="364"/>
                      </a:cubicBezTo>
                      <a:cubicBezTo>
                        <a:pt x="421" y="354"/>
                        <a:pt x="421" y="354"/>
                        <a:pt x="421" y="354"/>
                      </a:cubicBezTo>
                      <a:cubicBezTo>
                        <a:pt x="425" y="347"/>
                        <a:pt x="425" y="347"/>
                        <a:pt x="425" y="347"/>
                      </a:cubicBezTo>
                      <a:cubicBezTo>
                        <a:pt x="430" y="343"/>
                        <a:pt x="430" y="343"/>
                        <a:pt x="430" y="343"/>
                      </a:cubicBezTo>
                      <a:cubicBezTo>
                        <a:pt x="438" y="345"/>
                        <a:pt x="438" y="345"/>
                        <a:pt x="438" y="345"/>
                      </a:cubicBezTo>
                      <a:cubicBezTo>
                        <a:pt x="441" y="349"/>
                        <a:pt x="441" y="349"/>
                        <a:pt x="441" y="349"/>
                      </a:cubicBezTo>
                      <a:cubicBezTo>
                        <a:pt x="446" y="350"/>
                        <a:pt x="446" y="350"/>
                        <a:pt x="446" y="350"/>
                      </a:cubicBezTo>
                      <a:cubicBezTo>
                        <a:pt x="455" y="350"/>
                        <a:pt x="455" y="350"/>
                        <a:pt x="455" y="350"/>
                      </a:cubicBezTo>
                      <a:cubicBezTo>
                        <a:pt x="465" y="352"/>
                        <a:pt x="465" y="352"/>
                        <a:pt x="465" y="352"/>
                      </a:cubicBezTo>
                      <a:cubicBezTo>
                        <a:pt x="469" y="358"/>
                        <a:pt x="469" y="358"/>
                        <a:pt x="469" y="358"/>
                      </a:cubicBezTo>
                      <a:cubicBezTo>
                        <a:pt x="473" y="365"/>
                        <a:pt x="473" y="365"/>
                        <a:pt x="473" y="365"/>
                      </a:cubicBezTo>
                      <a:cubicBezTo>
                        <a:pt x="473" y="365"/>
                        <a:pt x="475" y="368"/>
                        <a:pt x="476" y="369"/>
                      </a:cubicBezTo>
                      <a:cubicBezTo>
                        <a:pt x="476" y="369"/>
                        <a:pt x="480" y="372"/>
                        <a:pt x="481" y="372"/>
                      </a:cubicBezTo>
                      <a:cubicBezTo>
                        <a:pt x="482" y="373"/>
                        <a:pt x="488" y="374"/>
                        <a:pt x="488" y="374"/>
                      </a:cubicBezTo>
                      <a:cubicBezTo>
                        <a:pt x="488" y="374"/>
                        <a:pt x="488" y="367"/>
                        <a:pt x="489" y="365"/>
                      </a:cubicBezTo>
                      <a:cubicBezTo>
                        <a:pt x="490" y="364"/>
                        <a:pt x="492" y="360"/>
                        <a:pt x="492" y="359"/>
                      </a:cubicBezTo>
                      <a:cubicBezTo>
                        <a:pt x="492" y="358"/>
                        <a:pt x="490" y="351"/>
                        <a:pt x="490" y="351"/>
                      </a:cubicBezTo>
                      <a:cubicBezTo>
                        <a:pt x="483" y="343"/>
                        <a:pt x="483" y="343"/>
                        <a:pt x="483" y="343"/>
                      </a:cubicBezTo>
                      <a:cubicBezTo>
                        <a:pt x="476" y="338"/>
                        <a:pt x="476" y="338"/>
                        <a:pt x="476" y="338"/>
                      </a:cubicBezTo>
                      <a:cubicBezTo>
                        <a:pt x="459" y="327"/>
                        <a:pt x="459" y="327"/>
                        <a:pt x="459" y="327"/>
                      </a:cubicBezTo>
                      <a:cubicBezTo>
                        <a:pt x="435" y="319"/>
                        <a:pt x="435" y="319"/>
                        <a:pt x="435" y="319"/>
                      </a:cubicBezTo>
                      <a:cubicBezTo>
                        <a:pt x="419" y="309"/>
                        <a:pt x="419" y="309"/>
                        <a:pt x="419" y="309"/>
                      </a:cubicBezTo>
                      <a:cubicBezTo>
                        <a:pt x="406" y="306"/>
                        <a:pt x="406" y="306"/>
                        <a:pt x="406" y="306"/>
                      </a:cubicBezTo>
                      <a:cubicBezTo>
                        <a:pt x="406" y="306"/>
                        <a:pt x="392" y="299"/>
                        <a:pt x="391" y="299"/>
                      </a:cubicBezTo>
                      <a:cubicBezTo>
                        <a:pt x="390" y="299"/>
                        <a:pt x="387" y="298"/>
                        <a:pt x="387" y="298"/>
                      </a:cubicBezTo>
                      <a:cubicBezTo>
                        <a:pt x="387" y="298"/>
                        <a:pt x="379" y="296"/>
                        <a:pt x="379" y="295"/>
                      </a:cubicBezTo>
                      <a:cubicBezTo>
                        <a:pt x="378" y="294"/>
                        <a:pt x="377" y="291"/>
                        <a:pt x="376" y="290"/>
                      </a:cubicBezTo>
                      <a:cubicBezTo>
                        <a:pt x="376" y="289"/>
                        <a:pt x="377" y="286"/>
                        <a:pt x="377" y="286"/>
                      </a:cubicBezTo>
                      <a:cubicBezTo>
                        <a:pt x="381" y="282"/>
                        <a:pt x="381" y="282"/>
                        <a:pt x="381" y="282"/>
                      </a:cubicBezTo>
                      <a:cubicBezTo>
                        <a:pt x="381" y="282"/>
                        <a:pt x="385" y="278"/>
                        <a:pt x="385" y="277"/>
                      </a:cubicBezTo>
                      <a:cubicBezTo>
                        <a:pt x="385" y="276"/>
                        <a:pt x="386" y="270"/>
                        <a:pt x="386" y="270"/>
                      </a:cubicBezTo>
                      <a:cubicBezTo>
                        <a:pt x="381" y="268"/>
                        <a:pt x="381" y="268"/>
                        <a:pt x="381" y="268"/>
                      </a:cubicBezTo>
                      <a:cubicBezTo>
                        <a:pt x="369" y="269"/>
                        <a:pt x="369" y="269"/>
                        <a:pt x="369" y="269"/>
                      </a:cubicBezTo>
                      <a:cubicBezTo>
                        <a:pt x="350" y="271"/>
                        <a:pt x="350" y="271"/>
                        <a:pt x="350" y="271"/>
                      </a:cubicBezTo>
                      <a:cubicBezTo>
                        <a:pt x="340" y="271"/>
                        <a:pt x="340" y="271"/>
                        <a:pt x="340" y="271"/>
                      </a:cubicBezTo>
                      <a:cubicBezTo>
                        <a:pt x="327" y="263"/>
                        <a:pt x="327" y="263"/>
                        <a:pt x="327" y="263"/>
                      </a:cubicBezTo>
                      <a:cubicBezTo>
                        <a:pt x="316" y="254"/>
                        <a:pt x="316" y="254"/>
                        <a:pt x="316" y="254"/>
                      </a:cubicBezTo>
                      <a:cubicBezTo>
                        <a:pt x="309" y="250"/>
                        <a:pt x="309" y="250"/>
                        <a:pt x="309" y="250"/>
                      </a:cubicBezTo>
                      <a:cubicBezTo>
                        <a:pt x="299" y="239"/>
                        <a:pt x="299" y="239"/>
                        <a:pt x="299" y="239"/>
                      </a:cubicBezTo>
                      <a:cubicBezTo>
                        <a:pt x="294" y="232"/>
                        <a:pt x="294" y="232"/>
                        <a:pt x="294" y="232"/>
                      </a:cubicBezTo>
                      <a:cubicBezTo>
                        <a:pt x="294" y="232"/>
                        <a:pt x="291" y="222"/>
                        <a:pt x="290" y="218"/>
                      </a:cubicBezTo>
                      <a:cubicBezTo>
                        <a:pt x="289" y="215"/>
                        <a:pt x="281" y="204"/>
                        <a:pt x="281" y="204"/>
                      </a:cubicBezTo>
                      <a:cubicBezTo>
                        <a:pt x="281" y="204"/>
                        <a:pt x="277" y="195"/>
                        <a:pt x="277" y="194"/>
                      </a:cubicBezTo>
                      <a:cubicBezTo>
                        <a:pt x="277" y="193"/>
                        <a:pt x="275" y="186"/>
                        <a:pt x="275" y="186"/>
                      </a:cubicBezTo>
                      <a:cubicBezTo>
                        <a:pt x="262" y="180"/>
                        <a:pt x="262" y="180"/>
                        <a:pt x="262" y="180"/>
                      </a:cubicBezTo>
                      <a:cubicBezTo>
                        <a:pt x="245" y="170"/>
                        <a:pt x="245" y="170"/>
                        <a:pt x="245" y="170"/>
                      </a:cubicBezTo>
                      <a:cubicBezTo>
                        <a:pt x="231" y="161"/>
                        <a:pt x="231" y="161"/>
                        <a:pt x="231" y="161"/>
                      </a:cubicBezTo>
                      <a:cubicBezTo>
                        <a:pt x="224" y="151"/>
                        <a:pt x="224" y="151"/>
                        <a:pt x="224" y="151"/>
                      </a:cubicBezTo>
                      <a:cubicBezTo>
                        <a:pt x="218" y="135"/>
                        <a:pt x="218" y="135"/>
                        <a:pt x="218" y="135"/>
                      </a:cubicBezTo>
                      <a:cubicBezTo>
                        <a:pt x="217" y="122"/>
                        <a:pt x="217" y="122"/>
                        <a:pt x="217" y="122"/>
                      </a:cubicBezTo>
                      <a:cubicBezTo>
                        <a:pt x="224" y="119"/>
                        <a:pt x="224" y="119"/>
                        <a:pt x="224" y="119"/>
                      </a:cubicBezTo>
                      <a:cubicBezTo>
                        <a:pt x="224" y="113"/>
                        <a:pt x="224" y="113"/>
                        <a:pt x="224" y="113"/>
                      </a:cubicBezTo>
                      <a:cubicBezTo>
                        <a:pt x="218" y="109"/>
                        <a:pt x="218" y="109"/>
                        <a:pt x="218" y="109"/>
                      </a:cubicBezTo>
                      <a:cubicBezTo>
                        <a:pt x="218" y="103"/>
                        <a:pt x="218" y="103"/>
                        <a:pt x="218" y="103"/>
                      </a:cubicBezTo>
                      <a:cubicBezTo>
                        <a:pt x="215" y="101"/>
                        <a:pt x="215" y="101"/>
                        <a:pt x="215" y="101"/>
                      </a:cubicBezTo>
                      <a:cubicBezTo>
                        <a:pt x="211" y="96"/>
                        <a:pt x="211" y="96"/>
                        <a:pt x="211" y="96"/>
                      </a:cubicBezTo>
                      <a:cubicBezTo>
                        <a:pt x="219" y="92"/>
                        <a:pt x="219" y="92"/>
                        <a:pt x="219" y="92"/>
                      </a:cubicBezTo>
                      <a:cubicBezTo>
                        <a:pt x="219" y="92"/>
                        <a:pt x="222" y="88"/>
                        <a:pt x="226" y="88"/>
                      </a:cubicBezTo>
                      <a:cubicBezTo>
                        <a:pt x="230" y="88"/>
                        <a:pt x="233" y="84"/>
                        <a:pt x="233" y="84"/>
                      </a:cubicBezTo>
                      <a:cubicBezTo>
                        <a:pt x="233" y="84"/>
                        <a:pt x="236" y="81"/>
                        <a:pt x="237" y="81"/>
                      </a:cubicBezTo>
                      <a:cubicBezTo>
                        <a:pt x="239" y="81"/>
                        <a:pt x="241" y="80"/>
                        <a:pt x="243" y="79"/>
                      </a:cubicBezTo>
                      <a:cubicBezTo>
                        <a:pt x="244" y="79"/>
                        <a:pt x="247" y="78"/>
                        <a:pt x="247" y="78"/>
                      </a:cubicBezTo>
                      <a:cubicBezTo>
                        <a:pt x="247" y="77"/>
                        <a:pt x="248" y="70"/>
                        <a:pt x="249" y="70"/>
                      </a:cubicBezTo>
                      <a:cubicBezTo>
                        <a:pt x="250" y="70"/>
                        <a:pt x="252" y="74"/>
                        <a:pt x="255" y="74"/>
                      </a:cubicBezTo>
                      <a:cubicBezTo>
                        <a:pt x="256" y="74"/>
                        <a:pt x="258" y="76"/>
                        <a:pt x="259" y="75"/>
                      </a:cubicBezTo>
                      <a:cubicBezTo>
                        <a:pt x="261" y="74"/>
                        <a:pt x="262" y="71"/>
                        <a:pt x="262" y="71"/>
                      </a:cubicBezTo>
                      <a:cubicBezTo>
                        <a:pt x="263" y="70"/>
                        <a:pt x="264" y="69"/>
                        <a:pt x="267" y="68"/>
                      </a:cubicBezTo>
                      <a:cubicBezTo>
                        <a:pt x="267" y="68"/>
                        <a:pt x="267" y="68"/>
                        <a:pt x="267" y="68"/>
                      </a:cubicBezTo>
                      <a:cubicBezTo>
                        <a:pt x="267" y="68"/>
                        <a:pt x="265" y="67"/>
                        <a:pt x="265" y="67"/>
                      </a:cubicBezTo>
                      <a:cubicBezTo>
                        <a:pt x="265" y="66"/>
                        <a:pt x="265" y="66"/>
                        <a:pt x="266" y="65"/>
                      </a:cubicBezTo>
                      <a:cubicBezTo>
                        <a:pt x="266" y="64"/>
                        <a:pt x="266" y="64"/>
                        <a:pt x="267" y="63"/>
                      </a:cubicBezTo>
                      <a:cubicBezTo>
                        <a:pt x="267" y="63"/>
                        <a:pt x="267" y="61"/>
                        <a:pt x="267" y="61"/>
                      </a:cubicBezTo>
                      <a:cubicBezTo>
                        <a:pt x="267" y="61"/>
                        <a:pt x="268" y="60"/>
                        <a:pt x="267" y="60"/>
                      </a:cubicBezTo>
                      <a:cubicBezTo>
                        <a:pt x="267" y="59"/>
                        <a:pt x="266" y="58"/>
                        <a:pt x="266" y="58"/>
                      </a:cubicBezTo>
                      <a:cubicBezTo>
                        <a:pt x="266" y="58"/>
                        <a:pt x="266" y="58"/>
                        <a:pt x="265" y="58"/>
                      </a:cubicBezTo>
                      <a:cubicBezTo>
                        <a:pt x="265" y="59"/>
                        <a:pt x="265" y="59"/>
                        <a:pt x="265" y="59"/>
                      </a:cubicBezTo>
                      <a:cubicBezTo>
                        <a:pt x="263" y="60"/>
                        <a:pt x="263" y="60"/>
                        <a:pt x="263" y="60"/>
                      </a:cubicBezTo>
                      <a:cubicBezTo>
                        <a:pt x="263" y="60"/>
                        <a:pt x="262" y="58"/>
                        <a:pt x="262" y="58"/>
                      </a:cubicBezTo>
                      <a:cubicBezTo>
                        <a:pt x="261" y="58"/>
                        <a:pt x="261" y="58"/>
                        <a:pt x="261" y="57"/>
                      </a:cubicBezTo>
                      <a:cubicBezTo>
                        <a:pt x="261" y="57"/>
                        <a:pt x="262" y="56"/>
                        <a:pt x="262" y="56"/>
                      </a:cubicBezTo>
                      <a:cubicBezTo>
                        <a:pt x="262" y="56"/>
                        <a:pt x="261" y="55"/>
                        <a:pt x="261" y="55"/>
                      </a:cubicBezTo>
                      <a:cubicBezTo>
                        <a:pt x="261" y="55"/>
                        <a:pt x="262" y="53"/>
                        <a:pt x="263" y="53"/>
                      </a:cubicBezTo>
                      <a:cubicBezTo>
                        <a:pt x="264" y="52"/>
                        <a:pt x="266" y="50"/>
                        <a:pt x="266" y="50"/>
                      </a:cubicBezTo>
                      <a:cubicBezTo>
                        <a:pt x="267" y="48"/>
                        <a:pt x="267" y="48"/>
                        <a:pt x="267" y="48"/>
                      </a:cubicBezTo>
                      <a:cubicBezTo>
                        <a:pt x="266" y="47"/>
                        <a:pt x="266" y="47"/>
                        <a:pt x="266" y="47"/>
                      </a:cubicBezTo>
                      <a:cubicBezTo>
                        <a:pt x="266" y="47"/>
                        <a:pt x="265" y="48"/>
                        <a:pt x="265" y="48"/>
                      </a:cubicBezTo>
                      <a:cubicBezTo>
                        <a:pt x="263" y="47"/>
                        <a:pt x="263" y="47"/>
                        <a:pt x="263" y="47"/>
                      </a:cubicBezTo>
                      <a:cubicBezTo>
                        <a:pt x="261" y="46"/>
                        <a:pt x="261" y="46"/>
                        <a:pt x="261" y="46"/>
                      </a:cubicBezTo>
                      <a:cubicBezTo>
                        <a:pt x="258" y="46"/>
                        <a:pt x="258" y="46"/>
                        <a:pt x="258" y="46"/>
                      </a:cubicBezTo>
                      <a:cubicBezTo>
                        <a:pt x="256" y="44"/>
                        <a:pt x="256" y="44"/>
                        <a:pt x="256" y="44"/>
                      </a:cubicBezTo>
                      <a:cubicBezTo>
                        <a:pt x="257" y="42"/>
                        <a:pt x="257" y="42"/>
                        <a:pt x="257" y="42"/>
                      </a:cubicBezTo>
                      <a:cubicBezTo>
                        <a:pt x="257" y="40"/>
                        <a:pt x="257" y="40"/>
                        <a:pt x="257" y="40"/>
                      </a:cubicBezTo>
                      <a:cubicBezTo>
                        <a:pt x="257" y="40"/>
                        <a:pt x="259" y="38"/>
                        <a:pt x="259" y="38"/>
                      </a:cubicBezTo>
                      <a:cubicBezTo>
                        <a:pt x="260" y="37"/>
                        <a:pt x="262" y="36"/>
                        <a:pt x="262" y="36"/>
                      </a:cubicBez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34"/>
                        <a:pt x="264" y="33"/>
                        <a:pt x="265" y="33"/>
                      </a:cubicBezTo>
                      <a:cubicBezTo>
                        <a:pt x="266" y="33"/>
                        <a:pt x="266" y="34"/>
                        <a:pt x="266" y="33"/>
                      </a:cubicBezTo>
                      <a:cubicBezTo>
                        <a:pt x="267" y="33"/>
                        <a:pt x="267" y="31"/>
                        <a:pt x="267" y="30"/>
                      </a:cubicBezTo>
                      <a:cubicBezTo>
                        <a:pt x="267" y="27"/>
                        <a:pt x="267" y="27"/>
                        <a:pt x="267" y="27"/>
                      </a:cubicBezTo>
                      <a:cubicBezTo>
                        <a:pt x="262" y="28"/>
                        <a:pt x="262" y="28"/>
                        <a:pt x="262" y="28"/>
                      </a:cubicBezTo>
                      <a:cubicBezTo>
                        <a:pt x="262" y="28"/>
                        <a:pt x="257" y="27"/>
                        <a:pt x="254" y="27"/>
                      </a:cubicBezTo>
                      <a:cubicBezTo>
                        <a:pt x="250" y="27"/>
                        <a:pt x="242" y="25"/>
                        <a:pt x="242" y="25"/>
                      </a:cubicBezTo>
                      <a:cubicBezTo>
                        <a:pt x="232" y="22"/>
                        <a:pt x="232" y="22"/>
                        <a:pt x="232" y="22"/>
                      </a:cubicBezTo>
                      <a:cubicBezTo>
                        <a:pt x="226" y="22"/>
                        <a:pt x="226" y="22"/>
                        <a:pt x="226" y="22"/>
                      </a:cubicBezTo>
                      <a:cubicBezTo>
                        <a:pt x="217" y="21"/>
                        <a:pt x="217" y="21"/>
                        <a:pt x="217" y="21"/>
                      </a:cubicBezTo>
                      <a:cubicBezTo>
                        <a:pt x="217" y="21"/>
                        <a:pt x="216" y="19"/>
                        <a:pt x="215" y="18"/>
                      </a:cubicBezTo>
                      <a:cubicBezTo>
                        <a:pt x="215" y="17"/>
                        <a:pt x="212" y="15"/>
                        <a:pt x="212" y="15"/>
                      </a:cubicBezTo>
                      <a:cubicBezTo>
                        <a:pt x="212" y="13"/>
                        <a:pt x="212" y="13"/>
                        <a:pt x="212" y="13"/>
                      </a:cubicBezTo>
                      <a:cubicBezTo>
                        <a:pt x="210" y="8"/>
                        <a:pt x="210" y="8"/>
                        <a:pt x="210" y="8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10" y="1"/>
                        <a:pt x="210" y="1"/>
                        <a:pt x="210" y="1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208" y="0"/>
                        <a:pt x="204" y="1"/>
                        <a:pt x="202" y="1"/>
                      </a:cubicBezTo>
                      <a:cubicBezTo>
                        <a:pt x="201" y="2"/>
                        <a:pt x="195" y="3"/>
                        <a:pt x="195" y="3"/>
                      </a:cubicBezTo>
                      <a:cubicBezTo>
                        <a:pt x="193" y="4"/>
                        <a:pt x="193" y="4"/>
                        <a:pt x="193" y="4"/>
                      </a:cubicBezTo>
                      <a:cubicBezTo>
                        <a:pt x="185" y="4"/>
                        <a:pt x="185" y="4"/>
                        <a:pt x="185" y="4"/>
                      </a:cubicBezTo>
                      <a:cubicBezTo>
                        <a:pt x="177" y="5"/>
                        <a:pt x="177" y="5"/>
                        <a:pt x="177" y="5"/>
                      </a:cubicBezTo>
                      <a:cubicBezTo>
                        <a:pt x="174" y="7"/>
                        <a:pt x="174" y="7"/>
                        <a:pt x="174" y="7"/>
                      </a:cubicBezTo>
                      <a:cubicBezTo>
                        <a:pt x="168" y="10"/>
                        <a:pt x="168" y="10"/>
                        <a:pt x="168" y="10"/>
                      </a:cubicBezTo>
                      <a:cubicBezTo>
                        <a:pt x="168" y="14"/>
                        <a:pt x="168" y="14"/>
                        <a:pt x="168" y="14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0" y="18"/>
                        <a:pt x="160" y="18"/>
                        <a:pt x="160" y="18"/>
                      </a:cubicBezTo>
                      <a:cubicBezTo>
                        <a:pt x="155" y="14"/>
                        <a:pt x="155" y="14"/>
                        <a:pt x="155" y="14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48" y="15"/>
                        <a:pt x="148" y="15"/>
                        <a:pt x="148" y="15"/>
                      </a:cubicBezTo>
                      <a:cubicBezTo>
                        <a:pt x="147" y="15"/>
                        <a:pt x="147" y="15"/>
                        <a:pt x="147" y="15"/>
                      </a:cubicBezTo>
                      <a:cubicBezTo>
                        <a:pt x="146" y="15"/>
                        <a:pt x="146" y="15"/>
                        <a:pt x="146" y="15"/>
                      </a:cubicBezTo>
                      <a:cubicBezTo>
                        <a:pt x="146" y="15"/>
                        <a:pt x="145" y="16"/>
                        <a:pt x="145" y="16"/>
                      </a:cubicBezTo>
                      <a:cubicBezTo>
                        <a:pt x="146" y="18"/>
                        <a:pt x="146" y="18"/>
                        <a:pt x="146" y="18"/>
                      </a:cubicBezTo>
                      <a:cubicBezTo>
                        <a:pt x="145" y="19"/>
                        <a:pt x="145" y="19"/>
                        <a:pt x="145" y="19"/>
                      </a:cubicBezTo>
                      <a:cubicBezTo>
                        <a:pt x="146" y="21"/>
                        <a:pt x="146" y="21"/>
                        <a:pt x="146" y="21"/>
                      </a:cubicBezTo>
                      <a:cubicBezTo>
                        <a:pt x="146" y="21"/>
                        <a:pt x="145" y="22"/>
                        <a:pt x="144" y="23"/>
                      </a:cubicBezTo>
                      <a:cubicBezTo>
                        <a:pt x="143" y="23"/>
                        <a:pt x="145" y="25"/>
                        <a:pt x="145" y="25"/>
                      </a:cubicBezTo>
                      <a:cubicBezTo>
                        <a:pt x="145" y="25"/>
                        <a:pt x="146" y="25"/>
                        <a:pt x="148" y="26"/>
                      </a:cubicBezTo>
                      <a:cubicBezTo>
                        <a:pt x="149" y="27"/>
                        <a:pt x="148" y="27"/>
                        <a:pt x="148" y="27"/>
                      </a:cubicBezTo>
                      <a:cubicBezTo>
                        <a:pt x="148" y="28"/>
                        <a:pt x="148" y="29"/>
                        <a:pt x="147" y="29"/>
                      </a:cubicBezTo>
                      <a:cubicBezTo>
                        <a:pt x="147" y="30"/>
                        <a:pt x="147" y="30"/>
                        <a:pt x="147" y="30"/>
                      </a:cubicBezTo>
                      <a:cubicBezTo>
                        <a:pt x="146" y="30"/>
                        <a:pt x="146" y="30"/>
                        <a:pt x="146" y="30"/>
                      </a:cubicBezTo>
                      <a:cubicBezTo>
                        <a:pt x="146" y="30"/>
                        <a:pt x="143" y="31"/>
                        <a:pt x="143" y="30"/>
                      </a:cubicBezTo>
                      <a:cubicBezTo>
                        <a:pt x="142" y="30"/>
                        <a:pt x="143" y="30"/>
                        <a:pt x="143" y="30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42" y="30"/>
                        <a:pt x="139" y="28"/>
                        <a:pt x="139" y="28"/>
                      </a:cubicBezTo>
                      <a:cubicBezTo>
                        <a:pt x="139" y="27"/>
                        <a:pt x="139" y="27"/>
                        <a:pt x="139" y="27"/>
                      </a:cubicBezTo>
                      <a:cubicBezTo>
                        <a:pt x="139" y="27"/>
                        <a:pt x="138" y="26"/>
                        <a:pt x="138" y="26"/>
                      </a:cubicBezTo>
                      <a:cubicBezTo>
                        <a:pt x="137" y="26"/>
                        <a:pt x="137" y="27"/>
                        <a:pt x="137" y="27"/>
                      </a:cubicBezTo>
                      <a:cubicBezTo>
                        <a:pt x="136" y="27"/>
                        <a:pt x="135" y="27"/>
                        <a:pt x="134" y="27"/>
                      </a:cubicBezTo>
                      <a:cubicBezTo>
                        <a:pt x="134" y="27"/>
                        <a:pt x="134" y="28"/>
                        <a:pt x="133" y="28"/>
                      </a:cubicBezTo>
                      <a:cubicBezTo>
                        <a:pt x="133" y="29"/>
                        <a:pt x="133" y="29"/>
                        <a:pt x="133" y="30"/>
                      </a:cubicBezTo>
                      <a:cubicBezTo>
                        <a:pt x="132" y="30"/>
                        <a:pt x="132" y="31"/>
                        <a:pt x="132" y="31"/>
                      </a:cubicBezTo>
                      <a:cubicBezTo>
                        <a:pt x="132" y="32"/>
                        <a:pt x="132" y="32"/>
                        <a:pt x="132" y="32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2" y="34"/>
                        <a:pt x="132" y="34"/>
                        <a:pt x="132" y="34"/>
                      </a:cubicBezTo>
                      <a:cubicBezTo>
                        <a:pt x="132" y="34"/>
                        <a:pt x="132" y="36"/>
                        <a:pt x="132" y="36"/>
                      </a:cubicBezTo>
                      <a:cubicBezTo>
                        <a:pt x="132" y="37"/>
                        <a:pt x="132" y="37"/>
                        <a:pt x="132" y="37"/>
                      </a:cubicBezTo>
                      <a:cubicBezTo>
                        <a:pt x="133" y="38"/>
                        <a:pt x="134" y="37"/>
                        <a:pt x="134" y="37"/>
                      </a:cubicBezTo>
                      <a:cubicBezTo>
                        <a:pt x="134" y="37"/>
                        <a:pt x="135" y="38"/>
                        <a:pt x="135" y="39"/>
                      </a:cubicBezTo>
                      <a:cubicBezTo>
                        <a:pt x="136" y="39"/>
                        <a:pt x="135" y="40"/>
                        <a:pt x="135" y="40"/>
                      </a:cubicBezTo>
                      <a:cubicBezTo>
                        <a:pt x="135" y="40"/>
                        <a:pt x="134" y="41"/>
                        <a:pt x="134" y="41"/>
                      </a:cubicBezTo>
                      <a:cubicBezTo>
                        <a:pt x="133" y="41"/>
                        <a:pt x="133" y="41"/>
                        <a:pt x="134" y="42"/>
                      </a:cubicBezTo>
                      <a:cubicBezTo>
                        <a:pt x="134" y="43"/>
                        <a:pt x="135" y="43"/>
                        <a:pt x="135" y="43"/>
                      </a:cubicBezTo>
                      <a:cubicBezTo>
                        <a:pt x="136" y="43"/>
                        <a:pt x="136" y="46"/>
                        <a:pt x="136" y="46"/>
                      </a:cubicBezTo>
                      <a:cubicBezTo>
                        <a:pt x="136" y="47"/>
                        <a:pt x="135" y="48"/>
                        <a:pt x="135" y="48"/>
                      </a:cubicBezTo>
                      <a:cubicBezTo>
                        <a:pt x="135" y="48"/>
                        <a:pt x="135" y="48"/>
                        <a:pt x="135" y="48"/>
                      </a:cubicBezTo>
                      <a:cubicBezTo>
                        <a:pt x="134" y="48"/>
                        <a:pt x="134" y="48"/>
                        <a:pt x="134" y="49"/>
                      </a:cubicBezTo>
                      <a:cubicBezTo>
                        <a:pt x="134" y="49"/>
                        <a:pt x="132" y="49"/>
                        <a:pt x="132" y="49"/>
                      </a:cubicBezTo>
                      <a:cubicBezTo>
                        <a:pt x="132" y="49"/>
                        <a:pt x="133" y="47"/>
                        <a:pt x="132" y="47"/>
                      </a:cubicBezTo>
                      <a:cubicBezTo>
                        <a:pt x="132" y="46"/>
                        <a:pt x="131" y="46"/>
                        <a:pt x="130" y="45"/>
                      </a:cubicBezTo>
                      <a:cubicBezTo>
                        <a:pt x="129" y="43"/>
                        <a:pt x="130" y="43"/>
                        <a:pt x="130" y="43"/>
                      </a:cubicBezTo>
                      <a:cubicBezTo>
                        <a:pt x="130" y="43"/>
                        <a:pt x="130" y="43"/>
                        <a:pt x="129" y="42"/>
                      </a:cubicBezTo>
                      <a:cubicBezTo>
                        <a:pt x="129" y="41"/>
                        <a:pt x="129" y="40"/>
                        <a:pt x="129" y="40"/>
                      </a:cubicBezTo>
                      <a:cubicBezTo>
                        <a:pt x="129" y="40"/>
                        <a:pt x="127" y="40"/>
                        <a:pt x="126" y="40"/>
                      </a:cubicBezTo>
                      <a:cubicBezTo>
                        <a:pt x="124" y="40"/>
                        <a:pt x="125" y="41"/>
                        <a:pt x="125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2" y="42"/>
                        <a:pt x="122" y="42"/>
                      </a:cubicBezTo>
                      <a:cubicBezTo>
                        <a:pt x="121" y="43"/>
                        <a:pt x="121" y="42"/>
                        <a:pt x="120" y="42"/>
                      </a:cubicBezTo>
                      <a:cubicBezTo>
                        <a:pt x="120" y="42"/>
                        <a:pt x="119" y="42"/>
                        <a:pt x="119" y="42"/>
                      </a:cubicBezTo>
                      <a:cubicBezTo>
                        <a:pt x="119" y="42"/>
                        <a:pt x="118" y="43"/>
                        <a:pt x="119" y="44"/>
                      </a:cubicBezTo>
                      <a:cubicBezTo>
                        <a:pt x="119" y="45"/>
                        <a:pt x="119" y="45"/>
                        <a:pt x="118" y="45"/>
                      </a:cubicBezTo>
                      <a:cubicBezTo>
                        <a:pt x="118" y="46"/>
                        <a:pt x="116" y="45"/>
                        <a:pt x="114" y="45"/>
                      </a:cubicBezTo>
                      <a:cubicBezTo>
                        <a:pt x="111" y="45"/>
                        <a:pt x="113" y="44"/>
                        <a:pt x="112" y="44"/>
                      </a:cubicBezTo>
                      <a:cubicBezTo>
                        <a:pt x="112" y="43"/>
                        <a:pt x="110" y="43"/>
                        <a:pt x="110" y="42"/>
                      </a:cubicBezTo>
                      <a:cubicBezTo>
                        <a:pt x="110" y="40"/>
                        <a:pt x="110" y="40"/>
                        <a:pt x="110" y="39"/>
                      </a:cubicBezTo>
                      <a:cubicBezTo>
                        <a:pt x="110" y="38"/>
                        <a:pt x="109" y="37"/>
                        <a:pt x="109" y="37"/>
                      </a:cubicBezTo>
                      <a:cubicBezTo>
                        <a:pt x="108" y="36"/>
                        <a:pt x="109" y="35"/>
                        <a:pt x="110" y="35"/>
                      </a:cubicBezTo>
                      <a:cubicBezTo>
                        <a:pt x="110" y="34"/>
                        <a:pt x="109" y="34"/>
                        <a:pt x="109" y="34"/>
                      </a:cubicBez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06" y="35"/>
                        <a:pt x="105" y="34"/>
                        <a:pt x="104" y="34"/>
                      </a:cubicBezTo>
                      <a:cubicBezTo>
                        <a:pt x="104" y="33"/>
                        <a:pt x="103" y="34"/>
                        <a:pt x="103" y="34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7"/>
                        <a:pt x="101" y="37"/>
                        <a:pt x="101" y="37"/>
                      </a:cubicBezTo>
                      <a:cubicBezTo>
                        <a:pt x="102" y="39"/>
                        <a:pt x="102" y="39"/>
                        <a:pt x="102" y="39"/>
                      </a:cubicBezTo>
                      <a:cubicBezTo>
                        <a:pt x="102" y="41"/>
                        <a:pt x="102" y="41"/>
                        <a:pt x="102" y="41"/>
                      </a:cubicBezTo>
                      <a:cubicBezTo>
                        <a:pt x="102" y="41"/>
                        <a:pt x="102" y="42"/>
                        <a:pt x="102" y="43"/>
                      </a:cubicBezTo>
                      <a:cubicBezTo>
                        <a:pt x="102" y="43"/>
                        <a:pt x="102" y="44"/>
                        <a:pt x="102" y="44"/>
                      </a:cubicBezTo>
                      <a:cubicBezTo>
                        <a:pt x="102" y="45"/>
                        <a:pt x="102" y="45"/>
                        <a:pt x="102" y="45"/>
                      </a:cubicBezTo>
                      <a:cubicBezTo>
                        <a:pt x="102" y="45"/>
                        <a:pt x="101" y="46"/>
                        <a:pt x="101" y="47"/>
                      </a:cubicBezTo>
                      <a:cubicBezTo>
                        <a:pt x="101" y="47"/>
                        <a:pt x="101" y="48"/>
                        <a:pt x="101" y="49"/>
                      </a:cubicBezTo>
                      <a:cubicBezTo>
                        <a:pt x="100" y="50"/>
                        <a:pt x="100" y="50"/>
                        <a:pt x="100" y="50"/>
                      </a:cubicBezTo>
                      <a:cubicBezTo>
                        <a:pt x="100" y="50"/>
                        <a:pt x="99" y="51"/>
                        <a:pt x="99" y="52"/>
                      </a:cubicBezTo>
                      <a:cubicBezTo>
                        <a:pt x="99" y="52"/>
                        <a:pt x="97" y="52"/>
                        <a:pt x="97" y="52"/>
                      </a:cubicBezTo>
                      <a:cubicBezTo>
                        <a:pt x="97" y="52"/>
                        <a:pt x="96" y="54"/>
                        <a:pt x="95" y="54"/>
                      </a:cubicBezTo>
                      <a:cubicBezTo>
                        <a:pt x="95" y="54"/>
                        <a:pt x="95" y="56"/>
                        <a:pt x="95" y="57"/>
                      </a:cubicBezTo>
                      <a:cubicBezTo>
                        <a:pt x="95" y="57"/>
                        <a:pt x="95" y="58"/>
                        <a:pt x="95" y="58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93" y="59"/>
                        <a:pt x="94" y="61"/>
                        <a:pt x="94" y="61"/>
                      </a:cubicBezTo>
                      <a:cubicBezTo>
                        <a:pt x="94" y="62"/>
                        <a:pt x="93" y="62"/>
                        <a:pt x="93" y="62"/>
                      </a:cubicBezTo>
                      <a:cubicBezTo>
                        <a:pt x="92" y="63"/>
                        <a:pt x="93" y="63"/>
                        <a:pt x="93" y="64"/>
                      </a:cubicBezTo>
                      <a:cubicBezTo>
                        <a:pt x="92" y="65"/>
                        <a:pt x="93" y="65"/>
                        <a:pt x="93" y="65"/>
                      </a:cubicBezTo>
                      <a:cubicBezTo>
                        <a:pt x="93" y="66"/>
                        <a:pt x="96" y="67"/>
                        <a:pt x="96" y="67"/>
                      </a:cubicBezTo>
                      <a:cubicBezTo>
                        <a:pt x="96" y="67"/>
                        <a:pt x="96" y="67"/>
                        <a:pt x="95" y="68"/>
                      </a:cubicBezTo>
                      <a:cubicBezTo>
                        <a:pt x="93" y="69"/>
                        <a:pt x="94" y="71"/>
                        <a:pt x="94" y="71"/>
                      </a:cubicBezTo>
                      <a:cubicBezTo>
                        <a:pt x="93" y="72"/>
                        <a:pt x="93" y="72"/>
                        <a:pt x="93" y="72"/>
                      </a:cubicBezTo>
                      <a:cubicBezTo>
                        <a:pt x="93" y="72"/>
                        <a:pt x="92" y="71"/>
                        <a:pt x="91" y="71"/>
                      </a:cubicBezTo>
                      <a:cubicBezTo>
                        <a:pt x="91" y="71"/>
                        <a:pt x="91" y="71"/>
                        <a:pt x="89" y="71"/>
                      </a:cubicBezTo>
                      <a:cubicBezTo>
                        <a:pt x="87" y="71"/>
                        <a:pt x="89" y="70"/>
                        <a:pt x="89" y="70"/>
                      </a:cubicBezTo>
                      <a:cubicBezTo>
                        <a:pt x="89" y="70"/>
                        <a:pt x="89" y="68"/>
                        <a:pt x="89" y="67"/>
                      </a:cubicBezTo>
                      <a:cubicBezTo>
                        <a:pt x="89" y="67"/>
                        <a:pt x="89" y="67"/>
                        <a:pt x="89" y="67"/>
                      </a:cubicBezTo>
                      <a:cubicBezTo>
                        <a:pt x="89" y="67"/>
                        <a:pt x="89" y="66"/>
                        <a:pt x="88" y="65"/>
                      </a:cubicBezTo>
                      <a:cubicBezTo>
                        <a:pt x="88" y="64"/>
                        <a:pt x="87" y="64"/>
                        <a:pt x="87" y="64"/>
                      </a:cubicBezTo>
                      <a:cubicBezTo>
                        <a:pt x="84" y="62"/>
                        <a:pt x="84" y="62"/>
                        <a:pt x="84" y="62"/>
                      </a:cubicBezTo>
                      <a:cubicBezTo>
                        <a:pt x="84" y="62"/>
                        <a:pt x="85" y="60"/>
                        <a:pt x="86" y="59"/>
                      </a:cubicBezTo>
                      <a:cubicBezTo>
                        <a:pt x="86" y="59"/>
                        <a:pt x="86" y="59"/>
                        <a:pt x="86" y="59"/>
                      </a:cubicBezTo>
                      <a:cubicBezTo>
                        <a:pt x="86" y="59"/>
                        <a:pt x="86" y="59"/>
                        <a:pt x="87" y="58"/>
                      </a:cubicBezTo>
                      <a:cubicBezTo>
                        <a:pt x="87" y="57"/>
                        <a:pt x="86" y="57"/>
                        <a:pt x="86" y="57"/>
                      </a:cubicBezTo>
                      <a:cubicBezTo>
                        <a:pt x="85" y="57"/>
                        <a:pt x="85" y="57"/>
                        <a:pt x="85" y="57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4" y="56"/>
                        <a:pt x="82" y="57"/>
                        <a:pt x="82" y="56"/>
                      </a:cubicBezTo>
                      <a:cubicBezTo>
                        <a:pt x="81" y="56"/>
                        <a:pt x="79" y="56"/>
                        <a:pt x="79" y="55"/>
                      </a:cubicBezTo>
                      <a:cubicBezTo>
                        <a:pt x="79" y="55"/>
                        <a:pt x="78" y="55"/>
                        <a:pt x="77" y="55"/>
                      </a:cubicBezTo>
                      <a:cubicBezTo>
                        <a:pt x="77" y="55"/>
                        <a:pt x="76" y="55"/>
                        <a:pt x="76" y="55"/>
                      </a:cubicBezTo>
                      <a:cubicBezTo>
                        <a:pt x="75" y="54"/>
                        <a:pt x="74" y="53"/>
                        <a:pt x="74" y="53"/>
                      </a:cubicBezTo>
                      <a:cubicBezTo>
                        <a:pt x="74" y="52"/>
                        <a:pt x="73" y="51"/>
                        <a:pt x="73" y="51"/>
                      </a:cubicBezTo>
                      <a:cubicBezTo>
                        <a:pt x="72" y="51"/>
                        <a:pt x="72" y="51"/>
                        <a:pt x="72" y="51"/>
                      </a:cubicBezTo>
                      <a:cubicBezTo>
                        <a:pt x="72" y="51"/>
                        <a:pt x="71" y="49"/>
                        <a:pt x="70" y="49"/>
                      </a:cubicBezTo>
                      <a:cubicBezTo>
                        <a:pt x="70" y="49"/>
                        <a:pt x="70" y="48"/>
                        <a:pt x="70" y="48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69" y="47"/>
                        <a:pt x="69" y="46"/>
                        <a:pt x="69" y="45"/>
                      </a:cubicBezTo>
                      <a:cubicBezTo>
                        <a:pt x="69" y="45"/>
                        <a:pt x="70" y="43"/>
                        <a:pt x="70" y="43"/>
                      </a:cubicBezTo>
                      <a:cubicBezTo>
                        <a:pt x="70" y="43"/>
                        <a:pt x="69" y="41"/>
                        <a:pt x="69" y="40"/>
                      </a:cubicBezTo>
                      <a:cubicBezTo>
                        <a:pt x="69" y="39"/>
                        <a:pt x="70" y="37"/>
                        <a:pt x="70" y="37"/>
                      </a:cubicBezTo>
                      <a:cubicBezTo>
                        <a:pt x="70" y="37"/>
                        <a:pt x="66" y="38"/>
                        <a:pt x="65" y="39"/>
                      </a:cubicBezTo>
                      <a:cubicBezTo>
                        <a:pt x="64" y="39"/>
                        <a:pt x="64" y="40"/>
                        <a:pt x="64" y="40"/>
                      </a:cubicBezTo>
                      <a:cubicBezTo>
                        <a:pt x="64" y="40"/>
                        <a:pt x="64" y="41"/>
                        <a:pt x="64" y="42"/>
                      </a:cubicBezTo>
                      <a:cubicBezTo>
                        <a:pt x="63" y="42"/>
                        <a:pt x="63" y="42"/>
                        <a:pt x="63" y="42"/>
                      </a:cubicBezTo>
                      <a:cubicBezTo>
                        <a:pt x="63" y="42"/>
                        <a:pt x="61" y="44"/>
                        <a:pt x="60" y="44"/>
                      </a:cubicBezTo>
                      <a:cubicBezTo>
                        <a:pt x="60" y="45"/>
                        <a:pt x="60" y="45"/>
                        <a:pt x="59" y="45"/>
                      </a:cubicBezTo>
                      <a:cubicBezTo>
                        <a:pt x="58" y="45"/>
                        <a:pt x="57" y="46"/>
                        <a:pt x="57" y="46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57" y="53"/>
                        <a:pt x="57" y="53"/>
                        <a:pt x="57" y="53"/>
                      </a:cubicBezTo>
                      <a:cubicBezTo>
                        <a:pt x="57" y="53"/>
                        <a:pt x="57" y="53"/>
                        <a:pt x="57" y="54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4" y="58"/>
                        <a:pt x="54" y="59"/>
                        <a:pt x="54" y="60"/>
                      </a:cubicBezTo>
                      <a:cubicBezTo>
                        <a:pt x="54" y="60"/>
                        <a:pt x="54" y="61"/>
                        <a:pt x="53" y="62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63"/>
                        <a:pt x="51" y="63"/>
                        <a:pt x="50" y="63"/>
                      </a:cubicBezTo>
                      <a:cubicBezTo>
                        <a:pt x="49" y="63"/>
                        <a:pt x="49" y="64"/>
                        <a:pt x="48" y="64"/>
                      </a:cubicBezTo>
                      <a:cubicBezTo>
                        <a:pt x="46" y="64"/>
                        <a:pt x="47" y="65"/>
                        <a:pt x="47" y="66"/>
                      </a:cubicBezTo>
                      <a:cubicBezTo>
                        <a:pt x="47" y="66"/>
                        <a:pt x="47" y="66"/>
                        <a:pt x="47" y="67"/>
                      </a:cubicBezTo>
                      <a:cubicBezTo>
                        <a:pt x="46" y="67"/>
                        <a:pt x="44" y="67"/>
                        <a:pt x="44" y="66"/>
                      </a:cubicBezTo>
                      <a:cubicBezTo>
                        <a:pt x="43" y="66"/>
                        <a:pt x="43" y="66"/>
                        <a:pt x="42" y="66"/>
                      </a:cubicBezTo>
                      <a:cubicBezTo>
                        <a:pt x="42" y="67"/>
                        <a:pt x="41" y="65"/>
                        <a:pt x="41" y="65"/>
                      </a:cubicBezTo>
                      <a:cubicBezTo>
                        <a:pt x="41" y="65"/>
                        <a:pt x="40" y="64"/>
                        <a:pt x="40" y="64"/>
                      </a:cubicBezTo>
                      <a:cubicBezTo>
                        <a:pt x="40" y="63"/>
                        <a:pt x="38" y="64"/>
                        <a:pt x="38" y="64"/>
                      </a:cubicBezTo>
                      <a:cubicBezTo>
                        <a:pt x="37" y="63"/>
                        <a:pt x="35" y="63"/>
                        <a:pt x="35" y="63"/>
                      </a:cubicBezTo>
                      <a:cubicBezTo>
                        <a:pt x="34" y="63"/>
                        <a:pt x="35" y="64"/>
                        <a:pt x="35" y="64"/>
                      </a:cubicBezTo>
                      <a:cubicBezTo>
                        <a:pt x="35" y="64"/>
                        <a:pt x="34" y="64"/>
                        <a:pt x="33" y="64"/>
                      </a:cubicBezTo>
                      <a:cubicBezTo>
                        <a:pt x="32" y="64"/>
                        <a:pt x="32" y="65"/>
                        <a:pt x="32" y="65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32" y="67"/>
                        <a:pt x="29" y="67"/>
                        <a:pt x="28" y="67"/>
                      </a:cubicBezTo>
                      <a:cubicBezTo>
                        <a:pt x="27" y="67"/>
                        <a:pt x="26" y="66"/>
                        <a:pt x="25" y="66"/>
                      </a:cubicBezTo>
                      <a:cubicBezTo>
                        <a:pt x="24" y="66"/>
                        <a:pt x="23" y="67"/>
                        <a:pt x="23" y="67"/>
                      </a:cubicBezTo>
                      <a:cubicBezTo>
                        <a:pt x="23" y="67"/>
                        <a:pt x="21" y="68"/>
                        <a:pt x="21" y="68"/>
                      </a:cubicBezTo>
                      <a:cubicBezTo>
                        <a:pt x="21" y="68"/>
                        <a:pt x="20" y="69"/>
                        <a:pt x="19" y="69"/>
                      </a:cubicBezTo>
                      <a:cubicBezTo>
                        <a:pt x="18" y="69"/>
                        <a:pt x="18" y="68"/>
                        <a:pt x="18" y="68"/>
                      </a:cubicBezTo>
                      <a:cubicBezTo>
                        <a:pt x="18" y="68"/>
                        <a:pt x="16" y="66"/>
                        <a:pt x="16" y="66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7" y="72"/>
                        <a:pt x="7" y="72"/>
                        <a:pt x="7" y="72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11" y="79"/>
                        <a:pt x="9" y="81"/>
                        <a:pt x="18" y="85"/>
                      </a:cubicBezTo>
                      <a:cubicBezTo>
                        <a:pt x="19" y="85"/>
                        <a:pt x="21" y="90"/>
                        <a:pt x="21" y="90"/>
                      </a:cubicBezTo>
                      <a:cubicBezTo>
                        <a:pt x="21" y="91"/>
                        <a:pt x="19" y="99"/>
                        <a:pt x="18" y="100"/>
                      </a:cubicBezTo>
                      <a:cubicBezTo>
                        <a:pt x="16" y="101"/>
                        <a:pt x="14" y="105"/>
                        <a:pt x="14" y="105"/>
                      </a:cubicBezTo>
                      <a:cubicBezTo>
                        <a:pt x="14" y="105"/>
                        <a:pt x="10" y="109"/>
                        <a:pt x="9" y="109"/>
                      </a:cubicBezTo>
                      <a:cubicBezTo>
                        <a:pt x="8" y="109"/>
                        <a:pt x="5" y="110"/>
                        <a:pt x="4" y="110"/>
                      </a:cubicBezTo>
                      <a:cubicBezTo>
                        <a:pt x="4" y="110"/>
                        <a:pt x="0" y="110"/>
                        <a:pt x="1" y="111"/>
                      </a:cubicBezTo>
                      <a:cubicBezTo>
                        <a:pt x="1" y="111"/>
                        <a:pt x="1" y="113"/>
                        <a:pt x="1" y="113"/>
                      </a:cubicBezTo>
                      <a:cubicBezTo>
                        <a:pt x="2" y="114"/>
                        <a:pt x="5" y="118"/>
                        <a:pt x="5" y="118"/>
                      </a:cubicBezTo>
                      <a:cubicBezTo>
                        <a:pt x="10" y="121"/>
                        <a:pt x="10" y="121"/>
                        <a:pt x="10" y="121"/>
                      </a:cubicBezTo>
                      <a:cubicBezTo>
                        <a:pt x="13" y="124"/>
                        <a:pt x="13" y="124"/>
                        <a:pt x="13" y="124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10" y="140"/>
                        <a:pt x="10" y="140"/>
                        <a:pt x="10" y="140"/>
                      </a:cubicBezTo>
                      <a:cubicBezTo>
                        <a:pt x="6" y="145"/>
                        <a:pt x="8" y="142"/>
                        <a:pt x="9" y="149"/>
                      </a:cubicBezTo>
                      <a:cubicBezTo>
                        <a:pt x="12" y="149"/>
                        <a:pt x="12" y="149"/>
                        <a:pt x="12" y="149"/>
                      </a:cubicBezTo>
                      <a:cubicBezTo>
                        <a:pt x="17" y="157"/>
                        <a:pt x="17" y="157"/>
                        <a:pt x="17" y="157"/>
                      </a:cubicBezTo>
                      <a:cubicBezTo>
                        <a:pt x="27" y="161"/>
                        <a:pt x="27" y="161"/>
                        <a:pt x="27" y="161"/>
                      </a:cubicBezTo>
                      <a:cubicBezTo>
                        <a:pt x="36" y="161"/>
                        <a:pt x="36" y="161"/>
                        <a:pt x="36" y="161"/>
                      </a:cubicBezTo>
                      <a:cubicBezTo>
                        <a:pt x="40" y="164"/>
                        <a:pt x="40" y="164"/>
                        <a:pt x="40" y="164"/>
                      </a:cubicBezTo>
                      <a:cubicBezTo>
                        <a:pt x="37" y="175"/>
                        <a:pt x="37" y="175"/>
                        <a:pt x="37" y="175"/>
                      </a:cubicBezTo>
                      <a:cubicBezTo>
                        <a:pt x="31" y="180"/>
                        <a:pt x="31" y="180"/>
                        <a:pt x="31" y="180"/>
                      </a:cubicBezTo>
                      <a:cubicBezTo>
                        <a:pt x="31" y="180"/>
                        <a:pt x="31" y="180"/>
                        <a:pt x="30" y="180"/>
                      </a:cubicBezTo>
                      <a:cubicBezTo>
                        <a:pt x="30" y="180"/>
                        <a:pt x="31" y="181"/>
                        <a:pt x="34" y="182"/>
                      </a:cubicBezTo>
                      <a:cubicBezTo>
                        <a:pt x="36" y="182"/>
                        <a:pt x="36" y="184"/>
                        <a:pt x="39" y="183"/>
                      </a:cubicBezTo>
                      <a:cubicBezTo>
                        <a:pt x="42" y="182"/>
                        <a:pt x="46" y="181"/>
                        <a:pt x="47" y="180"/>
                      </a:cubicBezTo>
                      <a:cubicBezTo>
                        <a:pt x="48" y="178"/>
                        <a:pt x="50" y="177"/>
                        <a:pt x="51" y="176"/>
                      </a:cubicBezTo>
                      <a:cubicBezTo>
                        <a:pt x="52" y="174"/>
                        <a:pt x="58" y="167"/>
                        <a:pt x="59" y="167"/>
                      </a:cubicBezTo>
                      <a:cubicBezTo>
                        <a:pt x="59" y="167"/>
                        <a:pt x="65" y="159"/>
                        <a:pt x="66" y="158"/>
                      </a:cubicBezTo>
                      <a:cubicBezTo>
                        <a:pt x="67" y="157"/>
                        <a:pt x="75" y="151"/>
                        <a:pt x="75" y="151"/>
                      </a:cubicBezTo>
                      <a:cubicBezTo>
                        <a:pt x="86" y="147"/>
                        <a:pt x="86" y="147"/>
                        <a:pt x="86" y="147"/>
                      </a:cubicBezTo>
                      <a:cubicBezTo>
                        <a:pt x="86" y="147"/>
                        <a:pt x="91" y="152"/>
                        <a:pt x="92" y="153"/>
                      </a:cubicBezTo>
                      <a:cubicBezTo>
                        <a:pt x="93" y="153"/>
                        <a:pt x="104" y="158"/>
                        <a:pt x="104" y="158"/>
                      </a:cubicBezTo>
                      <a:cubicBezTo>
                        <a:pt x="104" y="158"/>
                        <a:pt x="111" y="161"/>
                        <a:pt x="112" y="162"/>
                      </a:cubicBezTo>
                      <a:cubicBezTo>
                        <a:pt x="112" y="163"/>
                        <a:pt x="118" y="168"/>
                        <a:pt x="118" y="168"/>
                      </a:cubicBezTo>
                      <a:cubicBezTo>
                        <a:pt x="122" y="170"/>
                        <a:pt x="122" y="170"/>
                        <a:pt x="122" y="170"/>
                      </a:cubicBezTo>
                      <a:cubicBezTo>
                        <a:pt x="125" y="167"/>
                        <a:pt x="125" y="167"/>
                        <a:pt x="125" y="167"/>
                      </a:cubicBezTo>
                      <a:cubicBezTo>
                        <a:pt x="129" y="169"/>
                        <a:pt x="129" y="169"/>
                        <a:pt x="129" y="169"/>
                      </a:cubicBezTo>
                      <a:cubicBezTo>
                        <a:pt x="136" y="173"/>
                        <a:pt x="136" y="173"/>
                        <a:pt x="136" y="173"/>
                      </a:cubicBezTo>
                      <a:cubicBezTo>
                        <a:pt x="139" y="179"/>
                        <a:pt x="139" y="179"/>
                        <a:pt x="139" y="179"/>
                      </a:cubicBezTo>
                      <a:cubicBezTo>
                        <a:pt x="139" y="179"/>
                        <a:pt x="141" y="187"/>
                        <a:pt x="141" y="190"/>
                      </a:cubicBezTo>
                      <a:cubicBezTo>
                        <a:pt x="141" y="193"/>
                        <a:pt x="142" y="198"/>
                        <a:pt x="142" y="198"/>
                      </a:cubicBezTo>
                      <a:cubicBezTo>
                        <a:pt x="151" y="202"/>
                        <a:pt x="151" y="202"/>
                        <a:pt x="151" y="202"/>
                      </a:cubicBezTo>
                      <a:cubicBezTo>
                        <a:pt x="151" y="202"/>
                        <a:pt x="151" y="211"/>
                        <a:pt x="151" y="212"/>
                      </a:cubicBezTo>
                      <a:cubicBezTo>
                        <a:pt x="151" y="214"/>
                        <a:pt x="152" y="217"/>
                        <a:pt x="152" y="220"/>
                      </a:cubicBezTo>
                      <a:cubicBezTo>
                        <a:pt x="152" y="223"/>
                        <a:pt x="152" y="226"/>
                        <a:pt x="152" y="226"/>
                      </a:cubicBezTo>
                      <a:cubicBezTo>
                        <a:pt x="156" y="229"/>
                        <a:pt x="156" y="229"/>
                        <a:pt x="156" y="229"/>
                      </a:cubicBezTo>
                      <a:cubicBezTo>
                        <a:pt x="161" y="232"/>
                        <a:pt x="161" y="232"/>
                        <a:pt x="161" y="232"/>
                      </a:cubicBezTo>
                      <a:cubicBezTo>
                        <a:pt x="162" y="237"/>
                        <a:pt x="162" y="237"/>
                        <a:pt x="162" y="237"/>
                      </a:cubicBezTo>
                      <a:cubicBezTo>
                        <a:pt x="170" y="240"/>
                        <a:pt x="170" y="240"/>
                        <a:pt x="170" y="240"/>
                      </a:cubicBezTo>
                      <a:cubicBezTo>
                        <a:pt x="172" y="246"/>
                        <a:pt x="172" y="246"/>
                        <a:pt x="172" y="246"/>
                      </a:cubicBezTo>
                      <a:cubicBezTo>
                        <a:pt x="177" y="251"/>
                        <a:pt x="177" y="251"/>
                        <a:pt x="177" y="251"/>
                      </a:cubicBezTo>
                      <a:cubicBezTo>
                        <a:pt x="177" y="255"/>
                        <a:pt x="177" y="255"/>
                        <a:pt x="177" y="255"/>
                      </a:cubicBezTo>
                      <a:cubicBezTo>
                        <a:pt x="177" y="255"/>
                        <a:pt x="177" y="257"/>
                        <a:pt x="179" y="257"/>
                      </a:cubicBezTo>
                      <a:cubicBezTo>
                        <a:pt x="181" y="257"/>
                        <a:pt x="188" y="256"/>
                        <a:pt x="188" y="256"/>
                      </a:cubicBezTo>
                      <a:cubicBezTo>
                        <a:pt x="195" y="262"/>
                        <a:pt x="195" y="262"/>
                        <a:pt x="195" y="262"/>
                      </a:cubicBezTo>
                      <a:cubicBezTo>
                        <a:pt x="203" y="269"/>
                        <a:pt x="203" y="269"/>
                        <a:pt x="203" y="269"/>
                      </a:cubicBezTo>
                      <a:cubicBezTo>
                        <a:pt x="207" y="276"/>
                        <a:pt x="207" y="276"/>
                        <a:pt x="207" y="276"/>
                      </a:cubicBezTo>
                      <a:cubicBezTo>
                        <a:pt x="213" y="278"/>
                        <a:pt x="213" y="278"/>
                        <a:pt x="213" y="278"/>
                      </a:cubicBezTo>
                      <a:cubicBezTo>
                        <a:pt x="221" y="283"/>
                        <a:pt x="221" y="283"/>
                        <a:pt x="221" y="283"/>
                      </a:cubicBezTo>
                      <a:cubicBezTo>
                        <a:pt x="224" y="290"/>
                        <a:pt x="224" y="290"/>
                        <a:pt x="224" y="290"/>
                      </a:cubicBezTo>
                      <a:cubicBezTo>
                        <a:pt x="231" y="297"/>
                        <a:pt x="231" y="297"/>
                        <a:pt x="231" y="297"/>
                      </a:cubicBezTo>
                      <a:cubicBezTo>
                        <a:pt x="235" y="299"/>
                        <a:pt x="235" y="299"/>
                        <a:pt x="235" y="299"/>
                      </a:cubicBezTo>
                      <a:cubicBezTo>
                        <a:pt x="237" y="303"/>
                        <a:pt x="237" y="303"/>
                        <a:pt x="237" y="303"/>
                      </a:cubicBezTo>
                      <a:cubicBezTo>
                        <a:pt x="241" y="305"/>
                        <a:pt x="241" y="305"/>
                        <a:pt x="241" y="305"/>
                      </a:cubicBezTo>
                      <a:cubicBezTo>
                        <a:pt x="245" y="306"/>
                        <a:pt x="245" y="306"/>
                        <a:pt x="245" y="306"/>
                      </a:cubicBezTo>
                      <a:cubicBezTo>
                        <a:pt x="251" y="307"/>
                        <a:pt x="251" y="307"/>
                        <a:pt x="251" y="307"/>
                      </a:cubicBezTo>
                      <a:cubicBezTo>
                        <a:pt x="255" y="311"/>
                        <a:pt x="255" y="311"/>
                        <a:pt x="255" y="311"/>
                      </a:cubicBezTo>
                      <a:cubicBezTo>
                        <a:pt x="255" y="311"/>
                        <a:pt x="257" y="313"/>
                        <a:pt x="257" y="314"/>
                      </a:cubicBezTo>
                      <a:cubicBezTo>
                        <a:pt x="257" y="316"/>
                        <a:pt x="255" y="317"/>
                        <a:pt x="258" y="317"/>
                      </a:cubicBezTo>
                      <a:cubicBezTo>
                        <a:pt x="261" y="317"/>
                        <a:pt x="264" y="316"/>
                        <a:pt x="264" y="316"/>
                      </a:cubicBezTo>
                      <a:cubicBezTo>
                        <a:pt x="270" y="315"/>
                        <a:pt x="270" y="315"/>
                        <a:pt x="270" y="315"/>
                      </a:cubicBezTo>
                      <a:cubicBezTo>
                        <a:pt x="274" y="315"/>
                        <a:pt x="274" y="315"/>
                        <a:pt x="274" y="315"/>
                      </a:cubicBezTo>
                      <a:cubicBezTo>
                        <a:pt x="278" y="315"/>
                        <a:pt x="278" y="315"/>
                        <a:pt x="278" y="315"/>
                      </a:cubicBezTo>
                      <a:cubicBezTo>
                        <a:pt x="285" y="314"/>
                        <a:pt x="285" y="314"/>
                        <a:pt x="285" y="314"/>
                      </a:cubicBezTo>
                      <a:cubicBezTo>
                        <a:pt x="289" y="317"/>
                        <a:pt x="289" y="317"/>
                        <a:pt x="289" y="317"/>
                      </a:cubicBezTo>
                      <a:cubicBezTo>
                        <a:pt x="300" y="330"/>
                        <a:pt x="300" y="330"/>
                        <a:pt x="300" y="330"/>
                      </a:cubicBezTo>
                      <a:cubicBezTo>
                        <a:pt x="300" y="330"/>
                        <a:pt x="303" y="335"/>
                        <a:pt x="303" y="337"/>
                      </a:cubicBezTo>
                      <a:cubicBezTo>
                        <a:pt x="303" y="338"/>
                        <a:pt x="307" y="337"/>
                        <a:pt x="308" y="337"/>
                      </a:cubicBezTo>
                      <a:cubicBezTo>
                        <a:pt x="309" y="337"/>
                        <a:pt x="317" y="337"/>
                        <a:pt x="317" y="337"/>
                      </a:cubicBezTo>
                      <a:cubicBezTo>
                        <a:pt x="323" y="341"/>
                        <a:pt x="323" y="341"/>
                        <a:pt x="323" y="341"/>
                      </a:cubicBezTo>
                      <a:cubicBezTo>
                        <a:pt x="319" y="346"/>
                        <a:pt x="319" y="346"/>
                        <a:pt x="319" y="346"/>
                      </a:cubicBezTo>
                      <a:cubicBezTo>
                        <a:pt x="325" y="349"/>
                        <a:pt x="325" y="349"/>
                        <a:pt x="325" y="349"/>
                      </a:cubicBezTo>
                      <a:cubicBezTo>
                        <a:pt x="328" y="345"/>
                        <a:pt x="328" y="345"/>
                        <a:pt x="328" y="345"/>
                      </a:cubicBezTo>
                      <a:cubicBezTo>
                        <a:pt x="334" y="346"/>
                        <a:pt x="334" y="346"/>
                        <a:pt x="334" y="346"/>
                      </a:cubicBezTo>
                      <a:cubicBezTo>
                        <a:pt x="339" y="350"/>
                        <a:pt x="339" y="350"/>
                        <a:pt x="339" y="350"/>
                      </a:cubicBezTo>
                      <a:cubicBezTo>
                        <a:pt x="340" y="353"/>
                        <a:pt x="340" y="353"/>
                        <a:pt x="340" y="353"/>
                      </a:cubicBezTo>
                      <a:cubicBezTo>
                        <a:pt x="343" y="355"/>
                        <a:pt x="343" y="355"/>
                        <a:pt x="343" y="355"/>
                      </a:cubicBezTo>
                      <a:cubicBezTo>
                        <a:pt x="342" y="360"/>
                        <a:pt x="342" y="360"/>
                        <a:pt x="342" y="360"/>
                      </a:cubicBezTo>
                      <a:cubicBezTo>
                        <a:pt x="342" y="363"/>
                        <a:pt x="342" y="363"/>
                        <a:pt x="342" y="363"/>
                      </a:cubicBezTo>
                      <a:cubicBezTo>
                        <a:pt x="344" y="367"/>
                        <a:pt x="344" y="367"/>
                        <a:pt x="344" y="367"/>
                      </a:cubicBezTo>
                      <a:cubicBezTo>
                        <a:pt x="349" y="369"/>
                        <a:pt x="349" y="369"/>
                        <a:pt x="349" y="369"/>
                      </a:cubicBezTo>
                      <a:cubicBezTo>
                        <a:pt x="354" y="372"/>
                        <a:pt x="354" y="372"/>
                        <a:pt x="354" y="372"/>
                      </a:cubicBezTo>
                      <a:cubicBezTo>
                        <a:pt x="357" y="374"/>
                        <a:pt x="357" y="374"/>
                        <a:pt x="357" y="374"/>
                      </a:cubicBezTo>
                      <a:cubicBezTo>
                        <a:pt x="361" y="374"/>
                        <a:pt x="361" y="374"/>
                        <a:pt x="361" y="374"/>
                      </a:cubicBezTo>
                      <a:cubicBezTo>
                        <a:pt x="367" y="373"/>
                        <a:pt x="367" y="373"/>
                        <a:pt x="367" y="373"/>
                      </a:cubicBezTo>
                      <a:cubicBezTo>
                        <a:pt x="374" y="374"/>
                        <a:pt x="374" y="374"/>
                        <a:pt x="374" y="374"/>
                      </a:cubicBezTo>
                      <a:cubicBezTo>
                        <a:pt x="380" y="384"/>
                        <a:pt x="380" y="384"/>
                        <a:pt x="380" y="384"/>
                      </a:cubicBezTo>
                      <a:cubicBezTo>
                        <a:pt x="383" y="393"/>
                        <a:pt x="383" y="393"/>
                        <a:pt x="383" y="393"/>
                      </a:cubicBezTo>
                      <a:cubicBezTo>
                        <a:pt x="387" y="401"/>
                        <a:pt x="387" y="401"/>
                        <a:pt x="387" y="401"/>
                      </a:cubicBezTo>
                      <a:cubicBezTo>
                        <a:pt x="390" y="406"/>
                        <a:pt x="390" y="406"/>
                        <a:pt x="390" y="406"/>
                      </a:cubicBezTo>
                      <a:cubicBezTo>
                        <a:pt x="392" y="414"/>
                        <a:pt x="392" y="414"/>
                        <a:pt x="392" y="414"/>
                      </a:cubicBezTo>
                      <a:cubicBezTo>
                        <a:pt x="395" y="418"/>
                        <a:pt x="395" y="418"/>
                        <a:pt x="395" y="418"/>
                      </a:cubicBezTo>
                      <a:cubicBezTo>
                        <a:pt x="400" y="428"/>
                        <a:pt x="400" y="428"/>
                        <a:pt x="400" y="428"/>
                      </a:cubicBezTo>
                      <a:cubicBezTo>
                        <a:pt x="402" y="432"/>
                        <a:pt x="402" y="432"/>
                        <a:pt x="402" y="432"/>
                      </a:cubicBezTo>
                      <a:cubicBezTo>
                        <a:pt x="400" y="437"/>
                        <a:pt x="400" y="437"/>
                        <a:pt x="400" y="437"/>
                      </a:cubicBezTo>
                      <a:cubicBezTo>
                        <a:pt x="400" y="437"/>
                        <a:pt x="398" y="442"/>
                        <a:pt x="397" y="442"/>
                      </a:cubicBezTo>
                      <a:cubicBezTo>
                        <a:pt x="397" y="443"/>
                        <a:pt x="394" y="444"/>
                        <a:pt x="393" y="444"/>
                      </a:cubicBezTo>
                      <a:cubicBezTo>
                        <a:pt x="392" y="445"/>
                        <a:pt x="391" y="445"/>
                        <a:pt x="390" y="446"/>
                      </a:cubicBezTo>
                      <a:cubicBezTo>
                        <a:pt x="389" y="447"/>
                        <a:pt x="388" y="450"/>
                        <a:pt x="388" y="450"/>
                      </a:cubicBezTo>
                      <a:cubicBezTo>
                        <a:pt x="391" y="456"/>
                        <a:pt x="391" y="456"/>
                        <a:pt x="391" y="456"/>
                      </a:cubicBezTo>
                      <a:cubicBezTo>
                        <a:pt x="390" y="463"/>
                        <a:pt x="390" y="463"/>
                        <a:pt x="390" y="463"/>
                      </a:cubicBezTo>
                      <a:cubicBezTo>
                        <a:pt x="388" y="469"/>
                        <a:pt x="388" y="469"/>
                        <a:pt x="388" y="469"/>
                      </a:cubicBezTo>
                      <a:close/>
                      <a:moveTo>
                        <a:pt x="57" y="345"/>
                      </a:moveTo>
                      <a:cubicBezTo>
                        <a:pt x="57" y="345"/>
                        <a:pt x="57" y="345"/>
                        <a:pt x="57" y="345"/>
                      </a:cubicBezTo>
                      <a:cubicBezTo>
                        <a:pt x="60" y="335"/>
                        <a:pt x="60" y="335"/>
                        <a:pt x="60" y="335"/>
                      </a:cubicBezTo>
                      <a:cubicBezTo>
                        <a:pt x="64" y="331"/>
                        <a:pt x="64" y="331"/>
                        <a:pt x="64" y="331"/>
                      </a:cubicBezTo>
                      <a:cubicBezTo>
                        <a:pt x="63" y="336"/>
                        <a:pt x="63" y="336"/>
                        <a:pt x="63" y="336"/>
                      </a:cubicBezTo>
                      <a:cubicBezTo>
                        <a:pt x="62" y="342"/>
                        <a:pt x="62" y="342"/>
                        <a:pt x="62" y="342"/>
                      </a:cubicBezTo>
                      <a:cubicBezTo>
                        <a:pt x="62" y="342"/>
                        <a:pt x="70" y="345"/>
                        <a:pt x="71" y="345"/>
                      </a:cubicBezTo>
                      <a:cubicBezTo>
                        <a:pt x="72" y="345"/>
                        <a:pt x="73" y="343"/>
                        <a:pt x="75" y="342"/>
                      </a:cubicBezTo>
                      <a:cubicBezTo>
                        <a:pt x="76" y="341"/>
                        <a:pt x="83" y="341"/>
                        <a:pt x="83" y="341"/>
                      </a:cubicBezTo>
                      <a:cubicBezTo>
                        <a:pt x="83" y="341"/>
                        <a:pt x="84" y="338"/>
                        <a:pt x="85" y="336"/>
                      </a:cubicBezTo>
                      <a:cubicBezTo>
                        <a:pt x="86" y="334"/>
                        <a:pt x="91" y="329"/>
                        <a:pt x="92" y="328"/>
                      </a:cubicBezTo>
                      <a:cubicBezTo>
                        <a:pt x="93" y="328"/>
                        <a:pt x="95" y="326"/>
                        <a:pt x="96" y="326"/>
                      </a:cubicBezTo>
                      <a:cubicBezTo>
                        <a:pt x="97" y="325"/>
                        <a:pt x="102" y="323"/>
                        <a:pt x="102" y="323"/>
                      </a:cubicBezTo>
                      <a:cubicBezTo>
                        <a:pt x="115" y="328"/>
                        <a:pt x="115" y="328"/>
                        <a:pt x="115" y="328"/>
                      </a:cubicBezTo>
                      <a:cubicBezTo>
                        <a:pt x="117" y="336"/>
                        <a:pt x="117" y="336"/>
                        <a:pt x="117" y="336"/>
                      </a:cubicBezTo>
                      <a:cubicBezTo>
                        <a:pt x="124" y="349"/>
                        <a:pt x="124" y="349"/>
                        <a:pt x="124" y="349"/>
                      </a:cubicBezTo>
                      <a:cubicBezTo>
                        <a:pt x="126" y="355"/>
                        <a:pt x="126" y="355"/>
                        <a:pt x="126" y="355"/>
                      </a:cubicBezTo>
                      <a:cubicBezTo>
                        <a:pt x="126" y="355"/>
                        <a:pt x="129" y="358"/>
                        <a:pt x="128" y="361"/>
                      </a:cubicBezTo>
                      <a:cubicBezTo>
                        <a:pt x="127" y="365"/>
                        <a:pt x="121" y="375"/>
                        <a:pt x="121" y="375"/>
                      </a:cubicBezTo>
                      <a:cubicBezTo>
                        <a:pt x="121" y="381"/>
                        <a:pt x="121" y="381"/>
                        <a:pt x="121" y="381"/>
                      </a:cubicBezTo>
                      <a:cubicBezTo>
                        <a:pt x="125" y="389"/>
                        <a:pt x="125" y="389"/>
                        <a:pt x="125" y="389"/>
                      </a:cubicBezTo>
                      <a:cubicBezTo>
                        <a:pt x="119" y="404"/>
                        <a:pt x="119" y="404"/>
                        <a:pt x="119" y="404"/>
                      </a:cubicBezTo>
                      <a:cubicBezTo>
                        <a:pt x="122" y="415"/>
                        <a:pt x="122" y="415"/>
                        <a:pt x="122" y="415"/>
                      </a:cubicBezTo>
                      <a:cubicBezTo>
                        <a:pt x="120" y="430"/>
                        <a:pt x="120" y="430"/>
                        <a:pt x="120" y="430"/>
                      </a:cubicBezTo>
                      <a:cubicBezTo>
                        <a:pt x="119" y="438"/>
                        <a:pt x="119" y="438"/>
                        <a:pt x="119" y="438"/>
                      </a:cubicBezTo>
                      <a:cubicBezTo>
                        <a:pt x="119" y="438"/>
                        <a:pt x="115" y="442"/>
                        <a:pt x="113" y="441"/>
                      </a:cubicBezTo>
                      <a:cubicBezTo>
                        <a:pt x="111" y="440"/>
                        <a:pt x="101" y="433"/>
                        <a:pt x="101" y="433"/>
                      </a:cubicBezTo>
                      <a:cubicBezTo>
                        <a:pt x="97" y="432"/>
                        <a:pt x="97" y="432"/>
                        <a:pt x="97" y="432"/>
                      </a:cubicBezTo>
                      <a:cubicBezTo>
                        <a:pt x="94" y="439"/>
                        <a:pt x="94" y="439"/>
                        <a:pt x="94" y="439"/>
                      </a:cubicBezTo>
                      <a:cubicBezTo>
                        <a:pt x="95" y="444"/>
                        <a:pt x="95" y="444"/>
                        <a:pt x="95" y="444"/>
                      </a:cubicBezTo>
                      <a:cubicBezTo>
                        <a:pt x="90" y="453"/>
                        <a:pt x="90" y="453"/>
                        <a:pt x="90" y="453"/>
                      </a:cubicBezTo>
                      <a:cubicBezTo>
                        <a:pt x="85" y="453"/>
                        <a:pt x="85" y="453"/>
                        <a:pt x="85" y="453"/>
                      </a:cubicBezTo>
                      <a:cubicBezTo>
                        <a:pt x="79" y="451"/>
                        <a:pt x="79" y="451"/>
                        <a:pt x="79" y="451"/>
                      </a:cubicBezTo>
                      <a:cubicBezTo>
                        <a:pt x="73" y="443"/>
                        <a:pt x="73" y="443"/>
                        <a:pt x="73" y="443"/>
                      </a:cubicBezTo>
                      <a:cubicBezTo>
                        <a:pt x="73" y="443"/>
                        <a:pt x="73" y="445"/>
                        <a:pt x="71" y="446"/>
                      </a:cubicBezTo>
                      <a:cubicBezTo>
                        <a:pt x="69" y="446"/>
                        <a:pt x="66" y="445"/>
                        <a:pt x="66" y="445"/>
                      </a:cubicBezTo>
                      <a:cubicBezTo>
                        <a:pt x="68" y="439"/>
                        <a:pt x="68" y="439"/>
                        <a:pt x="68" y="439"/>
                      </a:cubicBezTo>
                      <a:cubicBezTo>
                        <a:pt x="66" y="432"/>
                        <a:pt x="66" y="432"/>
                        <a:pt x="66" y="432"/>
                      </a:cubicBezTo>
                      <a:cubicBezTo>
                        <a:pt x="68" y="425"/>
                        <a:pt x="68" y="425"/>
                        <a:pt x="68" y="425"/>
                      </a:cubicBezTo>
                      <a:cubicBezTo>
                        <a:pt x="68" y="415"/>
                        <a:pt x="68" y="415"/>
                        <a:pt x="68" y="415"/>
                      </a:cubicBezTo>
                      <a:cubicBezTo>
                        <a:pt x="70" y="411"/>
                        <a:pt x="70" y="411"/>
                        <a:pt x="70" y="411"/>
                      </a:cubicBezTo>
                      <a:cubicBezTo>
                        <a:pt x="71" y="406"/>
                        <a:pt x="71" y="406"/>
                        <a:pt x="71" y="406"/>
                      </a:cubicBezTo>
                      <a:cubicBezTo>
                        <a:pt x="74" y="400"/>
                        <a:pt x="74" y="400"/>
                        <a:pt x="74" y="400"/>
                      </a:cubicBezTo>
                      <a:cubicBezTo>
                        <a:pt x="73" y="395"/>
                        <a:pt x="73" y="395"/>
                        <a:pt x="73" y="395"/>
                      </a:cubicBezTo>
                      <a:cubicBezTo>
                        <a:pt x="71" y="396"/>
                        <a:pt x="71" y="396"/>
                        <a:pt x="71" y="396"/>
                      </a:cubicBezTo>
                      <a:cubicBezTo>
                        <a:pt x="65" y="390"/>
                        <a:pt x="65" y="390"/>
                        <a:pt x="65" y="390"/>
                      </a:cubicBezTo>
                      <a:cubicBezTo>
                        <a:pt x="65" y="390"/>
                        <a:pt x="67" y="388"/>
                        <a:pt x="69" y="386"/>
                      </a:cubicBezTo>
                      <a:cubicBezTo>
                        <a:pt x="71" y="384"/>
                        <a:pt x="71" y="383"/>
                        <a:pt x="71" y="381"/>
                      </a:cubicBezTo>
                      <a:cubicBezTo>
                        <a:pt x="71" y="379"/>
                        <a:pt x="70" y="374"/>
                        <a:pt x="69" y="374"/>
                      </a:cubicBezTo>
                      <a:cubicBezTo>
                        <a:pt x="68" y="373"/>
                        <a:pt x="66" y="371"/>
                        <a:pt x="66" y="371"/>
                      </a:cubicBezTo>
                      <a:cubicBezTo>
                        <a:pt x="66" y="365"/>
                        <a:pt x="66" y="365"/>
                        <a:pt x="66" y="365"/>
                      </a:cubicBezTo>
                      <a:cubicBezTo>
                        <a:pt x="66" y="365"/>
                        <a:pt x="65" y="362"/>
                        <a:pt x="64" y="362"/>
                      </a:cubicBezTo>
                      <a:cubicBezTo>
                        <a:pt x="62" y="361"/>
                        <a:pt x="57" y="358"/>
                        <a:pt x="57" y="358"/>
                      </a:cubicBezTo>
                      <a:cubicBezTo>
                        <a:pt x="58" y="351"/>
                        <a:pt x="58" y="351"/>
                        <a:pt x="58" y="351"/>
                      </a:cubicBezTo>
                      <a:cubicBezTo>
                        <a:pt x="56" y="349"/>
                        <a:pt x="56" y="349"/>
                        <a:pt x="56" y="349"/>
                      </a:cubicBezTo>
                      <a:lnTo>
                        <a:pt x="57" y="34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86">
                  <a:extLst>
                    <a:ext uri="{FF2B5EF4-FFF2-40B4-BE49-F238E27FC236}">
                      <a16:creationId xmlns:a16="http://schemas.microsoft.com/office/drawing/2014/main" id="{8E8BA3F6-9856-43A2-8EBD-0455D5604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4411" y="2909082"/>
                  <a:ext cx="841064" cy="588111"/>
                </a:xfrm>
                <a:custGeom>
                  <a:avLst/>
                  <a:gdLst>
                    <a:gd name="T0" fmla="*/ 59 w 369"/>
                    <a:gd name="T1" fmla="*/ 73 h 266"/>
                    <a:gd name="T2" fmla="*/ 59 w 369"/>
                    <a:gd name="T3" fmla="*/ 83 h 266"/>
                    <a:gd name="T4" fmla="*/ 59 w 369"/>
                    <a:gd name="T5" fmla="*/ 83 h 266"/>
                    <a:gd name="T6" fmla="*/ 58 w 369"/>
                    <a:gd name="T7" fmla="*/ 84 h 266"/>
                    <a:gd name="T8" fmla="*/ 58 w 369"/>
                    <a:gd name="T9" fmla="*/ 84 h 266"/>
                    <a:gd name="T10" fmla="*/ 56 w 369"/>
                    <a:gd name="T11" fmla="*/ 84 h 266"/>
                    <a:gd name="T12" fmla="*/ 56 w 369"/>
                    <a:gd name="T13" fmla="*/ 85 h 266"/>
                    <a:gd name="T14" fmla="*/ 56 w 369"/>
                    <a:gd name="T15" fmla="*/ 85 h 266"/>
                    <a:gd name="T16" fmla="*/ 56 w 369"/>
                    <a:gd name="T17" fmla="*/ 85 h 266"/>
                    <a:gd name="T18" fmla="*/ 51 w 369"/>
                    <a:gd name="T19" fmla="*/ 97 h 266"/>
                    <a:gd name="T20" fmla="*/ 50 w 369"/>
                    <a:gd name="T21" fmla="*/ 106 h 266"/>
                    <a:gd name="T22" fmla="*/ 50 w 369"/>
                    <a:gd name="T23" fmla="*/ 106 h 266"/>
                    <a:gd name="T24" fmla="*/ 50 w 369"/>
                    <a:gd name="T25" fmla="*/ 106 h 266"/>
                    <a:gd name="T26" fmla="*/ 50 w 369"/>
                    <a:gd name="T27" fmla="*/ 107 h 266"/>
                    <a:gd name="T28" fmla="*/ 50 w 369"/>
                    <a:gd name="T29" fmla="*/ 107 h 266"/>
                    <a:gd name="T30" fmla="*/ 50 w 369"/>
                    <a:gd name="T31" fmla="*/ 107 h 266"/>
                    <a:gd name="T32" fmla="*/ 50 w 369"/>
                    <a:gd name="T33" fmla="*/ 108 h 266"/>
                    <a:gd name="T34" fmla="*/ 49 w 369"/>
                    <a:gd name="T35" fmla="*/ 109 h 266"/>
                    <a:gd name="T36" fmla="*/ 42 w 369"/>
                    <a:gd name="T37" fmla="*/ 131 h 266"/>
                    <a:gd name="T38" fmla="*/ 26 w 369"/>
                    <a:gd name="T39" fmla="*/ 154 h 266"/>
                    <a:gd name="T40" fmla="*/ 6 w 369"/>
                    <a:gd name="T41" fmla="*/ 161 h 266"/>
                    <a:gd name="T42" fmla="*/ 2 w 369"/>
                    <a:gd name="T43" fmla="*/ 161 h 266"/>
                    <a:gd name="T44" fmla="*/ 1 w 369"/>
                    <a:gd name="T45" fmla="*/ 161 h 266"/>
                    <a:gd name="T46" fmla="*/ 0 w 369"/>
                    <a:gd name="T47" fmla="*/ 161 h 266"/>
                    <a:gd name="T48" fmla="*/ 0 w 369"/>
                    <a:gd name="T49" fmla="*/ 161 h 266"/>
                    <a:gd name="T50" fmla="*/ 14 w 369"/>
                    <a:gd name="T51" fmla="*/ 169 h 266"/>
                    <a:gd name="T52" fmla="*/ 28 w 369"/>
                    <a:gd name="T53" fmla="*/ 190 h 266"/>
                    <a:gd name="T54" fmla="*/ 52 w 369"/>
                    <a:gd name="T55" fmla="*/ 201 h 266"/>
                    <a:gd name="T56" fmla="*/ 64 w 369"/>
                    <a:gd name="T57" fmla="*/ 216 h 266"/>
                    <a:gd name="T58" fmla="*/ 69 w 369"/>
                    <a:gd name="T59" fmla="*/ 229 h 266"/>
                    <a:gd name="T60" fmla="*/ 90 w 369"/>
                    <a:gd name="T61" fmla="*/ 232 h 266"/>
                    <a:gd name="T62" fmla="*/ 113 w 369"/>
                    <a:gd name="T63" fmla="*/ 227 h 266"/>
                    <a:gd name="T64" fmla="*/ 107 w 369"/>
                    <a:gd name="T65" fmla="*/ 240 h 266"/>
                    <a:gd name="T66" fmla="*/ 128 w 369"/>
                    <a:gd name="T67" fmla="*/ 250 h 266"/>
                    <a:gd name="T68" fmla="*/ 241 w 369"/>
                    <a:gd name="T69" fmla="*/ 249 h 266"/>
                    <a:gd name="T70" fmla="*/ 346 w 369"/>
                    <a:gd name="T71" fmla="*/ 215 h 266"/>
                    <a:gd name="T72" fmla="*/ 361 w 369"/>
                    <a:gd name="T73" fmla="*/ 123 h 266"/>
                    <a:gd name="T74" fmla="*/ 350 w 369"/>
                    <a:gd name="T75" fmla="*/ 120 h 266"/>
                    <a:gd name="T76" fmla="*/ 302 w 369"/>
                    <a:gd name="T77" fmla="*/ 127 h 266"/>
                    <a:gd name="T78" fmla="*/ 300 w 369"/>
                    <a:gd name="T79" fmla="*/ 118 h 266"/>
                    <a:gd name="T80" fmla="*/ 293 w 369"/>
                    <a:gd name="T81" fmla="*/ 101 h 266"/>
                    <a:gd name="T82" fmla="*/ 293 w 369"/>
                    <a:gd name="T83" fmla="*/ 88 h 266"/>
                    <a:gd name="T84" fmla="*/ 290 w 369"/>
                    <a:gd name="T85" fmla="*/ 74 h 266"/>
                    <a:gd name="T86" fmla="*/ 280 w 369"/>
                    <a:gd name="T87" fmla="*/ 57 h 266"/>
                    <a:gd name="T88" fmla="*/ 264 w 369"/>
                    <a:gd name="T89" fmla="*/ 44 h 266"/>
                    <a:gd name="T90" fmla="*/ 251 w 369"/>
                    <a:gd name="T91" fmla="*/ 33 h 266"/>
                    <a:gd name="T92" fmla="*/ 242 w 369"/>
                    <a:gd name="T93" fmla="*/ 26 h 266"/>
                    <a:gd name="T94" fmla="*/ 237 w 369"/>
                    <a:gd name="T95" fmla="*/ 17 h 266"/>
                    <a:gd name="T96" fmla="*/ 232 w 369"/>
                    <a:gd name="T97" fmla="*/ 11 h 266"/>
                    <a:gd name="T98" fmla="*/ 224 w 369"/>
                    <a:gd name="T99" fmla="*/ 5 h 266"/>
                    <a:gd name="T100" fmla="*/ 217 w 369"/>
                    <a:gd name="T101" fmla="*/ 1 h 266"/>
                    <a:gd name="T102" fmla="*/ 199 w 369"/>
                    <a:gd name="T103" fmla="*/ 7 h 266"/>
                    <a:gd name="T104" fmla="*/ 150 w 369"/>
                    <a:gd name="T105" fmla="*/ 40 h 266"/>
                    <a:gd name="T106" fmla="*/ 110 w 369"/>
                    <a:gd name="T107" fmla="*/ 38 h 266"/>
                    <a:gd name="T108" fmla="*/ 85 w 369"/>
                    <a:gd name="T109" fmla="*/ 50 h 266"/>
                    <a:gd name="T110" fmla="*/ 81 w 369"/>
                    <a:gd name="T111" fmla="*/ 54 h 266"/>
                    <a:gd name="T112" fmla="*/ 81 w 369"/>
                    <a:gd name="T113" fmla="*/ 54 h 266"/>
                    <a:gd name="T114" fmla="*/ 77 w 369"/>
                    <a:gd name="T115" fmla="*/ 56 h 266"/>
                    <a:gd name="T116" fmla="*/ 77 w 369"/>
                    <a:gd name="T117" fmla="*/ 56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69" h="266">
                      <a:moveTo>
                        <a:pt x="69" y="61"/>
                      </a:move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66" y="62"/>
                        <a:pt x="66" y="62"/>
                        <a:pt x="66" y="62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8" y="78"/>
                        <a:pt x="58" y="78"/>
                        <a:pt x="58" y="78"/>
                      </a:cubicBezTo>
                      <a:cubicBezTo>
                        <a:pt x="58" y="78"/>
                        <a:pt x="59" y="82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7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5" y="93"/>
                        <a:pt x="55" y="93"/>
                        <a:pt x="55" y="93"/>
                      </a:cubicBezTo>
                      <a:cubicBezTo>
                        <a:pt x="51" y="97"/>
                        <a:pt x="51" y="97"/>
                        <a:pt x="51" y="97"/>
                      </a:cubicBezTo>
                      <a:cubicBezTo>
                        <a:pt x="50" y="102"/>
                        <a:pt x="50" y="102"/>
                        <a:pt x="50" y="102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9"/>
                        <a:pt x="50" y="109"/>
                        <a:pt x="49" y="109"/>
                      </a:cubicBezTo>
                      <a:cubicBezTo>
                        <a:pt x="47" y="110"/>
                        <a:pt x="46" y="112"/>
                        <a:pt x="46" y="112"/>
                      </a:cubicBezTo>
                      <a:cubicBezTo>
                        <a:pt x="46" y="119"/>
                        <a:pt x="46" y="119"/>
                        <a:pt x="46" y="119"/>
                      </a:cubicBezTo>
                      <a:cubicBezTo>
                        <a:pt x="45" y="121"/>
                        <a:pt x="45" y="121"/>
                        <a:pt x="45" y="121"/>
                      </a:cubicBezTo>
                      <a:cubicBezTo>
                        <a:pt x="43" y="124"/>
                        <a:pt x="43" y="124"/>
                        <a:pt x="43" y="124"/>
                      </a:cubicBezTo>
                      <a:cubicBezTo>
                        <a:pt x="44" y="128"/>
                        <a:pt x="44" y="128"/>
                        <a:pt x="44" y="128"/>
                      </a:cubicBezTo>
                      <a:cubicBezTo>
                        <a:pt x="44" y="128"/>
                        <a:pt x="44" y="128"/>
                        <a:pt x="44" y="128"/>
                      </a:cubicBezTo>
                      <a:cubicBezTo>
                        <a:pt x="42" y="131"/>
                        <a:pt x="42" y="131"/>
                        <a:pt x="42" y="131"/>
                      </a:cubicBezTo>
                      <a:cubicBezTo>
                        <a:pt x="43" y="136"/>
                        <a:pt x="43" y="136"/>
                        <a:pt x="43" y="136"/>
                      </a:cubicBezTo>
                      <a:cubicBezTo>
                        <a:pt x="41" y="139"/>
                        <a:pt x="41" y="139"/>
                        <a:pt x="41" y="139"/>
                      </a:cubicBezTo>
                      <a:cubicBezTo>
                        <a:pt x="40" y="140"/>
                        <a:pt x="40" y="140"/>
                        <a:pt x="40" y="140"/>
                      </a:cubicBezTo>
                      <a:cubicBezTo>
                        <a:pt x="39" y="143"/>
                        <a:pt x="39" y="143"/>
                        <a:pt x="39" y="143"/>
                      </a:cubicBezTo>
                      <a:cubicBezTo>
                        <a:pt x="37" y="148"/>
                        <a:pt x="37" y="148"/>
                        <a:pt x="37" y="148"/>
                      </a:cubicBezTo>
                      <a:cubicBezTo>
                        <a:pt x="29" y="155"/>
                        <a:pt x="29" y="155"/>
                        <a:pt x="29" y="155"/>
                      </a:cubicBezTo>
                      <a:cubicBezTo>
                        <a:pt x="26" y="154"/>
                        <a:pt x="26" y="154"/>
                        <a:pt x="26" y="154"/>
                      </a:cubicBezTo>
                      <a:cubicBezTo>
                        <a:pt x="24" y="155"/>
                        <a:pt x="24" y="155"/>
                        <a:pt x="24" y="155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3" y="157"/>
                        <a:pt x="21" y="159"/>
                      </a:cubicBezTo>
                      <a:cubicBezTo>
                        <a:pt x="19" y="160"/>
                        <a:pt x="15" y="161"/>
                        <a:pt x="15" y="161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6" y="161"/>
                        <a:pt x="6" y="161"/>
                        <a:pt x="6" y="161"/>
                      </a:cubicBezTo>
                      <a:cubicBezTo>
                        <a:pt x="6" y="161"/>
                        <a:pt x="6" y="161"/>
                        <a:pt x="6" y="161"/>
                      </a:cubicBezTo>
                      <a:cubicBezTo>
                        <a:pt x="6" y="161"/>
                        <a:pt x="6" y="161"/>
                        <a:pt x="6" y="161"/>
                      </a:cubicBezTo>
                      <a:cubicBezTo>
                        <a:pt x="6" y="161"/>
                        <a:pt x="5" y="160"/>
                        <a:pt x="4" y="161"/>
                      </a:cubicBezTo>
                      <a:cubicBezTo>
                        <a:pt x="4" y="161"/>
                        <a:pt x="3" y="161"/>
                        <a:pt x="3" y="161"/>
                      </a:cubicBezTo>
                      <a:cubicBezTo>
                        <a:pt x="3" y="161"/>
                        <a:pt x="3" y="161"/>
                        <a:pt x="3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1" y="162"/>
                        <a:pt x="2" y="162"/>
                      </a:cubicBezTo>
                      <a:cubicBezTo>
                        <a:pt x="4" y="163"/>
                        <a:pt x="5" y="166"/>
                        <a:pt x="6" y="166"/>
                      </a:cubicBezTo>
                      <a:cubicBezTo>
                        <a:pt x="8" y="167"/>
                        <a:pt x="10" y="167"/>
                        <a:pt x="11" y="167"/>
                      </a:cubicBezTo>
                      <a:cubicBezTo>
                        <a:pt x="12" y="168"/>
                        <a:pt x="14" y="169"/>
                        <a:pt x="14" y="169"/>
                      </a:cubicBezTo>
                      <a:cubicBezTo>
                        <a:pt x="14" y="169"/>
                        <a:pt x="19" y="174"/>
                        <a:pt x="20" y="174"/>
                      </a:cubicBezTo>
                      <a:cubicBezTo>
                        <a:pt x="21" y="174"/>
                        <a:pt x="21" y="174"/>
                        <a:pt x="22" y="176"/>
                      </a:cubicBezTo>
                      <a:cubicBezTo>
                        <a:pt x="23" y="177"/>
                        <a:pt x="26" y="176"/>
                        <a:pt x="26" y="176"/>
                      </a:cubicBezTo>
                      <a:cubicBezTo>
                        <a:pt x="26" y="176"/>
                        <a:pt x="27" y="179"/>
                        <a:pt x="26" y="180"/>
                      </a:cubicBezTo>
                      <a:cubicBezTo>
                        <a:pt x="26" y="181"/>
                        <a:pt x="26" y="184"/>
                        <a:pt x="26" y="184"/>
                      </a:cubicBezTo>
                      <a:cubicBezTo>
                        <a:pt x="26" y="184"/>
                        <a:pt x="26" y="185"/>
                        <a:pt x="26" y="186"/>
                      </a:cubicBezTo>
                      <a:cubicBezTo>
                        <a:pt x="27" y="188"/>
                        <a:pt x="28" y="188"/>
                        <a:pt x="28" y="190"/>
                      </a:cubicBezTo>
                      <a:cubicBezTo>
                        <a:pt x="29" y="191"/>
                        <a:pt x="28" y="191"/>
                        <a:pt x="29" y="192"/>
                      </a:cubicBezTo>
                      <a:cubicBezTo>
                        <a:pt x="30" y="193"/>
                        <a:pt x="31" y="195"/>
                        <a:pt x="32" y="195"/>
                      </a:cubicBezTo>
                      <a:cubicBezTo>
                        <a:pt x="33" y="195"/>
                        <a:pt x="34" y="195"/>
                        <a:pt x="37" y="196"/>
                      </a:cubicBezTo>
                      <a:cubicBezTo>
                        <a:pt x="40" y="198"/>
                        <a:pt x="41" y="198"/>
                        <a:pt x="42" y="199"/>
                      </a:cubicBezTo>
                      <a:cubicBezTo>
                        <a:pt x="44" y="200"/>
                        <a:pt x="43" y="199"/>
                        <a:pt x="46" y="200"/>
                      </a:cubicBezTo>
                      <a:cubicBezTo>
                        <a:pt x="50" y="201"/>
                        <a:pt x="49" y="200"/>
                        <a:pt x="50" y="201"/>
                      </a:cubicBezTo>
                      <a:cubicBezTo>
                        <a:pt x="51" y="201"/>
                        <a:pt x="50" y="200"/>
                        <a:pt x="52" y="201"/>
                      </a:cubicBezTo>
                      <a:cubicBezTo>
                        <a:pt x="55" y="201"/>
                        <a:pt x="57" y="202"/>
                        <a:pt x="57" y="202"/>
                      </a:cubicBezTo>
                      <a:cubicBezTo>
                        <a:pt x="57" y="204"/>
                        <a:pt x="57" y="204"/>
                        <a:pt x="57" y="204"/>
                      </a:cubicBezTo>
                      <a:cubicBezTo>
                        <a:pt x="55" y="208"/>
                        <a:pt x="55" y="208"/>
                        <a:pt x="55" y="208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5" y="211"/>
                        <a:pt x="53" y="211"/>
                        <a:pt x="55" y="212"/>
                      </a:cubicBezTo>
                      <a:cubicBezTo>
                        <a:pt x="57" y="213"/>
                        <a:pt x="61" y="214"/>
                        <a:pt x="61" y="214"/>
                      </a:cubicBezTo>
                      <a:cubicBezTo>
                        <a:pt x="64" y="216"/>
                        <a:pt x="64" y="216"/>
                        <a:pt x="64" y="216"/>
                      </a:cubicBezTo>
                      <a:cubicBezTo>
                        <a:pt x="64" y="216"/>
                        <a:pt x="62" y="219"/>
                        <a:pt x="61" y="220"/>
                      </a:cubicBezTo>
                      <a:cubicBezTo>
                        <a:pt x="60" y="220"/>
                        <a:pt x="57" y="220"/>
                        <a:pt x="57" y="220"/>
                      </a:cubicBezTo>
                      <a:cubicBezTo>
                        <a:pt x="57" y="220"/>
                        <a:pt x="56" y="223"/>
                        <a:pt x="58" y="223"/>
                      </a:cubicBezTo>
                      <a:cubicBezTo>
                        <a:pt x="59" y="224"/>
                        <a:pt x="61" y="224"/>
                        <a:pt x="62" y="224"/>
                      </a:cubicBezTo>
                      <a:cubicBezTo>
                        <a:pt x="63" y="224"/>
                        <a:pt x="65" y="225"/>
                        <a:pt x="65" y="225"/>
                      </a:cubicBezTo>
                      <a:cubicBezTo>
                        <a:pt x="65" y="225"/>
                        <a:pt x="66" y="225"/>
                        <a:pt x="67" y="226"/>
                      </a:cubicBezTo>
                      <a:cubicBezTo>
                        <a:pt x="67" y="228"/>
                        <a:pt x="68" y="229"/>
                        <a:pt x="69" y="229"/>
                      </a:cubicBezTo>
                      <a:cubicBezTo>
                        <a:pt x="70" y="229"/>
                        <a:pt x="72" y="229"/>
                        <a:pt x="73" y="229"/>
                      </a:cubicBezTo>
                      <a:cubicBezTo>
                        <a:pt x="74" y="229"/>
                        <a:pt x="74" y="228"/>
                        <a:pt x="75" y="228"/>
                      </a:cubicBezTo>
                      <a:cubicBezTo>
                        <a:pt x="76" y="229"/>
                        <a:pt x="82" y="228"/>
                        <a:pt x="82" y="228"/>
                      </a:cubicBezTo>
                      <a:cubicBezTo>
                        <a:pt x="82" y="228"/>
                        <a:pt x="82" y="228"/>
                        <a:pt x="83" y="230"/>
                      </a:cubicBezTo>
                      <a:cubicBezTo>
                        <a:pt x="85" y="233"/>
                        <a:pt x="88" y="234"/>
                        <a:pt x="88" y="234"/>
                      </a:cubicBezTo>
                      <a:cubicBezTo>
                        <a:pt x="88" y="234"/>
                        <a:pt x="89" y="235"/>
                        <a:pt x="89" y="234"/>
                      </a:cubicBezTo>
                      <a:cubicBezTo>
                        <a:pt x="89" y="233"/>
                        <a:pt x="90" y="232"/>
                        <a:pt x="90" y="232"/>
                      </a:cubicBezTo>
                      <a:cubicBezTo>
                        <a:pt x="90" y="232"/>
                        <a:pt x="92" y="229"/>
                        <a:pt x="92" y="228"/>
                      </a:cubicBezTo>
                      <a:cubicBezTo>
                        <a:pt x="93" y="227"/>
                        <a:pt x="94" y="224"/>
                        <a:pt x="95" y="224"/>
                      </a:cubicBezTo>
                      <a:cubicBezTo>
                        <a:pt x="96" y="223"/>
                        <a:pt x="99" y="221"/>
                        <a:pt x="99" y="221"/>
                      </a:cubicBezTo>
                      <a:cubicBezTo>
                        <a:pt x="99" y="221"/>
                        <a:pt x="99" y="220"/>
                        <a:pt x="101" y="221"/>
                      </a:cubicBezTo>
                      <a:cubicBezTo>
                        <a:pt x="102" y="223"/>
                        <a:pt x="105" y="225"/>
                        <a:pt x="105" y="225"/>
                      </a:cubicBezTo>
                      <a:cubicBezTo>
                        <a:pt x="110" y="225"/>
                        <a:pt x="110" y="225"/>
                        <a:pt x="110" y="225"/>
                      </a:cubicBezTo>
                      <a:cubicBezTo>
                        <a:pt x="110" y="225"/>
                        <a:pt x="113" y="226"/>
                        <a:pt x="113" y="227"/>
                      </a:cubicBezTo>
                      <a:cubicBezTo>
                        <a:pt x="113" y="228"/>
                        <a:pt x="112" y="228"/>
                        <a:pt x="110" y="229"/>
                      </a:cubicBezTo>
                      <a:cubicBezTo>
                        <a:pt x="109" y="229"/>
                        <a:pt x="106" y="226"/>
                        <a:pt x="106" y="227"/>
                      </a:cubicBezTo>
                      <a:cubicBezTo>
                        <a:pt x="105" y="228"/>
                        <a:pt x="105" y="230"/>
                        <a:pt x="105" y="230"/>
                      </a:cubicBezTo>
                      <a:cubicBezTo>
                        <a:pt x="101" y="232"/>
                        <a:pt x="101" y="232"/>
                        <a:pt x="101" y="232"/>
                      </a:cubicBezTo>
                      <a:cubicBezTo>
                        <a:pt x="102" y="234"/>
                        <a:pt x="102" y="234"/>
                        <a:pt x="102" y="234"/>
                      </a:cubicBezTo>
                      <a:cubicBezTo>
                        <a:pt x="102" y="234"/>
                        <a:pt x="107" y="236"/>
                        <a:pt x="107" y="237"/>
                      </a:cubicBezTo>
                      <a:cubicBezTo>
                        <a:pt x="107" y="238"/>
                        <a:pt x="107" y="240"/>
                        <a:pt x="107" y="240"/>
                      </a:cubicBezTo>
                      <a:cubicBezTo>
                        <a:pt x="110" y="241"/>
                        <a:pt x="110" y="241"/>
                        <a:pt x="110" y="241"/>
                      </a:cubicBezTo>
                      <a:cubicBezTo>
                        <a:pt x="112" y="240"/>
                        <a:pt x="112" y="240"/>
                        <a:pt x="112" y="240"/>
                      </a:cubicBezTo>
                      <a:cubicBezTo>
                        <a:pt x="112" y="244"/>
                        <a:pt x="112" y="244"/>
                        <a:pt x="112" y="244"/>
                      </a:cubicBezTo>
                      <a:cubicBezTo>
                        <a:pt x="112" y="248"/>
                        <a:pt x="112" y="248"/>
                        <a:pt x="112" y="248"/>
                      </a:cubicBezTo>
                      <a:cubicBezTo>
                        <a:pt x="112" y="248"/>
                        <a:pt x="112" y="248"/>
                        <a:pt x="112" y="248"/>
                      </a:cubicBezTo>
                      <a:cubicBezTo>
                        <a:pt x="112" y="248"/>
                        <a:pt x="112" y="248"/>
                        <a:pt x="112" y="248"/>
                      </a:cubicBezTo>
                      <a:cubicBezTo>
                        <a:pt x="119" y="246"/>
                        <a:pt x="125" y="250"/>
                        <a:pt x="128" y="250"/>
                      </a:cubicBezTo>
                      <a:cubicBezTo>
                        <a:pt x="134" y="251"/>
                        <a:pt x="121" y="258"/>
                        <a:pt x="123" y="258"/>
                      </a:cubicBezTo>
                      <a:cubicBezTo>
                        <a:pt x="125" y="257"/>
                        <a:pt x="123" y="263"/>
                        <a:pt x="126" y="264"/>
                      </a:cubicBezTo>
                      <a:cubicBezTo>
                        <a:pt x="131" y="265"/>
                        <a:pt x="135" y="261"/>
                        <a:pt x="141" y="261"/>
                      </a:cubicBezTo>
                      <a:cubicBezTo>
                        <a:pt x="146" y="260"/>
                        <a:pt x="152" y="263"/>
                        <a:pt x="154" y="261"/>
                      </a:cubicBezTo>
                      <a:cubicBezTo>
                        <a:pt x="158" y="256"/>
                        <a:pt x="174" y="266"/>
                        <a:pt x="182" y="261"/>
                      </a:cubicBezTo>
                      <a:cubicBezTo>
                        <a:pt x="187" y="257"/>
                        <a:pt x="207" y="255"/>
                        <a:pt x="214" y="255"/>
                      </a:cubicBezTo>
                      <a:cubicBezTo>
                        <a:pt x="232" y="254"/>
                        <a:pt x="233" y="254"/>
                        <a:pt x="241" y="249"/>
                      </a:cubicBezTo>
                      <a:cubicBezTo>
                        <a:pt x="241" y="249"/>
                        <a:pt x="246" y="238"/>
                        <a:pt x="249" y="233"/>
                      </a:cubicBezTo>
                      <a:cubicBezTo>
                        <a:pt x="251" y="229"/>
                        <a:pt x="257" y="227"/>
                        <a:pt x="263" y="223"/>
                      </a:cubicBezTo>
                      <a:cubicBezTo>
                        <a:pt x="268" y="219"/>
                        <a:pt x="281" y="215"/>
                        <a:pt x="284" y="214"/>
                      </a:cubicBezTo>
                      <a:cubicBezTo>
                        <a:pt x="287" y="214"/>
                        <a:pt x="308" y="215"/>
                        <a:pt x="308" y="215"/>
                      </a:cubicBezTo>
                      <a:cubicBezTo>
                        <a:pt x="319" y="212"/>
                        <a:pt x="319" y="212"/>
                        <a:pt x="319" y="212"/>
                      </a:cubicBezTo>
                      <a:cubicBezTo>
                        <a:pt x="319" y="212"/>
                        <a:pt x="321" y="220"/>
                        <a:pt x="324" y="221"/>
                      </a:cubicBezTo>
                      <a:cubicBezTo>
                        <a:pt x="337" y="223"/>
                        <a:pt x="345" y="222"/>
                        <a:pt x="346" y="215"/>
                      </a:cubicBezTo>
                      <a:cubicBezTo>
                        <a:pt x="347" y="210"/>
                        <a:pt x="342" y="201"/>
                        <a:pt x="341" y="194"/>
                      </a:cubicBezTo>
                      <a:cubicBezTo>
                        <a:pt x="340" y="186"/>
                        <a:pt x="344" y="178"/>
                        <a:pt x="344" y="171"/>
                      </a:cubicBezTo>
                      <a:cubicBezTo>
                        <a:pt x="344" y="170"/>
                        <a:pt x="342" y="168"/>
                        <a:pt x="348" y="160"/>
                      </a:cubicBezTo>
                      <a:cubicBezTo>
                        <a:pt x="353" y="152"/>
                        <a:pt x="367" y="156"/>
                        <a:pt x="369" y="151"/>
                      </a:cubicBezTo>
                      <a:cubicBezTo>
                        <a:pt x="363" y="123"/>
                        <a:pt x="363" y="123"/>
                        <a:pt x="363" y="123"/>
                      </a:cubicBezTo>
                      <a:cubicBezTo>
                        <a:pt x="362" y="123"/>
                        <a:pt x="362" y="123"/>
                        <a:pt x="362" y="123"/>
                      </a:cubicBezTo>
                      <a:cubicBezTo>
                        <a:pt x="361" y="123"/>
                        <a:pt x="361" y="123"/>
                        <a:pt x="361" y="123"/>
                      </a:cubicBezTo>
                      <a:cubicBezTo>
                        <a:pt x="359" y="122"/>
                        <a:pt x="359" y="122"/>
                        <a:pt x="359" y="122"/>
                      </a:cubicBezTo>
                      <a:cubicBezTo>
                        <a:pt x="357" y="122"/>
                        <a:pt x="357" y="122"/>
                        <a:pt x="357" y="122"/>
                      </a:cubicBezTo>
                      <a:cubicBezTo>
                        <a:pt x="355" y="121"/>
                        <a:pt x="355" y="121"/>
                        <a:pt x="355" y="121"/>
                      </a:cubicBezTo>
                      <a:cubicBezTo>
                        <a:pt x="353" y="120"/>
                        <a:pt x="353" y="120"/>
                        <a:pt x="353" y="120"/>
                      </a:cubicBezTo>
                      <a:cubicBezTo>
                        <a:pt x="351" y="120"/>
                        <a:pt x="351" y="120"/>
                        <a:pt x="351" y="120"/>
                      </a:cubicBezTo>
                      <a:cubicBezTo>
                        <a:pt x="351" y="120"/>
                        <a:pt x="351" y="120"/>
                        <a:pt x="351" y="120"/>
                      </a:cubicBezTo>
                      <a:cubicBezTo>
                        <a:pt x="350" y="120"/>
                        <a:pt x="350" y="120"/>
                        <a:pt x="350" y="120"/>
                      </a:cubicBezTo>
                      <a:cubicBezTo>
                        <a:pt x="343" y="119"/>
                        <a:pt x="334" y="135"/>
                        <a:pt x="334" y="135"/>
                      </a:cubicBezTo>
                      <a:cubicBezTo>
                        <a:pt x="330" y="142"/>
                        <a:pt x="330" y="142"/>
                        <a:pt x="330" y="142"/>
                      </a:cubicBezTo>
                      <a:cubicBezTo>
                        <a:pt x="320" y="140"/>
                        <a:pt x="310" y="139"/>
                        <a:pt x="303" y="131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2" y="127"/>
                        <a:pt x="302" y="127"/>
                        <a:pt x="302" y="127"/>
                      </a:cubicBezTo>
                      <a:cubicBezTo>
                        <a:pt x="302" y="127"/>
                        <a:pt x="301" y="127"/>
                        <a:pt x="301" y="127"/>
                      </a:cubicBezTo>
                      <a:cubicBezTo>
                        <a:pt x="300" y="127"/>
                        <a:pt x="299" y="126"/>
                        <a:pt x="299" y="126"/>
                      </a:cubicBezTo>
                      <a:cubicBezTo>
                        <a:pt x="300" y="124"/>
                        <a:pt x="300" y="124"/>
                        <a:pt x="300" y="124"/>
                      </a:cubicBezTo>
                      <a:cubicBezTo>
                        <a:pt x="300" y="124"/>
                        <a:pt x="301" y="123"/>
                        <a:pt x="301" y="123"/>
                      </a:cubicBezTo>
                      <a:cubicBezTo>
                        <a:pt x="302" y="123"/>
                        <a:pt x="301" y="123"/>
                        <a:pt x="301" y="122"/>
                      </a:cubicBezTo>
                      <a:cubicBezTo>
                        <a:pt x="301" y="122"/>
                        <a:pt x="301" y="120"/>
                        <a:pt x="301" y="119"/>
                      </a:cubicBezTo>
                      <a:cubicBezTo>
                        <a:pt x="300" y="118"/>
                        <a:pt x="300" y="118"/>
                        <a:pt x="300" y="118"/>
                      </a:cubicBezTo>
                      <a:cubicBezTo>
                        <a:pt x="300" y="118"/>
                        <a:pt x="299" y="116"/>
                        <a:pt x="298" y="115"/>
                      </a:cubicBezTo>
                      <a:cubicBezTo>
                        <a:pt x="297" y="115"/>
                        <a:pt x="298" y="114"/>
                        <a:pt x="298" y="114"/>
                      </a:cubicBezTo>
                      <a:cubicBezTo>
                        <a:pt x="297" y="113"/>
                        <a:pt x="298" y="113"/>
                        <a:pt x="298" y="112"/>
                      </a:cubicBezTo>
                      <a:cubicBezTo>
                        <a:pt x="298" y="112"/>
                        <a:pt x="297" y="110"/>
                        <a:pt x="297" y="110"/>
                      </a:cubicBezTo>
                      <a:cubicBezTo>
                        <a:pt x="297" y="110"/>
                        <a:pt x="295" y="107"/>
                        <a:pt x="294" y="105"/>
                      </a:cubicBezTo>
                      <a:cubicBezTo>
                        <a:pt x="294" y="104"/>
                        <a:pt x="294" y="103"/>
                        <a:pt x="294" y="103"/>
                      </a:cubicBezTo>
                      <a:cubicBezTo>
                        <a:pt x="295" y="102"/>
                        <a:pt x="293" y="101"/>
                        <a:pt x="293" y="101"/>
                      </a:cubicBezTo>
                      <a:cubicBezTo>
                        <a:pt x="293" y="101"/>
                        <a:pt x="293" y="99"/>
                        <a:pt x="293" y="99"/>
                      </a:cubicBezTo>
                      <a:cubicBezTo>
                        <a:pt x="293" y="99"/>
                        <a:pt x="293" y="97"/>
                        <a:pt x="293" y="97"/>
                      </a:cubicBezTo>
                      <a:cubicBezTo>
                        <a:pt x="294" y="96"/>
                        <a:pt x="293" y="95"/>
                        <a:pt x="293" y="94"/>
                      </a:cubicBezTo>
                      <a:cubicBezTo>
                        <a:pt x="293" y="94"/>
                        <a:pt x="291" y="93"/>
                        <a:pt x="291" y="93"/>
                      </a:cubicBezTo>
                      <a:cubicBezTo>
                        <a:pt x="292" y="91"/>
                        <a:pt x="292" y="91"/>
                        <a:pt x="292" y="91"/>
                      </a:cubicBezTo>
                      <a:cubicBezTo>
                        <a:pt x="292" y="90"/>
                        <a:pt x="292" y="90"/>
                        <a:pt x="292" y="90"/>
                      </a:cubicBezTo>
                      <a:cubicBezTo>
                        <a:pt x="292" y="90"/>
                        <a:pt x="293" y="88"/>
                        <a:pt x="293" y="88"/>
                      </a:cubicBezTo>
                      <a:cubicBezTo>
                        <a:pt x="294" y="87"/>
                        <a:pt x="293" y="86"/>
                        <a:pt x="292" y="86"/>
                      </a:cubicBezTo>
                      <a:cubicBezTo>
                        <a:pt x="291" y="86"/>
                        <a:pt x="292" y="85"/>
                        <a:pt x="292" y="85"/>
                      </a:cubicBezTo>
                      <a:cubicBezTo>
                        <a:pt x="293" y="83"/>
                        <a:pt x="293" y="83"/>
                        <a:pt x="293" y="83"/>
                      </a:cubicBezTo>
                      <a:cubicBezTo>
                        <a:pt x="292" y="80"/>
                        <a:pt x="292" y="80"/>
                        <a:pt x="292" y="80"/>
                      </a:cubicBezTo>
                      <a:cubicBezTo>
                        <a:pt x="292" y="79"/>
                        <a:pt x="292" y="79"/>
                        <a:pt x="292" y="79"/>
                      </a:cubicBezTo>
                      <a:cubicBezTo>
                        <a:pt x="292" y="79"/>
                        <a:pt x="291" y="77"/>
                        <a:pt x="291" y="77"/>
                      </a:cubicBezTo>
                      <a:cubicBezTo>
                        <a:pt x="291" y="76"/>
                        <a:pt x="290" y="74"/>
                        <a:pt x="290" y="74"/>
                      </a:cubicBezTo>
                      <a:cubicBezTo>
                        <a:pt x="290" y="74"/>
                        <a:pt x="290" y="73"/>
                        <a:pt x="290" y="73"/>
                      </a:cubicBezTo>
                      <a:cubicBezTo>
                        <a:pt x="290" y="72"/>
                        <a:pt x="290" y="72"/>
                        <a:pt x="290" y="72"/>
                      </a:cubicBezTo>
                      <a:cubicBezTo>
                        <a:pt x="290" y="71"/>
                        <a:pt x="289" y="70"/>
                        <a:pt x="288" y="69"/>
                      </a:cubicBezTo>
                      <a:cubicBezTo>
                        <a:pt x="287" y="67"/>
                        <a:pt x="287" y="67"/>
                        <a:pt x="287" y="67"/>
                      </a:cubicBezTo>
                      <a:cubicBezTo>
                        <a:pt x="287" y="67"/>
                        <a:pt x="285" y="65"/>
                        <a:pt x="284" y="64"/>
                      </a:cubicBezTo>
                      <a:cubicBezTo>
                        <a:pt x="284" y="62"/>
                        <a:pt x="284" y="62"/>
                        <a:pt x="283" y="61"/>
                      </a:cubicBezTo>
                      <a:cubicBezTo>
                        <a:pt x="283" y="59"/>
                        <a:pt x="281" y="57"/>
                        <a:pt x="280" y="57"/>
                      </a:cubicBezTo>
                      <a:cubicBezTo>
                        <a:pt x="280" y="57"/>
                        <a:pt x="279" y="54"/>
                        <a:pt x="279" y="53"/>
                      </a:cubicBezTo>
                      <a:cubicBezTo>
                        <a:pt x="278" y="53"/>
                        <a:pt x="276" y="52"/>
                        <a:pt x="276" y="52"/>
                      </a:cubicBezTo>
                      <a:cubicBezTo>
                        <a:pt x="275" y="52"/>
                        <a:pt x="273" y="51"/>
                        <a:pt x="273" y="51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67" y="47"/>
                        <a:pt x="267" y="47"/>
                        <a:pt x="267" y="47"/>
                      </a:cubicBezTo>
                      <a:cubicBezTo>
                        <a:pt x="267" y="47"/>
                        <a:pt x="266" y="47"/>
                        <a:pt x="265" y="46"/>
                      </a:cubicBezTo>
                      <a:cubicBezTo>
                        <a:pt x="265" y="46"/>
                        <a:pt x="264" y="44"/>
                        <a:pt x="264" y="44"/>
                      </a:cubicBezTo>
                      <a:cubicBezTo>
                        <a:pt x="263" y="42"/>
                        <a:pt x="263" y="42"/>
                        <a:pt x="263" y="42"/>
                      </a:cubicBezTo>
                      <a:cubicBezTo>
                        <a:pt x="257" y="40"/>
                        <a:pt x="257" y="40"/>
                        <a:pt x="257" y="40"/>
                      </a:cubicBezTo>
                      <a:cubicBezTo>
                        <a:pt x="257" y="40"/>
                        <a:pt x="256" y="38"/>
                        <a:pt x="256" y="38"/>
                      </a:cubicBezTo>
                      <a:cubicBezTo>
                        <a:pt x="256" y="37"/>
                        <a:pt x="255" y="37"/>
                        <a:pt x="255" y="36"/>
                      </a:cubicBezTo>
                      <a:cubicBezTo>
                        <a:pt x="255" y="35"/>
                        <a:pt x="254" y="35"/>
                        <a:pt x="254" y="34"/>
                      </a:cubicBezTo>
                      <a:cubicBezTo>
                        <a:pt x="254" y="33"/>
                        <a:pt x="253" y="33"/>
                        <a:pt x="253" y="33"/>
                      </a:cubicBezTo>
                      <a:cubicBezTo>
                        <a:pt x="252" y="33"/>
                        <a:pt x="251" y="33"/>
                        <a:pt x="251" y="33"/>
                      </a:cubicBezTo>
                      <a:cubicBezTo>
                        <a:pt x="251" y="33"/>
                        <a:pt x="250" y="32"/>
                        <a:pt x="250" y="32"/>
                      </a:cubicBezTo>
                      <a:cubicBezTo>
                        <a:pt x="250" y="32"/>
                        <a:pt x="248" y="30"/>
                        <a:pt x="247" y="30"/>
                      </a:cubicBezTo>
                      <a:cubicBezTo>
                        <a:pt x="247" y="29"/>
                        <a:pt x="247" y="29"/>
                        <a:pt x="247" y="29"/>
                      </a:cubicBezTo>
                      <a:cubicBezTo>
                        <a:pt x="247" y="29"/>
                        <a:pt x="247" y="29"/>
                        <a:pt x="246" y="29"/>
                      </a:cubicBezTo>
                      <a:cubicBezTo>
                        <a:pt x="245" y="29"/>
                        <a:pt x="245" y="29"/>
                        <a:pt x="245" y="28"/>
                      </a:cubicBezTo>
                      <a:cubicBezTo>
                        <a:pt x="244" y="28"/>
                        <a:pt x="244" y="26"/>
                        <a:pt x="243" y="26"/>
                      </a:cubicBezTo>
                      <a:cubicBezTo>
                        <a:pt x="243" y="26"/>
                        <a:pt x="243" y="26"/>
                        <a:pt x="242" y="26"/>
                      </a:cubicBezTo>
                      <a:cubicBezTo>
                        <a:pt x="241" y="26"/>
                        <a:pt x="240" y="24"/>
                        <a:pt x="240" y="24"/>
                      </a:cubicBezTo>
                      <a:cubicBezTo>
                        <a:pt x="239" y="24"/>
                        <a:pt x="240" y="23"/>
                        <a:pt x="240" y="22"/>
                      </a:cubicBezTo>
                      <a:cubicBezTo>
                        <a:pt x="240" y="21"/>
                        <a:pt x="239" y="21"/>
                        <a:pt x="239" y="21"/>
                      </a:cubicBezTo>
                      <a:cubicBezTo>
                        <a:pt x="239" y="21"/>
                        <a:pt x="239" y="21"/>
                        <a:pt x="239" y="21"/>
                      </a:cubicBezTo>
                      <a:cubicBezTo>
                        <a:pt x="239" y="21"/>
                        <a:pt x="238" y="21"/>
                        <a:pt x="238" y="20"/>
                      </a:cubicBezTo>
                      <a:cubicBezTo>
                        <a:pt x="238" y="20"/>
                        <a:pt x="237" y="19"/>
                        <a:pt x="237" y="18"/>
                      </a:cubicBezTo>
                      <a:cubicBezTo>
                        <a:pt x="237" y="17"/>
                        <a:pt x="237" y="17"/>
                        <a:pt x="237" y="17"/>
                      </a:cubicBezTo>
                      <a:cubicBezTo>
                        <a:pt x="237" y="17"/>
                        <a:pt x="236" y="16"/>
                        <a:pt x="236" y="16"/>
                      </a:cubicBezTo>
                      <a:cubicBezTo>
                        <a:pt x="235" y="15"/>
                        <a:pt x="235" y="15"/>
                        <a:pt x="235" y="15"/>
                      </a:cubicBezTo>
                      <a:cubicBezTo>
                        <a:pt x="235" y="14"/>
                        <a:pt x="235" y="14"/>
                        <a:pt x="235" y="14"/>
                      </a:cubicBezTo>
                      <a:cubicBezTo>
                        <a:pt x="234" y="14"/>
                        <a:pt x="234" y="14"/>
                        <a:pt x="234" y="14"/>
                      </a:cubicBezTo>
                      <a:cubicBezTo>
                        <a:pt x="233" y="14"/>
                        <a:pt x="233" y="13"/>
                        <a:pt x="233" y="12"/>
                      </a:cubicBezTo>
                      <a:cubicBezTo>
                        <a:pt x="233" y="12"/>
                        <a:pt x="233" y="12"/>
                        <a:pt x="233" y="12"/>
                      </a:cubicBezTo>
                      <a:cubicBezTo>
                        <a:pt x="232" y="11"/>
                        <a:pt x="232" y="11"/>
                        <a:pt x="232" y="11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30" y="9"/>
                        <a:pt x="230" y="9"/>
                        <a:pt x="230" y="9"/>
                      </a:cubicBezTo>
                      <a:cubicBezTo>
                        <a:pt x="230" y="9"/>
                        <a:pt x="229" y="8"/>
                        <a:pt x="229" y="8"/>
                      </a:cubicBezTo>
                      <a:cubicBezTo>
                        <a:pt x="228" y="7"/>
                        <a:pt x="227" y="6"/>
                        <a:pt x="227" y="6"/>
                      </a:cubicBezTo>
                      <a:cubicBezTo>
                        <a:pt x="227" y="6"/>
                        <a:pt x="227" y="5"/>
                        <a:pt x="227" y="5"/>
                      </a:cubicBezTo>
                      <a:cubicBezTo>
                        <a:pt x="227" y="5"/>
                        <a:pt x="226" y="5"/>
                        <a:pt x="226" y="5"/>
                      </a:cubicBezTo>
                      <a:cubicBezTo>
                        <a:pt x="224" y="5"/>
                        <a:pt x="224" y="5"/>
                        <a:pt x="224" y="5"/>
                      </a:cubicBezTo>
                      <a:cubicBezTo>
                        <a:pt x="224" y="3"/>
                        <a:pt x="224" y="3"/>
                        <a:pt x="224" y="3"/>
                      </a:cubicBezTo>
                      <a:cubicBezTo>
                        <a:pt x="224" y="3"/>
                        <a:pt x="224" y="3"/>
                        <a:pt x="223" y="3"/>
                      </a:cubicBezTo>
                      <a:cubicBezTo>
                        <a:pt x="222" y="3"/>
                        <a:pt x="222" y="2"/>
                        <a:pt x="222" y="2"/>
                      </a:cubicBezTo>
                      <a:cubicBezTo>
                        <a:pt x="222" y="1"/>
                        <a:pt x="222" y="1"/>
                        <a:pt x="222" y="1"/>
                      </a:cubicBezTo>
                      <a:cubicBezTo>
                        <a:pt x="219" y="2"/>
                        <a:pt x="219" y="2"/>
                        <a:pt x="219" y="2"/>
                      </a:cubicBezTo>
                      <a:cubicBezTo>
                        <a:pt x="219" y="2"/>
                        <a:pt x="219" y="2"/>
                        <a:pt x="219" y="2"/>
                      </a:cubicBezTo>
                      <a:cubicBezTo>
                        <a:pt x="219" y="2"/>
                        <a:pt x="217" y="1"/>
                        <a:pt x="217" y="1"/>
                      </a:cubicBezTo>
                      <a:cubicBezTo>
                        <a:pt x="217" y="0"/>
                        <a:pt x="216" y="0"/>
                        <a:pt x="216" y="0"/>
                      </a:cubicBezTo>
                      <a:cubicBezTo>
                        <a:pt x="215" y="1"/>
                        <a:pt x="215" y="1"/>
                        <a:pt x="215" y="1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2" y="1"/>
                        <a:pt x="212" y="1"/>
                        <a:pt x="212" y="1"/>
                      </a:cubicBezTo>
                      <a:cubicBezTo>
                        <a:pt x="211" y="0"/>
                        <a:pt x="211" y="0"/>
                        <a:pt x="211" y="0"/>
                      </a:cubicBezTo>
                      <a:cubicBezTo>
                        <a:pt x="208" y="1"/>
                        <a:pt x="207" y="1"/>
                        <a:pt x="207" y="1"/>
                      </a:cubicBezTo>
                      <a:cubicBezTo>
                        <a:pt x="204" y="2"/>
                        <a:pt x="199" y="5"/>
                        <a:pt x="199" y="7"/>
                      </a:cubicBezTo>
                      <a:cubicBezTo>
                        <a:pt x="198" y="9"/>
                        <a:pt x="199" y="14"/>
                        <a:pt x="197" y="15"/>
                      </a:cubicBezTo>
                      <a:cubicBezTo>
                        <a:pt x="194" y="15"/>
                        <a:pt x="191" y="20"/>
                        <a:pt x="190" y="20"/>
                      </a:cubicBezTo>
                      <a:cubicBezTo>
                        <a:pt x="181" y="25"/>
                        <a:pt x="181" y="25"/>
                        <a:pt x="181" y="25"/>
                      </a:cubicBezTo>
                      <a:cubicBezTo>
                        <a:pt x="181" y="25"/>
                        <a:pt x="174" y="28"/>
                        <a:pt x="170" y="28"/>
                      </a:cubicBezTo>
                      <a:cubicBezTo>
                        <a:pt x="166" y="29"/>
                        <a:pt x="163" y="32"/>
                        <a:pt x="163" y="32"/>
                      </a:cubicBezTo>
                      <a:cubicBezTo>
                        <a:pt x="158" y="39"/>
                        <a:pt x="158" y="39"/>
                        <a:pt x="158" y="39"/>
                      </a:cubicBezTo>
                      <a:cubicBezTo>
                        <a:pt x="150" y="40"/>
                        <a:pt x="150" y="40"/>
                        <a:pt x="150" y="40"/>
                      </a:cubicBezTo>
                      <a:cubicBezTo>
                        <a:pt x="146" y="36"/>
                        <a:pt x="146" y="36"/>
                        <a:pt x="146" y="36"/>
                      </a:cubicBezTo>
                      <a:cubicBezTo>
                        <a:pt x="142" y="37"/>
                        <a:pt x="142" y="37"/>
                        <a:pt x="142" y="37"/>
                      </a:cubicBezTo>
                      <a:cubicBezTo>
                        <a:pt x="141" y="36"/>
                        <a:pt x="141" y="36"/>
                        <a:pt x="141" y="36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27" y="36"/>
                        <a:pt x="127" y="36"/>
                        <a:pt x="127" y="36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10" y="38"/>
                        <a:pt x="110" y="38"/>
                        <a:pt x="110" y="38"/>
                      </a:cubicBezTo>
                      <a:cubicBezTo>
                        <a:pt x="110" y="38"/>
                        <a:pt x="102" y="39"/>
                        <a:pt x="100" y="39"/>
                      </a:cubicBezTo>
                      <a:cubicBezTo>
                        <a:pt x="97" y="39"/>
                        <a:pt x="97" y="39"/>
                        <a:pt x="97" y="39"/>
                      </a:cubicBezTo>
                      <a:cubicBezTo>
                        <a:pt x="95" y="38"/>
                        <a:pt x="93" y="36"/>
                        <a:pt x="93" y="36"/>
                      </a:cubicBezTo>
                      <a:cubicBezTo>
                        <a:pt x="93" y="36"/>
                        <a:pt x="89" y="37"/>
                        <a:pt x="88" y="38"/>
                      </a:cubicBezTo>
                      <a:cubicBezTo>
                        <a:pt x="87" y="39"/>
                        <a:pt x="83" y="44"/>
                        <a:pt x="83" y="44"/>
                      </a:cubicBezTo>
                      <a:cubicBezTo>
                        <a:pt x="83" y="45"/>
                        <a:pt x="83" y="45"/>
                        <a:pt x="83" y="45"/>
                      </a:cubicBezTo>
                      <a:cubicBezTo>
                        <a:pt x="85" y="50"/>
                        <a:pt x="85" y="50"/>
                        <a:pt x="85" y="50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5"/>
                        <a:pt x="80" y="55"/>
                        <a:pt x="79" y="55"/>
                      </a:cubicBezTo>
                      <a:cubicBezTo>
                        <a:pt x="79" y="56"/>
                        <a:pt x="78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90">
                  <a:extLst>
                    <a:ext uri="{FF2B5EF4-FFF2-40B4-BE49-F238E27FC236}">
                      <a16:creationId xmlns:a16="http://schemas.microsoft.com/office/drawing/2014/main" id="{3FF97D27-41B1-42B0-B4AD-9040C8C66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5453" y="2278355"/>
                  <a:ext cx="1400674" cy="943961"/>
                </a:xfrm>
                <a:custGeom>
                  <a:avLst/>
                  <a:gdLst>
                    <a:gd name="T0" fmla="*/ 166 w 614"/>
                    <a:gd name="T1" fmla="*/ 283 h 427"/>
                    <a:gd name="T2" fmla="*/ 173 w 614"/>
                    <a:gd name="T3" fmla="*/ 277 h 427"/>
                    <a:gd name="T4" fmla="*/ 185 w 614"/>
                    <a:gd name="T5" fmla="*/ 270 h 427"/>
                    <a:gd name="T6" fmla="*/ 195 w 614"/>
                    <a:gd name="T7" fmla="*/ 267 h 427"/>
                    <a:gd name="T8" fmla="*/ 207 w 614"/>
                    <a:gd name="T9" fmla="*/ 270 h 427"/>
                    <a:gd name="T10" fmla="*/ 208 w 614"/>
                    <a:gd name="T11" fmla="*/ 270 h 427"/>
                    <a:gd name="T12" fmla="*/ 208 w 614"/>
                    <a:gd name="T13" fmla="*/ 270 h 427"/>
                    <a:gd name="T14" fmla="*/ 209 w 614"/>
                    <a:gd name="T15" fmla="*/ 270 h 427"/>
                    <a:gd name="T16" fmla="*/ 210 w 614"/>
                    <a:gd name="T17" fmla="*/ 270 h 427"/>
                    <a:gd name="T18" fmla="*/ 210 w 614"/>
                    <a:gd name="T19" fmla="*/ 270 h 427"/>
                    <a:gd name="T20" fmla="*/ 211 w 614"/>
                    <a:gd name="T21" fmla="*/ 270 h 427"/>
                    <a:gd name="T22" fmla="*/ 213 w 614"/>
                    <a:gd name="T23" fmla="*/ 273 h 427"/>
                    <a:gd name="T24" fmla="*/ 223 w 614"/>
                    <a:gd name="T25" fmla="*/ 273 h 427"/>
                    <a:gd name="T26" fmla="*/ 227 w 614"/>
                    <a:gd name="T27" fmla="*/ 278 h 427"/>
                    <a:gd name="T28" fmla="*/ 249 w 614"/>
                    <a:gd name="T29" fmla="*/ 280 h 427"/>
                    <a:gd name="T30" fmla="*/ 259 w 614"/>
                    <a:gd name="T31" fmla="*/ 288 h 427"/>
                    <a:gd name="T32" fmla="*/ 268 w 614"/>
                    <a:gd name="T33" fmla="*/ 305 h 427"/>
                    <a:gd name="T34" fmla="*/ 280 w 614"/>
                    <a:gd name="T35" fmla="*/ 312 h 427"/>
                    <a:gd name="T36" fmla="*/ 287 w 614"/>
                    <a:gd name="T37" fmla="*/ 326 h 427"/>
                    <a:gd name="T38" fmla="*/ 302 w 614"/>
                    <a:gd name="T39" fmla="*/ 337 h 427"/>
                    <a:gd name="T40" fmla="*/ 305 w 614"/>
                    <a:gd name="T41" fmla="*/ 349 h 427"/>
                    <a:gd name="T42" fmla="*/ 292 w 614"/>
                    <a:gd name="T43" fmla="*/ 353 h 427"/>
                    <a:gd name="T44" fmla="*/ 281 w 614"/>
                    <a:gd name="T45" fmla="*/ 356 h 427"/>
                    <a:gd name="T46" fmla="*/ 271 w 614"/>
                    <a:gd name="T47" fmla="*/ 366 h 427"/>
                    <a:gd name="T48" fmla="*/ 270 w 614"/>
                    <a:gd name="T49" fmla="*/ 387 h 427"/>
                    <a:gd name="T50" fmla="*/ 268 w 614"/>
                    <a:gd name="T51" fmla="*/ 405 h 427"/>
                    <a:gd name="T52" fmla="*/ 255 w 614"/>
                    <a:gd name="T53" fmla="*/ 414 h 427"/>
                    <a:gd name="T54" fmla="*/ 314 w 614"/>
                    <a:gd name="T55" fmla="*/ 376 h 427"/>
                    <a:gd name="T56" fmla="*/ 377 w 614"/>
                    <a:gd name="T57" fmla="*/ 333 h 427"/>
                    <a:gd name="T58" fmla="*/ 407 w 614"/>
                    <a:gd name="T59" fmla="*/ 375 h 427"/>
                    <a:gd name="T60" fmla="*/ 478 w 614"/>
                    <a:gd name="T61" fmla="*/ 393 h 427"/>
                    <a:gd name="T62" fmla="*/ 548 w 614"/>
                    <a:gd name="T63" fmla="*/ 335 h 427"/>
                    <a:gd name="T64" fmla="*/ 481 w 614"/>
                    <a:gd name="T65" fmla="*/ 326 h 427"/>
                    <a:gd name="T66" fmla="*/ 450 w 614"/>
                    <a:gd name="T67" fmla="*/ 310 h 427"/>
                    <a:gd name="T68" fmla="*/ 518 w 614"/>
                    <a:gd name="T69" fmla="*/ 261 h 427"/>
                    <a:gd name="T70" fmla="*/ 572 w 614"/>
                    <a:gd name="T71" fmla="*/ 207 h 427"/>
                    <a:gd name="T72" fmla="*/ 606 w 614"/>
                    <a:gd name="T73" fmla="*/ 147 h 427"/>
                    <a:gd name="T74" fmla="*/ 586 w 614"/>
                    <a:gd name="T75" fmla="*/ 102 h 427"/>
                    <a:gd name="T76" fmla="*/ 567 w 614"/>
                    <a:gd name="T77" fmla="*/ 72 h 427"/>
                    <a:gd name="T78" fmla="*/ 512 w 614"/>
                    <a:gd name="T79" fmla="*/ 67 h 427"/>
                    <a:gd name="T80" fmla="*/ 472 w 614"/>
                    <a:gd name="T81" fmla="*/ 70 h 427"/>
                    <a:gd name="T82" fmla="*/ 436 w 614"/>
                    <a:gd name="T83" fmla="*/ 77 h 427"/>
                    <a:gd name="T84" fmla="*/ 386 w 614"/>
                    <a:gd name="T85" fmla="*/ 51 h 427"/>
                    <a:gd name="T86" fmla="*/ 361 w 614"/>
                    <a:gd name="T87" fmla="*/ 26 h 427"/>
                    <a:gd name="T88" fmla="*/ 307 w 614"/>
                    <a:gd name="T89" fmla="*/ 17 h 427"/>
                    <a:gd name="T90" fmla="*/ 258 w 614"/>
                    <a:gd name="T91" fmla="*/ 44 h 427"/>
                    <a:gd name="T92" fmla="*/ 243 w 614"/>
                    <a:gd name="T93" fmla="*/ 94 h 427"/>
                    <a:gd name="T94" fmla="*/ 202 w 614"/>
                    <a:gd name="T95" fmla="*/ 96 h 427"/>
                    <a:gd name="T96" fmla="*/ 166 w 614"/>
                    <a:gd name="T97" fmla="*/ 97 h 427"/>
                    <a:gd name="T98" fmla="*/ 118 w 614"/>
                    <a:gd name="T99" fmla="*/ 102 h 427"/>
                    <a:gd name="T100" fmla="*/ 44 w 614"/>
                    <a:gd name="T101" fmla="*/ 111 h 427"/>
                    <a:gd name="T102" fmla="*/ 30 w 614"/>
                    <a:gd name="T103" fmla="*/ 130 h 427"/>
                    <a:gd name="T104" fmla="*/ 27 w 614"/>
                    <a:gd name="T105" fmla="*/ 152 h 427"/>
                    <a:gd name="T106" fmla="*/ 46 w 614"/>
                    <a:gd name="T107" fmla="*/ 182 h 427"/>
                    <a:gd name="T108" fmla="*/ 33 w 614"/>
                    <a:gd name="T109" fmla="*/ 207 h 427"/>
                    <a:gd name="T110" fmla="*/ 14 w 614"/>
                    <a:gd name="T111" fmla="*/ 261 h 427"/>
                    <a:gd name="T112" fmla="*/ 15 w 614"/>
                    <a:gd name="T113" fmla="*/ 273 h 427"/>
                    <a:gd name="T114" fmla="*/ 6 w 614"/>
                    <a:gd name="T115" fmla="*/ 282 h 427"/>
                    <a:gd name="T116" fmla="*/ 1 w 614"/>
                    <a:gd name="T117" fmla="*/ 297 h 427"/>
                    <a:gd name="T118" fmla="*/ 0 w 614"/>
                    <a:gd name="T119" fmla="*/ 311 h 427"/>
                    <a:gd name="T120" fmla="*/ 22 w 614"/>
                    <a:gd name="T121" fmla="*/ 321 h 427"/>
                    <a:gd name="T122" fmla="*/ 61 w 614"/>
                    <a:gd name="T123" fmla="*/ 323 h 427"/>
                    <a:gd name="T124" fmla="*/ 114 w 614"/>
                    <a:gd name="T125" fmla="*/ 317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14" h="427">
                      <a:moveTo>
                        <a:pt x="141" y="305"/>
                      </a:moveTo>
                      <a:cubicBezTo>
                        <a:pt x="142" y="305"/>
                        <a:pt x="145" y="300"/>
                        <a:pt x="148" y="300"/>
                      </a:cubicBezTo>
                      <a:cubicBezTo>
                        <a:pt x="150" y="299"/>
                        <a:pt x="149" y="294"/>
                        <a:pt x="150" y="292"/>
                      </a:cubicBezTo>
                      <a:cubicBezTo>
                        <a:pt x="151" y="290"/>
                        <a:pt x="156" y="286"/>
                        <a:pt x="159" y="285"/>
                      </a:cubicBezTo>
                      <a:cubicBezTo>
                        <a:pt x="160" y="285"/>
                        <a:pt x="160" y="285"/>
                        <a:pt x="160" y="285"/>
                      </a:cubicBezTo>
                      <a:cubicBezTo>
                        <a:pt x="160" y="283"/>
                        <a:pt x="160" y="283"/>
                        <a:pt x="160" y="283"/>
                      </a:cubicBezTo>
                      <a:cubicBezTo>
                        <a:pt x="160" y="283"/>
                        <a:pt x="163" y="282"/>
                        <a:pt x="163" y="281"/>
                      </a:cubicBezTo>
                      <a:cubicBezTo>
                        <a:pt x="164" y="281"/>
                        <a:pt x="164" y="282"/>
                        <a:pt x="164" y="282"/>
                      </a:cubicBezTo>
                      <a:cubicBezTo>
                        <a:pt x="164" y="282"/>
                        <a:pt x="165" y="283"/>
                        <a:pt x="166" y="283"/>
                      </a:cubicBezTo>
                      <a:cubicBezTo>
                        <a:pt x="166" y="283"/>
                        <a:pt x="167" y="282"/>
                        <a:pt x="167" y="282"/>
                      </a:cubicBezTo>
                      <a:cubicBezTo>
                        <a:pt x="167" y="281"/>
                        <a:pt x="167" y="280"/>
                        <a:pt x="167" y="280"/>
                      </a:cubicBezTo>
                      <a:cubicBezTo>
                        <a:pt x="166" y="279"/>
                        <a:pt x="166" y="278"/>
                        <a:pt x="166" y="278"/>
                      </a:cubicBezTo>
                      <a:cubicBezTo>
                        <a:pt x="166" y="278"/>
                        <a:pt x="166" y="278"/>
                        <a:pt x="166" y="278"/>
                      </a:cubicBezTo>
                      <a:cubicBezTo>
                        <a:pt x="166" y="278"/>
                        <a:pt x="167" y="278"/>
                        <a:pt x="167" y="278"/>
                      </a:cubicBezTo>
                      <a:cubicBezTo>
                        <a:pt x="167" y="278"/>
                        <a:pt x="168" y="277"/>
                        <a:pt x="168" y="277"/>
                      </a:cubicBezTo>
                      <a:cubicBezTo>
                        <a:pt x="170" y="278"/>
                        <a:pt x="170" y="278"/>
                        <a:pt x="170" y="278"/>
                      </a:cubicBezTo>
                      <a:cubicBezTo>
                        <a:pt x="170" y="278"/>
                        <a:pt x="171" y="278"/>
                        <a:pt x="171" y="278"/>
                      </a:cubicBezTo>
                      <a:cubicBezTo>
                        <a:pt x="172" y="279"/>
                        <a:pt x="173" y="277"/>
                        <a:pt x="173" y="277"/>
                      </a:cubicBezTo>
                      <a:cubicBezTo>
                        <a:pt x="174" y="276"/>
                        <a:pt x="174" y="276"/>
                        <a:pt x="174" y="276"/>
                      </a:cubicBezTo>
                      <a:cubicBezTo>
                        <a:pt x="174" y="276"/>
                        <a:pt x="174" y="276"/>
                        <a:pt x="174" y="275"/>
                      </a:cubicBezTo>
                      <a:cubicBezTo>
                        <a:pt x="174" y="275"/>
                        <a:pt x="175" y="275"/>
                        <a:pt x="176" y="275"/>
                      </a:cubicBezTo>
                      <a:cubicBezTo>
                        <a:pt x="176" y="275"/>
                        <a:pt x="178" y="275"/>
                        <a:pt x="179" y="275"/>
                      </a:cubicBezTo>
                      <a:cubicBezTo>
                        <a:pt x="180" y="275"/>
                        <a:pt x="180" y="275"/>
                        <a:pt x="180" y="275"/>
                      </a:cubicBezTo>
                      <a:cubicBezTo>
                        <a:pt x="182" y="274"/>
                        <a:pt x="182" y="274"/>
                        <a:pt x="182" y="274"/>
                      </a:cubicBezTo>
                      <a:cubicBezTo>
                        <a:pt x="182" y="274"/>
                        <a:pt x="183" y="273"/>
                        <a:pt x="183" y="273"/>
                      </a:cubicBezTo>
                      <a:cubicBezTo>
                        <a:pt x="183" y="272"/>
                        <a:pt x="183" y="271"/>
                        <a:pt x="183" y="271"/>
                      </a:cubicBezTo>
                      <a:cubicBezTo>
                        <a:pt x="183" y="270"/>
                        <a:pt x="185" y="270"/>
                        <a:pt x="185" y="270"/>
                      </a:cubicBezTo>
                      <a:cubicBezTo>
                        <a:pt x="185" y="270"/>
                        <a:pt x="185" y="270"/>
                        <a:pt x="185" y="270"/>
                      </a:cubicBezTo>
                      <a:cubicBezTo>
                        <a:pt x="186" y="270"/>
                        <a:pt x="186" y="271"/>
                        <a:pt x="186" y="271"/>
                      </a:cubicBezTo>
                      <a:cubicBezTo>
                        <a:pt x="186" y="271"/>
                        <a:pt x="187" y="270"/>
                        <a:pt x="187" y="270"/>
                      </a:cubicBezTo>
                      <a:cubicBezTo>
                        <a:pt x="187" y="269"/>
                        <a:pt x="188" y="269"/>
                        <a:pt x="188" y="269"/>
                      </a:cubicBezTo>
                      <a:cubicBezTo>
                        <a:pt x="188" y="269"/>
                        <a:pt x="190" y="268"/>
                        <a:pt x="190" y="267"/>
                      </a:cubicBezTo>
                      <a:cubicBezTo>
                        <a:pt x="191" y="266"/>
                        <a:pt x="191" y="267"/>
                        <a:pt x="191" y="265"/>
                      </a:cubicBezTo>
                      <a:cubicBezTo>
                        <a:pt x="191" y="264"/>
                        <a:pt x="192" y="265"/>
                        <a:pt x="192" y="266"/>
                      </a:cubicBezTo>
                      <a:cubicBezTo>
                        <a:pt x="192" y="266"/>
                        <a:pt x="192" y="266"/>
                        <a:pt x="193" y="267"/>
                      </a:cubicBezTo>
                      <a:cubicBezTo>
                        <a:pt x="193" y="267"/>
                        <a:pt x="193" y="267"/>
                        <a:pt x="195" y="267"/>
                      </a:cubicBezTo>
                      <a:cubicBezTo>
                        <a:pt x="196" y="268"/>
                        <a:pt x="196" y="266"/>
                        <a:pt x="198" y="266"/>
                      </a:cubicBezTo>
                      <a:cubicBezTo>
                        <a:pt x="200" y="266"/>
                        <a:pt x="199" y="266"/>
                        <a:pt x="200" y="267"/>
                      </a:cubicBezTo>
                      <a:cubicBezTo>
                        <a:pt x="201" y="267"/>
                        <a:pt x="201" y="267"/>
                        <a:pt x="202" y="267"/>
                      </a:cubicBezTo>
                      <a:cubicBezTo>
                        <a:pt x="203" y="268"/>
                        <a:pt x="203" y="268"/>
                        <a:pt x="203" y="268"/>
                      </a:cubicBezTo>
                      <a:cubicBezTo>
                        <a:pt x="203" y="268"/>
                        <a:pt x="204" y="268"/>
                        <a:pt x="205" y="269"/>
                      </a:cubicBezTo>
                      <a:cubicBezTo>
                        <a:pt x="205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7" y="270"/>
                        <a:pt x="207" y="270"/>
                        <a:pt x="207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8" y="270"/>
                        <a:pt x="208" y="270"/>
                        <a:pt x="208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09" y="270"/>
                        <a:pt x="209" y="270"/>
                        <a:pt x="209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0" y="270"/>
                        <a:pt x="210" y="270"/>
                        <a:pt x="210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1" y="270"/>
                        <a:pt x="211" y="270"/>
                        <a:pt x="211" y="270"/>
                      </a:cubicBezTo>
                      <a:cubicBezTo>
                        <a:pt x="212" y="271"/>
                        <a:pt x="212" y="271"/>
                        <a:pt x="212" y="271"/>
                      </a:cubicBezTo>
                      <a:cubicBezTo>
                        <a:pt x="212" y="271"/>
                        <a:pt x="212" y="273"/>
                        <a:pt x="213" y="273"/>
                      </a:cubicBezTo>
                      <a:cubicBezTo>
                        <a:pt x="213" y="274"/>
                        <a:pt x="213" y="274"/>
                        <a:pt x="214" y="274"/>
                      </a:cubicBezTo>
                      <a:cubicBezTo>
                        <a:pt x="214" y="274"/>
                        <a:pt x="215" y="272"/>
                        <a:pt x="215" y="271"/>
                      </a:cubicBezTo>
                      <a:cubicBezTo>
                        <a:pt x="215" y="271"/>
                        <a:pt x="216" y="272"/>
                        <a:pt x="216" y="272"/>
                      </a:cubicBezTo>
                      <a:cubicBezTo>
                        <a:pt x="216" y="272"/>
                        <a:pt x="216" y="274"/>
                        <a:pt x="217" y="274"/>
                      </a:cubicBezTo>
                      <a:cubicBezTo>
                        <a:pt x="217" y="273"/>
                        <a:pt x="218" y="273"/>
                        <a:pt x="218" y="273"/>
                      </a:cubicBezTo>
                      <a:cubicBezTo>
                        <a:pt x="219" y="273"/>
                        <a:pt x="218" y="272"/>
                        <a:pt x="218" y="272"/>
                      </a:cubicBezTo>
                      <a:cubicBezTo>
                        <a:pt x="218" y="272"/>
                        <a:pt x="219" y="271"/>
                        <a:pt x="219" y="271"/>
                      </a:cubicBezTo>
                      <a:cubicBezTo>
                        <a:pt x="220" y="271"/>
                        <a:pt x="222" y="271"/>
                        <a:pt x="222" y="271"/>
                      </a:cubicBezTo>
                      <a:cubicBezTo>
                        <a:pt x="223" y="271"/>
                        <a:pt x="223" y="273"/>
                        <a:pt x="223" y="273"/>
                      </a:cubicBezTo>
                      <a:cubicBezTo>
                        <a:pt x="223" y="273"/>
                        <a:pt x="222" y="275"/>
                        <a:pt x="222" y="275"/>
                      </a:cubicBezTo>
                      <a:cubicBezTo>
                        <a:pt x="222" y="275"/>
                        <a:pt x="221" y="276"/>
                        <a:pt x="221" y="277"/>
                      </a:cubicBezTo>
                      <a:cubicBezTo>
                        <a:pt x="221" y="277"/>
                        <a:pt x="221" y="277"/>
                        <a:pt x="222" y="276"/>
                      </a:cubicBezTo>
                      <a:cubicBezTo>
                        <a:pt x="224" y="276"/>
                        <a:pt x="223" y="275"/>
                        <a:pt x="223" y="275"/>
                      </a:cubicBezTo>
                      <a:cubicBezTo>
                        <a:pt x="224" y="273"/>
                        <a:pt x="224" y="273"/>
                        <a:pt x="224" y="273"/>
                      </a:cubicBezTo>
                      <a:cubicBezTo>
                        <a:pt x="224" y="273"/>
                        <a:pt x="226" y="274"/>
                        <a:pt x="226" y="275"/>
                      </a:cubicBezTo>
                      <a:cubicBezTo>
                        <a:pt x="226" y="275"/>
                        <a:pt x="226" y="276"/>
                        <a:pt x="226" y="276"/>
                      </a:cubicBezTo>
                      <a:cubicBezTo>
                        <a:pt x="226" y="277"/>
                        <a:pt x="227" y="277"/>
                        <a:pt x="227" y="278"/>
                      </a:cubicBezTo>
                      <a:cubicBezTo>
                        <a:pt x="228" y="279"/>
                        <a:pt x="227" y="278"/>
                        <a:pt x="227" y="278"/>
                      </a:cubicBezTo>
                      <a:cubicBezTo>
                        <a:pt x="227" y="277"/>
                        <a:pt x="228" y="275"/>
                        <a:pt x="228" y="275"/>
                      </a:cubicBezTo>
                      <a:cubicBezTo>
                        <a:pt x="229" y="273"/>
                        <a:pt x="229" y="273"/>
                        <a:pt x="229" y="273"/>
                      </a:cubicBezTo>
                      <a:cubicBezTo>
                        <a:pt x="229" y="273"/>
                        <a:pt x="233" y="273"/>
                        <a:pt x="237" y="273"/>
                      </a:cubicBezTo>
                      <a:cubicBezTo>
                        <a:pt x="241" y="273"/>
                        <a:pt x="238" y="272"/>
                        <a:pt x="238" y="272"/>
                      </a:cubicBezTo>
                      <a:cubicBezTo>
                        <a:pt x="240" y="272"/>
                        <a:pt x="240" y="272"/>
                        <a:pt x="240" y="272"/>
                      </a:cubicBezTo>
                      <a:cubicBezTo>
                        <a:pt x="241" y="276"/>
                        <a:pt x="241" y="276"/>
                        <a:pt x="241" y="276"/>
                      </a:cubicBezTo>
                      <a:cubicBezTo>
                        <a:pt x="241" y="276"/>
                        <a:pt x="243" y="278"/>
                        <a:pt x="244" y="278"/>
                      </a:cubicBezTo>
                      <a:cubicBezTo>
                        <a:pt x="245" y="279"/>
                        <a:pt x="245" y="279"/>
                        <a:pt x="247" y="280"/>
                      </a:cubicBezTo>
                      <a:cubicBezTo>
                        <a:pt x="250" y="280"/>
                        <a:pt x="249" y="280"/>
                        <a:pt x="249" y="280"/>
                      </a:cubicBezTo>
                      <a:cubicBezTo>
                        <a:pt x="250" y="280"/>
                        <a:pt x="250" y="278"/>
                        <a:pt x="251" y="277"/>
                      </a:cubicBezTo>
                      <a:cubicBezTo>
                        <a:pt x="251" y="276"/>
                        <a:pt x="252" y="276"/>
                        <a:pt x="252" y="276"/>
                      </a:cubicBezTo>
                      <a:cubicBezTo>
                        <a:pt x="252" y="276"/>
                        <a:pt x="254" y="278"/>
                        <a:pt x="254" y="278"/>
                      </a:cubicBezTo>
                      <a:cubicBezTo>
                        <a:pt x="255" y="279"/>
                        <a:pt x="255" y="280"/>
                        <a:pt x="255" y="280"/>
                      </a:cubicBezTo>
                      <a:cubicBezTo>
                        <a:pt x="258" y="281"/>
                        <a:pt x="258" y="281"/>
                        <a:pt x="258" y="281"/>
                      </a:cubicBezTo>
                      <a:cubicBezTo>
                        <a:pt x="258" y="282"/>
                        <a:pt x="258" y="282"/>
                        <a:pt x="258" y="282"/>
                      </a:cubicBezTo>
                      <a:cubicBezTo>
                        <a:pt x="258" y="285"/>
                        <a:pt x="258" y="285"/>
                        <a:pt x="258" y="285"/>
                      </a:cubicBezTo>
                      <a:cubicBezTo>
                        <a:pt x="260" y="286"/>
                        <a:pt x="260" y="286"/>
                        <a:pt x="260" y="286"/>
                      </a:cubicBezTo>
                      <a:cubicBezTo>
                        <a:pt x="259" y="288"/>
                        <a:pt x="259" y="288"/>
                        <a:pt x="259" y="288"/>
                      </a:cubicBezTo>
                      <a:cubicBezTo>
                        <a:pt x="259" y="288"/>
                        <a:pt x="260" y="290"/>
                        <a:pt x="260" y="291"/>
                      </a:cubicBezTo>
                      <a:cubicBezTo>
                        <a:pt x="260" y="291"/>
                        <a:pt x="261" y="293"/>
                        <a:pt x="261" y="293"/>
                      </a:cubicBezTo>
                      <a:cubicBezTo>
                        <a:pt x="261" y="296"/>
                        <a:pt x="261" y="296"/>
                        <a:pt x="261" y="296"/>
                      </a:cubicBezTo>
                      <a:cubicBezTo>
                        <a:pt x="260" y="298"/>
                        <a:pt x="260" y="298"/>
                        <a:pt x="260" y="298"/>
                      </a:cubicBezTo>
                      <a:cubicBezTo>
                        <a:pt x="261" y="299"/>
                        <a:pt x="261" y="299"/>
                        <a:pt x="261" y="299"/>
                      </a:cubicBezTo>
                      <a:cubicBezTo>
                        <a:pt x="261" y="299"/>
                        <a:pt x="261" y="302"/>
                        <a:pt x="262" y="303"/>
                      </a:cubicBezTo>
                      <a:cubicBezTo>
                        <a:pt x="263" y="305"/>
                        <a:pt x="264" y="302"/>
                        <a:pt x="264" y="302"/>
                      </a:cubicBezTo>
                      <a:cubicBezTo>
                        <a:pt x="266" y="302"/>
                        <a:pt x="266" y="302"/>
                        <a:pt x="266" y="302"/>
                      </a:cubicBezTo>
                      <a:cubicBezTo>
                        <a:pt x="268" y="305"/>
                        <a:pt x="268" y="305"/>
                        <a:pt x="268" y="305"/>
                      </a:cubicBezTo>
                      <a:cubicBezTo>
                        <a:pt x="269" y="305"/>
                        <a:pt x="269" y="305"/>
                        <a:pt x="269" y="305"/>
                      </a:cubicBezTo>
                      <a:cubicBezTo>
                        <a:pt x="271" y="306"/>
                        <a:pt x="271" y="306"/>
                        <a:pt x="271" y="306"/>
                      </a:cubicBezTo>
                      <a:cubicBezTo>
                        <a:pt x="272" y="309"/>
                        <a:pt x="272" y="309"/>
                        <a:pt x="272" y="309"/>
                      </a:cubicBezTo>
                      <a:cubicBezTo>
                        <a:pt x="274" y="308"/>
                        <a:pt x="274" y="308"/>
                        <a:pt x="274" y="308"/>
                      </a:cubicBezTo>
                      <a:cubicBezTo>
                        <a:pt x="275" y="305"/>
                        <a:pt x="275" y="305"/>
                        <a:pt x="275" y="305"/>
                      </a:cubicBezTo>
                      <a:cubicBezTo>
                        <a:pt x="277" y="306"/>
                        <a:pt x="277" y="306"/>
                        <a:pt x="277" y="306"/>
                      </a:cubicBezTo>
                      <a:cubicBezTo>
                        <a:pt x="279" y="306"/>
                        <a:pt x="279" y="306"/>
                        <a:pt x="279" y="306"/>
                      </a:cubicBezTo>
                      <a:cubicBezTo>
                        <a:pt x="279" y="310"/>
                        <a:pt x="279" y="310"/>
                        <a:pt x="279" y="310"/>
                      </a:cubicBezTo>
                      <a:cubicBezTo>
                        <a:pt x="279" y="310"/>
                        <a:pt x="280" y="311"/>
                        <a:pt x="280" y="312"/>
                      </a:cubicBezTo>
                      <a:cubicBezTo>
                        <a:pt x="280" y="312"/>
                        <a:pt x="280" y="314"/>
                        <a:pt x="280" y="314"/>
                      </a:cubicBezTo>
                      <a:cubicBezTo>
                        <a:pt x="281" y="316"/>
                        <a:pt x="281" y="316"/>
                        <a:pt x="281" y="316"/>
                      </a:cubicBezTo>
                      <a:cubicBezTo>
                        <a:pt x="278" y="317"/>
                        <a:pt x="278" y="317"/>
                        <a:pt x="278" y="317"/>
                      </a:cubicBezTo>
                      <a:cubicBezTo>
                        <a:pt x="280" y="318"/>
                        <a:pt x="280" y="318"/>
                        <a:pt x="280" y="318"/>
                      </a:cubicBezTo>
                      <a:cubicBezTo>
                        <a:pt x="280" y="318"/>
                        <a:pt x="282" y="318"/>
                        <a:pt x="283" y="318"/>
                      </a:cubicBezTo>
                      <a:cubicBezTo>
                        <a:pt x="284" y="318"/>
                        <a:pt x="284" y="321"/>
                        <a:pt x="284" y="321"/>
                      </a:cubicBezTo>
                      <a:cubicBezTo>
                        <a:pt x="284" y="321"/>
                        <a:pt x="284" y="322"/>
                        <a:pt x="283" y="323"/>
                      </a:cubicBezTo>
                      <a:cubicBezTo>
                        <a:pt x="283" y="323"/>
                        <a:pt x="283" y="324"/>
                        <a:pt x="283" y="325"/>
                      </a:cubicBezTo>
                      <a:cubicBezTo>
                        <a:pt x="284" y="325"/>
                        <a:pt x="286" y="326"/>
                        <a:pt x="287" y="326"/>
                      </a:cubicBezTo>
                      <a:cubicBezTo>
                        <a:pt x="289" y="326"/>
                        <a:pt x="289" y="326"/>
                        <a:pt x="289" y="326"/>
                      </a:cubicBezTo>
                      <a:cubicBezTo>
                        <a:pt x="291" y="326"/>
                        <a:pt x="291" y="326"/>
                        <a:pt x="291" y="326"/>
                      </a:cubicBezTo>
                      <a:cubicBezTo>
                        <a:pt x="291" y="326"/>
                        <a:pt x="292" y="327"/>
                        <a:pt x="293" y="327"/>
                      </a:cubicBezTo>
                      <a:cubicBezTo>
                        <a:pt x="293" y="326"/>
                        <a:pt x="295" y="326"/>
                        <a:pt x="295" y="326"/>
                      </a:cubicBezTo>
                      <a:cubicBezTo>
                        <a:pt x="297" y="328"/>
                        <a:pt x="297" y="328"/>
                        <a:pt x="297" y="328"/>
                      </a:cubicBezTo>
                      <a:cubicBezTo>
                        <a:pt x="299" y="327"/>
                        <a:pt x="299" y="327"/>
                        <a:pt x="299" y="327"/>
                      </a:cubicBezTo>
                      <a:cubicBezTo>
                        <a:pt x="299" y="329"/>
                        <a:pt x="299" y="329"/>
                        <a:pt x="299" y="329"/>
                      </a:cubicBezTo>
                      <a:cubicBezTo>
                        <a:pt x="299" y="329"/>
                        <a:pt x="301" y="333"/>
                        <a:pt x="301" y="333"/>
                      </a:cubicBezTo>
                      <a:cubicBezTo>
                        <a:pt x="302" y="334"/>
                        <a:pt x="302" y="336"/>
                        <a:pt x="302" y="337"/>
                      </a:cubicBezTo>
                      <a:cubicBezTo>
                        <a:pt x="302" y="338"/>
                        <a:pt x="303" y="340"/>
                        <a:pt x="303" y="340"/>
                      </a:cubicBezTo>
                      <a:cubicBezTo>
                        <a:pt x="303" y="340"/>
                        <a:pt x="302" y="340"/>
                        <a:pt x="301" y="341"/>
                      </a:cubicBezTo>
                      <a:cubicBezTo>
                        <a:pt x="300" y="342"/>
                        <a:pt x="302" y="343"/>
                        <a:pt x="302" y="343"/>
                      </a:cubicBezTo>
                      <a:cubicBezTo>
                        <a:pt x="304" y="343"/>
                        <a:pt x="304" y="343"/>
                        <a:pt x="304" y="343"/>
                      </a:cubicBezTo>
                      <a:cubicBezTo>
                        <a:pt x="304" y="343"/>
                        <a:pt x="306" y="345"/>
                        <a:pt x="306" y="346"/>
                      </a:cubicBezTo>
                      <a:cubicBezTo>
                        <a:pt x="307" y="347"/>
                        <a:pt x="309" y="346"/>
                        <a:pt x="310" y="346"/>
                      </a:cubicBezTo>
                      <a:cubicBezTo>
                        <a:pt x="311" y="345"/>
                        <a:pt x="313" y="346"/>
                        <a:pt x="313" y="347"/>
                      </a:cubicBezTo>
                      <a:cubicBezTo>
                        <a:pt x="313" y="347"/>
                        <a:pt x="310" y="348"/>
                        <a:pt x="309" y="348"/>
                      </a:cubicBezTo>
                      <a:cubicBezTo>
                        <a:pt x="308" y="349"/>
                        <a:pt x="305" y="349"/>
                        <a:pt x="305" y="349"/>
                      </a:cubicBezTo>
                      <a:cubicBezTo>
                        <a:pt x="304" y="352"/>
                        <a:pt x="304" y="352"/>
                        <a:pt x="304" y="352"/>
                      </a:cubicBezTo>
                      <a:cubicBezTo>
                        <a:pt x="302" y="353"/>
                        <a:pt x="302" y="353"/>
                        <a:pt x="302" y="353"/>
                      </a:cubicBezTo>
                      <a:cubicBezTo>
                        <a:pt x="301" y="350"/>
                        <a:pt x="301" y="350"/>
                        <a:pt x="301" y="350"/>
                      </a:cubicBezTo>
                      <a:cubicBezTo>
                        <a:pt x="297" y="347"/>
                        <a:pt x="297" y="347"/>
                        <a:pt x="297" y="347"/>
                      </a:cubicBezTo>
                      <a:cubicBezTo>
                        <a:pt x="297" y="350"/>
                        <a:pt x="297" y="350"/>
                        <a:pt x="297" y="350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5" y="351"/>
                        <a:pt x="295" y="352"/>
                        <a:pt x="295" y="353"/>
                      </a:cubicBezTo>
                      <a:cubicBezTo>
                        <a:pt x="295" y="354"/>
                        <a:pt x="294" y="354"/>
                        <a:pt x="294" y="354"/>
                      </a:cubicBezTo>
                      <a:cubicBezTo>
                        <a:pt x="292" y="353"/>
                        <a:pt x="292" y="353"/>
                        <a:pt x="292" y="353"/>
                      </a:cubicBezTo>
                      <a:cubicBezTo>
                        <a:pt x="292" y="353"/>
                        <a:pt x="290" y="353"/>
                        <a:pt x="289" y="353"/>
                      </a:cubicBezTo>
                      <a:cubicBezTo>
                        <a:pt x="288" y="353"/>
                        <a:pt x="288" y="351"/>
                        <a:pt x="288" y="351"/>
                      </a:cubicBezTo>
                      <a:cubicBezTo>
                        <a:pt x="287" y="352"/>
                        <a:pt x="287" y="352"/>
                        <a:pt x="287" y="352"/>
                      </a:cubicBezTo>
                      <a:cubicBezTo>
                        <a:pt x="287" y="352"/>
                        <a:pt x="287" y="353"/>
                        <a:pt x="286" y="354"/>
                      </a:cubicBezTo>
                      <a:cubicBezTo>
                        <a:pt x="286" y="355"/>
                        <a:pt x="286" y="354"/>
                        <a:pt x="284" y="354"/>
                      </a:cubicBezTo>
                      <a:cubicBezTo>
                        <a:pt x="283" y="355"/>
                        <a:pt x="283" y="353"/>
                        <a:pt x="282" y="352"/>
                      </a:cubicBezTo>
                      <a:cubicBezTo>
                        <a:pt x="282" y="350"/>
                        <a:pt x="282" y="352"/>
                        <a:pt x="281" y="352"/>
                      </a:cubicBezTo>
                      <a:cubicBezTo>
                        <a:pt x="280" y="352"/>
                        <a:pt x="282" y="355"/>
                        <a:pt x="282" y="355"/>
                      </a:cubicBezTo>
                      <a:cubicBezTo>
                        <a:pt x="281" y="356"/>
                        <a:pt x="281" y="356"/>
                        <a:pt x="281" y="356"/>
                      </a:cubicBezTo>
                      <a:cubicBezTo>
                        <a:pt x="281" y="356"/>
                        <a:pt x="281" y="358"/>
                        <a:pt x="279" y="359"/>
                      </a:cubicBezTo>
                      <a:cubicBezTo>
                        <a:pt x="278" y="359"/>
                        <a:pt x="279" y="357"/>
                        <a:pt x="279" y="357"/>
                      </a:cubicBezTo>
                      <a:cubicBezTo>
                        <a:pt x="279" y="353"/>
                        <a:pt x="279" y="353"/>
                        <a:pt x="279" y="353"/>
                      </a:cubicBezTo>
                      <a:cubicBezTo>
                        <a:pt x="277" y="348"/>
                        <a:pt x="277" y="348"/>
                        <a:pt x="277" y="348"/>
                      </a:cubicBezTo>
                      <a:cubicBezTo>
                        <a:pt x="277" y="348"/>
                        <a:pt x="273" y="352"/>
                        <a:pt x="272" y="352"/>
                      </a:cubicBezTo>
                      <a:cubicBezTo>
                        <a:pt x="272" y="353"/>
                        <a:pt x="270" y="357"/>
                        <a:pt x="269" y="357"/>
                      </a:cubicBezTo>
                      <a:cubicBezTo>
                        <a:pt x="269" y="358"/>
                        <a:pt x="269" y="360"/>
                        <a:pt x="269" y="360"/>
                      </a:cubicBezTo>
                      <a:cubicBezTo>
                        <a:pt x="271" y="363"/>
                        <a:pt x="271" y="363"/>
                        <a:pt x="271" y="363"/>
                      </a:cubicBezTo>
                      <a:cubicBezTo>
                        <a:pt x="271" y="366"/>
                        <a:pt x="271" y="366"/>
                        <a:pt x="271" y="366"/>
                      </a:cubicBezTo>
                      <a:cubicBezTo>
                        <a:pt x="273" y="368"/>
                        <a:pt x="273" y="368"/>
                        <a:pt x="273" y="368"/>
                      </a:cubicBezTo>
                      <a:cubicBezTo>
                        <a:pt x="273" y="368"/>
                        <a:pt x="275" y="368"/>
                        <a:pt x="276" y="369"/>
                      </a:cubicBezTo>
                      <a:cubicBezTo>
                        <a:pt x="277" y="369"/>
                        <a:pt x="276" y="371"/>
                        <a:pt x="276" y="371"/>
                      </a:cubicBezTo>
                      <a:cubicBezTo>
                        <a:pt x="275" y="375"/>
                        <a:pt x="275" y="375"/>
                        <a:pt x="275" y="375"/>
                      </a:cubicBezTo>
                      <a:cubicBezTo>
                        <a:pt x="275" y="375"/>
                        <a:pt x="276" y="376"/>
                        <a:pt x="277" y="377"/>
                      </a:cubicBezTo>
                      <a:cubicBezTo>
                        <a:pt x="277" y="378"/>
                        <a:pt x="275" y="380"/>
                        <a:pt x="275" y="380"/>
                      </a:cubicBezTo>
                      <a:cubicBezTo>
                        <a:pt x="274" y="380"/>
                        <a:pt x="271" y="383"/>
                        <a:pt x="271" y="383"/>
                      </a:cubicBezTo>
                      <a:cubicBezTo>
                        <a:pt x="271" y="383"/>
                        <a:pt x="270" y="384"/>
                        <a:pt x="269" y="384"/>
                      </a:cubicBezTo>
                      <a:cubicBezTo>
                        <a:pt x="268" y="384"/>
                        <a:pt x="270" y="387"/>
                        <a:pt x="270" y="387"/>
                      </a:cubicBezTo>
                      <a:cubicBezTo>
                        <a:pt x="271" y="390"/>
                        <a:pt x="271" y="390"/>
                        <a:pt x="271" y="390"/>
                      </a:cubicBezTo>
                      <a:cubicBezTo>
                        <a:pt x="271" y="390"/>
                        <a:pt x="270" y="391"/>
                        <a:pt x="270" y="391"/>
                      </a:cubicBezTo>
                      <a:cubicBezTo>
                        <a:pt x="269" y="392"/>
                        <a:pt x="269" y="394"/>
                        <a:pt x="269" y="394"/>
                      </a:cubicBezTo>
                      <a:cubicBezTo>
                        <a:pt x="267" y="394"/>
                        <a:pt x="267" y="394"/>
                        <a:pt x="267" y="394"/>
                      </a:cubicBezTo>
                      <a:cubicBezTo>
                        <a:pt x="266" y="396"/>
                        <a:pt x="266" y="396"/>
                        <a:pt x="266" y="396"/>
                      </a:cubicBezTo>
                      <a:cubicBezTo>
                        <a:pt x="266" y="396"/>
                        <a:pt x="266" y="399"/>
                        <a:pt x="265" y="399"/>
                      </a:cubicBezTo>
                      <a:cubicBezTo>
                        <a:pt x="264" y="399"/>
                        <a:pt x="265" y="401"/>
                        <a:pt x="265" y="401"/>
                      </a:cubicBezTo>
                      <a:cubicBezTo>
                        <a:pt x="264" y="403"/>
                        <a:pt x="264" y="403"/>
                        <a:pt x="264" y="403"/>
                      </a:cubicBezTo>
                      <a:cubicBezTo>
                        <a:pt x="268" y="405"/>
                        <a:pt x="268" y="405"/>
                        <a:pt x="268" y="405"/>
                      </a:cubicBezTo>
                      <a:cubicBezTo>
                        <a:pt x="267" y="407"/>
                        <a:pt x="267" y="407"/>
                        <a:pt x="267" y="407"/>
                      </a:cubicBezTo>
                      <a:cubicBezTo>
                        <a:pt x="267" y="409"/>
                        <a:pt x="267" y="409"/>
                        <a:pt x="267" y="409"/>
                      </a:cubicBezTo>
                      <a:cubicBezTo>
                        <a:pt x="268" y="409"/>
                        <a:pt x="268" y="409"/>
                        <a:pt x="268" y="409"/>
                      </a:cubicBezTo>
                      <a:cubicBezTo>
                        <a:pt x="268" y="409"/>
                        <a:pt x="266" y="410"/>
                        <a:pt x="265" y="410"/>
                      </a:cubicBezTo>
                      <a:cubicBezTo>
                        <a:pt x="264" y="411"/>
                        <a:pt x="263" y="410"/>
                        <a:pt x="262" y="411"/>
                      </a:cubicBezTo>
                      <a:cubicBezTo>
                        <a:pt x="261" y="411"/>
                        <a:pt x="258" y="412"/>
                        <a:pt x="258" y="412"/>
                      </a:cubicBezTo>
                      <a:cubicBezTo>
                        <a:pt x="257" y="416"/>
                        <a:pt x="257" y="416"/>
                        <a:pt x="257" y="416"/>
                      </a:cubicBezTo>
                      <a:cubicBezTo>
                        <a:pt x="255" y="416"/>
                        <a:pt x="255" y="416"/>
                        <a:pt x="255" y="416"/>
                      </a:cubicBezTo>
                      <a:cubicBezTo>
                        <a:pt x="255" y="414"/>
                        <a:pt x="255" y="414"/>
                        <a:pt x="255" y="414"/>
                      </a:cubicBezTo>
                      <a:cubicBezTo>
                        <a:pt x="254" y="413"/>
                        <a:pt x="254" y="413"/>
                        <a:pt x="254" y="413"/>
                      </a:cubicBezTo>
                      <a:cubicBezTo>
                        <a:pt x="254" y="415"/>
                        <a:pt x="254" y="416"/>
                        <a:pt x="254" y="416"/>
                      </a:cubicBezTo>
                      <a:cubicBezTo>
                        <a:pt x="264" y="423"/>
                        <a:pt x="264" y="423"/>
                        <a:pt x="264" y="423"/>
                      </a:cubicBezTo>
                      <a:cubicBezTo>
                        <a:pt x="281" y="427"/>
                        <a:pt x="281" y="427"/>
                        <a:pt x="281" y="427"/>
                      </a:cubicBezTo>
                      <a:cubicBezTo>
                        <a:pt x="285" y="420"/>
                        <a:pt x="285" y="420"/>
                        <a:pt x="285" y="420"/>
                      </a:cubicBezTo>
                      <a:cubicBezTo>
                        <a:pt x="285" y="420"/>
                        <a:pt x="294" y="404"/>
                        <a:pt x="301" y="405"/>
                      </a:cubicBezTo>
                      <a:cubicBezTo>
                        <a:pt x="306" y="406"/>
                        <a:pt x="313" y="408"/>
                        <a:pt x="314" y="408"/>
                      </a:cubicBezTo>
                      <a:cubicBezTo>
                        <a:pt x="313" y="402"/>
                        <a:pt x="302" y="392"/>
                        <a:pt x="304" y="390"/>
                      </a:cubicBezTo>
                      <a:cubicBezTo>
                        <a:pt x="306" y="387"/>
                        <a:pt x="311" y="380"/>
                        <a:pt x="314" y="376"/>
                      </a:cubicBezTo>
                      <a:cubicBezTo>
                        <a:pt x="316" y="372"/>
                        <a:pt x="326" y="369"/>
                        <a:pt x="326" y="369"/>
                      </a:cubicBezTo>
                      <a:cubicBezTo>
                        <a:pt x="334" y="354"/>
                        <a:pt x="334" y="354"/>
                        <a:pt x="334" y="354"/>
                      </a:cubicBezTo>
                      <a:cubicBezTo>
                        <a:pt x="332" y="331"/>
                        <a:pt x="330" y="325"/>
                        <a:pt x="354" y="322"/>
                      </a:cubicBezTo>
                      <a:cubicBezTo>
                        <a:pt x="358" y="321"/>
                        <a:pt x="363" y="318"/>
                        <a:pt x="363" y="318"/>
                      </a:cubicBezTo>
                      <a:cubicBezTo>
                        <a:pt x="371" y="315"/>
                        <a:pt x="371" y="315"/>
                        <a:pt x="371" y="315"/>
                      </a:cubicBezTo>
                      <a:cubicBezTo>
                        <a:pt x="386" y="313"/>
                        <a:pt x="386" y="313"/>
                        <a:pt x="386" y="313"/>
                      </a:cubicBezTo>
                      <a:cubicBezTo>
                        <a:pt x="374" y="320"/>
                        <a:pt x="374" y="320"/>
                        <a:pt x="374" y="320"/>
                      </a:cubicBezTo>
                      <a:cubicBezTo>
                        <a:pt x="365" y="330"/>
                        <a:pt x="365" y="330"/>
                        <a:pt x="365" y="330"/>
                      </a:cubicBezTo>
                      <a:cubicBezTo>
                        <a:pt x="377" y="333"/>
                        <a:pt x="377" y="333"/>
                        <a:pt x="377" y="333"/>
                      </a:cubicBezTo>
                      <a:cubicBezTo>
                        <a:pt x="377" y="333"/>
                        <a:pt x="377" y="342"/>
                        <a:pt x="383" y="340"/>
                      </a:cubicBezTo>
                      <a:cubicBezTo>
                        <a:pt x="388" y="338"/>
                        <a:pt x="400" y="333"/>
                        <a:pt x="402" y="333"/>
                      </a:cubicBezTo>
                      <a:cubicBezTo>
                        <a:pt x="404" y="332"/>
                        <a:pt x="415" y="329"/>
                        <a:pt x="418" y="329"/>
                      </a:cubicBezTo>
                      <a:cubicBezTo>
                        <a:pt x="421" y="329"/>
                        <a:pt x="437" y="327"/>
                        <a:pt x="437" y="327"/>
                      </a:cubicBezTo>
                      <a:cubicBezTo>
                        <a:pt x="439" y="336"/>
                        <a:pt x="439" y="336"/>
                        <a:pt x="439" y="336"/>
                      </a:cubicBezTo>
                      <a:cubicBezTo>
                        <a:pt x="432" y="345"/>
                        <a:pt x="432" y="345"/>
                        <a:pt x="432" y="345"/>
                      </a:cubicBezTo>
                      <a:cubicBezTo>
                        <a:pt x="423" y="354"/>
                        <a:pt x="423" y="354"/>
                        <a:pt x="423" y="354"/>
                      </a:cubicBezTo>
                      <a:cubicBezTo>
                        <a:pt x="409" y="367"/>
                        <a:pt x="409" y="367"/>
                        <a:pt x="409" y="367"/>
                      </a:cubicBezTo>
                      <a:cubicBezTo>
                        <a:pt x="409" y="367"/>
                        <a:pt x="405" y="374"/>
                        <a:pt x="407" y="375"/>
                      </a:cubicBezTo>
                      <a:cubicBezTo>
                        <a:pt x="409" y="376"/>
                        <a:pt x="424" y="374"/>
                        <a:pt x="424" y="374"/>
                      </a:cubicBezTo>
                      <a:cubicBezTo>
                        <a:pt x="441" y="375"/>
                        <a:pt x="441" y="375"/>
                        <a:pt x="441" y="375"/>
                      </a:cubicBezTo>
                      <a:cubicBezTo>
                        <a:pt x="441" y="375"/>
                        <a:pt x="444" y="376"/>
                        <a:pt x="446" y="382"/>
                      </a:cubicBezTo>
                      <a:cubicBezTo>
                        <a:pt x="449" y="389"/>
                        <a:pt x="451" y="392"/>
                        <a:pt x="452" y="394"/>
                      </a:cubicBezTo>
                      <a:cubicBezTo>
                        <a:pt x="454" y="397"/>
                        <a:pt x="458" y="403"/>
                        <a:pt x="458" y="403"/>
                      </a:cubicBezTo>
                      <a:cubicBezTo>
                        <a:pt x="458" y="403"/>
                        <a:pt x="454" y="407"/>
                        <a:pt x="459" y="406"/>
                      </a:cubicBezTo>
                      <a:cubicBezTo>
                        <a:pt x="465" y="406"/>
                        <a:pt x="469" y="405"/>
                        <a:pt x="469" y="405"/>
                      </a:cubicBezTo>
                      <a:cubicBezTo>
                        <a:pt x="469" y="405"/>
                        <a:pt x="470" y="399"/>
                        <a:pt x="472" y="397"/>
                      </a:cubicBezTo>
                      <a:cubicBezTo>
                        <a:pt x="475" y="396"/>
                        <a:pt x="478" y="393"/>
                        <a:pt x="478" y="393"/>
                      </a:cubicBezTo>
                      <a:cubicBezTo>
                        <a:pt x="478" y="393"/>
                        <a:pt x="477" y="387"/>
                        <a:pt x="480" y="385"/>
                      </a:cubicBezTo>
                      <a:cubicBezTo>
                        <a:pt x="483" y="384"/>
                        <a:pt x="487" y="383"/>
                        <a:pt x="491" y="382"/>
                      </a:cubicBezTo>
                      <a:cubicBezTo>
                        <a:pt x="495" y="380"/>
                        <a:pt x="499" y="373"/>
                        <a:pt x="499" y="373"/>
                      </a:cubicBezTo>
                      <a:cubicBezTo>
                        <a:pt x="504" y="369"/>
                        <a:pt x="504" y="369"/>
                        <a:pt x="504" y="369"/>
                      </a:cubicBezTo>
                      <a:cubicBezTo>
                        <a:pt x="516" y="365"/>
                        <a:pt x="516" y="365"/>
                        <a:pt x="516" y="365"/>
                      </a:cubicBezTo>
                      <a:cubicBezTo>
                        <a:pt x="515" y="355"/>
                        <a:pt x="515" y="355"/>
                        <a:pt x="515" y="355"/>
                      </a:cubicBezTo>
                      <a:cubicBezTo>
                        <a:pt x="515" y="355"/>
                        <a:pt x="516" y="353"/>
                        <a:pt x="519" y="353"/>
                      </a:cubicBezTo>
                      <a:cubicBezTo>
                        <a:pt x="521" y="352"/>
                        <a:pt x="542" y="345"/>
                        <a:pt x="542" y="345"/>
                      </a:cubicBezTo>
                      <a:cubicBezTo>
                        <a:pt x="548" y="335"/>
                        <a:pt x="548" y="335"/>
                        <a:pt x="548" y="335"/>
                      </a:cubicBezTo>
                      <a:cubicBezTo>
                        <a:pt x="548" y="325"/>
                        <a:pt x="548" y="325"/>
                        <a:pt x="548" y="325"/>
                      </a:cubicBezTo>
                      <a:cubicBezTo>
                        <a:pt x="548" y="325"/>
                        <a:pt x="550" y="319"/>
                        <a:pt x="546" y="319"/>
                      </a:cubicBezTo>
                      <a:cubicBezTo>
                        <a:pt x="542" y="319"/>
                        <a:pt x="532" y="329"/>
                        <a:pt x="532" y="329"/>
                      </a:cubicBezTo>
                      <a:cubicBezTo>
                        <a:pt x="521" y="330"/>
                        <a:pt x="521" y="330"/>
                        <a:pt x="521" y="330"/>
                      </a:cubicBezTo>
                      <a:cubicBezTo>
                        <a:pt x="521" y="330"/>
                        <a:pt x="516" y="339"/>
                        <a:pt x="514" y="339"/>
                      </a:cubicBezTo>
                      <a:cubicBezTo>
                        <a:pt x="512" y="340"/>
                        <a:pt x="506" y="342"/>
                        <a:pt x="504" y="341"/>
                      </a:cubicBezTo>
                      <a:cubicBezTo>
                        <a:pt x="502" y="341"/>
                        <a:pt x="505" y="352"/>
                        <a:pt x="498" y="339"/>
                      </a:cubicBezTo>
                      <a:cubicBezTo>
                        <a:pt x="491" y="326"/>
                        <a:pt x="488" y="326"/>
                        <a:pt x="488" y="326"/>
                      </a:cubicBezTo>
                      <a:cubicBezTo>
                        <a:pt x="481" y="326"/>
                        <a:pt x="481" y="326"/>
                        <a:pt x="481" y="326"/>
                      </a:cubicBezTo>
                      <a:cubicBezTo>
                        <a:pt x="481" y="326"/>
                        <a:pt x="475" y="329"/>
                        <a:pt x="474" y="327"/>
                      </a:cubicBezTo>
                      <a:cubicBezTo>
                        <a:pt x="474" y="325"/>
                        <a:pt x="471" y="319"/>
                        <a:pt x="471" y="319"/>
                      </a:cubicBezTo>
                      <a:cubicBezTo>
                        <a:pt x="461" y="319"/>
                        <a:pt x="461" y="319"/>
                        <a:pt x="461" y="319"/>
                      </a:cubicBezTo>
                      <a:cubicBezTo>
                        <a:pt x="457" y="321"/>
                        <a:pt x="457" y="321"/>
                        <a:pt x="457" y="321"/>
                      </a:cubicBezTo>
                      <a:cubicBezTo>
                        <a:pt x="442" y="320"/>
                        <a:pt x="442" y="320"/>
                        <a:pt x="442" y="320"/>
                      </a:cubicBezTo>
                      <a:cubicBezTo>
                        <a:pt x="436" y="316"/>
                        <a:pt x="436" y="316"/>
                        <a:pt x="436" y="316"/>
                      </a:cubicBezTo>
                      <a:cubicBezTo>
                        <a:pt x="444" y="312"/>
                        <a:pt x="444" y="312"/>
                        <a:pt x="444" y="312"/>
                      </a:cubicBezTo>
                      <a:cubicBezTo>
                        <a:pt x="444" y="312"/>
                        <a:pt x="447" y="315"/>
                        <a:pt x="448" y="315"/>
                      </a:cubicBezTo>
                      <a:cubicBezTo>
                        <a:pt x="450" y="314"/>
                        <a:pt x="448" y="311"/>
                        <a:pt x="450" y="310"/>
                      </a:cubicBezTo>
                      <a:cubicBezTo>
                        <a:pt x="453" y="309"/>
                        <a:pt x="456" y="306"/>
                        <a:pt x="459" y="308"/>
                      </a:cubicBezTo>
                      <a:cubicBezTo>
                        <a:pt x="462" y="309"/>
                        <a:pt x="459" y="315"/>
                        <a:pt x="464" y="311"/>
                      </a:cubicBezTo>
                      <a:cubicBezTo>
                        <a:pt x="469" y="307"/>
                        <a:pt x="474" y="308"/>
                        <a:pt x="474" y="308"/>
                      </a:cubicBezTo>
                      <a:cubicBezTo>
                        <a:pt x="480" y="298"/>
                        <a:pt x="480" y="298"/>
                        <a:pt x="480" y="298"/>
                      </a:cubicBezTo>
                      <a:cubicBezTo>
                        <a:pt x="484" y="289"/>
                        <a:pt x="484" y="289"/>
                        <a:pt x="484" y="289"/>
                      </a:cubicBezTo>
                      <a:cubicBezTo>
                        <a:pt x="484" y="289"/>
                        <a:pt x="486" y="290"/>
                        <a:pt x="488" y="291"/>
                      </a:cubicBezTo>
                      <a:cubicBezTo>
                        <a:pt x="491" y="291"/>
                        <a:pt x="498" y="279"/>
                        <a:pt x="498" y="279"/>
                      </a:cubicBezTo>
                      <a:cubicBezTo>
                        <a:pt x="498" y="279"/>
                        <a:pt x="499" y="267"/>
                        <a:pt x="501" y="267"/>
                      </a:cubicBezTo>
                      <a:cubicBezTo>
                        <a:pt x="503" y="266"/>
                        <a:pt x="518" y="261"/>
                        <a:pt x="518" y="261"/>
                      </a:cubicBezTo>
                      <a:cubicBezTo>
                        <a:pt x="528" y="255"/>
                        <a:pt x="528" y="255"/>
                        <a:pt x="528" y="255"/>
                      </a:cubicBezTo>
                      <a:cubicBezTo>
                        <a:pt x="528" y="255"/>
                        <a:pt x="533" y="248"/>
                        <a:pt x="535" y="247"/>
                      </a:cubicBezTo>
                      <a:cubicBezTo>
                        <a:pt x="537" y="247"/>
                        <a:pt x="539" y="243"/>
                        <a:pt x="541" y="238"/>
                      </a:cubicBezTo>
                      <a:cubicBezTo>
                        <a:pt x="544" y="234"/>
                        <a:pt x="546" y="231"/>
                        <a:pt x="546" y="231"/>
                      </a:cubicBezTo>
                      <a:cubicBezTo>
                        <a:pt x="546" y="231"/>
                        <a:pt x="558" y="228"/>
                        <a:pt x="557" y="227"/>
                      </a:cubicBezTo>
                      <a:cubicBezTo>
                        <a:pt x="557" y="225"/>
                        <a:pt x="552" y="221"/>
                        <a:pt x="558" y="221"/>
                      </a:cubicBezTo>
                      <a:cubicBezTo>
                        <a:pt x="564" y="221"/>
                        <a:pt x="564" y="221"/>
                        <a:pt x="567" y="219"/>
                      </a:cubicBezTo>
                      <a:cubicBezTo>
                        <a:pt x="569" y="218"/>
                        <a:pt x="568" y="217"/>
                        <a:pt x="569" y="214"/>
                      </a:cubicBezTo>
                      <a:cubicBezTo>
                        <a:pt x="571" y="212"/>
                        <a:pt x="572" y="209"/>
                        <a:pt x="572" y="207"/>
                      </a:cubicBezTo>
                      <a:cubicBezTo>
                        <a:pt x="571" y="205"/>
                        <a:pt x="566" y="197"/>
                        <a:pt x="566" y="195"/>
                      </a:cubicBezTo>
                      <a:cubicBezTo>
                        <a:pt x="565" y="192"/>
                        <a:pt x="566" y="186"/>
                        <a:pt x="566" y="186"/>
                      </a:cubicBezTo>
                      <a:cubicBezTo>
                        <a:pt x="566" y="186"/>
                        <a:pt x="569" y="185"/>
                        <a:pt x="572" y="184"/>
                      </a:cubicBezTo>
                      <a:cubicBezTo>
                        <a:pt x="574" y="182"/>
                        <a:pt x="578" y="175"/>
                        <a:pt x="578" y="175"/>
                      </a:cubicBezTo>
                      <a:cubicBezTo>
                        <a:pt x="579" y="170"/>
                        <a:pt x="579" y="170"/>
                        <a:pt x="579" y="170"/>
                      </a:cubicBezTo>
                      <a:cubicBezTo>
                        <a:pt x="579" y="170"/>
                        <a:pt x="583" y="167"/>
                        <a:pt x="584" y="167"/>
                      </a:cubicBezTo>
                      <a:cubicBezTo>
                        <a:pt x="586" y="166"/>
                        <a:pt x="602" y="160"/>
                        <a:pt x="603" y="160"/>
                      </a:cubicBezTo>
                      <a:cubicBezTo>
                        <a:pt x="604" y="160"/>
                        <a:pt x="614" y="161"/>
                        <a:pt x="611" y="156"/>
                      </a:cubicBezTo>
                      <a:cubicBezTo>
                        <a:pt x="608" y="152"/>
                        <a:pt x="607" y="150"/>
                        <a:pt x="606" y="147"/>
                      </a:cubicBezTo>
                      <a:cubicBezTo>
                        <a:pt x="605" y="144"/>
                        <a:pt x="605" y="137"/>
                        <a:pt x="605" y="136"/>
                      </a:cubicBezTo>
                      <a:cubicBezTo>
                        <a:pt x="606" y="135"/>
                        <a:pt x="614" y="132"/>
                        <a:pt x="605" y="131"/>
                      </a:cubicBezTo>
                      <a:cubicBezTo>
                        <a:pt x="596" y="130"/>
                        <a:pt x="603" y="127"/>
                        <a:pt x="601" y="125"/>
                      </a:cubicBezTo>
                      <a:cubicBezTo>
                        <a:pt x="598" y="123"/>
                        <a:pt x="592" y="119"/>
                        <a:pt x="592" y="119"/>
                      </a:cubicBezTo>
                      <a:cubicBezTo>
                        <a:pt x="589" y="119"/>
                        <a:pt x="589" y="119"/>
                        <a:pt x="589" y="119"/>
                      </a:cubicBezTo>
                      <a:cubicBezTo>
                        <a:pt x="590" y="109"/>
                        <a:pt x="590" y="109"/>
                        <a:pt x="590" y="109"/>
                      </a:cubicBezTo>
                      <a:cubicBezTo>
                        <a:pt x="590" y="109"/>
                        <a:pt x="593" y="105"/>
                        <a:pt x="594" y="105"/>
                      </a:cubicBezTo>
                      <a:cubicBezTo>
                        <a:pt x="595" y="104"/>
                        <a:pt x="596" y="100"/>
                        <a:pt x="594" y="100"/>
                      </a:cubicBezTo>
                      <a:cubicBezTo>
                        <a:pt x="592" y="101"/>
                        <a:pt x="586" y="102"/>
                        <a:pt x="586" y="102"/>
                      </a:cubicBezTo>
                      <a:cubicBezTo>
                        <a:pt x="586" y="102"/>
                        <a:pt x="581" y="102"/>
                        <a:pt x="582" y="100"/>
                      </a:cubicBezTo>
                      <a:cubicBezTo>
                        <a:pt x="582" y="97"/>
                        <a:pt x="584" y="97"/>
                        <a:pt x="587" y="94"/>
                      </a:cubicBezTo>
                      <a:cubicBezTo>
                        <a:pt x="590" y="91"/>
                        <a:pt x="591" y="89"/>
                        <a:pt x="591" y="89"/>
                      </a:cubicBezTo>
                      <a:cubicBezTo>
                        <a:pt x="590" y="83"/>
                        <a:pt x="590" y="83"/>
                        <a:pt x="590" y="83"/>
                      </a:cubicBezTo>
                      <a:cubicBezTo>
                        <a:pt x="590" y="83"/>
                        <a:pt x="590" y="79"/>
                        <a:pt x="589" y="79"/>
                      </a:cubicBezTo>
                      <a:cubicBezTo>
                        <a:pt x="589" y="78"/>
                        <a:pt x="583" y="66"/>
                        <a:pt x="583" y="66"/>
                      </a:cubicBezTo>
                      <a:cubicBezTo>
                        <a:pt x="583" y="66"/>
                        <a:pt x="577" y="64"/>
                        <a:pt x="576" y="66"/>
                      </a:cubicBezTo>
                      <a:cubicBezTo>
                        <a:pt x="576" y="68"/>
                        <a:pt x="574" y="72"/>
                        <a:pt x="574" y="72"/>
                      </a:cubicBezTo>
                      <a:cubicBezTo>
                        <a:pt x="567" y="72"/>
                        <a:pt x="567" y="72"/>
                        <a:pt x="567" y="72"/>
                      </a:cubicBezTo>
                      <a:cubicBezTo>
                        <a:pt x="563" y="69"/>
                        <a:pt x="563" y="69"/>
                        <a:pt x="563" y="69"/>
                      </a:cubicBezTo>
                      <a:cubicBezTo>
                        <a:pt x="555" y="67"/>
                        <a:pt x="555" y="67"/>
                        <a:pt x="555" y="67"/>
                      </a:cubicBezTo>
                      <a:cubicBezTo>
                        <a:pt x="555" y="67"/>
                        <a:pt x="554" y="68"/>
                        <a:pt x="553" y="69"/>
                      </a:cubicBezTo>
                      <a:cubicBezTo>
                        <a:pt x="553" y="70"/>
                        <a:pt x="545" y="65"/>
                        <a:pt x="545" y="65"/>
                      </a:cubicBezTo>
                      <a:cubicBezTo>
                        <a:pt x="545" y="65"/>
                        <a:pt x="542" y="69"/>
                        <a:pt x="541" y="70"/>
                      </a:cubicBezTo>
                      <a:cubicBezTo>
                        <a:pt x="541" y="70"/>
                        <a:pt x="533" y="68"/>
                        <a:pt x="533" y="68"/>
                      </a:cubicBezTo>
                      <a:cubicBezTo>
                        <a:pt x="525" y="69"/>
                        <a:pt x="525" y="69"/>
                        <a:pt x="525" y="69"/>
                      </a:cubicBezTo>
                      <a:cubicBezTo>
                        <a:pt x="518" y="70"/>
                        <a:pt x="518" y="70"/>
                        <a:pt x="518" y="70"/>
                      </a:cubicBezTo>
                      <a:cubicBezTo>
                        <a:pt x="512" y="67"/>
                        <a:pt x="512" y="67"/>
                        <a:pt x="512" y="67"/>
                      </a:cubicBezTo>
                      <a:cubicBezTo>
                        <a:pt x="510" y="70"/>
                        <a:pt x="510" y="70"/>
                        <a:pt x="510" y="70"/>
                      </a:cubicBezTo>
                      <a:cubicBezTo>
                        <a:pt x="511" y="75"/>
                        <a:pt x="511" y="75"/>
                        <a:pt x="511" y="75"/>
                      </a:cubicBezTo>
                      <a:cubicBezTo>
                        <a:pt x="506" y="78"/>
                        <a:pt x="506" y="78"/>
                        <a:pt x="506" y="78"/>
                      </a:cubicBezTo>
                      <a:cubicBezTo>
                        <a:pt x="500" y="74"/>
                        <a:pt x="500" y="74"/>
                        <a:pt x="500" y="74"/>
                      </a:cubicBezTo>
                      <a:cubicBezTo>
                        <a:pt x="495" y="73"/>
                        <a:pt x="495" y="73"/>
                        <a:pt x="495" y="73"/>
                      </a:cubicBezTo>
                      <a:cubicBezTo>
                        <a:pt x="488" y="66"/>
                        <a:pt x="488" y="66"/>
                        <a:pt x="488" y="66"/>
                      </a:cubicBezTo>
                      <a:cubicBezTo>
                        <a:pt x="482" y="64"/>
                        <a:pt x="482" y="64"/>
                        <a:pt x="482" y="64"/>
                      </a:cubicBezTo>
                      <a:cubicBezTo>
                        <a:pt x="476" y="61"/>
                        <a:pt x="476" y="61"/>
                        <a:pt x="476" y="61"/>
                      </a:cubicBezTo>
                      <a:cubicBezTo>
                        <a:pt x="476" y="61"/>
                        <a:pt x="473" y="69"/>
                        <a:pt x="472" y="70"/>
                      </a:cubicBezTo>
                      <a:cubicBezTo>
                        <a:pt x="471" y="70"/>
                        <a:pt x="466" y="72"/>
                        <a:pt x="465" y="72"/>
                      </a:cubicBezTo>
                      <a:cubicBezTo>
                        <a:pt x="463" y="73"/>
                        <a:pt x="462" y="78"/>
                        <a:pt x="462" y="78"/>
                      </a:cubicBezTo>
                      <a:cubicBezTo>
                        <a:pt x="457" y="81"/>
                        <a:pt x="457" y="81"/>
                        <a:pt x="457" y="81"/>
                      </a:cubicBezTo>
                      <a:cubicBezTo>
                        <a:pt x="457" y="81"/>
                        <a:pt x="454" y="79"/>
                        <a:pt x="452" y="79"/>
                      </a:cubicBezTo>
                      <a:cubicBezTo>
                        <a:pt x="451" y="79"/>
                        <a:pt x="450" y="80"/>
                        <a:pt x="450" y="80"/>
                      </a:cubicBezTo>
                      <a:cubicBezTo>
                        <a:pt x="448" y="83"/>
                        <a:pt x="448" y="83"/>
                        <a:pt x="448" y="83"/>
                      </a:cubicBezTo>
                      <a:cubicBezTo>
                        <a:pt x="448" y="83"/>
                        <a:pt x="447" y="83"/>
                        <a:pt x="444" y="81"/>
                      </a:cubicBezTo>
                      <a:cubicBezTo>
                        <a:pt x="442" y="80"/>
                        <a:pt x="439" y="78"/>
                        <a:pt x="439" y="78"/>
                      </a:cubicBezTo>
                      <a:cubicBezTo>
                        <a:pt x="436" y="77"/>
                        <a:pt x="436" y="77"/>
                        <a:pt x="436" y="77"/>
                      </a:cubicBezTo>
                      <a:cubicBezTo>
                        <a:pt x="436" y="77"/>
                        <a:pt x="427" y="81"/>
                        <a:pt x="426" y="82"/>
                      </a:cubicBezTo>
                      <a:cubicBezTo>
                        <a:pt x="426" y="83"/>
                        <a:pt x="424" y="86"/>
                        <a:pt x="424" y="86"/>
                      </a:cubicBezTo>
                      <a:cubicBezTo>
                        <a:pt x="419" y="82"/>
                        <a:pt x="419" y="82"/>
                        <a:pt x="419" y="82"/>
                      </a:cubicBezTo>
                      <a:cubicBezTo>
                        <a:pt x="413" y="78"/>
                        <a:pt x="413" y="78"/>
                        <a:pt x="413" y="78"/>
                      </a:cubicBezTo>
                      <a:cubicBezTo>
                        <a:pt x="412" y="71"/>
                        <a:pt x="412" y="71"/>
                        <a:pt x="412" y="71"/>
                      </a:cubicBezTo>
                      <a:cubicBezTo>
                        <a:pt x="401" y="61"/>
                        <a:pt x="401" y="61"/>
                        <a:pt x="401" y="61"/>
                      </a:cubicBezTo>
                      <a:cubicBezTo>
                        <a:pt x="399" y="51"/>
                        <a:pt x="399" y="51"/>
                        <a:pt x="399" y="51"/>
                      </a:cubicBezTo>
                      <a:cubicBezTo>
                        <a:pt x="391" y="45"/>
                        <a:pt x="391" y="45"/>
                        <a:pt x="391" y="45"/>
                      </a:cubicBezTo>
                      <a:cubicBezTo>
                        <a:pt x="386" y="51"/>
                        <a:pt x="386" y="51"/>
                        <a:pt x="386" y="51"/>
                      </a:cubicBezTo>
                      <a:cubicBezTo>
                        <a:pt x="378" y="50"/>
                        <a:pt x="378" y="50"/>
                        <a:pt x="378" y="50"/>
                      </a:cubicBezTo>
                      <a:cubicBezTo>
                        <a:pt x="370" y="52"/>
                        <a:pt x="370" y="52"/>
                        <a:pt x="370" y="52"/>
                      </a:cubicBezTo>
                      <a:cubicBezTo>
                        <a:pt x="370" y="52"/>
                        <a:pt x="365" y="57"/>
                        <a:pt x="365" y="55"/>
                      </a:cubicBezTo>
                      <a:cubicBezTo>
                        <a:pt x="364" y="53"/>
                        <a:pt x="366" y="49"/>
                        <a:pt x="366" y="47"/>
                      </a:cubicBezTo>
                      <a:cubicBezTo>
                        <a:pt x="365" y="46"/>
                        <a:pt x="360" y="49"/>
                        <a:pt x="361" y="45"/>
                      </a:cubicBezTo>
                      <a:cubicBezTo>
                        <a:pt x="362" y="43"/>
                        <a:pt x="361" y="40"/>
                        <a:pt x="360" y="39"/>
                      </a:cubicBezTo>
                      <a:cubicBezTo>
                        <a:pt x="358" y="37"/>
                        <a:pt x="352" y="37"/>
                        <a:pt x="354" y="33"/>
                      </a:cubicBezTo>
                      <a:cubicBezTo>
                        <a:pt x="356" y="30"/>
                        <a:pt x="361" y="28"/>
                        <a:pt x="361" y="28"/>
                      </a:cubicBezTo>
                      <a:cubicBezTo>
                        <a:pt x="361" y="26"/>
                        <a:pt x="361" y="26"/>
                        <a:pt x="361" y="26"/>
                      </a:cubicBezTo>
                      <a:cubicBezTo>
                        <a:pt x="357" y="22"/>
                        <a:pt x="357" y="22"/>
                        <a:pt x="357" y="22"/>
                      </a:cubicBezTo>
                      <a:cubicBezTo>
                        <a:pt x="346" y="17"/>
                        <a:pt x="346" y="17"/>
                        <a:pt x="346" y="17"/>
                      </a:cubicBezTo>
                      <a:cubicBezTo>
                        <a:pt x="346" y="17"/>
                        <a:pt x="345" y="11"/>
                        <a:pt x="343" y="11"/>
                      </a:cubicBezTo>
                      <a:cubicBezTo>
                        <a:pt x="342" y="10"/>
                        <a:pt x="339" y="7"/>
                        <a:pt x="339" y="7"/>
                      </a:cubicBezTo>
                      <a:cubicBezTo>
                        <a:pt x="339" y="7"/>
                        <a:pt x="336" y="3"/>
                        <a:pt x="332" y="2"/>
                      </a:cubicBezTo>
                      <a:cubicBezTo>
                        <a:pt x="328" y="0"/>
                        <a:pt x="325" y="9"/>
                        <a:pt x="325" y="9"/>
                      </a:cubicBezTo>
                      <a:cubicBezTo>
                        <a:pt x="321" y="5"/>
                        <a:pt x="321" y="5"/>
                        <a:pt x="321" y="5"/>
                      </a:cubicBezTo>
                      <a:cubicBezTo>
                        <a:pt x="313" y="8"/>
                        <a:pt x="313" y="8"/>
                        <a:pt x="313" y="8"/>
                      </a:cubicBezTo>
                      <a:cubicBezTo>
                        <a:pt x="307" y="17"/>
                        <a:pt x="307" y="17"/>
                        <a:pt x="307" y="17"/>
                      </a:cubicBezTo>
                      <a:cubicBezTo>
                        <a:pt x="303" y="18"/>
                        <a:pt x="303" y="18"/>
                        <a:pt x="303" y="18"/>
                      </a:cubicBezTo>
                      <a:cubicBezTo>
                        <a:pt x="297" y="19"/>
                        <a:pt x="297" y="19"/>
                        <a:pt x="297" y="19"/>
                      </a:cubicBezTo>
                      <a:cubicBezTo>
                        <a:pt x="288" y="21"/>
                        <a:pt x="288" y="21"/>
                        <a:pt x="288" y="21"/>
                      </a:cubicBezTo>
                      <a:cubicBezTo>
                        <a:pt x="286" y="27"/>
                        <a:pt x="286" y="27"/>
                        <a:pt x="286" y="27"/>
                      </a:cubicBezTo>
                      <a:cubicBezTo>
                        <a:pt x="287" y="33"/>
                        <a:pt x="287" y="33"/>
                        <a:pt x="287" y="33"/>
                      </a:cubicBezTo>
                      <a:cubicBezTo>
                        <a:pt x="282" y="37"/>
                        <a:pt x="282" y="37"/>
                        <a:pt x="282" y="37"/>
                      </a:cubicBezTo>
                      <a:cubicBezTo>
                        <a:pt x="270" y="36"/>
                        <a:pt x="270" y="36"/>
                        <a:pt x="270" y="36"/>
                      </a:cubicBezTo>
                      <a:cubicBezTo>
                        <a:pt x="262" y="38"/>
                        <a:pt x="262" y="38"/>
                        <a:pt x="262" y="38"/>
                      </a:cubicBezTo>
                      <a:cubicBezTo>
                        <a:pt x="258" y="44"/>
                        <a:pt x="258" y="44"/>
                        <a:pt x="258" y="44"/>
                      </a:cubicBezTo>
                      <a:cubicBezTo>
                        <a:pt x="246" y="44"/>
                        <a:pt x="246" y="44"/>
                        <a:pt x="246" y="44"/>
                      </a:cubicBezTo>
                      <a:cubicBezTo>
                        <a:pt x="244" y="56"/>
                        <a:pt x="244" y="56"/>
                        <a:pt x="244" y="56"/>
                      </a:cubicBezTo>
                      <a:cubicBezTo>
                        <a:pt x="241" y="64"/>
                        <a:pt x="241" y="64"/>
                        <a:pt x="241" y="64"/>
                      </a:cubicBezTo>
                      <a:cubicBezTo>
                        <a:pt x="238" y="73"/>
                        <a:pt x="238" y="73"/>
                        <a:pt x="238" y="73"/>
                      </a:cubicBezTo>
                      <a:cubicBezTo>
                        <a:pt x="240" y="78"/>
                        <a:pt x="240" y="78"/>
                        <a:pt x="240" y="78"/>
                      </a:cubicBezTo>
                      <a:cubicBezTo>
                        <a:pt x="243" y="85"/>
                        <a:pt x="243" y="85"/>
                        <a:pt x="243" y="85"/>
                      </a:cubicBezTo>
                      <a:cubicBezTo>
                        <a:pt x="249" y="92"/>
                        <a:pt x="249" y="92"/>
                        <a:pt x="249" y="92"/>
                      </a:cubicBezTo>
                      <a:cubicBezTo>
                        <a:pt x="249" y="92"/>
                        <a:pt x="249" y="92"/>
                        <a:pt x="249" y="92"/>
                      </a:cubicBezTo>
                      <a:cubicBezTo>
                        <a:pt x="243" y="94"/>
                        <a:pt x="243" y="94"/>
                        <a:pt x="243" y="94"/>
                      </a:cubicBezTo>
                      <a:cubicBezTo>
                        <a:pt x="239" y="95"/>
                        <a:pt x="239" y="95"/>
                        <a:pt x="239" y="95"/>
                      </a:cubicBezTo>
                      <a:cubicBezTo>
                        <a:pt x="235" y="89"/>
                        <a:pt x="235" y="89"/>
                        <a:pt x="235" y="89"/>
                      </a:cubicBezTo>
                      <a:cubicBezTo>
                        <a:pt x="229" y="87"/>
                        <a:pt x="229" y="87"/>
                        <a:pt x="229" y="87"/>
                      </a:cubicBezTo>
                      <a:cubicBezTo>
                        <a:pt x="222" y="90"/>
                        <a:pt x="222" y="90"/>
                        <a:pt x="222" y="90"/>
                      </a:cubicBezTo>
                      <a:cubicBezTo>
                        <a:pt x="215" y="92"/>
                        <a:pt x="215" y="92"/>
                        <a:pt x="215" y="92"/>
                      </a:cubicBezTo>
                      <a:cubicBezTo>
                        <a:pt x="213" y="92"/>
                        <a:pt x="213" y="92"/>
                        <a:pt x="213" y="92"/>
                      </a:cubicBezTo>
                      <a:cubicBezTo>
                        <a:pt x="211" y="96"/>
                        <a:pt x="211" y="96"/>
                        <a:pt x="211" y="96"/>
                      </a:cubicBezTo>
                      <a:cubicBezTo>
                        <a:pt x="205" y="99"/>
                        <a:pt x="205" y="99"/>
                        <a:pt x="205" y="99"/>
                      </a:cubicBezTo>
                      <a:cubicBezTo>
                        <a:pt x="205" y="99"/>
                        <a:pt x="203" y="97"/>
                        <a:pt x="202" y="96"/>
                      </a:cubicBezTo>
                      <a:cubicBezTo>
                        <a:pt x="201" y="95"/>
                        <a:pt x="198" y="93"/>
                        <a:pt x="198" y="93"/>
                      </a:cubicBezTo>
                      <a:cubicBezTo>
                        <a:pt x="198" y="93"/>
                        <a:pt x="197" y="91"/>
                        <a:pt x="196" y="90"/>
                      </a:cubicBezTo>
                      <a:cubicBezTo>
                        <a:pt x="195" y="90"/>
                        <a:pt x="189" y="94"/>
                        <a:pt x="189" y="94"/>
                      </a:cubicBezTo>
                      <a:cubicBezTo>
                        <a:pt x="189" y="94"/>
                        <a:pt x="184" y="97"/>
                        <a:pt x="184" y="98"/>
                      </a:cubicBezTo>
                      <a:cubicBezTo>
                        <a:pt x="185" y="98"/>
                        <a:pt x="184" y="103"/>
                        <a:pt x="184" y="103"/>
                      </a:cubicBezTo>
                      <a:cubicBezTo>
                        <a:pt x="177" y="97"/>
                        <a:pt x="177" y="97"/>
                        <a:pt x="177" y="97"/>
                      </a:cubicBezTo>
                      <a:cubicBezTo>
                        <a:pt x="172" y="101"/>
                        <a:pt x="172" y="101"/>
                        <a:pt x="172" y="101"/>
                      </a:cubicBezTo>
                      <a:cubicBezTo>
                        <a:pt x="168" y="98"/>
                        <a:pt x="168" y="98"/>
                        <a:pt x="168" y="98"/>
                      </a:cubicBezTo>
                      <a:cubicBezTo>
                        <a:pt x="166" y="97"/>
                        <a:pt x="166" y="97"/>
                        <a:pt x="166" y="97"/>
                      </a:cubicBezTo>
                      <a:cubicBezTo>
                        <a:pt x="160" y="104"/>
                        <a:pt x="160" y="104"/>
                        <a:pt x="160" y="104"/>
                      </a:cubicBezTo>
                      <a:cubicBezTo>
                        <a:pt x="156" y="102"/>
                        <a:pt x="156" y="102"/>
                        <a:pt x="156" y="102"/>
                      </a:cubicBezTo>
                      <a:cubicBezTo>
                        <a:pt x="154" y="109"/>
                        <a:pt x="154" y="109"/>
                        <a:pt x="154" y="109"/>
                      </a:cubicBezTo>
                      <a:cubicBezTo>
                        <a:pt x="149" y="105"/>
                        <a:pt x="149" y="105"/>
                        <a:pt x="149" y="105"/>
                      </a:cubicBezTo>
                      <a:cubicBezTo>
                        <a:pt x="149" y="105"/>
                        <a:pt x="144" y="104"/>
                        <a:pt x="143" y="104"/>
                      </a:cubicBezTo>
                      <a:cubicBezTo>
                        <a:pt x="142" y="104"/>
                        <a:pt x="139" y="108"/>
                        <a:pt x="139" y="108"/>
                      </a:cubicBezTo>
                      <a:cubicBezTo>
                        <a:pt x="134" y="104"/>
                        <a:pt x="134" y="104"/>
                        <a:pt x="134" y="104"/>
                      </a:cubicBezTo>
                      <a:cubicBezTo>
                        <a:pt x="130" y="101"/>
                        <a:pt x="130" y="101"/>
                        <a:pt x="130" y="101"/>
                      </a:cubicBezTo>
                      <a:cubicBezTo>
                        <a:pt x="130" y="101"/>
                        <a:pt x="119" y="102"/>
                        <a:pt x="118" y="102"/>
                      </a:cubicBezTo>
                      <a:cubicBezTo>
                        <a:pt x="117" y="102"/>
                        <a:pt x="110" y="101"/>
                        <a:pt x="110" y="101"/>
                      </a:cubicBezTo>
                      <a:cubicBezTo>
                        <a:pt x="101" y="103"/>
                        <a:pt x="101" y="103"/>
                        <a:pt x="101" y="103"/>
                      </a:cubicBezTo>
                      <a:cubicBezTo>
                        <a:pt x="88" y="103"/>
                        <a:pt x="88" y="103"/>
                        <a:pt x="88" y="103"/>
                      </a:cubicBez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67" y="104"/>
                        <a:pt x="67" y="104"/>
                        <a:pt x="67" y="104"/>
                      </a:cubicBezTo>
                      <a:cubicBezTo>
                        <a:pt x="60" y="109"/>
                        <a:pt x="60" y="109"/>
                        <a:pt x="60" y="109"/>
                      </a:cubicBezTo>
                      <a:cubicBezTo>
                        <a:pt x="53" y="110"/>
                        <a:pt x="53" y="110"/>
                        <a:pt x="53" y="110"/>
                      </a:cubicBezTo>
                      <a:cubicBezTo>
                        <a:pt x="45" y="111"/>
                        <a:pt x="45" y="111"/>
                        <a:pt x="45" y="111"/>
                      </a:cubicBezTo>
                      <a:cubicBezTo>
                        <a:pt x="44" y="111"/>
                        <a:pt x="44" y="111"/>
                        <a:pt x="44" y="111"/>
                      </a:cubicBezTo>
                      <a:cubicBezTo>
                        <a:pt x="43" y="112"/>
                        <a:pt x="43" y="112"/>
                        <a:pt x="43" y="112"/>
                      </a:cubicBezTo>
                      <a:cubicBezTo>
                        <a:pt x="40" y="114"/>
                        <a:pt x="40" y="114"/>
                        <a:pt x="40" y="114"/>
                      </a:cubicBezTo>
                      <a:cubicBezTo>
                        <a:pt x="40" y="115"/>
                        <a:pt x="40" y="115"/>
                        <a:pt x="40" y="115"/>
                      </a:cubicBezTo>
                      <a:cubicBezTo>
                        <a:pt x="38" y="117"/>
                        <a:pt x="38" y="117"/>
                        <a:pt x="38" y="117"/>
                      </a:cubicBezTo>
                      <a:cubicBezTo>
                        <a:pt x="37" y="122"/>
                        <a:pt x="37" y="122"/>
                        <a:pt x="37" y="122"/>
                      </a:cubicBezTo>
                      <a:cubicBezTo>
                        <a:pt x="36" y="124"/>
                        <a:pt x="34" y="126"/>
                        <a:pt x="33" y="128"/>
                      </a:cubicBezTo>
                      <a:cubicBezTo>
                        <a:pt x="33" y="128"/>
                        <a:pt x="33" y="128"/>
                        <a:pt x="33" y="128"/>
                      </a:cubicBezTo>
                      <a:cubicBezTo>
                        <a:pt x="33" y="128"/>
                        <a:pt x="30" y="127"/>
                        <a:pt x="30" y="129"/>
                      </a:cubicBezTo>
                      <a:cubicBezTo>
                        <a:pt x="30" y="130"/>
                        <a:pt x="30" y="130"/>
                        <a:pt x="30" y="130"/>
                      </a:cubicBezTo>
                      <a:cubicBezTo>
                        <a:pt x="27" y="131"/>
                        <a:pt x="22" y="129"/>
                        <a:pt x="22" y="129"/>
                      </a:cubicBezTo>
                      <a:cubicBezTo>
                        <a:pt x="17" y="132"/>
                        <a:pt x="17" y="132"/>
                        <a:pt x="17" y="132"/>
                      </a:cubicBezTo>
                      <a:cubicBezTo>
                        <a:pt x="17" y="133"/>
                        <a:pt x="17" y="134"/>
                        <a:pt x="18" y="134"/>
                      </a:cubicBezTo>
                      <a:cubicBezTo>
                        <a:pt x="19" y="135"/>
                        <a:pt x="19" y="135"/>
                        <a:pt x="19" y="136"/>
                      </a:cubicBezTo>
                      <a:cubicBezTo>
                        <a:pt x="20" y="136"/>
                        <a:pt x="20" y="137"/>
                        <a:pt x="20" y="137"/>
                      </a:cubicBezTo>
                      <a:cubicBezTo>
                        <a:pt x="22" y="142"/>
                        <a:pt x="22" y="142"/>
                        <a:pt x="22" y="142"/>
                      </a:cubicBezTo>
                      <a:cubicBezTo>
                        <a:pt x="22" y="146"/>
                        <a:pt x="22" y="146"/>
                        <a:pt x="22" y="146"/>
                      </a:cubicBezTo>
                      <a:cubicBezTo>
                        <a:pt x="22" y="146"/>
                        <a:pt x="22" y="149"/>
                        <a:pt x="24" y="149"/>
                      </a:cubicBezTo>
                      <a:cubicBezTo>
                        <a:pt x="26" y="149"/>
                        <a:pt x="27" y="150"/>
                        <a:pt x="27" y="152"/>
                      </a:cubicBezTo>
                      <a:cubicBezTo>
                        <a:pt x="27" y="154"/>
                        <a:pt x="32" y="156"/>
                        <a:pt x="32" y="156"/>
                      </a:cubicBezTo>
                      <a:cubicBezTo>
                        <a:pt x="32" y="156"/>
                        <a:pt x="32" y="160"/>
                        <a:pt x="33" y="161"/>
                      </a:cubicBezTo>
                      <a:cubicBezTo>
                        <a:pt x="35" y="162"/>
                        <a:pt x="37" y="163"/>
                        <a:pt x="40" y="163"/>
                      </a:cubicBezTo>
                      <a:cubicBezTo>
                        <a:pt x="43" y="164"/>
                        <a:pt x="42" y="168"/>
                        <a:pt x="44" y="169"/>
                      </a:cubicBezTo>
                      <a:cubicBezTo>
                        <a:pt x="46" y="170"/>
                        <a:pt x="48" y="172"/>
                        <a:pt x="46" y="172"/>
                      </a:cubicBezTo>
                      <a:cubicBezTo>
                        <a:pt x="45" y="173"/>
                        <a:pt x="42" y="173"/>
                        <a:pt x="42" y="173"/>
                      </a:cubicBezTo>
                      <a:cubicBezTo>
                        <a:pt x="42" y="173"/>
                        <a:pt x="41" y="174"/>
                        <a:pt x="41" y="176"/>
                      </a:cubicBezTo>
                      <a:cubicBezTo>
                        <a:pt x="42" y="177"/>
                        <a:pt x="42" y="177"/>
                        <a:pt x="42" y="177"/>
                      </a:cubicBezTo>
                      <a:cubicBezTo>
                        <a:pt x="46" y="182"/>
                        <a:pt x="46" y="182"/>
                        <a:pt x="46" y="182"/>
                      </a:cubicBezTo>
                      <a:cubicBezTo>
                        <a:pt x="46" y="188"/>
                        <a:pt x="46" y="188"/>
                        <a:pt x="46" y="188"/>
                      </a:cubicBezTo>
                      <a:cubicBezTo>
                        <a:pt x="46" y="188"/>
                        <a:pt x="46" y="190"/>
                        <a:pt x="46" y="192"/>
                      </a:cubicBezTo>
                      <a:cubicBezTo>
                        <a:pt x="46" y="193"/>
                        <a:pt x="45" y="195"/>
                        <a:pt x="43" y="195"/>
                      </a:cubicBezTo>
                      <a:cubicBezTo>
                        <a:pt x="43" y="195"/>
                        <a:pt x="43" y="195"/>
                        <a:pt x="43" y="195"/>
                      </a:cubicBezTo>
                      <a:cubicBezTo>
                        <a:pt x="43" y="195"/>
                        <a:pt x="43" y="195"/>
                        <a:pt x="43" y="195"/>
                      </a:cubicBezTo>
                      <a:cubicBezTo>
                        <a:pt x="42" y="195"/>
                        <a:pt x="42" y="195"/>
                        <a:pt x="42" y="195"/>
                      </a:cubicBezTo>
                      <a:cubicBezTo>
                        <a:pt x="41" y="196"/>
                        <a:pt x="41" y="198"/>
                        <a:pt x="40" y="198"/>
                      </a:cubicBezTo>
                      <a:cubicBezTo>
                        <a:pt x="39" y="199"/>
                        <a:pt x="37" y="196"/>
                        <a:pt x="36" y="199"/>
                      </a:cubicBezTo>
                      <a:cubicBezTo>
                        <a:pt x="35" y="203"/>
                        <a:pt x="33" y="206"/>
                        <a:pt x="33" y="207"/>
                      </a:cubicBezTo>
                      <a:cubicBezTo>
                        <a:pt x="32" y="208"/>
                        <a:pt x="29" y="209"/>
                        <a:pt x="29" y="211"/>
                      </a:cubicBezTo>
                      <a:cubicBezTo>
                        <a:pt x="28" y="213"/>
                        <a:pt x="28" y="211"/>
                        <a:pt x="26" y="216"/>
                      </a:cubicBezTo>
                      <a:cubicBezTo>
                        <a:pt x="24" y="221"/>
                        <a:pt x="23" y="223"/>
                        <a:pt x="23" y="223"/>
                      </a:cubicBezTo>
                      <a:cubicBezTo>
                        <a:pt x="14" y="235"/>
                        <a:pt x="14" y="235"/>
                        <a:pt x="14" y="235"/>
                      </a:cubicBezTo>
                      <a:cubicBezTo>
                        <a:pt x="14" y="235"/>
                        <a:pt x="9" y="243"/>
                        <a:pt x="9" y="244"/>
                      </a:cubicBezTo>
                      <a:cubicBezTo>
                        <a:pt x="9" y="245"/>
                        <a:pt x="9" y="249"/>
                        <a:pt x="9" y="249"/>
                      </a:cubicBezTo>
                      <a:cubicBezTo>
                        <a:pt x="13" y="253"/>
                        <a:pt x="13" y="253"/>
                        <a:pt x="13" y="253"/>
                      </a:cubicBezTo>
                      <a:cubicBezTo>
                        <a:pt x="13" y="257"/>
                        <a:pt x="13" y="257"/>
                        <a:pt x="13" y="257"/>
                      </a:cubicBezTo>
                      <a:cubicBezTo>
                        <a:pt x="13" y="257"/>
                        <a:pt x="13" y="260"/>
                        <a:pt x="14" y="261"/>
                      </a:cubicBezTo>
                      <a:cubicBezTo>
                        <a:pt x="15" y="261"/>
                        <a:pt x="15" y="261"/>
                        <a:pt x="15" y="261"/>
                      </a:cubicBezTo>
                      <a:cubicBezTo>
                        <a:pt x="14" y="264"/>
                        <a:pt x="14" y="264"/>
                        <a:pt x="14" y="264"/>
                      </a:cubicBezTo>
                      <a:cubicBezTo>
                        <a:pt x="14" y="264"/>
                        <a:pt x="15" y="267"/>
                        <a:pt x="16" y="267"/>
                      </a:cubicBezTo>
                      <a:cubicBezTo>
                        <a:pt x="16" y="267"/>
                        <a:pt x="18" y="268"/>
                        <a:pt x="18" y="268"/>
                      </a:cubicBezTo>
                      <a:cubicBezTo>
                        <a:pt x="18" y="268"/>
                        <a:pt x="20" y="270"/>
                        <a:pt x="20" y="270"/>
                      </a:cubicBezTo>
                      <a:cubicBezTo>
                        <a:pt x="21" y="271"/>
                        <a:pt x="20" y="273"/>
                        <a:pt x="20" y="273"/>
                      </a:cubicBezTo>
                      <a:cubicBezTo>
                        <a:pt x="20" y="273"/>
                        <a:pt x="20" y="274"/>
                        <a:pt x="19" y="274"/>
                      </a:cubicBezTo>
                      <a:cubicBezTo>
                        <a:pt x="18" y="274"/>
                        <a:pt x="18" y="274"/>
                        <a:pt x="16" y="274"/>
                      </a:cubicBezTo>
                      <a:cubicBezTo>
                        <a:pt x="16" y="273"/>
                        <a:pt x="16" y="273"/>
                        <a:pt x="15" y="273"/>
                      </a:cubicBezTo>
                      <a:cubicBezTo>
                        <a:pt x="13" y="273"/>
                        <a:pt x="13" y="273"/>
                        <a:pt x="13" y="273"/>
                      </a:cubicBezTo>
                      <a:cubicBezTo>
                        <a:pt x="12" y="273"/>
                        <a:pt x="12" y="273"/>
                        <a:pt x="11" y="273"/>
                      </a:cubicBezTo>
                      <a:cubicBezTo>
                        <a:pt x="10" y="273"/>
                        <a:pt x="10" y="273"/>
                        <a:pt x="10" y="273"/>
                      </a:cubicBezTo>
                      <a:cubicBezTo>
                        <a:pt x="9" y="273"/>
                        <a:pt x="9" y="273"/>
                        <a:pt x="8" y="274"/>
                      </a:cubicBezTo>
                      <a:cubicBezTo>
                        <a:pt x="8" y="275"/>
                        <a:pt x="8" y="275"/>
                        <a:pt x="8" y="275"/>
                      </a:cubicBezTo>
                      <a:cubicBezTo>
                        <a:pt x="8" y="275"/>
                        <a:pt x="7" y="276"/>
                        <a:pt x="7" y="277"/>
                      </a:cubicBezTo>
                      <a:cubicBezTo>
                        <a:pt x="6" y="277"/>
                        <a:pt x="6" y="279"/>
                        <a:pt x="6" y="279"/>
                      </a:cubicBezTo>
                      <a:cubicBezTo>
                        <a:pt x="6" y="279"/>
                        <a:pt x="6" y="280"/>
                        <a:pt x="6" y="280"/>
                      </a:cubicBezTo>
                      <a:cubicBezTo>
                        <a:pt x="6" y="280"/>
                        <a:pt x="6" y="282"/>
                        <a:pt x="6" y="282"/>
                      </a:cubicBezTo>
                      <a:cubicBezTo>
                        <a:pt x="5" y="284"/>
                        <a:pt x="5" y="284"/>
                        <a:pt x="5" y="284"/>
                      </a:cubicBezTo>
                      <a:cubicBezTo>
                        <a:pt x="5" y="284"/>
                        <a:pt x="4" y="285"/>
                        <a:pt x="5" y="286"/>
                      </a:cubicBezTo>
                      <a:cubicBezTo>
                        <a:pt x="5" y="286"/>
                        <a:pt x="5" y="287"/>
                        <a:pt x="5" y="287"/>
                      </a:cubicBezTo>
                      <a:cubicBezTo>
                        <a:pt x="6" y="288"/>
                        <a:pt x="6" y="288"/>
                        <a:pt x="6" y="288"/>
                      </a:cubicBezTo>
                      <a:cubicBezTo>
                        <a:pt x="4" y="290"/>
                        <a:pt x="4" y="290"/>
                        <a:pt x="4" y="290"/>
                      </a:cubicBezTo>
                      <a:cubicBezTo>
                        <a:pt x="4" y="292"/>
                        <a:pt x="4" y="292"/>
                        <a:pt x="4" y="292"/>
                      </a:cubicBezTo>
                      <a:cubicBezTo>
                        <a:pt x="4" y="292"/>
                        <a:pt x="5" y="293"/>
                        <a:pt x="4" y="294"/>
                      </a:cubicBezTo>
                      <a:cubicBezTo>
                        <a:pt x="4" y="294"/>
                        <a:pt x="3" y="295"/>
                        <a:pt x="3" y="295"/>
                      </a:cubicBezTo>
                      <a:cubicBezTo>
                        <a:pt x="3" y="295"/>
                        <a:pt x="1" y="297"/>
                        <a:pt x="1" y="297"/>
                      </a:cubicBezTo>
                      <a:cubicBezTo>
                        <a:pt x="1" y="297"/>
                        <a:pt x="1" y="298"/>
                        <a:pt x="1" y="298"/>
                      </a:cubicBezTo>
                      <a:cubicBezTo>
                        <a:pt x="1" y="298"/>
                        <a:pt x="0" y="300"/>
                        <a:pt x="0" y="300"/>
                      </a:cubicBezTo>
                      <a:cubicBezTo>
                        <a:pt x="0" y="300"/>
                        <a:pt x="0" y="303"/>
                        <a:pt x="0" y="303"/>
                      </a:cubicBezTo>
                      <a:cubicBezTo>
                        <a:pt x="0" y="303"/>
                        <a:pt x="1" y="304"/>
                        <a:pt x="1" y="304"/>
                      </a:cubicBezTo>
                      <a:cubicBezTo>
                        <a:pt x="1" y="304"/>
                        <a:pt x="1" y="305"/>
                        <a:pt x="1" y="306"/>
                      </a:cubicBezTo>
                      <a:cubicBezTo>
                        <a:pt x="0" y="306"/>
                        <a:pt x="1" y="307"/>
                        <a:pt x="1" y="308"/>
                      </a:cubicBezTo>
                      <a:cubicBezTo>
                        <a:pt x="1" y="308"/>
                        <a:pt x="1" y="309"/>
                        <a:pt x="1" y="309"/>
                      </a:cubicBezTo>
                      <a:cubicBezTo>
                        <a:pt x="0" y="311"/>
                        <a:pt x="0" y="311"/>
                        <a:pt x="0" y="311"/>
                      </a:cubicBezTo>
                      <a:cubicBezTo>
                        <a:pt x="0" y="311"/>
                        <a:pt x="0" y="311"/>
                        <a:pt x="0" y="311"/>
                      </a:cubicBez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0" y="314"/>
                        <a:pt x="0" y="314"/>
                        <a:pt x="0" y="314"/>
                      </a:cubicBezTo>
                      <a:cubicBezTo>
                        <a:pt x="2" y="314"/>
                        <a:pt x="2" y="314"/>
                        <a:pt x="2" y="314"/>
                      </a:cubicBezTo>
                      <a:cubicBezTo>
                        <a:pt x="3" y="313"/>
                        <a:pt x="3" y="313"/>
                        <a:pt x="3" y="313"/>
                      </a:cubicBezTo>
                      <a:cubicBezTo>
                        <a:pt x="8" y="311"/>
                        <a:pt x="8" y="311"/>
                        <a:pt x="8" y="311"/>
                      </a:cubicBezTo>
                      <a:cubicBezTo>
                        <a:pt x="11" y="314"/>
                        <a:pt x="11" y="314"/>
                        <a:pt x="11" y="314"/>
                      </a:cubicBezTo>
                      <a:cubicBezTo>
                        <a:pt x="14" y="317"/>
                        <a:pt x="14" y="317"/>
                        <a:pt x="14" y="317"/>
                      </a:cubicBezTo>
                      <a:cubicBezTo>
                        <a:pt x="19" y="317"/>
                        <a:pt x="19" y="317"/>
                        <a:pt x="19" y="317"/>
                      </a:cubicBezTo>
                      <a:cubicBezTo>
                        <a:pt x="22" y="321"/>
                        <a:pt x="22" y="321"/>
                        <a:pt x="22" y="321"/>
                      </a:cubicBezTo>
                      <a:cubicBezTo>
                        <a:pt x="25" y="324"/>
                        <a:pt x="25" y="324"/>
                        <a:pt x="25" y="324"/>
                      </a:cubicBezTo>
                      <a:cubicBezTo>
                        <a:pt x="30" y="323"/>
                        <a:pt x="30" y="323"/>
                        <a:pt x="30" y="323"/>
                      </a:cubicBezTo>
                      <a:cubicBezTo>
                        <a:pt x="35" y="326"/>
                        <a:pt x="35" y="326"/>
                        <a:pt x="35" y="326"/>
                      </a:cubicBezTo>
                      <a:cubicBezTo>
                        <a:pt x="34" y="329"/>
                        <a:pt x="34" y="329"/>
                        <a:pt x="34" y="329"/>
                      </a:cubicBezTo>
                      <a:cubicBezTo>
                        <a:pt x="34" y="329"/>
                        <a:pt x="38" y="324"/>
                        <a:pt x="39" y="323"/>
                      </a:cubicBezTo>
                      <a:cubicBezTo>
                        <a:pt x="40" y="322"/>
                        <a:pt x="44" y="321"/>
                        <a:pt x="44" y="321"/>
                      </a:cubicBezTo>
                      <a:cubicBezTo>
                        <a:pt x="44" y="321"/>
                        <a:pt x="46" y="323"/>
                        <a:pt x="48" y="324"/>
                      </a:cubicBezTo>
                      <a:cubicBezTo>
                        <a:pt x="51" y="324"/>
                        <a:pt x="51" y="324"/>
                        <a:pt x="51" y="324"/>
                      </a:cubicBezTo>
                      <a:cubicBezTo>
                        <a:pt x="53" y="324"/>
                        <a:pt x="61" y="323"/>
                        <a:pt x="61" y="323"/>
                      </a:cubicBezTo>
                      <a:cubicBezTo>
                        <a:pt x="72" y="324"/>
                        <a:pt x="72" y="324"/>
                        <a:pt x="72" y="324"/>
                      </a:cubicBezTo>
                      <a:cubicBezTo>
                        <a:pt x="78" y="321"/>
                        <a:pt x="78" y="321"/>
                        <a:pt x="78" y="321"/>
                      </a:cubicBezTo>
                      <a:cubicBezTo>
                        <a:pt x="90" y="322"/>
                        <a:pt x="90" y="322"/>
                        <a:pt x="90" y="322"/>
                      </a:cubicBezTo>
                      <a:cubicBezTo>
                        <a:pt x="92" y="321"/>
                        <a:pt x="92" y="321"/>
                        <a:pt x="92" y="321"/>
                      </a:cubicBezTo>
                      <a:cubicBezTo>
                        <a:pt x="93" y="322"/>
                        <a:pt x="93" y="322"/>
                        <a:pt x="93" y="322"/>
                      </a:cubicBezTo>
                      <a:cubicBezTo>
                        <a:pt x="97" y="321"/>
                        <a:pt x="97" y="321"/>
                        <a:pt x="97" y="321"/>
                      </a:cubicBezTo>
                      <a:cubicBezTo>
                        <a:pt x="101" y="325"/>
                        <a:pt x="101" y="325"/>
                        <a:pt x="101" y="325"/>
                      </a:cubicBezTo>
                      <a:cubicBezTo>
                        <a:pt x="109" y="324"/>
                        <a:pt x="109" y="324"/>
                        <a:pt x="109" y="324"/>
                      </a:cubicBezTo>
                      <a:cubicBezTo>
                        <a:pt x="114" y="317"/>
                        <a:pt x="114" y="317"/>
                        <a:pt x="114" y="317"/>
                      </a:cubicBezTo>
                      <a:cubicBezTo>
                        <a:pt x="114" y="317"/>
                        <a:pt x="117" y="314"/>
                        <a:pt x="121" y="313"/>
                      </a:cubicBezTo>
                      <a:cubicBezTo>
                        <a:pt x="125" y="313"/>
                        <a:pt x="132" y="310"/>
                        <a:pt x="132" y="310"/>
                      </a:cubicBezTo>
                      <a:lnTo>
                        <a:pt x="141" y="30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92">
                  <a:extLst>
                    <a:ext uri="{FF2B5EF4-FFF2-40B4-BE49-F238E27FC236}">
                      <a16:creationId xmlns:a16="http://schemas.microsoft.com/office/drawing/2014/main" id="{71A9D3BA-B60F-45F2-8D0B-F262188927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94679" y="530878"/>
                  <a:ext cx="643167" cy="1694015"/>
                </a:xfrm>
                <a:custGeom>
                  <a:avLst/>
                  <a:gdLst>
                    <a:gd name="T0" fmla="*/ 246 w 282"/>
                    <a:gd name="T1" fmla="*/ 59 h 766"/>
                    <a:gd name="T2" fmla="*/ 210 w 282"/>
                    <a:gd name="T3" fmla="*/ 30 h 766"/>
                    <a:gd name="T4" fmla="*/ 183 w 282"/>
                    <a:gd name="T5" fmla="*/ 8 h 766"/>
                    <a:gd name="T6" fmla="*/ 167 w 282"/>
                    <a:gd name="T7" fmla="*/ 32 h 766"/>
                    <a:gd name="T8" fmla="*/ 123 w 282"/>
                    <a:gd name="T9" fmla="*/ 69 h 766"/>
                    <a:gd name="T10" fmla="*/ 100 w 282"/>
                    <a:gd name="T11" fmla="*/ 111 h 766"/>
                    <a:gd name="T12" fmla="*/ 65 w 282"/>
                    <a:gd name="T13" fmla="*/ 180 h 766"/>
                    <a:gd name="T14" fmla="*/ 52 w 282"/>
                    <a:gd name="T15" fmla="*/ 265 h 766"/>
                    <a:gd name="T16" fmla="*/ 15 w 282"/>
                    <a:gd name="T17" fmla="*/ 333 h 766"/>
                    <a:gd name="T18" fmla="*/ 25 w 282"/>
                    <a:gd name="T19" fmla="*/ 418 h 766"/>
                    <a:gd name="T20" fmla="*/ 27 w 282"/>
                    <a:gd name="T21" fmla="*/ 466 h 766"/>
                    <a:gd name="T22" fmla="*/ 29 w 282"/>
                    <a:gd name="T23" fmla="*/ 515 h 766"/>
                    <a:gd name="T24" fmla="*/ 13 w 282"/>
                    <a:gd name="T25" fmla="*/ 535 h 766"/>
                    <a:gd name="T26" fmla="*/ 8 w 282"/>
                    <a:gd name="T27" fmla="*/ 567 h 766"/>
                    <a:gd name="T28" fmla="*/ 10 w 282"/>
                    <a:gd name="T29" fmla="*/ 603 h 766"/>
                    <a:gd name="T30" fmla="*/ 12 w 282"/>
                    <a:gd name="T31" fmla="*/ 616 h 766"/>
                    <a:gd name="T32" fmla="*/ 19 w 282"/>
                    <a:gd name="T33" fmla="*/ 636 h 766"/>
                    <a:gd name="T34" fmla="*/ 25 w 282"/>
                    <a:gd name="T35" fmla="*/ 655 h 766"/>
                    <a:gd name="T36" fmla="*/ 46 w 282"/>
                    <a:gd name="T37" fmla="*/ 685 h 766"/>
                    <a:gd name="T38" fmla="*/ 50 w 282"/>
                    <a:gd name="T39" fmla="*/ 705 h 766"/>
                    <a:gd name="T40" fmla="*/ 60 w 282"/>
                    <a:gd name="T41" fmla="*/ 739 h 766"/>
                    <a:gd name="T42" fmla="*/ 64 w 282"/>
                    <a:gd name="T43" fmla="*/ 764 h 766"/>
                    <a:gd name="T44" fmla="*/ 93 w 282"/>
                    <a:gd name="T45" fmla="*/ 758 h 766"/>
                    <a:gd name="T46" fmla="*/ 107 w 282"/>
                    <a:gd name="T47" fmla="*/ 752 h 766"/>
                    <a:gd name="T48" fmla="*/ 114 w 282"/>
                    <a:gd name="T49" fmla="*/ 729 h 766"/>
                    <a:gd name="T50" fmla="*/ 122 w 282"/>
                    <a:gd name="T51" fmla="*/ 717 h 766"/>
                    <a:gd name="T52" fmla="*/ 158 w 282"/>
                    <a:gd name="T53" fmla="*/ 688 h 766"/>
                    <a:gd name="T54" fmla="*/ 165 w 282"/>
                    <a:gd name="T55" fmla="*/ 629 h 766"/>
                    <a:gd name="T56" fmla="*/ 163 w 282"/>
                    <a:gd name="T57" fmla="*/ 590 h 766"/>
                    <a:gd name="T58" fmla="*/ 182 w 282"/>
                    <a:gd name="T59" fmla="*/ 559 h 766"/>
                    <a:gd name="T60" fmla="*/ 191 w 282"/>
                    <a:gd name="T61" fmla="*/ 558 h 766"/>
                    <a:gd name="T62" fmla="*/ 205 w 282"/>
                    <a:gd name="T63" fmla="*/ 541 h 766"/>
                    <a:gd name="T64" fmla="*/ 207 w 282"/>
                    <a:gd name="T65" fmla="*/ 514 h 766"/>
                    <a:gd name="T66" fmla="*/ 199 w 282"/>
                    <a:gd name="T67" fmla="*/ 493 h 766"/>
                    <a:gd name="T68" fmla="*/ 180 w 282"/>
                    <a:gd name="T69" fmla="*/ 467 h 766"/>
                    <a:gd name="T70" fmla="*/ 161 w 282"/>
                    <a:gd name="T71" fmla="*/ 459 h 766"/>
                    <a:gd name="T72" fmla="*/ 151 w 282"/>
                    <a:gd name="T73" fmla="*/ 424 h 766"/>
                    <a:gd name="T74" fmla="*/ 157 w 282"/>
                    <a:gd name="T75" fmla="*/ 407 h 766"/>
                    <a:gd name="T76" fmla="*/ 154 w 282"/>
                    <a:gd name="T77" fmla="*/ 369 h 766"/>
                    <a:gd name="T78" fmla="*/ 168 w 282"/>
                    <a:gd name="T79" fmla="*/ 350 h 766"/>
                    <a:gd name="T80" fmla="*/ 182 w 282"/>
                    <a:gd name="T81" fmla="*/ 325 h 766"/>
                    <a:gd name="T82" fmla="*/ 196 w 282"/>
                    <a:gd name="T83" fmla="*/ 307 h 766"/>
                    <a:gd name="T84" fmla="*/ 210 w 282"/>
                    <a:gd name="T85" fmla="*/ 295 h 766"/>
                    <a:gd name="T86" fmla="*/ 225 w 282"/>
                    <a:gd name="T87" fmla="*/ 266 h 766"/>
                    <a:gd name="T88" fmla="*/ 229 w 282"/>
                    <a:gd name="T89" fmla="*/ 238 h 766"/>
                    <a:gd name="T90" fmla="*/ 225 w 282"/>
                    <a:gd name="T91" fmla="*/ 219 h 766"/>
                    <a:gd name="T92" fmla="*/ 229 w 282"/>
                    <a:gd name="T93" fmla="*/ 198 h 766"/>
                    <a:gd name="T94" fmla="*/ 242 w 282"/>
                    <a:gd name="T95" fmla="*/ 187 h 766"/>
                    <a:gd name="T96" fmla="*/ 258 w 282"/>
                    <a:gd name="T97" fmla="*/ 170 h 766"/>
                    <a:gd name="T98" fmla="*/ 269 w 282"/>
                    <a:gd name="T99" fmla="*/ 173 h 766"/>
                    <a:gd name="T100" fmla="*/ 275 w 282"/>
                    <a:gd name="T101" fmla="*/ 169 h 766"/>
                    <a:gd name="T102" fmla="*/ 279 w 282"/>
                    <a:gd name="T103" fmla="*/ 165 h 766"/>
                    <a:gd name="T104" fmla="*/ 266 w 282"/>
                    <a:gd name="T105" fmla="*/ 119 h 766"/>
                    <a:gd name="T106" fmla="*/ 164 w 282"/>
                    <a:gd name="T107" fmla="*/ 699 h 766"/>
                    <a:gd name="T108" fmla="*/ 174 w 282"/>
                    <a:gd name="T109" fmla="*/ 650 h 766"/>
                    <a:gd name="T110" fmla="*/ 175 w 282"/>
                    <a:gd name="T111" fmla="*/ 673 h 766"/>
                    <a:gd name="T112" fmla="*/ 165 w 282"/>
                    <a:gd name="T113" fmla="*/ 710 h 766"/>
                    <a:gd name="T114" fmla="*/ 210 w 282"/>
                    <a:gd name="T115" fmla="*/ 625 h 766"/>
                    <a:gd name="T116" fmla="*/ 229 w 282"/>
                    <a:gd name="T117" fmla="*/ 607 h 766"/>
                    <a:gd name="T118" fmla="*/ 224 w 282"/>
                    <a:gd name="T119" fmla="*/ 631 h 766"/>
                    <a:gd name="T120" fmla="*/ 216 w 282"/>
                    <a:gd name="T121" fmla="*/ 660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2" h="766">
                      <a:moveTo>
                        <a:pt x="255" y="88"/>
                      </a:moveTo>
                      <a:cubicBezTo>
                        <a:pt x="255" y="87"/>
                        <a:pt x="255" y="87"/>
                        <a:pt x="255" y="87"/>
                      </a:cubicBezTo>
                      <a:cubicBezTo>
                        <a:pt x="255" y="87"/>
                        <a:pt x="253" y="83"/>
                        <a:pt x="254" y="81"/>
                      </a:cubicBezTo>
                      <a:cubicBezTo>
                        <a:pt x="254" y="81"/>
                        <a:pt x="254" y="81"/>
                        <a:pt x="254" y="80"/>
                      </a:cubicBezTo>
                      <a:cubicBezTo>
                        <a:pt x="254" y="79"/>
                        <a:pt x="254" y="79"/>
                        <a:pt x="254" y="79"/>
                      </a:cubicBezTo>
                      <a:cubicBezTo>
                        <a:pt x="250" y="80"/>
                        <a:pt x="250" y="80"/>
                        <a:pt x="250" y="80"/>
                      </a:cubicBezTo>
                      <a:cubicBezTo>
                        <a:pt x="247" y="76"/>
                        <a:pt x="247" y="76"/>
                        <a:pt x="247" y="76"/>
                      </a:cubicBezTo>
                      <a:cubicBezTo>
                        <a:pt x="248" y="71"/>
                        <a:pt x="248" y="71"/>
                        <a:pt x="248" y="71"/>
                      </a:cubicBezTo>
                      <a:cubicBezTo>
                        <a:pt x="246" y="59"/>
                        <a:pt x="246" y="59"/>
                        <a:pt x="246" y="59"/>
                      </a:cubicBezTo>
                      <a:cubicBezTo>
                        <a:pt x="248" y="53"/>
                        <a:pt x="248" y="53"/>
                        <a:pt x="248" y="53"/>
                      </a:cubicBezTo>
                      <a:cubicBezTo>
                        <a:pt x="242" y="50"/>
                        <a:pt x="242" y="50"/>
                        <a:pt x="242" y="50"/>
                      </a:cubicBezTo>
                      <a:cubicBezTo>
                        <a:pt x="238" y="44"/>
                        <a:pt x="238" y="44"/>
                        <a:pt x="238" y="44"/>
                      </a:cubicBezTo>
                      <a:cubicBezTo>
                        <a:pt x="238" y="44"/>
                        <a:pt x="237" y="46"/>
                        <a:pt x="236" y="45"/>
                      </a:cubicBezTo>
                      <a:cubicBezTo>
                        <a:pt x="235" y="44"/>
                        <a:pt x="230" y="36"/>
                        <a:pt x="230" y="36"/>
                      </a:cubicBezTo>
                      <a:cubicBezTo>
                        <a:pt x="221" y="33"/>
                        <a:pt x="221" y="33"/>
                        <a:pt x="221" y="33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2" y="30"/>
                        <a:pt x="212" y="30"/>
                        <a:pt x="212" y="30"/>
                      </a:cubicBezTo>
                      <a:cubicBezTo>
                        <a:pt x="212" y="30"/>
                        <a:pt x="211" y="32"/>
                        <a:pt x="210" y="30"/>
                      </a:cubicBezTo>
                      <a:cubicBezTo>
                        <a:pt x="209" y="28"/>
                        <a:pt x="207" y="26"/>
                        <a:pt x="207" y="26"/>
                      </a:cubicBezTo>
                      <a:cubicBezTo>
                        <a:pt x="203" y="27"/>
                        <a:pt x="203" y="27"/>
                        <a:pt x="203" y="27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0" y="23"/>
                        <a:pt x="199" y="23"/>
                        <a:pt x="198" y="23"/>
                      </a:cubicBezTo>
                      <a:cubicBezTo>
                        <a:pt x="197" y="22"/>
                        <a:pt x="195" y="21"/>
                        <a:pt x="195" y="21"/>
                      </a:cubicBezTo>
                      <a:cubicBezTo>
                        <a:pt x="192" y="16"/>
                        <a:pt x="192" y="16"/>
                        <a:pt x="192" y="16"/>
                      </a:cubicBezTo>
                      <a:cubicBezTo>
                        <a:pt x="188" y="14"/>
                        <a:pt x="188" y="14"/>
                        <a:pt x="188" y="14"/>
                      </a:cubicBezTo>
                      <a:cubicBezTo>
                        <a:pt x="183" y="12"/>
                        <a:pt x="183" y="12"/>
                        <a:pt x="183" y="12"/>
                      </a:cubicBezTo>
                      <a:cubicBezTo>
                        <a:pt x="183" y="8"/>
                        <a:pt x="183" y="8"/>
                        <a:pt x="183" y="8"/>
                      </a:cubicBezTo>
                      <a:cubicBezTo>
                        <a:pt x="176" y="4"/>
                        <a:pt x="176" y="4"/>
                        <a:pt x="176" y="4"/>
                      </a:cubicBezTo>
                      <a:cubicBezTo>
                        <a:pt x="176" y="4"/>
                        <a:pt x="175" y="2"/>
                        <a:pt x="176" y="2"/>
                      </a:cubicBezTo>
                      <a:cubicBezTo>
                        <a:pt x="177" y="1"/>
                        <a:pt x="180" y="1"/>
                        <a:pt x="182" y="1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71" y="5"/>
                        <a:pt x="171" y="5"/>
                        <a:pt x="171" y="5"/>
                      </a:cubicBezTo>
                      <a:cubicBezTo>
                        <a:pt x="168" y="5"/>
                        <a:pt x="168" y="5"/>
                        <a:pt x="168" y="5"/>
                      </a:cubicBezTo>
                      <a:cubicBezTo>
                        <a:pt x="168" y="5"/>
                        <a:pt x="166" y="6"/>
                        <a:pt x="166" y="7"/>
                      </a:cubicBezTo>
                      <a:cubicBezTo>
                        <a:pt x="167" y="8"/>
                        <a:pt x="169" y="17"/>
                        <a:pt x="170" y="19"/>
                      </a:cubicBezTo>
                      <a:cubicBezTo>
                        <a:pt x="171" y="20"/>
                        <a:pt x="171" y="27"/>
                        <a:pt x="167" y="32"/>
                      </a:cubicBezTo>
                      <a:cubicBezTo>
                        <a:pt x="171" y="36"/>
                        <a:pt x="171" y="36"/>
                        <a:pt x="171" y="36"/>
                      </a:cubicBezTo>
                      <a:cubicBezTo>
                        <a:pt x="167" y="41"/>
                        <a:pt x="167" y="41"/>
                        <a:pt x="167" y="41"/>
                      </a:cubicBezTo>
                      <a:cubicBezTo>
                        <a:pt x="161" y="42"/>
                        <a:pt x="161" y="42"/>
                        <a:pt x="161" y="42"/>
                      </a:cubicBezTo>
                      <a:cubicBezTo>
                        <a:pt x="161" y="42"/>
                        <a:pt x="155" y="41"/>
                        <a:pt x="154" y="40"/>
                      </a:cubicBezTo>
                      <a:cubicBezTo>
                        <a:pt x="153" y="39"/>
                        <a:pt x="148" y="37"/>
                        <a:pt x="147" y="37"/>
                      </a:cubicBezTo>
                      <a:cubicBezTo>
                        <a:pt x="145" y="38"/>
                        <a:pt x="131" y="37"/>
                        <a:pt x="131" y="37"/>
                      </a:cubicBezTo>
                      <a:cubicBezTo>
                        <a:pt x="128" y="41"/>
                        <a:pt x="129" y="62"/>
                        <a:pt x="130" y="65"/>
                      </a:cubicBezTo>
                      <a:cubicBezTo>
                        <a:pt x="128" y="69"/>
                        <a:pt x="128" y="69"/>
                        <a:pt x="128" y="69"/>
                      </a:cubicBezTo>
                      <a:cubicBezTo>
                        <a:pt x="123" y="69"/>
                        <a:pt x="123" y="69"/>
                        <a:pt x="123" y="69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09" y="72"/>
                        <a:pt x="109" y="72"/>
                        <a:pt x="109" y="72"/>
                      </a:cubicBezTo>
                      <a:cubicBezTo>
                        <a:pt x="109" y="72"/>
                        <a:pt x="105" y="76"/>
                        <a:pt x="105" y="78"/>
                      </a:cubicBezTo>
                      <a:cubicBezTo>
                        <a:pt x="105" y="79"/>
                        <a:pt x="103" y="83"/>
                        <a:pt x="103" y="83"/>
                      </a:cubicBezTo>
                      <a:cubicBezTo>
                        <a:pt x="103" y="84"/>
                        <a:pt x="103" y="91"/>
                        <a:pt x="103" y="91"/>
                      </a:cubicBezTo>
                      <a:cubicBezTo>
                        <a:pt x="101" y="95"/>
                        <a:pt x="101" y="95"/>
                        <a:pt x="101" y="95"/>
                      </a:cubicBezTo>
                      <a:cubicBezTo>
                        <a:pt x="95" y="99"/>
                        <a:pt x="95" y="99"/>
                        <a:pt x="95" y="99"/>
                      </a:cubicBezTo>
                      <a:cubicBezTo>
                        <a:pt x="95" y="104"/>
                        <a:pt x="95" y="104"/>
                        <a:pt x="95" y="104"/>
                      </a:cubicBezTo>
                      <a:cubicBezTo>
                        <a:pt x="95" y="104"/>
                        <a:pt x="98" y="110"/>
                        <a:pt x="100" y="111"/>
                      </a:cubicBezTo>
                      <a:cubicBezTo>
                        <a:pt x="101" y="113"/>
                        <a:pt x="103" y="121"/>
                        <a:pt x="103" y="121"/>
                      </a:cubicBezTo>
                      <a:cubicBezTo>
                        <a:pt x="103" y="121"/>
                        <a:pt x="100" y="128"/>
                        <a:pt x="99" y="130"/>
                      </a:cubicBezTo>
                      <a:cubicBezTo>
                        <a:pt x="98" y="132"/>
                        <a:pt x="90" y="142"/>
                        <a:pt x="90" y="142"/>
                      </a:cubicBezTo>
                      <a:cubicBezTo>
                        <a:pt x="85" y="155"/>
                        <a:pt x="85" y="155"/>
                        <a:pt x="85" y="155"/>
                      </a:cubicBezTo>
                      <a:cubicBezTo>
                        <a:pt x="85" y="164"/>
                        <a:pt x="85" y="164"/>
                        <a:pt x="85" y="164"/>
                      </a:cubicBezTo>
                      <a:cubicBezTo>
                        <a:pt x="84" y="169"/>
                        <a:pt x="84" y="169"/>
                        <a:pt x="84" y="169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68" y="177"/>
                        <a:pt x="68" y="177"/>
                        <a:pt x="68" y="177"/>
                      </a:cubicBezTo>
                      <a:cubicBezTo>
                        <a:pt x="65" y="180"/>
                        <a:pt x="65" y="180"/>
                        <a:pt x="65" y="180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68" y="205"/>
                        <a:pt x="68" y="205"/>
                        <a:pt x="68" y="205"/>
                      </a:cubicBezTo>
                      <a:cubicBezTo>
                        <a:pt x="67" y="212"/>
                        <a:pt x="67" y="212"/>
                        <a:pt x="67" y="212"/>
                      </a:cubicBezTo>
                      <a:cubicBezTo>
                        <a:pt x="67" y="212"/>
                        <a:pt x="65" y="218"/>
                        <a:pt x="66" y="219"/>
                      </a:cubicBezTo>
                      <a:cubicBezTo>
                        <a:pt x="67" y="221"/>
                        <a:pt x="68" y="225"/>
                        <a:pt x="68" y="225"/>
                      </a:cubicBezTo>
                      <a:cubicBezTo>
                        <a:pt x="64" y="228"/>
                        <a:pt x="64" y="228"/>
                        <a:pt x="64" y="228"/>
                      </a:cubicBezTo>
                      <a:cubicBezTo>
                        <a:pt x="65" y="234"/>
                        <a:pt x="65" y="234"/>
                        <a:pt x="65" y="234"/>
                      </a:cubicBezTo>
                      <a:cubicBezTo>
                        <a:pt x="50" y="260"/>
                        <a:pt x="50" y="260"/>
                        <a:pt x="50" y="260"/>
                      </a:cubicBezTo>
                      <a:cubicBezTo>
                        <a:pt x="52" y="265"/>
                        <a:pt x="52" y="265"/>
                        <a:pt x="52" y="265"/>
                      </a:cubicBezTo>
                      <a:cubicBezTo>
                        <a:pt x="61" y="267"/>
                        <a:pt x="61" y="267"/>
                        <a:pt x="61" y="267"/>
                      </a:cubicBezTo>
                      <a:cubicBezTo>
                        <a:pt x="62" y="283"/>
                        <a:pt x="62" y="283"/>
                        <a:pt x="62" y="283"/>
                      </a:cubicBezTo>
                      <a:cubicBezTo>
                        <a:pt x="59" y="290"/>
                        <a:pt x="59" y="290"/>
                        <a:pt x="59" y="290"/>
                      </a:cubicBezTo>
                      <a:cubicBezTo>
                        <a:pt x="58" y="292"/>
                        <a:pt x="58" y="292"/>
                        <a:pt x="58" y="292"/>
                      </a:cubicBezTo>
                      <a:cubicBezTo>
                        <a:pt x="34" y="293"/>
                        <a:pt x="34" y="293"/>
                        <a:pt x="34" y="293"/>
                      </a:cubicBezTo>
                      <a:cubicBezTo>
                        <a:pt x="21" y="310"/>
                        <a:pt x="21" y="310"/>
                        <a:pt x="21" y="310"/>
                      </a:cubicBezTo>
                      <a:cubicBezTo>
                        <a:pt x="19" y="320"/>
                        <a:pt x="19" y="320"/>
                        <a:pt x="19" y="320"/>
                      </a:cubicBezTo>
                      <a:cubicBezTo>
                        <a:pt x="18" y="327"/>
                        <a:pt x="18" y="327"/>
                        <a:pt x="18" y="327"/>
                      </a:cubicBezTo>
                      <a:cubicBezTo>
                        <a:pt x="18" y="327"/>
                        <a:pt x="15" y="331"/>
                        <a:pt x="15" y="333"/>
                      </a:cubicBezTo>
                      <a:cubicBezTo>
                        <a:pt x="15" y="334"/>
                        <a:pt x="15" y="340"/>
                        <a:pt x="15" y="340"/>
                      </a:cubicBezTo>
                      <a:cubicBezTo>
                        <a:pt x="19" y="348"/>
                        <a:pt x="19" y="348"/>
                        <a:pt x="19" y="348"/>
                      </a:cubicBezTo>
                      <a:cubicBezTo>
                        <a:pt x="19" y="354"/>
                        <a:pt x="19" y="354"/>
                        <a:pt x="19" y="354"/>
                      </a:cubicBezTo>
                      <a:cubicBezTo>
                        <a:pt x="17" y="357"/>
                        <a:pt x="17" y="357"/>
                        <a:pt x="17" y="357"/>
                      </a:cubicBezTo>
                      <a:cubicBezTo>
                        <a:pt x="18" y="364"/>
                        <a:pt x="18" y="364"/>
                        <a:pt x="18" y="364"/>
                      </a:cubicBezTo>
                      <a:cubicBezTo>
                        <a:pt x="18" y="364"/>
                        <a:pt x="19" y="366"/>
                        <a:pt x="18" y="367"/>
                      </a:cubicBezTo>
                      <a:cubicBezTo>
                        <a:pt x="16" y="369"/>
                        <a:pt x="16" y="371"/>
                        <a:pt x="17" y="373"/>
                      </a:cubicBezTo>
                      <a:cubicBezTo>
                        <a:pt x="17" y="374"/>
                        <a:pt x="24" y="387"/>
                        <a:pt x="24" y="387"/>
                      </a:cubicBezTo>
                      <a:cubicBezTo>
                        <a:pt x="25" y="418"/>
                        <a:pt x="25" y="418"/>
                        <a:pt x="25" y="418"/>
                      </a:cubicBezTo>
                      <a:cubicBezTo>
                        <a:pt x="28" y="426"/>
                        <a:pt x="28" y="426"/>
                        <a:pt x="28" y="426"/>
                      </a:cubicBezTo>
                      <a:cubicBezTo>
                        <a:pt x="35" y="431"/>
                        <a:pt x="35" y="431"/>
                        <a:pt x="35" y="431"/>
                      </a:cubicBezTo>
                      <a:cubicBezTo>
                        <a:pt x="41" y="436"/>
                        <a:pt x="41" y="436"/>
                        <a:pt x="41" y="436"/>
                      </a:cubicBezTo>
                      <a:cubicBezTo>
                        <a:pt x="42" y="445"/>
                        <a:pt x="42" y="445"/>
                        <a:pt x="42" y="445"/>
                      </a:cubicBezTo>
                      <a:cubicBezTo>
                        <a:pt x="42" y="445"/>
                        <a:pt x="40" y="452"/>
                        <a:pt x="40" y="453"/>
                      </a:cubicBezTo>
                      <a:cubicBezTo>
                        <a:pt x="41" y="454"/>
                        <a:pt x="35" y="454"/>
                        <a:pt x="35" y="454"/>
                      </a:cubicBezTo>
                      <a:cubicBezTo>
                        <a:pt x="30" y="455"/>
                        <a:pt x="30" y="455"/>
                        <a:pt x="30" y="455"/>
                      </a:cubicBezTo>
                      <a:cubicBezTo>
                        <a:pt x="25" y="460"/>
                        <a:pt x="25" y="460"/>
                        <a:pt x="25" y="460"/>
                      </a:cubicBezTo>
                      <a:cubicBezTo>
                        <a:pt x="27" y="466"/>
                        <a:pt x="27" y="466"/>
                        <a:pt x="27" y="466"/>
                      </a:cubicBezTo>
                      <a:cubicBezTo>
                        <a:pt x="30" y="475"/>
                        <a:pt x="30" y="475"/>
                        <a:pt x="30" y="475"/>
                      </a:cubicBezTo>
                      <a:cubicBezTo>
                        <a:pt x="36" y="482"/>
                        <a:pt x="36" y="482"/>
                        <a:pt x="36" y="482"/>
                      </a:cubicBezTo>
                      <a:cubicBezTo>
                        <a:pt x="38" y="488"/>
                        <a:pt x="38" y="488"/>
                        <a:pt x="38" y="488"/>
                      </a:cubicBezTo>
                      <a:cubicBezTo>
                        <a:pt x="35" y="494"/>
                        <a:pt x="35" y="494"/>
                        <a:pt x="35" y="494"/>
                      </a:cubicBezTo>
                      <a:cubicBezTo>
                        <a:pt x="33" y="497"/>
                        <a:pt x="33" y="497"/>
                        <a:pt x="33" y="497"/>
                      </a:cubicBezTo>
                      <a:cubicBezTo>
                        <a:pt x="35" y="502"/>
                        <a:pt x="35" y="502"/>
                        <a:pt x="35" y="502"/>
                      </a:cubicBezTo>
                      <a:cubicBezTo>
                        <a:pt x="35" y="507"/>
                        <a:pt x="35" y="507"/>
                        <a:pt x="35" y="507"/>
                      </a:cubicBezTo>
                      <a:cubicBezTo>
                        <a:pt x="35" y="507"/>
                        <a:pt x="33" y="510"/>
                        <a:pt x="33" y="511"/>
                      </a:cubicBezTo>
                      <a:cubicBezTo>
                        <a:pt x="33" y="512"/>
                        <a:pt x="29" y="515"/>
                        <a:pt x="29" y="515"/>
                      </a:cubicBezTo>
                      <a:cubicBezTo>
                        <a:pt x="26" y="518"/>
                        <a:pt x="26" y="518"/>
                        <a:pt x="26" y="518"/>
                      </a:cubicBezTo>
                      <a:cubicBezTo>
                        <a:pt x="23" y="519"/>
                        <a:pt x="23" y="519"/>
                        <a:pt x="23" y="519"/>
                      </a:cubicBezTo>
                      <a:cubicBezTo>
                        <a:pt x="23" y="519"/>
                        <a:pt x="21" y="518"/>
                        <a:pt x="20" y="519"/>
                      </a:cubicBezTo>
                      <a:cubicBezTo>
                        <a:pt x="20" y="519"/>
                        <a:pt x="18" y="521"/>
                        <a:pt x="18" y="521"/>
                      </a:cubicBezTo>
                      <a:cubicBezTo>
                        <a:pt x="18" y="524"/>
                        <a:pt x="18" y="524"/>
                        <a:pt x="18" y="524"/>
                      </a:cubicBezTo>
                      <a:cubicBezTo>
                        <a:pt x="20" y="526"/>
                        <a:pt x="20" y="526"/>
                        <a:pt x="20" y="526"/>
                      </a:cubicBezTo>
                      <a:cubicBezTo>
                        <a:pt x="19" y="531"/>
                        <a:pt x="19" y="531"/>
                        <a:pt x="19" y="531"/>
                      </a:cubicBezTo>
                      <a:cubicBezTo>
                        <a:pt x="16" y="534"/>
                        <a:pt x="16" y="534"/>
                        <a:pt x="16" y="534"/>
                      </a:cubicBezTo>
                      <a:cubicBezTo>
                        <a:pt x="13" y="535"/>
                        <a:pt x="13" y="535"/>
                        <a:pt x="13" y="535"/>
                      </a:cubicBezTo>
                      <a:cubicBezTo>
                        <a:pt x="15" y="541"/>
                        <a:pt x="15" y="541"/>
                        <a:pt x="15" y="541"/>
                      </a:cubicBezTo>
                      <a:cubicBezTo>
                        <a:pt x="19" y="548"/>
                        <a:pt x="19" y="548"/>
                        <a:pt x="19" y="548"/>
                      </a:cubicBezTo>
                      <a:cubicBezTo>
                        <a:pt x="19" y="554"/>
                        <a:pt x="19" y="554"/>
                        <a:pt x="19" y="554"/>
                      </a:cubicBezTo>
                      <a:cubicBezTo>
                        <a:pt x="16" y="560"/>
                        <a:pt x="16" y="560"/>
                        <a:pt x="16" y="560"/>
                      </a:cubicBezTo>
                      <a:cubicBezTo>
                        <a:pt x="15" y="567"/>
                        <a:pt x="15" y="567"/>
                        <a:pt x="15" y="567"/>
                      </a:cubicBezTo>
                      <a:cubicBezTo>
                        <a:pt x="14" y="573"/>
                        <a:pt x="14" y="573"/>
                        <a:pt x="14" y="573"/>
                      </a:cubicBezTo>
                      <a:cubicBezTo>
                        <a:pt x="12" y="574"/>
                        <a:pt x="12" y="574"/>
                        <a:pt x="12" y="574"/>
                      </a:cubicBezTo>
                      <a:cubicBezTo>
                        <a:pt x="9" y="574"/>
                        <a:pt x="9" y="574"/>
                        <a:pt x="9" y="574"/>
                      </a:cubicBezTo>
                      <a:cubicBezTo>
                        <a:pt x="9" y="574"/>
                        <a:pt x="9" y="568"/>
                        <a:pt x="8" y="567"/>
                      </a:cubicBezTo>
                      <a:cubicBezTo>
                        <a:pt x="8" y="567"/>
                        <a:pt x="1" y="561"/>
                        <a:pt x="1" y="561"/>
                      </a:cubicBezTo>
                      <a:cubicBezTo>
                        <a:pt x="1" y="567"/>
                        <a:pt x="1" y="567"/>
                        <a:pt x="1" y="567"/>
                      </a:cubicBezTo>
                      <a:cubicBezTo>
                        <a:pt x="0" y="574"/>
                        <a:pt x="0" y="574"/>
                        <a:pt x="0" y="574"/>
                      </a:cubicBezTo>
                      <a:cubicBezTo>
                        <a:pt x="0" y="574"/>
                        <a:pt x="1" y="578"/>
                        <a:pt x="2" y="579"/>
                      </a:cubicBezTo>
                      <a:cubicBezTo>
                        <a:pt x="3" y="580"/>
                        <a:pt x="4" y="587"/>
                        <a:pt x="4" y="587"/>
                      </a:cubicBezTo>
                      <a:cubicBezTo>
                        <a:pt x="3" y="594"/>
                        <a:pt x="3" y="594"/>
                        <a:pt x="3" y="594"/>
                      </a:cubicBezTo>
                      <a:cubicBezTo>
                        <a:pt x="3" y="594"/>
                        <a:pt x="5" y="599"/>
                        <a:pt x="5" y="599"/>
                      </a:cubicBezTo>
                      <a:cubicBezTo>
                        <a:pt x="5" y="600"/>
                        <a:pt x="6" y="604"/>
                        <a:pt x="6" y="604"/>
                      </a:cubicBezTo>
                      <a:cubicBezTo>
                        <a:pt x="10" y="603"/>
                        <a:pt x="10" y="603"/>
                        <a:pt x="10" y="603"/>
                      </a:cubicBezTo>
                      <a:cubicBezTo>
                        <a:pt x="9" y="600"/>
                        <a:pt x="9" y="600"/>
                        <a:pt x="9" y="600"/>
                      </a:cubicBezTo>
                      <a:cubicBezTo>
                        <a:pt x="12" y="604"/>
                        <a:pt x="12" y="604"/>
                        <a:pt x="12" y="604"/>
                      </a:cubicBezTo>
                      <a:cubicBezTo>
                        <a:pt x="12" y="604"/>
                        <a:pt x="10" y="605"/>
                        <a:pt x="12" y="604"/>
                      </a:cubicBezTo>
                      <a:cubicBezTo>
                        <a:pt x="13" y="604"/>
                        <a:pt x="15" y="602"/>
                        <a:pt x="15" y="602"/>
                      </a:cubicBezTo>
                      <a:cubicBezTo>
                        <a:pt x="14" y="605"/>
                        <a:pt x="14" y="605"/>
                        <a:pt x="14" y="605"/>
                      </a:cubicBezTo>
                      <a:cubicBezTo>
                        <a:pt x="12" y="609"/>
                        <a:pt x="12" y="609"/>
                        <a:pt x="12" y="609"/>
                      </a:cubicBezTo>
                      <a:cubicBezTo>
                        <a:pt x="13" y="610"/>
                        <a:pt x="13" y="610"/>
                        <a:pt x="13" y="610"/>
                      </a:cubicBezTo>
                      <a:cubicBezTo>
                        <a:pt x="16" y="611"/>
                        <a:pt x="16" y="611"/>
                        <a:pt x="16" y="611"/>
                      </a:cubicBezTo>
                      <a:cubicBezTo>
                        <a:pt x="12" y="616"/>
                        <a:pt x="12" y="616"/>
                        <a:pt x="12" y="616"/>
                      </a:cubicBezTo>
                      <a:cubicBezTo>
                        <a:pt x="12" y="616"/>
                        <a:pt x="14" y="619"/>
                        <a:pt x="15" y="620"/>
                      </a:cubicBezTo>
                      <a:cubicBezTo>
                        <a:pt x="15" y="620"/>
                        <a:pt x="19" y="617"/>
                        <a:pt x="19" y="617"/>
                      </a:cubicBezTo>
                      <a:cubicBezTo>
                        <a:pt x="19" y="617"/>
                        <a:pt x="19" y="618"/>
                        <a:pt x="19" y="619"/>
                      </a:cubicBezTo>
                      <a:cubicBezTo>
                        <a:pt x="19" y="619"/>
                        <a:pt x="16" y="622"/>
                        <a:pt x="16" y="624"/>
                      </a:cubicBezTo>
                      <a:cubicBezTo>
                        <a:pt x="17" y="625"/>
                        <a:pt x="22" y="623"/>
                        <a:pt x="21" y="624"/>
                      </a:cubicBezTo>
                      <a:cubicBezTo>
                        <a:pt x="20" y="625"/>
                        <a:pt x="20" y="627"/>
                        <a:pt x="20" y="627"/>
                      </a:cubicBezTo>
                      <a:cubicBezTo>
                        <a:pt x="20" y="627"/>
                        <a:pt x="17" y="630"/>
                        <a:pt x="19" y="631"/>
                      </a:cubicBezTo>
                      <a:cubicBezTo>
                        <a:pt x="20" y="632"/>
                        <a:pt x="23" y="633"/>
                        <a:pt x="22" y="633"/>
                      </a:cubicBezTo>
                      <a:cubicBezTo>
                        <a:pt x="22" y="634"/>
                        <a:pt x="19" y="636"/>
                        <a:pt x="19" y="636"/>
                      </a:cubicBezTo>
                      <a:cubicBezTo>
                        <a:pt x="19" y="636"/>
                        <a:pt x="18" y="638"/>
                        <a:pt x="19" y="639"/>
                      </a:cubicBezTo>
                      <a:cubicBezTo>
                        <a:pt x="20" y="640"/>
                        <a:pt x="23" y="640"/>
                        <a:pt x="23" y="640"/>
                      </a:cubicBezTo>
                      <a:cubicBezTo>
                        <a:pt x="23" y="640"/>
                        <a:pt x="23" y="638"/>
                        <a:pt x="23" y="639"/>
                      </a:cubicBezTo>
                      <a:cubicBezTo>
                        <a:pt x="23" y="640"/>
                        <a:pt x="22" y="642"/>
                        <a:pt x="22" y="642"/>
                      </a:cubicBezTo>
                      <a:cubicBezTo>
                        <a:pt x="22" y="642"/>
                        <a:pt x="21" y="644"/>
                        <a:pt x="22" y="645"/>
                      </a:cubicBezTo>
                      <a:cubicBezTo>
                        <a:pt x="23" y="645"/>
                        <a:pt x="25" y="645"/>
                        <a:pt x="25" y="645"/>
                      </a:cubicBezTo>
                      <a:cubicBezTo>
                        <a:pt x="25" y="645"/>
                        <a:pt x="25" y="646"/>
                        <a:pt x="25" y="648"/>
                      </a:cubicBezTo>
                      <a:cubicBezTo>
                        <a:pt x="25" y="649"/>
                        <a:pt x="25" y="652"/>
                        <a:pt x="25" y="652"/>
                      </a:cubicBezTo>
                      <a:cubicBezTo>
                        <a:pt x="25" y="653"/>
                        <a:pt x="25" y="655"/>
                        <a:pt x="25" y="655"/>
                      </a:cubicBezTo>
                      <a:cubicBezTo>
                        <a:pt x="25" y="655"/>
                        <a:pt x="24" y="656"/>
                        <a:pt x="27" y="656"/>
                      </a:cubicBezTo>
                      <a:cubicBezTo>
                        <a:pt x="29" y="656"/>
                        <a:pt x="29" y="655"/>
                        <a:pt x="30" y="655"/>
                      </a:cubicBezTo>
                      <a:cubicBezTo>
                        <a:pt x="31" y="655"/>
                        <a:pt x="31" y="656"/>
                        <a:pt x="32" y="657"/>
                      </a:cubicBezTo>
                      <a:cubicBezTo>
                        <a:pt x="32" y="659"/>
                        <a:pt x="32" y="660"/>
                        <a:pt x="32" y="661"/>
                      </a:cubicBezTo>
                      <a:cubicBezTo>
                        <a:pt x="33" y="662"/>
                        <a:pt x="37" y="672"/>
                        <a:pt x="37" y="672"/>
                      </a:cubicBezTo>
                      <a:cubicBezTo>
                        <a:pt x="37" y="672"/>
                        <a:pt x="38" y="676"/>
                        <a:pt x="39" y="677"/>
                      </a:cubicBezTo>
                      <a:cubicBezTo>
                        <a:pt x="39" y="678"/>
                        <a:pt x="40" y="679"/>
                        <a:pt x="41" y="680"/>
                      </a:cubicBezTo>
                      <a:cubicBezTo>
                        <a:pt x="41" y="680"/>
                        <a:pt x="43" y="683"/>
                        <a:pt x="43" y="683"/>
                      </a:cubicBezTo>
                      <a:cubicBezTo>
                        <a:pt x="46" y="685"/>
                        <a:pt x="46" y="685"/>
                        <a:pt x="46" y="685"/>
                      </a:cubicBezTo>
                      <a:cubicBezTo>
                        <a:pt x="50" y="692"/>
                        <a:pt x="50" y="692"/>
                        <a:pt x="50" y="692"/>
                      </a:cubicBezTo>
                      <a:cubicBezTo>
                        <a:pt x="50" y="692"/>
                        <a:pt x="53" y="695"/>
                        <a:pt x="53" y="695"/>
                      </a:cubicBezTo>
                      <a:cubicBezTo>
                        <a:pt x="54" y="695"/>
                        <a:pt x="56" y="693"/>
                        <a:pt x="56" y="693"/>
                      </a:cubicBezTo>
                      <a:cubicBezTo>
                        <a:pt x="56" y="693"/>
                        <a:pt x="59" y="694"/>
                        <a:pt x="59" y="695"/>
                      </a:cubicBezTo>
                      <a:cubicBezTo>
                        <a:pt x="58" y="695"/>
                        <a:pt x="57" y="699"/>
                        <a:pt x="57" y="700"/>
                      </a:cubicBezTo>
                      <a:cubicBezTo>
                        <a:pt x="58" y="701"/>
                        <a:pt x="58" y="703"/>
                        <a:pt x="58" y="703"/>
                      </a:cubicBezTo>
                      <a:cubicBezTo>
                        <a:pt x="56" y="704"/>
                        <a:pt x="56" y="704"/>
                        <a:pt x="56" y="704"/>
                      </a:cubicBezTo>
                      <a:cubicBezTo>
                        <a:pt x="54" y="705"/>
                        <a:pt x="54" y="705"/>
                        <a:pt x="54" y="705"/>
                      </a:cubicBezTo>
                      <a:cubicBezTo>
                        <a:pt x="50" y="705"/>
                        <a:pt x="50" y="705"/>
                        <a:pt x="50" y="705"/>
                      </a:cubicBezTo>
                      <a:cubicBezTo>
                        <a:pt x="49" y="709"/>
                        <a:pt x="49" y="709"/>
                        <a:pt x="49" y="709"/>
                      </a:cubicBezTo>
                      <a:cubicBezTo>
                        <a:pt x="53" y="711"/>
                        <a:pt x="53" y="711"/>
                        <a:pt x="53" y="711"/>
                      </a:cubicBezTo>
                      <a:cubicBezTo>
                        <a:pt x="53" y="711"/>
                        <a:pt x="55" y="713"/>
                        <a:pt x="56" y="713"/>
                      </a:cubicBezTo>
                      <a:cubicBezTo>
                        <a:pt x="56" y="714"/>
                        <a:pt x="56" y="718"/>
                        <a:pt x="56" y="718"/>
                      </a:cubicBezTo>
                      <a:cubicBezTo>
                        <a:pt x="55" y="718"/>
                        <a:pt x="51" y="718"/>
                        <a:pt x="51" y="718"/>
                      </a:cubicBezTo>
                      <a:cubicBezTo>
                        <a:pt x="51" y="718"/>
                        <a:pt x="49" y="721"/>
                        <a:pt x="49" y="721"/>
                      </a:cubicBezTo>
                      <a:cubicBezTo>
                        <a:pt x="49" y="722"/>
                        <a:pt x="48" y="722"/>
                        <a:pt x="50" y="725"/>
                      </a:cubicBezTo>
                      <a:cubicBezTo>
                        <a:pt x="51" y="727"/>
                        <a:pt x="56" y="733"/>
                        <a:pt x="56" y="733"/>
                      </a:cubicBezTo>
                      <a:cubicBezTo>
                        <a:pt x="56" y="733"/>
                        <a:pt x="60" y="739"/>
                        <a:pt x="60" y="739"/>
                      </a:cubicBezTo>
                      <a:cubicBezTo>
                        <a:pt x="60" y="740"/>
                        <a:pt x="63" y="744"/>
                        <a:pt x="63" y="744"/>
                      </a:cubicBezTo>
                      <a:cubicBezTo>
                        <a:pt x="64" y="744"/>
                        <a:pt x="64" y="748"/>
                        <a:pt x="64" y="748"/>
                      </a:cubicBezTo>
                      <a:cubicBezTo>
                        <a:pt x="63" y="750"/>
                        <a:pt x="63" y="750"/>
                        <a:pt x="63" y="750"/>
                      </a:cubicBezTo>
                      <a:cubicBezTo>
                        <a:pt x="62" y="753"/>
                        <a:pt x="62" y="753"/>
                        <a:pt x="62" y="753"/>
                      </a:cubicBezTo>
                      <a:cubicBezTo>
                        <a:pt x="61" y="756"/>
                        <a:pt x="61" y="756"/>
                        <a:pt x="61" y="756"/>
                      </a:cubicBezTo>
                      <a:cubicBezTo>
                        <a:pt x="62" y="758"/>
                        <a:pt x="62" y="758"/>
                        <a:pt x="62" y="758"/>
                      </a:cubicBezTo>
                      <a:cubicBezTo>
                        <a:pt x="61" y="760"/>
                        <a:pt x="61" y="760"/>
                        <a:pt x="61" y="760"/>
                      </a:cubicBezTo>
                      <a:cubicBezTo>
                        <a:pt x="59" y="763"/>
                        <a:pt x="59" y="763"/>
                        <a:pt x="59" y="763"/>
                      </a:cubicBezTo>
                      <a:cubicBezTo>
                        <a:pt x="64" y="764"/>
                        <a:pt x="64" y="764"/>
                        <a:pt x="64" y="764"/>
                      </a:cubicBezTo>
                      <a:cubicBezTo>
                        <a:pt x="70" y="763"/>
                        <a:pt x="70" y="763"/>
                        <a:pt x="70" y="763"/>
                      </a:cubicBezTo>
                      <a:cubicBezTo>
                        <a:pt x="70" y="763"/>
                        <a:pt x="71" y="765"/>
                        <a:pt x="71" y="765"/>
                      </a:cubicBezTo>
                      <a:cubicBezTo>
                        <a:pt x="72" y="766"/>
                        <a:pt x="77" y="765"/>
                        <a:pt x="77" y="765"/>
                      </a:cubicBezTo>
                      <a:cubicBezTo>
                        <a:pt x="81" y="763"/>
                        <a:pt x="81" y="763"/>
                        <a:pt x="81" y="763"/>
                      </a:cubicBezTo>
                      <a:cubicBezTo>
                        <a:pt x="84" y="761"/>
                        <a:pt x="84" y="761"/>
                        <a:pt x="84" y="761"/>
                      </a:cubicBezTo>
                      <a:cubicBezTo>
                        <a:pt x="84" y="759"/>
                        <a:pt x="84" y="759"/>
                        <a:pt x="84" y="759"/>
                      </a:cubicBezTo>
                      <a:cubicBezTo>
                        <a:pt x="84" y="759"/>
                        <a:pt x="86" y="756"/>
                        <a:pt x="86" y="756"/>
                      </a:cubicBezTo>
                      <a:cubicBezTo>
                        <a:pt x="87" y="756"/>
                        <a:pt x="90" y="757"/>
                        <a:pt x="90" y="757"/>
                      </a:cubicBezTo>
                      <a:cubicBezTo>
                        <a:pt x="90" y="757"/>
                        <a:pt x="93" y="757"/>
                        <a:pt x="93" y="758"/>
                      </a:cubicBezTo>
                      <a:cubicBezTo>
                        <a:pt x="93" y="759"/>
                        <a:pt x="95" y="760"/>
                        <a:pt x="95" y="760"/>
                      </a:cubicBezTo>
                      <a:cubicBezTo>
                        <a:pt x="98" y="760"/>
                        <a:pt x="98" y="760"/>
                        <a:pt x="98" y="760"/>
                      </a:cubicBezTo>
                      <a:cubicBezTo>
                        <a:pt x="101" y="759"/>
                        <a:pt x="101" y="759"/>
                        <a:pt x="101" y="759"/>
                      </a:cubicBezTo>
                      <a:cubicBezTo>
                        <a:pt x="105" y="758"/>
                        <a:pt x="105" y="758"/>
                        <a:pt x="105" y="758"/>
                      </a:cubicBezTo>
                      <a:cubicBezTo>
                        <a:pt x="105" y="758"/>
                        <a:pt x="104" y="756"/>
                        <a:pt x="105" y="756"/>
                      </a:cubicBezTo>
                      <a:cubicBezTo>
                        <a:pt x="106" y="756"/>
                        <a:pt x="109" y="756"/>
                        <a:pt x="109" y="756"/>
                      </a:cubicBezTo>
                      <a:cubicBezTo>
                        <a:pt x="109" y="756"/>
                        <a:pt x="110" y="758"/>
                        <a:pt x="111" y="758"/>
                      </a:cubicBezTo>
                      <a:cubicBezTo>
                        <a:pt x="111" y="758"/>
                        <a:pt x="113" y="756"/>
                        <a:pt x="112" y="755"/>
                      </a:cubicBezTo>
                      <a:cubicBezTo>
                        <a:pt x="111" y="754"/>
                        <a:pt x="107" y="752"/>
                        <a:pt x="107" y="752"/>
                      </a:cubicBezTo>
                      <a:cubicBezTo>
                        <a:pt x="107" y="752"/>
                        <a:pt x="105" y="749"/>
                        <a:pt x="105" y="748"/>
                      </a:cubicBezTo>
                      <a:cubicBezTo>
                        <a:pt x="104" y="747"/>
                        <a:pt x="104" y="744"/>
                        <a:pt x="103" y="743"/>
                      </a:cubicBezTo>
                      <a:cubicBezTo>
                        <a:pt x="102" y="743"/>
                        <a:pt x="101" y="742"/>
                        <a:pt x="101" y="740"/>
                      </a:cubicBezTo>
                      <a:cubicBezTo>
                        <a:pt x="102" y="737"/>
                        <a:pt x="102" y="736"/>
                        <a:pt x="102" y="736"/>
                      </a:cubicBezTo>
                      <a:cubicBezTo>
                        <a:pt x="102" y="735"/>
                        <a:pt x="102" y="731"/>
                        <a:pt x="102" y="731"/>
                      </a:cubicBezTo>
                      <a:cubicBezTo>
                        <a:pt x="102" y="731"/>
                        <a:pt x="101" y="729"/>
                        <a:pt x="104" y="727"/>
                      </a:cubicBezTo>
                      <a:cubicBezTo>
                        <a:pt x="107" y="725"/>
                        <a:pt x="107" y="723"/>
                        <a:pt x="108" y="724"/>
                      </a:cubicBezTo>
                      <a:cubicBezTo>
                        <a:pt x="109" y="725"/>
                        <a:pt x="111" y="727"/>
                        <a:pt x="112" y="727"/>
                      </a:cubicBezTo>
                      <a:cubicBezTo>
                        <a:pt x="112" y="728"/>
                        <a:pt x="113" y="728"/>
                        <a:pt x="114" y="729"/>
                      </a:cubicBezTo>
                      <a:cubicBezTo>
                        <a:pt x="114" y="730"/>
                        <a:pt x="113" y="731"/>
                        <a:pt x="115" y="731"/>
                      </a:cubicBezTo>
                      <a:cubicBezTo>
                        <a:pt x="116" y="731"/>
                        <a:pt x="118" y="731"/>
                        <a:pt x="118" y="731"/>
                      </a:cubicBezTo>
                      <a:cubicBezTo>
                        <a:pt x="118" y="731"/>
                        <a:pt x="119" y="731"/>
                        <a:pt x="119" y="730"/>
                      </a:cubicBezTo>
                      <a:cubicBezTo>
                        <a:pt x="119" y="729"/>
                        <a:pt x="119" y="726"/>
                        <a:pt x="118" y="726"/>
                      </a:cubicBezTo>
                      <a:cubicBezTo>
                        <a:pt x="117" y="725"/>
                        <a:pt x="116" y="724"/>
                        <a:pt x="116" y="724"/>
                      </a:cubicBezTo>
                      <a:cubicBezTo>
                        <a:pt x="116" y="724"/>
                        <a:pt x="118" y="723"/>
                        <a:pt x="115" y="722"/>
                      </a:cubicBezTo>
                      <a:cubicBezTo>
                        <a:pt x="112" y="720"/>
                        <a:pt x="112" y="719"/>
                        <a:pt x="113" y="718"/>
                      </a:cubicBezTo>
                      <a:cubicBezTo>
                        <a:pt x="115" y="717"/>
                        <a:pt x="119" y="718"/>
                        <a:pt x="119" y="718"/>
                      </a:cubicBezTo>
                      <a:cubicBezTo>
                        <a:pt x="122" y="717"/>
                        <a:pt x="122" y="717"/>
                        <a:pt x="122" y="717"/>
                      </a:cubicBezTo>
                      <a:cubicBezTo>
                        <a:pt x="122" y="717"/>
                        <a:pt x="124" y="715"/>
                        <a:pt x="126" y="716"/>
                      </a:cubicBezTo>
                      <a:cubicBezTo>
                        <a:pt x="127" y="717"/>
                        <a:pt x="131" y="716"/>
                        <a:pt x="131" y="716"/>
                      </a:cubicBezTo>
                      <a:cubicBezTo>
                        <a:pt x="136" y="717"/>
                        <a:pt x="136" y="717"/>
                        <a:pt x="136" y="717"/>
                      </a:cubicBezTo>
                      <a:cubicBezTo>
                        <a:pt x="138" y="715"/>
                        <a:pt x="138" y="715"/>
                        <a:pt x="138" y="715"/>
                      </a:cubicBezTo>
                      <a:cubicBezTo>
                        <a:pt x="143" y="717"/>
                        <a:pt x="143" y="717"/>
                        <a:pt x="143" y="717"/>
                      </a:cubicBezTo>
                      <a:cubicBezTo>
                        <a:pt x="143" y="717"/>
                        <a:pt x="142" y="717"/>
                        <a:pt x="145" y="718"/>
                      </a:cubicBezTo>
                      <a:cubicBezTo>
                        <a:pt x="147" y="718"/>
                        <a:pt x="150" y="716"/>
                        <a:pt x="150" y="715"/>
                      </a:cubicBezTo>
                      <a:cubicBezTo>
                        <a:pt x="151" y="715"/>
                        <a:pt x="155" y="708"/>
                        <a:pt x="155" y="708"/>
                      </a:cubicBezTo>
                      <a:cubicBezTo>
                        <a:pt x="158" y="688"/>
                        <a:pt x="158" y="688"/>
                        <a:pt x="158" y="688"/>
                      </a:cubicBezTo>
                      <a:cubicBezTo>
                        <a:pt x="158" y="688"/>
                        <a:pt x="162" y="685"/>
                        <a:pt x="161" y="685"/>
                      </a:cubicBezTo>
                      <a:cubicBezTo>
                        <a:pt x="161" y="684"/>
                        <a:pt x="161" y="677"/>
                        <a:pt x="161" y="676"/>
                      </a:cubicBezTo>
                      <a:cubicBezTo>
                        <a:pt x="161" y="675"/>
                        <a:pt x="163" y="668"/>
                        <a:pt x="163" y="668"/>
                      </a:cubicBezTo>
                      <a:cubicBezTo>
                        <a:pt x="163" y="668"/>
                        <a:pt x="167" y="665"/>
                        <a:pt x="165" y="662"/>
                      </a:cubicBezTo>
                      <a:cubicBezTo>
                        <a:pt x="164" y="659"/>
                        <a:pt x="163" y="654"/>
                        <a:pt x="163" y="654"/>
                      </a:cubicBezTo>
                      <a:cubicBezTo>
                        <a:pt x="163" y="654"/>
                        <a:pt x="162" y="649"/>
                        <a:pt x="162" y="648"/>
                      </a:cubicBezTo>
                      <a:cubicBezTo>
                        <a:pt x="162" y="647"/>
                        <a:pt x="166" y="642"/>
                        <a:pt x="166" y="642"/>
                      </a:cubicBezTo>
                      <a:cubicBezTo>
                        <a:pt x="163" y="633"/>
                        <a:pt x="163" y="633"/>
                        <a:pt x="163" y="633"/>
                      </a:cubicBezTo>
                      <a:cubicBezTo>
                        <a:pt x="163" y="633"/>
                        <a:pt x="165" y="630"/>
                        <a:pt x="165" y="629"/>
                      </a:cubicBezTo>
                      <a:cubicBezTo>
                        <a:pt x="165" y="628"/>
                        <a:pt x="163" y="619"/>
                        <a:pt x="163" y="619"/>
                      </a:cubicBezTo>
                      <a:cubicBezTo>
                        <a:pt x="163" y="617"/>
                        <a:pt x="163" y="617"/>
                        <a:pt x="163" y="617"/>
                      </a:cubicBezTo>
                      <a:cubicBezTo>
                        <a:pt x="163" y="617"/>
                        <a:pt x="166" y="612"/>
                        <a:pt x="165" y="611"/>
                      </a:cubicBezTo>
                      <a:cubicBezTo>
                        <a:pt x="165" y="610"/>
                        <a:pt x="165" y="605"/>
                        <a:pt x="165" y="605"/>
                      </a:cubicBezTo>
                      <a:cubicBezTo>
                        <a:pt x="163" y="599"/>
                        <a:pt x="163" y="599"/>
                        <a:pt x="163" y="599"/>
                      </a:cubicBezTo>
                      <a:cubicBezTo>
                        <a:pt x="163" y="599"/>
                        <a:pt x="165" y="598"/>
                        <a:pt x="164" y="597"/>
                      </a:cubicBezTo>
                      <a:cubicBezTo>
                        <a:pt x="163" y="595"/>
                        <a:pt x="162" y="594"/>
                        <a:pt x="162" y="594"/>
                      </a:cubicBezTo>
                      <a:cubicBezTo>
                        <a:pt x="162" y="592"/>
                        <a:pt x="162" y="592"/>
                        <a:pt x="162" y="592"/>
                      </a:cubicBezTo>
                      <a:cubicBezTo>
                        <a:pt x="163" y="590"/>
                        <a:pt x="163" y="590"/>
                        <a:pt x="163" y="590"/>
                      </a:cubicBezTo>
                      <a:cubicBezTo>
                        <a:pt x="165" y="588"/>
                        <a:pt x="165" y="588"/>
                        <a:pt x="165" y="588"/>
                      </a:cubicBezTo>
                      <a:cubicBezTo>
                        <a:pt x="164" y="582"/>
                        <a:pt x="164" y="582"/>
                        <a:pt x="164" y="582"/>
                      </a:cubicBezTo>
                      <a:cubicBezTo>
                        <a:pt x="160" y="581"/>
                        <a:pt x="160" y="581"/>
                        <a:pt x="160" y="581"/>
                      </a:cubicBezTo>
                      <a:cubicBezTo>
                        <a:pt x="160" y="581"/>
                        <a:pt x="160" y="579"/>
                        <a:pt x="161" y="579"/>
                      </a:cubicBezTo>
                      <a:cubicBezTo>
                        <a:pt x="163" y="578"/>
                        <a:pt x="170" y="575"/>
                        <a:pt x="170" y="575"/>
                      </a:cubicBezTo>
                      <a:cubicBezTo>
                        <a:pt x="170" y="575"/>
                        <a:pt x="172" y="572"/>
                        <a:pt x="173" y="572"/>
                      </a:cubicBezTo>
                      <a:cubicBezTo>
                        <a:pt x="173" y="571"/>
                        <a:pt x="181" y="566"/>
                        <a:pt x="181" y="566"/>
                      </a:cubicBezTo>
                      <a:cubicBezTo>
                        <a:pt x="181" y="566"/>
                        <a:pt x="181" y="563"/>
                        <a:pt x="181" y="562"/>
                      </a:cubicBezTo>
                      <a:cubicBezTo>
                        <a:pt x="182" y="562"/>
                        <a:pt x="182" y="561"/>
                        <a:pt x="182" y="559"/>
                      </a:cubicBezTo>
                      <a:cubicBezTo>
                        <a:pt x="183" y="559"/>
                        <a:pt x="181" y="550"/>
                        <a:pt x="181" y="547"/>
                      </a:cubicBezTo>
                      <a:cubicBezTo>
                        <a:pt x="182" y="545"/>
                        <a:pt x="184" y="549"/>
                        <a:pt x="184" y="549"/>
                      </a:cubicBezTo>
                      <a:cubicBezTo>
                        <a:pt x="185" y="552"/>
                        <a:pt x="185" y="552"/>
                        <a:pt x="185" y="552"/>
                      </a:cubicBezTo>
                      <a:cubicBezTo>
                        <a:pt x="185" y="558"/>
                        <a:pt x="185" y="558"/>
                        <a:pt x="185" y="558"/>
                      </a:cubicBezTo>
                      <a:cubicBezTo>
                        <a:pt x="188" y="559"/>
                        <a:pt x="188" y="559"/>
                        <a:pt x="188" y="559"/>
                      </a:cubicBezTo>
                      <a:cubicBezTo>
                        <a:pt x="189" y="562"/>
                        <a:pt x="189" y="562"/>
                        <a:pt x="189" y="562"/>
                      </a:cubicBezTo>
                      <a:cubicBezTo>
                        <a:pt x="189" y="562"/>
                        <a:pt x="188" y="565"/>
                        <a:pt x="189" y="565"/>
                      </a:cubicBezTo>
                      <a:cubicBezTo>
                        <a:pt x="190" y="564"/>
                        <a:pt x="190" y="564"/>
                        <a:pt x="190" y="564"/>
                      </a:cubicBezTo>
                      <a:cubicBezTo>
                        <a:pt x="191" y="558"/>
                        <a:pt x="191" y="558"/>
                        <a:pt x="191" y="558"/>
                      </a:cubicBezTo>
                      <a:cubicBezTo>
                        <a:pt x="191" y="558"/>
                        <a:pt x="195" y="558"/>
                        <a:pt x="194" y="556"/>
                      </a:cubicBezTo>
                      <a:cubicBezTo>
                        <a:pt x="194" y="555"/>
                        <a:pt x="193" y="553"/>
                        <a:pt x="194" y="553"/>
                      </a:cubicBezTo>
                      <a:cubicBezTo>
                        <a:pt x="200" y="552"/>
                        <a:pt x="198" y="552"/>
                        <a:pt x="201" y="550"/>
                      </a:cubicBezTo>
                      <a:cubicBezTo>
                        <a:pt x="201" y="550"/>
                        <a:pt x="203" y="546"/>
                        <a:pt x="203" y="546"/>
                      </a:cubicBezTo>
                      <a:cubicBezTo>
                        <a:pt x="203" y="545"/>
                        <a:pt x="204" y="543"/>
                        <a:pt x="204" y="543"/>
                      </a:cubicBezTo>
                      <a:cubicBezTo>
                        <a:pt x="202" y="542"/>
                        <a:pt x="202" y="542"/>
                        <a:pt x="202" y="542"/>
                      </a:cubicBezTo>
                      <a:cubicBezTo>
                        <a:pt x="201" y="539"/>
                        <a:pt x="201" y="539"/>
                        <a:pt x="201" y="539"/>
                      </a:cubicBezTo>
                      <a:cubicBezTo>
                        <a:pt x="201" y="539"/>
                        <a:pt x="202" y="537"/>
                        <a:pt x="203" y="538"/>
                      </a:cubicBezTo>
                      <a:cubicBezTo>
                        <a:pt x="203" y="539"/>
                        <a:pt x="204" y="541"/>
                        <a:pt x="205" y="541"/>
                      </a:cubicBezTo>
                      <a:cubicBezTo>
                        <a:pt x="206" y="541"/>
                        <a:pt x="209" y="538"/>
                        <a:pt x="209" y="538"/>
                      </a:cubicBezTo>
                      <a:cubicBezTo>
                        <a:pt x="209" y="535"/>
                        <a:pt x="202" y="531"/>
                        <a:pt x="200" y="530"/>
                      </a:cubicBezTo>
                      <a:cubicBezTo>
                        <a:pt x="200" y="526"/>
                        <a:pt x="210" y="521"/>
                        <a:pt x="210" y="520"/>
                      </a:cubicBezTo>
                      <a:cubicBezTo>
                        <a:pt x="211" y="519"/>
                        <a:pt x="211" y="519"/>
                        <a:pt x="211" y="518"/>
                      </a:cubicBezTo>
                      <a:cubicBezTo>
                        <a:pt x="211" y="517"/>
                        <a:pt x="210" y="516"/>
                        <a:pt x="209" y="517"/>
                      </a:cubicBezTo>
                      <a:cubicBezTo>
                        <a:pt x="209" y="517"/>
                        <a:pt x="208" y="519"/>
                        <a:pt x="207" y="519"/>
                      </a:cubicBezTo>
                      <a:cubicBezTo>
                        <a:pt x="207" y="519"/>
                        <a:pt x="205" y="519"/>
                        <a:pt x="205" y="519"/>
                      </a:cubicBezTo>
                      <a:cubicBezTo>
                        <a:pt x="205" y="519"/>
                        <a:pt x="204" y="517"/>
                        <a:pt x="205" y="516"/>
                      </a:cubicBezTo>
                      <a:cubicBezTo>
                        <a:pt x="206" y="515"/>
                        <a:pt x="205" y="515"/>
                        <a:pt x="207" y="514"/>
                      </a:cubicBezTo>
                      <a:cubicBezTo>
                        <a:pt x="208" y="513"/>
                        <a:pt x="209" y="513"/>
                        <a:pt x="210" y="513"/>
                      </a:cubicBezTo>
                      <a:cubicBezTo>
                        <a:pt x="210" y="512"/>
                        <a:pt x="211" y="511"/>
                        <a:pt x="212" y="511"/>
                      </a:cubicBezTo>
                      <a:cubicBezTo>
                        <a:pt x="213" y="511"/>
                        <a:pt x="218" y="508"/>
                        <a:pt x="218" y="508"/>
                      </a:cubicBezTo>
                      <a:cubicBezTo>
                        <a:pt x="219" y="506"/>
                        <a:pt x="219" y="506"/>
                        <a:pt x="219" y="506"/>
                      </a:cubicBezTo>
                      <a:cubicBezTo>
                        <a:pt x="219" y="506"/>
                        <a:pt x="216" y="503"/>
                        <a:pt x="216" y="503"/>
                      </a:cubicBezTo>
                      <a:cubicBezTo>
                        <a:pt x="216" y="503"/>
                        <a:pt x="211" y="499"/>
                        <a:pt x="211" y="499"/>
                      </a:cubicBezTo>
                      <a:cubicBezTo>
                        <a:pt x="211" y="499"/>
                        <a:pt x="209" y="499"/>
                        <a:pt x="209" y="498"/>
                      </a:cubicBezTo>
                      <a:cubicBezTo>
                        <a:pt x="209" y="498"/>
                        <a:pt x="207" y="496"/>
                        <a:pt x="207" y="496"/>
                      </a:cubicBezTo>
                      <a:cubicBezTo>
                        <a:pt x="205" y="491"/>
                        <a:pt x="203" y="495"/>
                        <a:pt x="199" y="493"/>
                      </a:cubicBezTo>
                      <a:cubicBezTo>
                        <a:pt x="199" y="493"/>
                        <a:pt x="197" y="489"/>
                        <a:pt x="197" y="489"/>
                      </a:cubicBezTo>
                      <a:cubicBezTo>
                        <a:pt x="197" y="489"/>
                        <a:pt x="199" y="489"/>
                        <a:pt x="199" y="488"/>
                      </a:cubicBezTo>
                      <a:cubicBezTo>
                        <a:pt x="199" y="486"/>
                        <a:pt x="197" y="484"/>
                        <a:pt x="197" y="484"/>
                      </a:cubicBezTo>
                      <a:cubicBezTo>
                        <a:pt x="195" y="482"/>
                        <a:pt x="195" y="482"/>
                        <a:pt x="195" y="482"/>
                      </a:cubicBezTo>
                      <a:cubicBezTo>
                        <a:pt x="191" y="478"/>
                        <a:pt x="192" y="487"/>
                        <a:pt x="189" y="479"/>
                      </a:cubicBezTo>
                      <a:cubicBezTo>
                        <a:pt x="189" y="479"/>
                        <a:pt x="188" y="479"/>
                        <a:pt x="187" y="477"/>
                      </a:cubicBezTo>
                      <a:cubicBezTo>
                        <a:pt x="186" y="476"/>
                        <a:pt x="183" y="473"/>
                        <a:pt x="183" y="473"/>
                      </a:cubicBezTo>
                      <a:cubicBezTo>
                        <a:pt x="183" y="473"/>
                        <a:pt x="182" y="470"/>
                        <a:pt x="182" y="470"/>
                      </a:cubicBezTo>
                      <a:cubicBezTo>
                        <a:pt x="181" y="470"/>
                        <a:pt x="180" y="467"/>
                        <a:pt x="180" y="467"/>
                      </a:cubicBezTo>
                      <a:cubicBezTo>
                        <a:pt x="175" y="470"/>
                        <a:pt x="175" y="470"/>
                        <a:pt x="175" y="470"/>
                      </a:cubicBezTo>
                      <a:cubicBezTo>
                        <a:pt x="172" y="473"/>
                        <a:pt x="172" y="473"/>
                        <a:pt x="172" y="473"/>
                      </a:cubicBezTo>
                      <a:cubicBezTo>
                        <a:pt x="172" y="473"/>
                        <a:pt x="171" y="471"/>
                        <a:pt x="171" y="471"/>
                      </a:cubicBezTo>
                      <a:cubicBezTo>
                        <a:pt x="171" y="471"/>
                        <a:pt x="171" y="467"/>
                        <a:pt x="171" y="467"/>
                      </a:cubicBezTo>
                      <a:cubicBezTo>
                        <a:pt x="171" y="467"/>
                        <a:pt x="168" y="466"/>
                        <a:pt x="167" y="466"/>
                      </a:cubicBezTo>
                      <a:cubicBezTo>
                        <a:pt x="167" y="466"/>
                        <a:pt x="164" y="466"/>
                        <a:pt x="164" y="466"/>
                      </a:cubicBezTo>
                      <a:cubicBezTo>
                        <a:pt x="160" y="465"/>
                        <a:pt x="160" y="465"/>
                        <a:pt x="160" y="465"/>
                      </a:cubicBezTo>
                      <a:cubicBezTo>
                        <a:pt x="160" y="462"/>
                        <a:pt x="160" y="462"/>
                        <a:pt x="160" y="462"/>
                      </a:cubicBezTo>
                      <a:cubicBezTo>
                        <a:pt x="160" y="462"/>
                        <a:pt x="162" y="460"/>
                        <a:pt x="161" y="459"/>
                      </a:cubicBezTo>
                      <a:cubicBezTo>
                        <a:pt x="161" y="458"/>
                        <a:pt x="158" y="456"/>
                        <a:pt x="158" y="456"/>
                      </a:cubicBezTo>
                      <a:cubicBezTo>
                        <a:pt x="158" y="454"/>
                        <a:pt x="158" y="454"/>
                        <a:pt x="158" y="454"/>
                      </a:cubicBezTo>
                      <a:cubicBezTo>
                        <a:pt x="155" y="450"/>
                        <a:pt x="155" y="450"/>
                        <a:pt x="155" y="450"/>
                      </a:cubicBezTo>
                      <a:cubicBezTo>
                        <a:pt x="155" y="450"/>
                        <a:pt x="157" y="447"/>
                        <a:pt x="157" y="447"/>
                      </a:cubicBezTo>
                      <a:cubicBezTo>
                        <a:pt x="157" y="446"/>
                        <a:pt x="153" y="437"/>
                        <a:pt x="153" y="437"/>
                      </a:cubicBezTo>
                      <a:cubicBezTo>
                        <a:pt x="153" y="437"/>
                        <a:pt x="155" y="433"/>
                        <a:pt x="155" y="432"/>
                      </a:cubicBezTo>
                      <a:cubicBezTo>
                        <a:pt x="155" y="432"/>
                        <a:pt x="153" y="428"/>
                        <a:pt x="153" y="428"/>
                      </a:cubicBezTo>
                      <a:cubicBezTo>
                        <a:pt x="151" y="428"/>
                        <a:pt x="151" y="428"/>
                        <a:pt x="151" y="428"/>
                      </a:cubicBezTo>
                      <a:cubicBezTo>
                        <a:pt x="151" y="424"/>
                        <a:pt x="151" y="424"/>
                        <a:pt x="151" y="424"/>
                      </a:cubicBezTo>
                      <a:cubicBezTo>
                        <a:pt x="152" y="421"/>
                        <a:pt x="152" y="421"/>
                        <a:pt x="152" y="421"/>
                      </a:cubicBezTo>
                      <a:cubicBezTo>
                        <a:pt x="150" y="419"/>
                        <a:pt x="150" y="419"/>
                        <a:pt x="150" y="419"/>
                      </a:cubicBezTo>
                      <a:cubicBezTo>
                        <a:pt x="150" y="419"/>
                        <a:pt x="151" y="417"/>
                        <a:pt x="152" y="417"/>
                      </a:cubicBezTo>
                      <a:cubicBezTo>
                        <a:pt x="152" y="417"/>
                        <a:pt x="152" y="413"/>
                        <a:pt x="152" y="413"/>
                      </a:cubicBezTo>
                      <a:cubicBezTo>
                        <a:pt x="152" y="413"/>
                        <a:pt x="153" y="411"/>
                        <a:pt x="154" y="411"/>
                      </a:cubicBezTo>
                      <a:cubicBezTo>
                        <a:pt x="154" y="411"/>
                        <a:pt x="157" y="413"/>
                        <a:pt x="157" y="413"/>
                      </a:cubicBezTo>
                      <a:cubicBezTo>
                        <a:pt x="157" y="413"/>
                        <a:pt x="160" y="414"/>
                        <a:pt x="160" y="413"/>
                      </a:cubicBezTo>
                      <a:cubicBezTo>
                        <a:pt x="160" y="413"/>
                        <a:pt x="159" y="410"/>
                        <a:pt x="159" y="410"/>
                      </a:cubicBezTo>
                      <a:cubicBezTo>
                        <a:pt x="159" y="409"/>
                        <a:pt x="157" y="407"/>
                        <a:pt x="157" y="407"/>
                      </a:cubicBezTo>
                      <a:cubicBezTo>
                        <a:pt x="156" y="406"/>
                        <a:pt x="156" y="401"/>
                        <a:pt x="156" y="401"/>
                      </a:cubicBezTo>
                      <a:cubicBezTo>
                        <a:pt x="156" y="401"/>
                        <a:pt x="154" y="397"/>
                        <a:pt x="155" y="397"/>
                      </a:cubicBezTo>
                      <a:cubicBezTo>
                        <a:pt x="155" y="397"/>
                        <a:pt x="156" y="395"/>
                        <a:pt x="156" y="395"/>
                      </a:cubicBezTo>
                      <a:cubicBezTo>
                        <a:pt x="157" y="388"/>
                        <a:pt x="157" y="388"/>
                        <a:pt x="157" y="388"/>
                      </a:cubicBezTo>
                      <a:cubicBezTo>
                        <a:pt x="158" y="382"/>
                        <a:pt x="158" y="382"/>
                        <a:pt x="158" y="382"/>
                      </a:cubicBezTo>
                      <a:cubicBezTo>
                        <a:pt x="155" y="379"/>
                        <a:pt x="155" y="379"/>
                        <a:pt x="155" y="379"/>
                      </a:cubicBezTo>
                      <a:cubicBezTo>
                        <a:pt x="154" y="377"/>
                        <a:pt x="154" y="377"/>
                        <a:pt x="154" y="377"/>
                      </a:cubicBezTo>
                      <a:cubicBezTo>
                        <a:pt x="152" y="375"/>
                        <a:pt x="152" y="375"/>
                        <a:pt x="152" y="375"/>
                      </a:cubicBezTo>
                      <a:cubicBezTo>
                        <a:pt x="154" y="369"/>
                        <a:pt x="154" y="369"/>
                        <a:pt x="154" y="369"/>
                      </a:cubicBezTo>
                      <a:cubicBezTo>
                        <a:pt x="158" y="369"/>
                        <a:pt x="158" y="369"/>
                        <a:pt x="158" y="369"/>
                      </a:cubicBezTo>
                      <a:cubicBezTo>
                        <a:pt x="160" y="366"/>
                        <a:pt x="160" y="366"/>
                        <a:pt x="160" y="366"/>
                      </a:cubicBezTo>
                      <a:cubicBezTo>
                        <a:pt x="160" y="366"/>
                        <a:pt x="163" y="364"/>
                        <a:pt x="163" y="363"/>
                      </a:cubicBezTo>
                      <a:cubicBezTo>
                        <a:pt x="163" y="363"/>
                        <a:pt x="164" y="359"/>
                        <a:pt x="164" y="359"/>
                      </a:cubicBezTo>
                      <a:cubicBezTo>
                        <a:pt x="163" y="356"/>
                        <a:pt x="163" y="356"/>
                        <a:pt x="163" y="356"/>
                      </a:cubicBezTo>
                      <a:cubicBezTo>
                        <a:pt x="165" y="357"/>
                        <a:pt x="165" y="357"/>
                        <a:pt x="165" y="357"/>
                      </a:cubicBezTo>
                      <a:cubicBezTo>
                        <a:pt x="165" y="354"/>
                        <a:pt x="165" y="354"/>
                        <a:pt x="165" y="354"/>
                      </a:cubicBezTo>
                      <a:cubicBezTo>
                        <a:pt x="165" y="354"/>
                        <a:pt x="166" y="351"/>
                        <a:pt x="166" y="351"/>
                      </a:cubicBezTo>
                      <a:cubicBezTo>
                        <a:pt x="167" y="351"/>
                        <a:pt x="168" y="350"/>
                        <a:pt x="168" y="350"/>
                      </a:cubicBezTo>
                      <a:cubicBezTo>
                        <a:pt x="168" y="350"/>
                        <a:pt x="170" y="346"/>
                        <a:pt x="170" y="346"/>
                      </a:cubicBezTo>
                      <a:cubicBezTo>
                        <a:pt x="170" y="346"/>
                        <a:pt x="171" y="347"/>
                        <a:pt x="172" y="346"/>
                      </a:cubicBezTo>
                      <a:cubicBezTo>
                        <a:pt x="173" y="345"/>
                        <a:pt x="173" y="345"/>
                        <a:pt x="173" y="344"/>
                      </a:cubicBezTo>
                      <a:cubicBezTo>
                        <a:pt x="174" y="342"/>
                        <a:pt x="176" y="338"/>
                        <a:pt x="176" y="338"/>
                      </a:cubicBezTo>
                      <a:cubicBezTo>
                        <a:pt x="176" y="338"/>
                        <a:pt x="176" y="337"/>
                        <a:pt x="176" y="336"/>
                      </a:cubicBezTo>
                      <a:cubicBezTo>
                        <a:pt x="177" y="336"/>
                        <a:pt x="179" y="336"/>
                        <a:pt x="179" y="335"/>
                      </a:cubicBezTo>
                      <a:cubicBezTo>
                        <a:pt x="178" y="334"/>
                        <a:pt x="176" y="331"/>
                        <a:pt x="176" y="331"/>
                      </a:cubicBezTo>
                      <a:cubicBezTo>
                        <a:pt x="179" y="328"/>
                        <a:pt x="179" y="328"/>
                        <a:pt x="179" y="328"/>
                      </a:cubicBezTo>
                      <a:cubicBezTo>
                        <a:pt x="179" y="328"/>
                        <a:pt x="182" y="325"/>
                        <a:pt x="182" y="325"/>
                      </a:cubicBezTo>
                      <a:cubicBezTo>
                        <a:pt x="182" y="326"/>
                        <a:pt x="183" y="326"/>
                        <a:pt x="184" y="325"/>
                      </a:cubicBezTo>
                      <a:cubicBezTo>
                        <a:pt x="184" y="325"/>
                        <a:pt x="185" y="324"/>
                        <a:pt x="186" y="323"/>
                      </a:cubicBezTo>
                      <a:cubicBezTo>
                        <a:pt x="186" y="323"/>
                        <a:pt x="187" y="322"/>
                        <a:pt x="188" y="322"/>
                      </a:cubicBezTo>
                      <a:cubicBezTo>
                        <a:pt x="188" y="321"/>
                        <a:pt x="189" y="319"/>
                        <a:pt x="189" y="318"/>
                      </a:cubicBezTo>
                      <a:cubicBezTo>
                        <a:pt x="189" y="318"/>
                        <a:pt x="191" y="313"/>
                        <a:pt x="191" y="313"/>
                      </a:cubicBezTo>
                      <a:cubicBezTo>
                        <a:pt x="191" y="310"/>
                        <a:pt x="191" y="310"/>
                        <a:pt x="191" y="310"/>
                      </a:cubicBezTo>
                      <a:cubicBezTo>
                        <a:pt x="192" y="309"/>
                        <a:pt x="192" y="309"/>
                        <a:pt x="192" y="309"/>
                      </a:cubicBezTo>
                      <a:cubicBezTo>
                        <a:pt x="194" y="307"/>
                        <a:pt x="194" y="307"/>
                        <a:pt x="194" y="307"/>
                      </a:cubicBezTo>
                      <a:cubicBezTo>
                        <a:pt x="194" y="307"/>
                        <a:pt x="196" y="306"/>
                        <a:pt x="196" y="307"/>
                      </a:cubicBezTo>
                      <a:cubicBezTo>
                        <a:pt x="196" y="307"/>
                        <a:pt x="195" y="309"/>
                        <a:pt x="195" y="309"/>
                      </a:cubicBezTo>
                      <a:cubicBezTo>
                        <a:pt x="198" y="309"/>
                        <a:pt x="198" y="309"/>
                        <a:pt x="198" y="309"/>
                      </a:cubicBezTo>
                      <a:cubicBezTo>
                        <a:pt x="198" y="309"/>
                        <a:pt x="198" y="307"/>
                        <a:pt x="198" y="308"/>
                      </a:cubicBezTo>
                      <a:cubicBezTo>
                        <a:pt x="199" y="308"/>
                        <a:pt x="200" y="309"/>
                        <a:pt x="200" y="309"/>
                      </a:cubicBezTo>
                      <a:cubicBezTo>
                        <a:pt x="200" y="308"/>
                        <a:pt x="201" y="306"/>
                        <a:pt x="201" y="306"/>
                      </a:cubicBezTo>
                      <a:cubicBezTo>
                        <a:pt x="201" y="303"/>
                        <a:pt x="201" y="303"/>
                        <a:pt x="201" y="303"/>
                      </a:cubicBezTo>
                      <a:cubicBezTo>
                        <a:pt x="201" y="303"/>
                        <a:pt x="203" y="301"/>
                        <a:pt x="204" y="300"/>
                      </a:cubicBezTo>
                      <a:cubicBezTo>
                        <a:pt x="204" y="299"/>
                        <a:pt x="207" y="296"/>
                        <a:pt x="207" y="296"/>
                      </a:cubicBezTo>
                      <a:cubicBezTo>
                        <a:pt x="210" y="295"/>
                        <a:pt x="210" y="295"/>
                        <a:pt x="210" y="295"/>
                      </a:cubicBezTo>
                      <a:cubicBezTo>
                        <a:pt x="210" y="295"/>
                        <a:pt x="211" y="294"/>
                        <a:pt x="212" y="294"/>
                      </a:cubicBezTo>
                      <a:cubicBezTo>
                        <a:pt x="212" y="294"/>
                        <a:pt x="215" y="290"/>
                        <a:pt x="215" y="290"/>
                      </a:cubicBezTo>
                      <a:cubicBezTo>
                        <a:pt x="215" y="290"/>
                        <a:pt x="215" y="289"/>
                        <a:pt x="216" y="288"/>
                      </a:cubicBezTo>
                      <a:cubicBezTo>
                        <a:pt x="216" y="287"/>
                        <a:pt x="218" y="287"/>
                        <a:pt x="218" y="286"/>
                      </a:cubicBezTo>
                      <a:cubicBezTo>
                        <a:pt x="219" y="286"/>
                        <a:pt x="221" y="281"/>
                        <a:pt x="221" y="281"/>
                      </a:cubicBezTo>
                      <a:cubicBezTo>
                        <a:pt x="221" y="281"/>
                        <a:pt x="222" y="281"/>
                        <a:pt x="222" y="280"/>
                      </a:cubicBezTo>
                      <a:cubicBezTo>
                        <a:pt x="222" y="278"/>
                        <a:pt x="223" y="276"/>
                        <a:pt x="223" y="276"/>
                      </a:cubicBezTo>
                      <a:cubicBezTo>
                        <a:pt x="225" y="272"/>
                        <a:pt x="225" y="272"/>
                        <a:pt x="225" y="272"/>
                      </a:cubicBezTo>
                      <a:cubicBezTo>
                        <a:pt x="225" y="266"/>
                        <a:pt x="225" y="266"/>
                        <a:pt x="225" y="266"/>
                      </a:cubicBezTo>
                      <a:cubicBezTo>
                        <a:pt x="227" y="261"/>
                        <a:pt x="227" y="261"/>
                        <a:pt x="227" y="261"/>
                      </a:cubicBezTo>
                      <a:cubicBezTo>
                        <a:pt x="227" y="261"/>
                        <a:pt x="228" y="260"/>
                        <a:pt x="228" y="259"/>
                      </a:cubicBezTo>
                      <a:cubicBezTo>
                        <a:pt x="229" y="259"/>
                        <a:pt x="230" y="256"/>
                        <a:pt x="230" y="256"/>
                      </a:cubicBezTo>
                      <a:cubicBezTo>
                        <a:pt x="230" y="256"/>
                        <a:pt x="233" y="252"/>
                        <a:pt x="233" y="252"/>
                      </a:cubicBezTo>
                      <a:cubicBezTo>
                        <a:pt x="233" y="252"/>
                        <a:pt x="234" y="249"/>
                        <a:pt x="234" y="248"/>
                      </a:cubicBezTo>
                      <a:cubicBezTo>
                        <a:pt x="235" y="248"/>
                        <a:pt x="235" y="248"/>
                        <a:pt x="235" y="248"/>
                      </a:cubicBezTo>
                      <a:cubicBezTo>
                        <a:pt x="235" y="245"/>
                        <a:pt x="235" y="245"/>
                        <a:pt x="235" y="245"/>
                      </a:cubicBezTo>
                      <a:cubicBezTo>
                        <a:pt x="233" y="241"/>
                        <a:pt x="233" y="241"/>
                        <a:pt x="233" y="241"/>
                      </a:cubicBezTo>
                      <a:cubicBezTo>
                        <a:pt x="229" y="238"/>
                        <a:pt x="229" y="238"/>
                        <a:pt x="229" y="238"/>
                      </a:cubicBezTo>
                      <a:cubicBezTo>
                        <a:pt x="226" y="238"/>
                        <a:pt x="226" y="238"/>
                        <a:pt x="226" y="238"/>
                      </a:cubicBezTo>
                      <a:cubicBezTo>
                        <a:pt x="224" y="236"/>
                        <a:pt x="224" y="236"/>
                        <a:pt x="224" y="236"/>
                      </a:cubicBezTo>
                      <a:cubicBezTo>
                        <a:pt x="225" y="234"/>
                        <a:pt x="225" y="234"/>
                        <a:pt x="225" y="234"/>
                      </a:cubicBezTo>
                      <a:cubicBezTo>
                        <a:pt x="223" y="231"/>
                        <a:pt x="223" y="231"/>
                        <a:pt x="223" y="231"/>
                      </a:cubicBezTo>
                      <a:cubicBezTo>
                        <a:pt x="222" y="229"/>
                        <a:pt x="222" y="229"/>
                        <a:pt x="222" y="229"/>
                      </a:cubicBezTo>
                      <a:cubicBezTo>
                        <a:pt x="220" y="227"/>
                        <a:pt x="220" y="227"/>
                        <a:pt x="220" y="227"/>
                      </a:cubicBezTo>
                      <a:cubicBezTo>
                        <a:pt x="220" y="227"/>
                        <a:pt x="222" y="224"/>
                        <a:pt x="222" y="224"/>
                      </a:cubicBezTo>
                      <a:cubicBezTo>
                        <a:pt x="222" y="224"/>
                        <a:pt x="223" y="223"/>
                        <a:pt x="223" y="222"/>
                      </a:cubicBezTo>
                      <a:cubicBezTo>
                        <a:pt x="223" y="222"/>
                        <a:pt x="225" y="219"/>
                        <a:pt x="225" y="219"/>
                      </a:cubicBezTo>
                      <a:cubicBezTo>
                        <a:pt x="225" y="219"/>
                        <a:pt x="227" y="216"/>
                        <a:pt x="227" y="216"/>
                      </a:cubicBezTo>
                      <a:cubicBezTo>
                        <a:pt x="227" y="216"/>
                        <a:pt x="228" y="215"/>
                        <a:pt x="228" y="214"/>
                      </a:cubicBezTo>
                      <a:cubicBezTo>
                        <a:pt x="228" y="213"/>
                        <a:pt x="227" y="209"/>
                        <a:pt x="227" y="209"/>
                      </a:cubicBezTo>
                      <a:cubicBezTo>
                        <a:pt x="227" y="209"/>
                        <a:pt x="227" y="206"/>
                        <a:pt x="228" y="206"/>
                      </a:cubicBezTo>
                      <a:cubicBezTo>
                        <a:pt x="228" y="205"/>
                        <a:pt x="229" y="204"/>
                        <a:pt x="229" y="204"/>
                      </a:cubicBezTo>
                      <a:cubicBezTo>
                        <a:pt x="229" y="204"/>
                        <a:pt x="230" y="204"/>
                        <a:pt x="231" y="205"/>
                      </a:cubicBezTo>
                      <a:cubicBezTo>
                        <a:pt x="232" y="205"/>
                        <a:pt x="232" y="203"/>
                        <a:pt x="232" y="203"/>
                      </a:cubicBezTo>
                      <a:cubicBezTo>
                        <a:pt x="232" y="203"/>
                        <a:pt x="232" y="200"/>
                        <a:pt x="231" y="200"/>
                      </a:cubicBezTo>
                      <a:cubicBezTo>
                        <a:pt x="230" y="200"/>
                        <a:pt x="229" y="198"/>
                        <a:pt x="229" y="198"/>
                      </a:cubicBezTo>
                      <a:cubicBezTo>
                        <a:pt x="229" y="198"/>
                        <a:pt x="230" y="197"/>
                        <a:pt x="230" y="197"/>
                      </a:cubicBezTo>
                      <a:cubicBezTo>
                        <a:pt x="230" y="196"/>
                        <a:pt x="232" y="195"/>
                        <a:pt x="232" y="195"/>
                      </a:cubicBezTo>
                      <a:cubicBezTo>
                        <a:pt x="235" y="194"/>
                        <a:pt x="235" y="194"/>
                        <a:pt x="235" y="194"/>
                      </a:cubicBezTo>
                      <a:cubicBezTo>
                        <a:pt x="234" y="191"/>
                        <a:pt x="234" y="191"/>
                        <a:pt x="234" y="191"/>
                      </a:cubicBezTo>
                      <a:cubicBezTo>
                        <a:pt x="234" y="188"/>
                        <a:pt x="234" y="188"/>
                        <a:pt x="234" y="188"/>
                      </a:cubicBezTo>
                      <a:cubicBezTo>
                        <a:pt x="234" y="188"/>
                        <a:pt x="238" y="189"/>
                        <a:pt x="238" y="189"/>
                      </a:cubicBezTo>
                      <a:cubicBezTo>
                        <a:pt x="238" y="190"/>
                        <a:pt x="239" y="192"/>
                        <a:pt x="240" y="192"/>
                      </a:cubicBezTo>
                      <a:cubicBezTo>
                        <a:pt x="240" y="191"/>
                        <a:pt x="240" y="189"/>
                        <a:pt x="240" y="189"/>
                      </a:cubicBezTo>
                      <a:cubicBezTo>
                        <a:pt x="240" y="189"/>
                        <a:pt x="241" y="186"/>
                        <a:pt x="242" y="187"/>
                      </a:cubicBezTo>
                      <a:cubicBezTo>
                        <a:pt x="244" y="188"/>
                        <a:pt x="245" y="186"/>
                        <a:pt x="246" y="186"/>
                      </a:cubicBezTo>
                      <a:cubicBezTo>
                        <a:pt x="246" y="185"/>
                        <a:pt x="247" y="183"/>
                        <a:pt x="247" y="183"/>
                      </a:cubicBezTo>
                      <a:cubicBezTo>
                        <a:pt x="247" y="183"/>
                        <a:pt x="248" y="180"/>
                        <a:pt x="247" y="179"/>
                      </a:cubicBezTo>
                      <a:cubicBezTo>
                        <a:pt x="246" y="179"/>
                        <a:pt x="245" y="179"/>
                        <a:pt x="245" y="178"/>
                      </a:cubicBezTo>
                      <a:cubicBezTo>
                        <a:pt x="245" y="178"/>
                        <a:pt x="246" y="176"/>
                        <a:pt x="247" y="176"/>
                      </a:cubicBezTo>
                      <a:cubicBezTo>
                        <a:pt x="248" y="176"/>
                        <a:pt x="248" y="176"/>
                        <a:pt x="250" y="175"/>
                      </a:cubicBezTo>
                      <a:cubicBezTo>
                        <a:pt x="251" y="174"/>
                        <a:pt x="251" y="173"/>
                        <a:pt x="251" y="173"/>
                      </a:cubicBezTo>
                      <a:cubicBezTo>
                        <a:pt x="251" y="173"/>
                        <a:pt x="254" y="172"/>
                        <a:pt x="254" y="172"/>
                      </a:cubicBezTo>
                      <a:cubicBezTo>
                        <a:pt x="258" y="170"/>
                        <a:pt x="258" y="170"/>
                        <a:pt x="258" y="170"/>
                      </a:cubicBezTo>
                      <a:cubicBezTo>
                        <a:pt x="258" y="168"/>
                        <a:pt x="258" y="168"/>
                        <a:pt x="258" y="168"/>
                      </a:cubicBezTo>
                      <a:cubicBezTo>
                        <a:pt x="258" y="168"/>
                        <a:pt x="260" y="168"/>
                        <a:pt x="260" y="168"/>
                      </a:cubicBezTo>
                      <a:cubicBezTo>
                        <a:pt x="261" y="168"/>
                        <a:pt x="262" y="169"/>
                        <a:pt x="262" y="169"/>
                      </a:cubicBezTo>
                      <a:cubicBezTo>
                        <a:pt x="262" y="169"/>
                        <a:pt x="264" y="169"/>
                        <a:pt x="264" y="169"/>
                      </a:cubicBezTo>
                      <a:cubicBezTo>
                        <a:pt x="264" y="168"/>
                        <a:pt x="263" y="167"/>
                        <a:pt x="264" y="167"/>
                      </a:cubicBezTo>
                      <a:cubicBezTo>
                        <a:pt x="265" y="168"/>
                        <a:pt x="265" y="168"/>
                        <a:pt x="265" y="169"/>
                      </a:cubicBezTo>
                      <a:cubicBezTo>
                        <a:pt x="266" y="169"/>
                        <a:pt x="266" y="169"/>
                        <a:pt x="266" y="169"/>
                      </a:cubicBezTo>
                      <a:cubicBezTo>
                        <a:pt x="267" y="169"/>
                        <a:pt x="268" y="170"/>
                        <a:pt x="269" y="171"/>
                      </a:cubicBezTo>
                      <a:cubicBezTo>
                        <a:pt x="269" y="171"/>
                        <a:pt x="269" y="172"/>
                        <a:pt x="269" y="173"/>
                      </a:cubicBezTo>
                      <a:cubicBezTo>
                        <a:pt x="269" y="174"/>
                        <a:pt x="269" y="174"/>
                        <a:pt x="269" y="175"/>
                      </a:cubicBezTo>
                      <a:cubicBezTo>
                        <a:pt x="269" y="176"/>
                        <a:pt x="269" y="176"/>
                        <a:pt x="269" y="176"/>
                      </a:cubicBezTo>
                      <a:cubicBezTo>
                        <a:pt x="269" y="176"/>
                        <a:pt x="272" y="178"/>
                        <a:pt x="272" y="177"/>
                      </a:cubicBezTo>
                      <a:cubicBezTo>
                        <a:pt x="272" y="176"/>
                        <a:pt x="272" y="177"/>
                        <a:pt x="272" y="175"/>
                      </a:cubicBezTo>
                      <a:cubicBezTo>
                        <a:pt x="271" y="174"/>
                        <a:pt x="272" y="173"/>
                        <a:pt x="272" y="172"/>
                      </a:cubicBezTo>
                      <a:cubicBezTo>
                        <a:pt x="271" y="171"/>
                        <a:pt x="270" y="169"/>
                        <a:pt x="270" y="168"/>
                      </a:cubicBezTo>
                      <a:cubicBezTo>
                        <a:pt x="270" y="168"/>
                        <a:pt x="271" y="167"/>
                        <a:pt x="272" y="167"/>
                      </a:cubicBezTo>
                      <a:cubicBezTo>
                        <a:pt x="273" y="167"/>
                        <a:pt x="272" y="166"/>
                        <a:pt x="273" y="167"/>
                      </a:cubicBezTo>
                      <a:cubicBezTo>
                        <a:pt x="274" y="168"/>
                        <a:pt x="274" y="169"/>
                        <a:pt x="275" y="169"/>
                      </a:cubicBezTo>
                      <a:cubicBezTo>
                        <a:pt x="276" y="169"/>
                        <a:pt x="276" y="169"/>
                        <a:pt x="276" y="169"/>
                      </a:cubicBezTo>
                      <a:cubicBezTo>
                        <a:pt x="276" y="170"/>
                        <a:pt x="277" y="171"/>
                        <a:pt x="277" y="172"/>
                      </a:cubicBezTo>
                      <a:cubicBezTo>
                        <a:pt x="277" y="173"/>
                        <a:pt x="277" y="173"/>
                        <a:pt x="277" y="174"/>
                      </a:cubicBezTo>
                      <a:cubicBezTo>
                        <a:pt x="277" y="174"/>
                        <a:pt x="279" y="177"/>
                        <a:pt x="279" y="177"/>
                      </a:cubicBezTo>
                      <a:cubicBezTo>
                        <a:pt x="279" y="177"/>
                        <a:pt x="281" y="175"/>
                        <a:pt x="281" y="175"/>
                      </a:cubicBezTo>
                      <a:cubicBezTo>
                        <a:pt x="281" y="174"/>
                        <a:pt x="281" y="173"/>
                        <a:pt x="281" y="173"/>
                      </a:cubicBezTo>
                      <a:cubicBezTo>
                        <a:pt x="281" y="172"/>
                        <a:pt x="281" y="171"/>
                        <a:pt x="281" y="171"/>
                      </a:cubicBezTo>
                      <a:cubicBezTo>
                        <a:pt x="281" y="170"/>
                        <a:pt x="278" y="167"/>
                        <a:pt x="278" y="167"/>
                      </a:cubicBezTo>
                      <a:cubicBezTo>
                        <a:pt x="278" y="167"/>
                        <a:pt x="278" y="166"/>
                        <a:pt x="279" y="165"/>
                      </a:cubicBezTo>
                      <a:cubicBezTo>
                        <a:pt x="279" y="165"/>
                        <a:pt x="280" y="164"/>
                        <a:pt x="282" y="163"/>
                      </a:cubicBezTo>
                      <a:cubicBezTo>
                        <a:pt x="276" y="150"/>
                        <a:pt x="276" y="150"/>
                        <a:pt x="276" y="150"/>
                      </a:cubicBezTo>
                      <a:cubicBezTo>
                        <a:pt x="270" y="147"/>
                        <a:pt x="270" y="147"/>
                        <a:pt x="270" y="147"/>
                      </a:cubicBezTo>
                      <a:cubicBezTo>
                        <a:pt x="266" y="143"/>
                        <a:pt x="266" y="143"/>
                        <a:pt x="266" y="143"/>
                      </a:cubicBezTo>
                      <a:cubicBezTo>
                        <a:pt x="266" y="138"/>
                        <a:pt x="266" y="138"/>
                        <a:pt x="266" y="138"/>
                      </a:cubicBezTo>
                      <a:cubicBezTo>
                        <a:pt x="263" y="134"/>
                        <a:pt x="263" y="134"/>
                        <a:pt x="263" y="134"/>
                      </a:cubicBezTo>
                      <a:cubicBezTo>
                        <a:pt x="263" y="134"/>
                        <a:pt x="264" y="131"/>
                        <a:pt x="264" y="130"/>
                      </a:cubicBezTo>
                      <a:cubicBezTo>
                        <a:pt x="265" y="129"/>
                        <a:pt x="267" y="124"/>
                        <a:pt x="267" y="124"/>
                      </a:cubicBezTo>
                      <a:cubicBezTo>
                        <a:pt x="267" y="124"/>
                        <a:pt x="266" y="120"/>
                        <a:pt x="266" y="119"/>
                      </a:cubicBezTo>
                      <a:cubicBezTo>
                        <a:pt x="266" y="118"/>
                        <a:pt x="267" y="113"/>
                        <a:pt x="267" y="113"/>
                      </a:cubicBezTo>
                      <a:cubicBezTo>
                        <a:pt x="266" y="108"/>
                        <a:pt x="266" y="108"/>
                        <a:pt x="266" y="108"/>
                      </a:cubicBezTo>
                      <a:cubicBezTo>
                        <a:pt x="254" y="94"/>
                        <a:pt x="254" y="94"/>
                        <a:pt x="254" y="94"/>
                      </a:cubicBezTo>
                      <a:cubicBezTo>
                        <a:pt x="255" y="88"/>
                        <a:pt x="255" y="88"/>
                        <a:pt x="255" y="88"/>
                      </a:cubicBezTo>
                      <a:cubicBezTo>
                        <a:pt x="255" y="88"/>
                        <a:pt x="255" y="88"/>
                        <a:pt x="255" y="88"/>
                      </a:cubicBezTo>
                      <a:close/>
                      <a:moveTo>
                        <a:pt x="165" y="710"/>
                      </a:moveTo>
                      <a:cubicBezTo>
                        <a:pt x="165" y="710"/>
                        <a:pt x="165" y="710"/>
                        <a:pt x="165" y="710"/>
                      </a:cubicBezTo>
                      <a:cubicBezTo>
                        <a:pt x="166" y="702"/>
                        <a:pt x="166" y="702"/>
                        <a:pt x="166" y="702"/>
                      </a:cubicBezTo>
                      <a:cubicBezTo>
                        <a:pt x="166" y="702"/>
                        <a:pt x="164" y="699"/>
                        <a:pt x="164" y="699"/>
                      </a:cubicBezTo>
                      <a:cubicBezTo>
                        <a:pt x="164" y="698"/>
                        <a:pt x="163" y="696"/>
                        <a:pt x="163" y="693"/>
                      </a:cubicBezTo>
                      <a:cubicBezTo>
                        <a:pt x="164" y="690"/>
                        <a:pt x="164" y="689"/>
                        <a:pt x="165" y="687"/>
                      </a:cubicBezTo>
                      <a:cubicBezTo>
                        <a:pt x="165" y="685"/>
                        <a:pt x="167" y="684"/>
                        <a:pt x="167" y="682"/>
                      </a:cubicBezTo>
                      <a:cubicBezTo>
                        <a:pt x="167" y="679"/>
                        <a:pt x="167" y="678"/>
                        <a:pt x="168" y="676"/>
                      </a:cubicBezTo>
                      <a:cubicBezTo>
                        <a:pt x="168" y="674"/>
                        <a:pt x="169" y="672"/>
                        <a:pt x="170" y="672"/>
                      </a:cubicBezTo>
                      <a:cubicBezTo>
                        <a:pt x="170" y="671"/>
                        <a:pt x="172" y="667"/>
                        <a:pt x="172" y="667"/>
                      </a:cubicBezTo>
                      <a:cubicBezTo>
                        <a:pt x="173" y="662"/>
                        <a:pt x="173" y="662"/>
                        <a:pt x="173" y="662"/>
                      </a:cubicBezTo>
                      <a:cubicBezTo>
                        <a:pt x="173" y="662"/>
                        <a:pt x="175" y="657"/>
                        <a:pt x="175" y="656"/>
                      </a:cubicBezTo>
                      <a:cubicBezTo>
                        <a:pt x="175" y="655"/>
                        <a:pt x="174" y="651"/>
                        <a:pt x="174" y="650"/>
                      </a:cubicBezTo>
                      <a:cubicBezTo>
                        <a:pt x="175" y="649"/>
                        <a:pt x="177" y="647"/>
                        <a:pt x="177" y="647"/>
                      </a:cubicBezTo>
                      <a:cubicBezTo>
                        <a:pt x="180" y="647"/>
                        <a:pt x="180" y="647"/>
                        <a:pt x="180" y="647"/>
                      </a:cubicBezTo>
                      <a:cubicBezTo>
                        <a:pt x="180" y="647"/>
                        <a:pt x="180" y="650"/>
                        <a:pt x="179" y="651"/>
                      </a:cubicBezTo>
                      <a:cubicBezTo>
                        <a:pt x="178" y="651"/>
                        <a:pt x="177" y="652"/>
                        <a:pt x="177" y="652"/>
                      </a:cubicBezTo>
                      <a:cubicBezTo>
                        <a:pt x="177" y="653"/>
                        <a:pt x="179" y="655"/>
                        <a:pt x="179" y="655"/>
                      </a:cubicBezTo>
                      <a:cubicBezTo>
                        <a:pt x="179" y="659"/>
                        <a:pt x="179" y="659"/>
                        <a:pt x="179" y="659"/>
                      </a:cubicBezTo>
                      <a:cubicBezTo>
                        <a:pt x="177" y="663"/>
                        <a:pt x="177" y="663"/>
                        <a:pt x="177" y="663"/>
                      </a:cubicBezTo>
                      <a:cubicBezTo>
                        <a:pt x="175" y="668"/>
                        <a:pt x="175" y="668"/>
                        <a:pt x="175" y="668"/>
                      </a:cubicBezTo>
                      <a:cubicBezTo>
                        <a:pt x="175" y="673"/>
                        <a:pt x="175" y="673"/>
                        <a:pt x="175" y="673"/>
                      </a:cubicBezTo>
                      <a:cubicBezTo>
                        <a:pt x="174" y="676"/>
                        <a:pt x="174" y="676"/>
                        <a:pt x="174" y="676"/>
                      </a:cubicBezTo>
                      <a:cubicBezTo>
                        <a:pt x="173" y="679"/>
                        <a:pt x="173" y="679"/>
                        <a:pt x="173" y="679"/>
                      </a:cubicBezTo>
                      <a:cubicBezTo>
                        <a:pt x="171" y="685"/>
                        <a:pt x="171" y="685"/>
                        <a:pt x="171" y="685"/>
                      </a:cubicBezTo>
                      <a:cubicBezTo>
                        <a:pt x="172" y="690"/>
                        <a:pt x="172" y="690"/>
                        <a:pt x="172" y="690"/>
                      </a:cubicBezTo>
                      <a:cubicBezTo>
                        <a:pt x="169" y="696"/>
                        <a:pt x="169" y="696"/>
                        <a:pt x="169" y="696"/>
                      </a:cubicBezTo>
                      <a:cubicBezTo>
                        <a:pt x="169" y="696"/>
                        <a:pt x="169" y="699"/>
                        <a:pt x="169" y="700"/>
                      </a:cubicBezTo>
                      <a:cubicBezTo>
                        <a:pt x="169" y="701"/>
                        <a:pt x="169" y="707"/>
                        <a:pt x="169" y="707"/>
                      </a:cubicBezTo>
                      <a:cubicBezTo>
                        <a:pt x="169" y="707"/>
                        <a:pt x="169" y="710"/>
                        <a:pt x="168" y="710"/>
                      </a:cubicBezTo>
                      <a:cubicBezTo>
                        <a:pt x="167" y="710"/>
                        <a:pt x="165" y="710"/>
                        <a:pt x="165" y="710"/>
                      </a:cubicBezTo>
                      <a:close/>
                      <a:moveTo>
                        <a:pt x="206" y="649"/>
                      </a:moveTo>
                      <a:cubicBezTo>
                        <a:pt x="206" y="649"/>
                        <a:pt x="206" y="649"/>
                        <a:pt x="206" y="649"/>
                      </a:cubicBezTo>
                      <a:cubicBezTo>
                        <a:pt x="205" y="647"/>
                        <a:pt x="205" y="647"/>
                        <a:pt x="205" y="647"/>
                      </a:cubicBezTo>
                      <a:cubicBezTo>
                        <a:pt x="208" y="646"/>
                        <a:pt x="208" y="646"/>
                        <a:pt x="208" y="646"/>
                      </a:cubicBezTo>
                      <a:cubicBezTo>
                        <a:pt x="208" y="646"/>
                        <a:pt x="207" y="642"/>
                        <a:pt x="207" y="641"/>
                      </a:cubicBezTo>
                      <a:cubicBezTo>
                        <a:pt x="207" y="640"/>
                        <a:pt x="206" y="641"/>
                        <a:pt x="205" y="639"/>
                      </a:cubicBezTo>
                      <a:cubicBezTo>
                        <a:pt x="204" y="638"/>
                        <a:pt x="204" y="635"/>
                        <a:pt x="204" y="635"/>
                      </a:cubicBezTo>
                      <a:cubicBezTo>
                        <a:pt x="204" y="634"/>
                        <a:pt x="205" y="631"/>
                        <a:pt x="205" y="631"/>
                      </a:cubicBezTo>
                      <a:cubicBezTo>
                        <a:pt x="205" y="631"/>
                        <a:pt x="208" y="627"/>
                        <a:pt x="210" y="625"/>
                      </a:cubicBezTo>
                      <a:cubicBezTo>
                        <a:pt x="213" y="622"/>
                        <a:pt x="212" y="622"/>
                        <a:pt x="212" y="620"/>
                      </a:cubicBezTo>
                      <a:cubicBezTo>
                        <a:pt x="211" y="619"/>
                        <a:pt x="213" y="618"/>
                        <a:pt x="213" y="618"/>
                      </a:cubicBezTo>
                      <a:cubicBezTo>
                        <a:pt x="216" y="615"/>
                        <a:pt x="216" y="615"/>
                        <a:pt x="216" y="615"/>
                      </a:cubicBezTo>
                      <a:cubicBezTo>
                        <a:pt x="218" y="610"/>
                        <a:pt x="218" y="610"/>
                        <a:pt x="218" y="610"/>
                      </a:cubicBezTo>
                      <a:cubicBezTo>
                        <a:pt x="218" y="610"/>
                        <a:pt x="221" y="613"/>
                        <a:pt x="221" y="613"/>
                      </a:cubicBezTo>
                      <a:cubicBezTo>
                        <a:pt x="222" y="613"/>
                        <a:pt x="222" y="612"/>
                        <a:pt x="222" y="611"/>
                      </a:cubicBezTo>
                      <a:cubicBezTo>
                        <a:pt x="222" y="610"/>
                        <a:pt x="224" y="610"/>
                        <a:pt x="224" y="610"/>
                      </a:cubicBezTo>
                      <a:cubicBezTo>
                        <a:pt x="225" y="610"/>
                        <a:pt x="228" y="609"/>
                        <a:pt x="228" y="609"/>
                      </a:cubicBezTo>
                      <a:cubicBezTo>
                        <a:pt x="229" y="607"/>
                        <a:pt x="229" y="607"/>
                        <a:pt x="229" y="607"/>
                      </a:cubicBezTo>
                      <a:cubicBezTo>
                        <a:pt x="229" y="607"/>
                        <a:pt x="233" y="606"/>
                        <a:pt x="235" y="607"/>
                      </a:cubicBezTo>
                      <a:cubicBezTo>
                        <a:pt x="236" y="608"/>
                        <a:pt x="234" y="608"/>
                        <a:pt x="234" y="609"/>
                      </a:cubicBezTo>
                      <a:cubicBezTo>
                        <a:pt x="234" y="610"/>
                        <a:pt x="234" y="610"/>
                        <a:pt x="234" y="611"/>
                      </a:cubicBezTo>
                      <a:cubicBezTo>
                        <a:pt x="234" y="612"/>
                        <a:pt x="233" y="613"/>
                        <a:pt x="230" y="613"/>
                      </a:cubicBezTo>
                      <a:cubicBezTo>
                        <a:pt x="227" y="614"/>
                        <a:pt x="229" y="616"/>
                        <a:pt x="229" y="616"/>
                      </a:cubicBezTo>
                      <a:cubicBezTo>
                        <a:pt x="229" y="616"/>
                        <a:pt x="229" y="620"/>
                        <a:pt x="229" y="620"/>
                      </a:cubicBezTo>
                      <a:cubicBezTo>
                        <a:pt x="228" y="621"/>
                        <a:pt x="226" y="623"/>
                        <a:pt x="224" y="623"/>
                      </a:cubicBezTo>
                      <a:cubicBezTo>
                        <a:pt x="223" y="624"/>
                        <a:pt x="223" y="626"/>
                        <a:pt x="223" y="626"/>
                      </a:cubicBezTo>
                      <a:cubicBezTo>
                        <a:pt x="223" y="627"/>
                        <a:pt x="224" y="629"/>
                        <a:pt x="224" y="631"/>
                      </a:cubicBezTo>
                      <a:cubicBezTo>
                        <a:pt x="224" y="632"/>
                        <a:pt x="224" y="632"/>
                        <a:pt x="225" y="634"/>
                      </a:cubicBezTo>
                      <a:cubicBezTo>
                        <a:pt x="225" y="635"/>
                        <a:pt x="227" y="635"/>
                        <a:pt x="228" y="635"/>
                      </a:cubicBezTo>
                      <a:cubicBezTo>
                        <a:pt x="228" y="636"/>
                        <a:pt x="230" y="638"/>
                        <a:pt x="229" y="639"/>
                      </a:cubicBezTo>
                      <a:cubicBezTo>
                        <a:pt x="228" y="640"/>
                        <a:pt x="227" y="641"/>
                        <a:pt x="226" y="641"/>
                      </a:cubicBezTo>
                      <a:cubicBezTo>
                        <a:pt x="226" y="642"/>
                        <a:pt x="224" y="645"/>
                        <a:pt x="224" y="645"/>
                      </a:cubicBezTo>
                      <a:cubicBezTo>
                        <a:pt x="224" y="645"/>
                        <a:pt x="225" y="647"/>
                        <a:pt x="224" y="649"/>
                      </a:cubicBezTo>
                      <a:cubicBezTo>
                        <a:pt x="224" y="651"/>
                        <a:pt x="222" y="650"/>
                        <a:pt x="221" y="651"/>
                      </a:cubicBezTo>
                      <a:cubicBezTo>
                        <a:pt x="221" y="651"/>
                        <a:pt x="218" y="654"/>
                        <a:pt x="218" y="654"/>
                      </a:cubicBezTo>
                      <a:cubicBezTo>
                        <a:pt x="217" y="654"/>
                        <a:pt x="216" y="658"/>
                        <a:pt x="216" y="660"/>
                      </a:cubicBezTo>
                      <a:cubicBezTo>
                        <a:pt x="216" y="661"/>
                        <a:pt x="216" y="663"/>
                        <a:pt x="216" y="664"/>
                      </a:cubicBezTo>
                      <a:cubicBezTo>
                        <a:pt x="216" y="665"/>
                        <a:pt x="216" y="664"/>
                        <a:pt x="214" y="667"/>
                      </a:cubicBezTo>
                      <a:cubicBezTo>
                        <a:pt x="211" y="670"/>
                        <a:pt x="212" y="668"/>
                        <a:pt x="209" y="667"/>
                      </a:cubicBezTo>
                      <a:cubicBezTo>
                        <a:pt x="205" y="667"/>
                        <a:pt x="209" y="666"/>
                        <a:pt x="210" y="664"/>
                      </a:cubicBezTo>
                      <a:cubicBezTo>
                        <a:pt x="211" y="662"/>
                        <a:pt x="212" y="660"/>
                        <a:pt x="212" y="660"/>
                      </a:cubicBezTo>
                      <a:cubicBezTo>
                        <a:pt x="211" y="656"/>
                        <a:pt x="211" y="656"/>
                        <a:pt x="211" y="656"/>
                      </a:cubicBezTo>
                      <a:cubicBezTo>
                        <a:pt x="209" y="653"/>
                        <a:pt x="209" y="653"/>
                        <a:pt x="209" y="653"/>
                      </a:cubicBezTo>
                      <a:lnTo>
                        <a:pt x="206" y="64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96">
                  <a:extLst>
                    <a:ext uri="{FF2B5EF4-FFF2-40B4-BE49-F238E27FC236}">
                      <a16:creationId xmlns:a16="http://schemas.microsoft.com/office/drawing/2014/main" id="{8625468C-5A60-48D9-A06B-36BA65AE81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01313" y="220002"/>
                  <a:ext cx="1226964" cy="1680165"/>
                </a:xfrm>
                <a:custGeom>
                  <a:avLst/>
                  <a:gdLst>
                    <a:gd name="T0" fmla="*/ 383 w 538"/>
                    <a:gd name="T1" fmla="*/ 61 h 760"/>
                    <a:gd name="T2" fmla="*/ 367 w 538"/>
                    <a:gd name="T3" fmla="*/ 127 h 760"/>
                    <a:gd name="T4" fmla="*/ 435 w 538"/>
                    <a:gd name="T5" fmla="*/ 150 h 760"/>
                    <a:gd name="T6" fmla="*/ 438 w 538"/>
                    <a:gd name="T7" fmla="*/ 149 h 760"/>
                    <a:gd name="T8" fmla="*/ 438 w 538"/>
                    <a:gd name="T9" fmla="*/ 148 h 760"/>
                    <a:gd name="T10" fmla="*/ 443 w 538"/>
                    <a:gd name="T11" fmla="*/ 86 h 760"/>
                    <a:gd name="T12" fmla="*/ 500 w 538"/>
                    <a:gd name="T13" fmla="*/ 70 h 760"/>
                    <a:gd name="T14" fmla="*/ 509 w 538"/>
                    <a:gd name="T15" fmla="*/ 106 h 760"/>
                    <a:gd name="T16" fmla="*/ 499 w 538"/>
                    <a:gd name="T17" fmla="*/ 50 h 760"/>
                    <a:gd name="T18" fmla="*/ 468 w 538"/>
                    <a:gd name="T19" fmla="*/ 9 h 760"/>
                    <a:gd name="T20" fmla="*/ 444 w 538"/>
                    <a:gd name="T21" fmla="*/ 21 h 760"/>
                    <a:gd name="T22" fmla="*/ 425 w 538"/>
                    <a:gd name="T23" fmla="*/ 23 h 760"/>
                    <a:gd name="T24" fmla="*/ 400 w 538"/>
                    <a:gd name="T25" fmla="*/ 33 h 760"/>
                    <a:gd name="T26" fmla="*/ 377 w 538"/>
                    <a:gd name="T27" fmla="*/ 69 h 760"/>
                    <a:gd name="T28" fmla="*/ 361 w 538"/>
                    <a:gd name="T29" fmla="*/ 85 h 760"/>
                    <a:gd name="T30" fmla="*/ 328 w 538"/>
                    <a:gd name="T31" fmla="*/ 96 h 760"/>
                    <a:gd name="T32" fmla="*/ 298 w 538"/>
                    <a:gd name="T33" fmla="*/ 115 h 760"/>
                    <a:gd name="T34" fmla="*/ 281 w 538"/>
                    <a:gd name="T35" fmla="*/ 161 h 760"/>
                    <a:gd name="T36" fmla="*/ 241 w 538"/>
                    <a:gd name="T37" fmla="*/ 187 h 760"/>
                    <a:gd name="T38" fmla="*/ 235 w 538"/>
                    <a:gd name="T39" fmla="*/ 201 h 760"/>
                    <a:gd name="T40" fmla="*/ 241 w 538"/>
                    <a:gd name="T41" fmla="*/ 223 h 760"/>
                    <a:gd name="T42" fmla="*/ 235 w 538"/>
                    <a:gd name="T43" fmla="*/ 256 h 760"/>
                    <a:gd name="T44" fmla="*/ 219 w 538"/>
                    <a:gd name="T45" fmla="*/ 306 h 760"/>
                    <a:gd name="T46" fmla="*/ 193 w 538"/>
                    <a:gd name="T47" fmla="*/ 362 h 760"/>
                    <a:gd name="T48" fmla="*/ 174 w 538"/>
                    <a:gd name="T49" fmla="*/ 390 h 760"/>
                    <a:gd name="T50" fmla="*/ 145 w 538"/>
                    <a:gd name="T51" fmla="*/ 436 h 760"/>
                    <a:gd name="T52" fmla="*/ 139 w 538"/>
                    <a:gd name="T53" fmla="*/ 456 h 760"/>
                    <a:gd name="T54" fmla="*/ 97 w 538"/>
                    <a:gd name="T55" fmla="*/ 474 h 760"/>
                    <a:gd name="T56" fmla="*/ 59 w 538"/>
                    <a:gd name="T57" fmla="*/ 500 h 760"/>
                    <a:gd name="T58" fmla="*/ 24 w 538"/>
                    <a:gd name="T59" fmla="*/ 527 h 760"/>
                    <a:gd name="T60" fmla="*/ 14 w 538"/>
                    <a:gd name="T61" fmla="*/ 551 h 760"/>
                    <a:gd name="T62" fmla="*/ 4 w 538"/>
                    <a:gd name="T63" fmla="*/ 599 h 760"/>
                    <a:gd name="T64" fmla="*/ 13 w 538"/>
                    <a:gd name="T65" fmla="*/ 650 h 760"/>
                    <a:gd name="T66" fmla="*/ 22 w 538"/>
                    <a:gd name="T67" fmla="*/ 686 h 760"/>
                    <a:gd name="T68" fmla="*/ 33 w 538"/>
                    <a:gd name="T69" fmla="*/ 742 h 760"/>
                    <a:gd name="T70" fmla="*/ 96 w 538"/>
                    <a:gd name="T71" fmla="*/ 747 h 760"/>
                    <a:gd name="T72" fmla="*/ 173 w 538"/>
                    <a:gd name="T73" fmla="*/ 704 h 760"/>
                    <a:gd name="T74" fmla="*/ 188 w 538"/>
                    <a:gd name="T75" fmla="*/ 671 h 760"/>
                    <a:gd name="T76" fmla="*/ 193 w 538"/>
                    <a:gd name="T77" fmla="*/ 655 h 760"/>
                    <a:gd name="T78" fmla="*/ 193 w 538"/>
                    <a:gd name="T79" fmla="*/ 655 h 760"/>
                    <a:gd name="T80" fmla="*/ 207 w 538"/>
                    <a:gd name="T81" fmla="*/ 644 h 760"/>
                    <a:gd name="T82" fmla="*/ 212 w 538"/>
                    <a:gd name="T83" fmla="*/ 590 h 760"/>
                    <a:gd name="T84" fmla="*/ 213 w 538"/>
                    <a:gd name="T85" fmla="*/ 589 h 760"/>
                    <a:gd name="T86" fmla="*/ 213 w 538"/>
                    <a:gd name="T87" fmla="*/ 586 h 760"/>
                    <a:gd name="T88" fmla="*/ 213 w 538"/>
                    <a:gd name="T89" fmla="*/ 584 h 760"/>
                    <a:gd name="T90" fmla="*/ 214 w 538"/>
                    <a:gd name="T91" fmla="*/ 582 h 760"/>
                    <a:gd name="T92" fmla="*/ 189 w 538"/>
                    <a:gd name="T93" fmla="*/ 510 h 760"/>
                    <a:gd name="T94" fmla="*/ 231 w 538"/>
                    <a:gd name="T95" fmla="*/ 427 h 760"/>
                    <a:gd name="T96" fmla="*/ 240 w 538"/>
                    <a:gd name="T97" fmla="*/ 314 h 760"/>
                    <a:gd name="T98" fmla="*/ 275 w 538"/>
                    <a:gd name="T99" fmla="*/ 228 h 760"/>
                    <a:gd name="T100" fmla="*/ 275 w 538"/>
                    <a:gd name="T101" fmla="*/ 220 h 760"/>
                    <a:gd name="T102" fmla="*/ 275 w 538"/>
                    <a:gd name="T103" fmla="*/ 218 h 760"/>
                    <a:gd name="T104" fmla="*/ 276 w 538"/>
                    <a:gd name="T105" fmla="*/ 217 h 760"/>
                    <a:gd name="T106" fmla="*/ 277 w 538"/>
                    <a:gd name="T107" fmla="*/ 215 h 760"/>
                    <a:gd name="T108" fmla="*/ 302 w 538"/>
                    <a:gd name="T109" fmla="*/ 202 h 760"/>
                    <a:gd name="T110" fmla="*/ 342 w 538"/>
                    <a:gd name="T111" fmla="*/ 142 h 760"/>
                    <a:gd name="T112" fmla="*/ 360 w 538"/>
                    <a:gd name="T113" fmla="*/ 125 h 760"/>
                    <a:gd name="T114" fmla="*/ 361 w 538"/>
                    <a:gd name="T115" fmla="*/ 125 h 760"/>
                    <a:gd name="T116" fmla="*/ 363 w 538"/>
                    <a:gd name="T117" fmla="*/ 125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38" h="760">
                      <a:moveTo>
                        <a:pt x="370" y="57"/>
                      </a:moveTo>
                      <a:cubicBezTo>
                        <a:pt x="368" y="57"/>
                        <a:pt x="365" y="58"/>
                        <a:pt x="365" y="56"/>
                      </a:cubicBezTo>
                      <a:cubicBezTo>
                        <a:pt x="365" y="55"/>
                        <a:pt x="362" y="52"/>
                        <a:pt x="362" y="52"/>
                      </a:cubicBezTo>
                      <a:cubicBezTo>
                        <a:pt x="362" y="51"/>
                        <a:pt x="360" y="49"/>
                        <a:pt x="363" y="48"/>
                      </a:cubicBezTo>
                      <a:cubicBezTo>
                        <a:pt x="365" y="46"/>
                        <a:pt x="372" y="43"/>
                        <a:pt x="373" y="43"/>
                      </a:cubicBezTo>
                      <a:cubicBezTo>
                        <a:pt x="373" y="43"/>
                        <a:pt x="376" y="38"/>
                        <a:pt x="377" y="37"/>
                      </a:cubicBezTo>
                      <a:cubicBezTo>
                        <a:pt x="378" y="37"/>
                        <a:pt x="384" y="37"/>
                        <a:pt x="384" y="37"/>
                      </a:cubicBezTo>
                      <a:cubicBezTo>
                        <a:pt x="384" y="37"/>
                        <a:pt x="385" y="38"/>
                        <a:pt x="387" y="38"/>
                      </a:cubicBezTo>
                      <a:cubicBezTo>
                        <a:pt x="389" y="39"/>
                        <a:pt x="393" y="36"/>
                        <a:pt x="391" y="39"/>
                      </a:cubicBezTo>
                      <a:cubicBezTo>
                        <a:pt x="388" y="41"/>
                        <a:pt x="387" y="42"/>
                        <a:pt x="386" y="42"/>
                      </a:cubicBezTo>
                      <a:cubicBezTo>
                        <a:pt x="385" y="43"/>
                        <a:pt x="380" y="47"/>
                        <a:pt x="380" y="49"/>
                      </a:cubicBezTo>
                      <a:cubicBezTo>
                        <a:pt x="379" y="51"/>
                        <a:pt x="380" y="51"/>
                        <a:pt x="379" y="52"/>
                      </a:cubicBezTo>
                      <a:cubicBezTo>
                        <a:pt x="377" y="53"/>
                        <a:pt x="371" y="56"/>
                        <a:pt x="370" y="57"/>
                      </a:cubicBezTo>
                      <a:close/>
                      <a:moveTo>
                        <a:pt x="383" y="61"/>
                      </a:moveTo>
                      <a:cubicBezTo>
                        <a:pt x="383" y="61"/>
                        <a:pt x="383" y="61"/>
                        <a:pt x="383" y="61"/>
                      </a:cubicBezTo>
                      <a:cubicBezTo>
                        <a:pt x="383" y="61"/>
                        <a:pt x="386" y="62"/>
                        <a:pt x="386" y="61"/>
                      </a:cubicBezTo>
                      <a:cubicBezTo>
                        <a:pt x="386" y="61"/>
                        <a:pt x="387" y="59"/>
                        <a:pt x="387" y="56"/>
                      </a:cubicBezTo>
                      <a:cubicBezTo>
                        <a:pt x="388" y="53"/>
                        <a:pt x="390" y="53"/>
                        <a:pt x="391" y="52"/>
                      </a:cubicBezTo>
                      <a:cubicBezTo>
                        <a:pt x="392" y="51"/>
                        <a:pt x="391" y="51"/>
                        <a:pt x="392" y="49"/>
                      </a:cubicBezTo>
                      <a:cubicBezTo>
                        <a:pt x="392" y="47"/>
                        <a:pt x="391" y="47"/>
                        <a:pt x="389" y="46"/>
                      </a:cubicBezTo>
                      <a:cubicBezTo>
                        <a:pt x="386" y="46"/>
                        <a:pt x="386" y="48"/>
                        <a:pt x="384" y="48"/>
                      </a:cubicBezTo>
                      <a:cubicBezTo>
                        <a:pt x="383" y="49"/>
                        <a:pt x="383" y="51"/>
                        <a:pt x="384" y="52"/>
                      </a:cubicBezTo>
                      <a:cubicBezTo>
                        <a:pt x="384" y="53"/>
                        <a:pt x="382" y="54"/>
                        <a:pt x="380" y="55"/>
                      </a:cubicBezTo>
                      <a:cubicBezTo>
                        <a:pt x="378" y="57"/>
                        <a:pt x="378" y="59"/>
                        <a:pt x="378" y="59"/>
                      </a:cubicBezTo>
                      <a:cubicBezTo>
                        <a:pt x="383" y="61"/>
                        <a:pt x="383" y="61"/>
                        <a:pt x="383" y="61"/>
                      </a:cubicBezTo>
                      <a:close/>
                      <a:moveTo>
                        <a:pt x="363" y="126"/>
                      </a:move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7" y="127"/>
                        <a:pt x="367" y="127"/>
                        <a:pt x="367" y="127"/>
                      </a:cubicBezTo>
                      <a:cubicBezTo>
                        <a:pt x="374" y="135"/>
                        <a:pt x="374" y="135"/>
                        <a:pt x="374" y="135"/>
                      </a:cubicBezTo>
                      <a:cubicBezTo>
                        <a:pt x="380" y="142"/>
                        <a:pt x="380" y="142"/>
                        <a:pt x="380" y="142"/>
                      </a:cubicBezTo>
                      <a:cubicBezTo>
                        <a:pt x="380" y="142"/>
                        <a:pt x="389" y="149"/>
                        <a:pt x="391" y="150"/>
                      </a:cubicBezTo>
                      <a:cubicBezTo>
                        <a:pt x="393" y="151"/>
                        <a:pt x="404" y="153"/>
                        <a:pt x="405" y="154"/>
                      </a:cubicBezTo>
                      <a:cubicBezTo>
                        <a:pt x="408" y="150"/>
                        <a:pt x="408" y="150"/>
                        <a:pt x="408" y="150"/>
                      </a:cubicBezTo>
                      <a:cubicBezTo>
                        <a:pt x="412" y="147"/>
                        <a:pt x="412" y="147"/>
                        <a:pt x="412" y="147"/>
                      </a:cubicBezTo>
                      <a:cubicBezTo>
                        <a:pt x="411" y="145"/>
                        <a:pt x="411" y="145"/>
                        <a:pt x="411" y="145"/>
                      </a:cubicBezTo>
                      <a:cubicBezTo>
                        <a:pt x="416" y="142"/>
                        <a:pt x="416" y="142"/>
                        <a:pt x="416" y="142"/>
                      </a:cubicBezTo>
                      <a:cubicBezTo>
                        <a:pt x="420" y="145"/>
                        <a:pt x="420" y="145"/>
                        <a:pt x="420" y="145"/>
                      </a:cubicBezTo>
                      <a:cubicBezTo>
                        <a:pt x="430" y="147"/>
                        <a:pt x="430" y="147"/>
                        <a:pt x="430" y="147"/>
                      </a:cubicBezTo>
                      <a:cubicBezTo>
                        <a:pt x="434" y="150"/>
                        <a:pt x="434" y="150"/>
                        <a:pt x="434" y="150"/>
                      </a:cubicBezTo>
                      <a:cubicBezTo>
                        <a:pt x="434" y="150"/>
                        <a:pt x="434" y="150"/>
                        <a:pt x="435" y="150"/>
                      </a:cubicBezTo>
                      <a:cubicBezTo>
                        <a:pt x="435" y="150"/>
                        <a:pt x="435" y="150"/>
                        <a:pt x="435" y="150"/>
                      </a:cubicBezTo>
                      <a:cubicBezTo>
                        <a:pt x="435" y="150"/>
                        <a:pt x="435" y="150"/>
                        <a:pt x="435" y="150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7"/>
                        <a:pt x="438" y="147"/>
                        <a:pt x="438" y="147"/>
                      </a:cubicBezTo>
                      <a:cubicBezTo>
                        <a:pt x="438" y="146"/>
                        <a:pt x="438" y="140"/>
                        <a:pt x="438" y="140"/>
                      </a:cubicBezTo>
                      <a:cubicBezTo>
                        <a:pt x="438" y="140"/>
                        <a:pt x="435" y="138"/>
                        <a:pt x="438" y="136"/>
                      </a:cubicBezTo>
                      <a:cubicBezTo>
                        <a:pt x="441" y="133"/>
                        <a:pt x="445" y="130"/>
                        <a:pt x="445" y="130"/>
                      </a:cubicBezTo>
                      <a:cubicBezTo>
                        <a:pt x="445" y="130"/>
                        <a:pt x="447" y="129"/>
                        <a:pt x="447" y="126"/>
                      </a:cubicBezTo>
                      <a:cubicBezTo>
                        <a:pt x="447" y="123"/>
                        <a:pt x="445" y="115"/>
                        <a:pt x="445" y="115"/>
                      </a:cubicBezTo>
                      <a:cubicBezTo>
                        <a:pt x="445" y="115"/>
                        <a:pt x="443" y="110"/>
                        <a:pt x="443" y="108"/>
                      </a:cubicBezTo>
                      <a:cubicBezTo>
                        <a:pt x="445" y="96"/>
                        <a:pt x="440" y="88"/>
                        <a:pt x="443" y="86"/>
                      </a:cubicBezTo>
                      <a:cubicBezTo>
                        <a:pt x="443" y="86"/>
                        <a:pt x="443" y="86"/>
                        <a:pt x="443" y="86"/>
                      </a:cubicBezTo>
                      <a:cubicBezTo>
                        <a:pt x="443" y="86"/>
                        <a:pt x="443" y="86"/>
                        <a:pt x="443" y="86"/>
                      </a:cubicBezTo>
                      <a:cubicBezTo>
                        <a:pt x="445" y="85"/>
                        <a:pt x="445" y="85"/>
                        <a:pt x="445" y="85"/>
                      </a:cubicBezTo>
                      <a:cubicBezTo>
                        <a:pt x="448" y="83"/>
                        <a:pt x="448" y="83"/>
                        <a:pt x="448" y="83"/>
                      </a:cubicBezTo>
                      <a:cubicBezTo>
                        <a:pt x="448" y="83"/>
                        <a:pt x="448" y="82"/>
                        <a:pt x="448" y="82"/>
                      </a:cubicBezTo>
                      <a:cubicBezTo>
                        <a:pt x="448" y="77"/>
                        <a:pt x="442" y="72"/>
                        <a:pt x="449" y="71"/>
                      </a:cubicBezTo>
                      <a:cubicBezTo>
                        <a:pt x="452" y="69"/>
                        <a:pt x="452" y="69"/>
                        <a:pt x="452" y="69"/>
                      </a:cubicBezTo>
                      <a:cubicBezTo>
                        <a:pt x="461" y="69"/>
                        <a:pt x="461" y="69"/>
                        <a:pt x="461" y="69"/>
                      </a:cubicBezTo>
                      <a:cubicBezTo>
                        <a:pt x="463" y="63"/>
                        <a:pt x="463" y="63"/>
                        <a:pt x="463" y="63"/>
                      </a:cubicBezTo>
                      <a:cubicBezTo>
                        <a:pt x="467" y="59"/>
                        <a:pt x="467" y="59"/>
                        <a:pt x="467" y="59"/>
                      </a:cubicBezTo>
                      <a:cubicBezTo>
                        <a:pt x="470" y="59"/>
                        <a:pt x="474" y="58"/>
                        <a:pt x="476" y="59"/>
                      </a:cubicBezTo>
                      <a:cubicBezTo>
                        <a:pt x="478" y="62"/>
                        <a:pt x="478" y="64"/>
                        <a:pt x="482" y="65"/>
                      </a:cubicBezTo>
                      <a:cubicBezTo>
                        <a:pt x="494" y="69"/>
                        <a:pt x="494" y="69"/>
                        <a:pt x="494" y="69"/>
                      </a:cubicBezTo>
                      <a:cubicBezTo>
                        <a:pt x="500" y="70"/>
                        <a:pt x="500" y="70"/>
                        <a:pt x="500" y="70"/>
                      </a:cubicBezTo>
                      <a:cubicBezTo>
                        <a:pt x="500" y="70"/>
                        <a:pt x="500" y="70"/>
                        <a:pt x="500" y="70"/>
                      </a:cubicBezTo>
                      <a:cubicBezTo>
                        <a:pt x="501" y="70"/>
                        <a:pt x="501" y="70"/>
                        <a:pt x="501" y="70"/>
                      </a:cubicBezTo>
                      <a:cubicBezTo>
                        <a:pt x="501" y="70"/>
                        <a:pt x="501" y="70"/>
                        <a:pt x="501" y="70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4"/>
                        <a:pt x="503" y="76"/>
                        <a:pt x="504" y="77"/>
                      </a:cubicBezTo>
                      <a:cubicBezTo>
                        <a:pt x="504" y="79"/>
                        <a:pt x="505" y="82"/>
                        <a:pt x="505" y="82"/>
                      </a:cubicBezTo>
                      <a:cubicBezTo>
                        <a:pt x="505" y="82"/>
                        <a:pt x="504" y="85"/>
                        <a:pt x="504" y="87"/>
                      </a:cubicBezTo>
                      <a:cubicBezTo>
                        <a:pt x="503" y="88"/>
                        <a:pt x="503" y="91"/>
                        <a:pt x="503" y="92"/>
                      </a:cubicBezTo>
                      <a:cubicBezTo>
                        <a:pt x="503" y="93"/>
                        <a:pt x="503" y="94"/>
                        <a:pt x="503" y="95"/>
                      </a:cubicBezTo>
                      <a:cubicBezTo>
                        <a:pt x="503" y="97"/>
                        <a:pt x="504" y="100"/>
                        <a:pt x="505" y="101"/>
                      </a:cubicBezTo>
                      <a:cubicBezTo>
                        <a:pt x="505" y="102"/>
                        <a:pt x="510" y="105"/>
                        <a:pt x="510" y="105"/>
                      </a:cubicBezTo>
                      <a:cubicBezTo>
                        <a:pt x="510" y="105"/>
                        <a:pt x="510" y="105"/>
                        <a:pt x="509" y="106"/>
                      </a:cubicBezTo>
                      <a:cubicBezTo>
                        <a:pt x="509" y="106"/>
                        <a:pt x="509" y="107"/>
                        <a:pt x="510" y="107"/>
                      </a:cubicBezTo>
                      <a:cubicBezTo>
                        <a:pt x="512" y="107"/>
                        <a:pt x="515" y="106"/>
                        <a:pt x="515" y="106"/>
                      </a:cubicBezTo>
                      <a:cubicBezTo>
                        <a:pt x="515" y="106"/>
                        <a:pt x="515" y="97"/>
                        <a:pt x="514" y="94"/>
                      </a:cubicBezTo>
                      <a:cubicBezTo>
                        <a:pt x="513" y="90"/>
                        <a:pt x="518" y="86"/>
                        <a:pt x="518" y="86"/>
                      </a:cubicBezTo>
                      <a:cubicBezTo>
                        <a:pt x="525" y="79"/>
                        <a:pt x="525" y="79"/>
                        <a:pt x="525" y="79"/>
                      </a:cubicBezTo>
                      <a:cubicBezTo>
                        <a:pt x="524" y="71"/>
                        <a:pt x="524" y="71"/>
                        <a:pt x="524" y="71"/>
                      </a:cubicBezTo>
                      <a:cubicBezTo>
                        <a:pt x="532" y="72"/>
                        <a:pt x="532" y="72"/>
                        <a:pt x="532" y="72"/>
                      </a:cubicBezTo>
                      <a:cubicBezTo>
                        <a:pt x="532" y="72"/>
                        <a:pt x="538" y="69"/>
                        <a:pt x="536" y="65"/>
                      </a:cubicBezTo>
                      <a:cubicBezTo>
                        <a:pt x="534" y="60"/>
                        <a:pt x="532" y="52"/>
                        <a:pt x="530" y="54"/>
                      </a:cubicBezTo>
                      <a:cubicBezTo>
                        <a:pt x="527" y="56"/>
                        <a:pt x="522" y="62"/>
                        <a:pt x="522" y="62"/>
                      </a:cubicBezTo>
                      <a:cubicBezTo>
                        <a:pt x="521" y="52"/>
                        <a:pt x="521" y="52"/>
                        <a:pt x="521" y="52"/>
                      </a:cubicBezTo>
                      <a:cubicBezTo>
                        <a:pt x="513" y="55"/>
                        <a:pt x="513" y="55"/>
                        <a:pt x="513" y="55"/>
                      </a:cubicBezTo>
                      <a:cubicBezTo>
                        <a:pt x="505" y="53"/>
                        <a:pt x="505" y="53"/>
                        <a:pt x="505" y="53"/>
                      </a:cubicBezTo>
                      <a:cubicBezTo>
                        <a:pt x="505" y="53"/>
                        <a:pt x="502" y="49"/>
                        <a:pt x="499" y="50"/>
                      </a:cubicBezTo>
                      <a:cubicBezTo>
                        <a:pt x="496" y="50"/>
                        <a:pt x="491" y="50"/>
                        <a:pt x="491" y="50"/>
                      </a:cubicBezTo>
                      <a:cubicBezTo>
                        <a:pt x="491" y="50"/>
                        <a:pt x="487" y="47"/>
                        <a:pt x="489" y="46"/>
                      </a:cubicBezTo>
                      <a:cubicBezTo>
                        <a:pt x="492" y="46"/>
                        <a:pt x="498" y="47"/>
                        <a:pt x="501" y="46"/>
                      </a:cubicBezTo>
                      <a:cubicBezTo>
                        <a:pt x="503" y="46"/>
                        <a:pt x="519" y="42"/>
                        <a:pt x="519" y="42"/>
                      </a:cubicBezTo>
                      <a:cubicBezTo>
                        <a:pt x="520" y="35"/>
                        <a:pt x="520" y="35"/>
                        <a:pt x="520" y="35"/>
                      </a:cubicBezTo>
                      <a:cubicBezTo>
                        <a:pt x="527" y="29"/>
                        <a:pt x="527" y="29"/>
                        <a:pt x="527" y="29"/>
                      </a:cubicBezTo>
                      <a:cubicBezTo>
                        <a:pt x="515" y="20"/>
                        <a:pt x="515" y="20"/>
                        <a:pt x="515" y="20"/>
                      </a:cubicBezTo>
                      <a:cubicBezTo>
                        <a:pt x="510" y="12"/>
                        <a:pt x="510" y="12"/>
                        <a:pt x="510" y="12"/>
                      </a:cubicBezTo>
                      <a:cubicBezTo>
                        <a:pt x="510" y="12"/>
                        <a:pt x="509" y="9"/>
                        <a:pt x="507" y="9"/>
                      </a:cubicBezTo>
                      <a:cubicBezTo>
                        <a:pt x="504" y="9"/>
                        <a:pt x="496" y="13"/>
                        <a:pt x="496" y="13"/>
                      </a:cubicBezTo>
                      <a:cubicBezTo>
                        <a:pt x="490" y="9"/>
                        <a:pt x="490" y="9"/>
                        <a:pt x="490" y="9"/>
                      </a:cubicBezTo>
                      <a:cubicBezTo>
                        <a:pt x="481" y="10"/>
                        <a:pt x="481" y="10"/>
                        <a:pt x="481" y="10"/>
                      </a:cubicBezTo>
                      <a:cubicBezTo>
                        <a:pt x="468" y="6"/>
                        <a:pt x="468" y="6"/>
                        <a:pt x="468" y="6"/>
                      </a:cubicBezTo>
                      <a:cubicBezTo>
                        <a:pt x="468" y="9"/>
                        <a:pt x="468" y="9"/>
                        <a:pt x="468" y="9"/>
                      </a:cubicBezTo>
                      <a:cubicBezTo>
                        <a:pt x="468" y="9"/>
                        <a:pt x="464" y="8"/>
                        <a:pt x="463" y="6"/>
                      </a:cubicBezTo>
                      <a:cubicBezTo>
                        <a:pt x="463" y="4"/>
                        <a:pt x="463" y="2"/>
                        <a:pt x="463" y="2"/>
                      </a:cubicBezTo>
                      <a:cubicBezTo>
                        <a:pt x="458" y="3"/>
                        <a:pt x="458" y="3"/>
                        <a:pt x="458" y="3"/>
                      </a:cubicBezTo>
                      <a:cubicBezTo>
                        <a:pt x="456" y="3"/>
                        <a:pt x="456" y="3"/>
                        <a:pt x="456" y="3"/>
                      </a:cubicBezTo>
                      <a:cubicBezTo>
                        <a:pt x="450" y="0"/>
                        <a:pt x="450" y="0"/>
                        <a:pt x="450" y="0"/>
                      </a:cubicBezTo>
                      <a:cubicBezTo>
                        <a:pt x="447" y="6"/>
                        <a:pt x="447" y="6"/>
                        <a:pt x="447" y="6"/>
                      </a:cubicBezTo>
                      <a:cubicBezTo>
                        <a:pt x="451" y="13"/>
                        <a:pt x="451" y="13"/>
                        <a:pt x="451" y="13"/>
                      </a:cubicBezTo>
                      <a:cubicBezTo>
                        <a:pt x="447" y="21"/>
                        <a:pt x="447" y="21"/>
                        <a:pt x="447" y="21"/>
                      </a:cubicBezTo>
                      <a:cubicBezTo>
                        <a:pt x="450" y="26"/>
                        <a:pt x="450" y="26"/>
                        <a:pt x="450" y="26"/>
                      </a:cubicBezTo>
                      <a:cubicBezTo>
                        <a:pt x="450" y="33"/>
                        <a:pt x="450" y="33"/>
                        <a:pt x="450" y="33"/>
                      </a:cubicBezTo>
                      <a:cubicBezTo>
                        <a:pt x="446" y="41"/>
                        <a:pt x="446" y="41"/>
                        <a:pt x="446" y="41"/>
                      </a:cubicBezTo>
                      <a:cubicBezTo>
                        <a:pt x="440" y="36"/>
                        <a:pt x="440" y="36"/>
                        <a:pt x="440" y="36"/>
                      </a:cubicBezTo>
                      <a:cubicBezTo>
                        <a:pt x="441" y="29"/>
                        <a:pt x="441" y="29"/>
                        <a:pt x="441" y="29"/>
                      </a:cubicBezTo>
                      <a:cubicBezTo>
                        <a:pt x="444" y="21"/>
                        <a:pt x="444" y="21"/>
                        <a:pt x="444" y="21"/>
                      </a:cubicBezTo>
                      <a:cubicBezTo>
                        <a:pt x="440" y="13"/>
                        <a:pt x="440" y="13"/>
                        <a:pt x="440" y="13"/>
                      </a:cubicBezTo>
                      <a:cubicBezTo>
                        <a:pt x="432" y="20"/>
                        <a:pt x="432" y="20"/>
                        <a:pt x="432" y="20"/>
                      </a:cubicBezTo>
                      <a:cubicBezTo>
                        <a:pt x="432" y="30"/>
                        <a:pt x="432" y="30"/>
                        <a:pt x="432" y="30"/>
                      </a:cubicBezTo>
                      <a:cubicBezTo>
                        <a:pt x="428" y="37"/>
                        <a:pt x="428" y="37"/>
                        <a:pt x="428" y="37"/>
                      </a:cubicBezTo>
                      <a:cubicBezTo>
                        <a:pt x="428" y="46"/>
                        <a:pt x="428" y="46"/>
                        <a:pt x="428" y="46"/>
                      </a:cubicBezTo>
                      <a:cubicBezTo>
                        <a:pt x="426" y="53"/>
                        <a:pt x="426" y="53"/>
                        <a:pt x="426" y="53"/>
                      </a:cubicBezTo>
                      <a:cubicBezTo>
                        <a:pt x="425" y="62"/>
                        <a:pt x="425" y="62"/>
                        <a:pt x="425" y="62"/>
                      </a:cubicBezTo>
                      <a:cubicBezTo>
                        <a:pt x="425" y="62"/>
                        <a:pt x="425" y="64"/>
                        <a:pt x="423" y="64"/>
                      </a:cubicBezTo>
                      <a:cubicBezTo>
                        <a:pt x="421" y="65"/>
                        <a:pt x="417" y="63"/>
                        <a:pt x="417" y="63"/>
                      </a:cubicBezTo>
                      <a:cubicBezTo>
                        <a:pt x="417" y="50"/>
                        <a:pt x="417" y="50"/>
                        <a:pt x="417" y="50"/>
                      </a:cubicBezTo>
                      <a:cubicBezTo>
                        <a:pt x="419" y="43"/>
                        <a:pt x="419" y="43"/>
                        <a:pt x="419" y="43"/>
                      </a:cubicBezTo>
                      <a:cubicBezTo>
                        <a:pt x="422" y="37"/>
                        <a:pt x="422" y="37"/>
                        <a:pt x="422" y="37"/>
                      </a:cubicBezTo>
                      <a:cubicBezTo>
                        <a:pt x="426" y="29"/>
                        <a:pt x="426" y="29"/>
                        <a:pt x="426" y="29"/>
                      </a:cubicBezTo>
                      <a:cubicBezTo>
                        <a:pt x="426" y="29"/>
                        <a:pt x="426" y="24"/>
                        <a:pt x="425" y="23"/>
                      </a:cubicBezTo>
                      <a:cubicBezTo>
                        <a:pt x="425" y="23"/>
                        <a:pt x="423" y="22"/>
                        <a:pt x="424" y="22"/>
                      </a:cubicBezTo>
                      <a:cubicBezTo>
                        <a:pt x="424" y="21"/>
                        <a:pt x="428" y="17"/>
                        <a:pt x="428" y="17"/>
                      </a:cubicBezTo>
                      <a:cubicBezTo>
                        <a:pt x="428" y="17"/>
                        <a:pt x="428" y="14"/>
                        <a:pt x="425" y="12"/>
                      </a:cubicBezTo>
                      <a:cubicBezTo>
                        <a:pt x="423" y="11"/>
                        <a:pt x="421" y="9"/>
                        <a:pt x="419" y="10"/>
                      </a:cubicBezTo>
                      <a:cubicBezTo>
                        <a:pt x="418" y="11"/>
                        <a:pt x="413" y="13"/>
                        <a:pt x="413" y="14"/>
                      </a:cubicBezTo>
                      <a:cubicBezTo>
                        <a:pt x="412" y="15"/>
                        <a:pt x="413" y="17"/>
                        <a:pt x="414" y="18"/>
                      </a:cubicBezTo>
                      <a:cubicBezTo>
                        <a:pt x="415" y="18"/>
                        <a:pt x="416" y="19"/>
                        <a:pt x="417" y="19"/>
                      </a:cubicBezTo>
                      <a:cubicBezTo>
                        <a:pt x="417" y="20"/>
                        <a:pt x="418" y="23"/>
                        <a:pt x="417" y="24"/>
                      </a:cubicBezTo>
                      <a:cubicBezTo>
                        <a:pt x="416" y="25"/>
                        <a:pt x="417" y="28"/>
                        <a:pt x="414" y="27"/>
                      </a:cubicBezTo>
                      <a:cubicBezTo>
                        <a:pt x="412" y="26"/>
                        <a:pt x="406" y="22"/>
                        <a:pt x="406" y="22"/>
                      </a:cubicBezTo>
                      <a:cubicBezTo>
                        <a:pt x="405" y="22"/>
                        <a:pt x="406" y="18"/>
                        <a:pt x="404" y="22"/>
                      </a:cubicBezTo>
                      <a:cubicBezTo>
                        <a:pt x="402" y="25"/>
                        <a:pt x="401" y="26"/>
                        <a:pt x="402" y="28"/>
                      </a:cubicBezTo>
                      <a:cubicBezTo>
                        <a:pt x="403" y="30"/>
                        <a:pt x="404" y="30"/>
                        <a:pt x="404" y="31"/>
                      </a:cubicBezTo>
                      <a:cubicBezTo>
                        <a:pt x="404" y="32"/>
                        <a:pt x="400" y="32"/>
                        <a:pt x="400" y="33"/>
                      </a:cubicBezTo>
                      <a:cubicBezTo>
                        <a:pt x="400" y="34"/>
                        <a:pt x="399" y="35"/>
                        <a:pt x="401" y="37"/>
                      </a:cubicBezTo>
                      <a:cubicBezTo>
                        <a:pt x="403" y="38"/>
                        <a:pt x="405" y="39"/>
                        <a:pt x="405" y="39"/>
                      </a:cubicBezTo>
                      <a:cubicBezTo>
                        <a:pt x="405" y="39"/>
                        <a:pt x="407" y="42"/>
                        <a:pt x="406" y="42"/>
                      </a:cubicBezTo>
                      <a:cubicBezTo>
                        <a:pt x="406" y="43"/>
                        <a:pt x="400" y="42"/>
                        <a:pt x="400" y="43"/>
                      </a:cubicBezTo>
                      <a:cubicBezTo>
                        <a:pt x="400" y="44"/>
                        <a:pt x="400" y="46"/>
                        <a:pt x="400" y="47"/>
                      </a:cubicBezTo>
                      <a:cubicBezTo>
                        <a:pt x="400" y="48"/>
                        <a:pt x="400" y="50"/>
                        <a:pt x="400" y="50"/>
                      </a:cubicBezTo>
                      <a:cubicBezTo>
                        <a:pt x="400" y="51"/>
                        <a:pt x="396" y="51"/>
                        <a:pt x="395" y="52"/>
                      </a:cubicBezTo>
                      <a:cubicBezTo>
                        <a:pt x="393" y="53"/>
                        <a:pt x="392" y="56"/>
                        <a:pt x="392" y="58"/>
                      </a:cubicBezTo>
                      <a:cubicBezTo>
                        <a:pt x="391" y="60"/>
                        <a:pt x="391" y="62"/>
                        <a:pt x="391" y="63"/>
                      </a:cubicBezTo>
                      <a:cubicBezTo>
                        <a:pt x="391" y="64"/>
                        <a:pt x="389" y="66"/>
                        <a:pt x="389" y="66"/>
                      </a:cubicBezTo>
                      <a:cubicBezTo>
                        <a:pt x="389" y="66"/>
                        <a:pt x="389" y="67"/>
                        <a:pt x="387" y="66"/>
                      </a:cubicBezTo>
                      <a:cubicBezTo>
                        <a:pt x="385" y="66"/>
                        <a:pt x="378" y="62"/>
                        <a:pt x="377" y="62"/>
                      </a:cubicBezTo>
                      <a:cubicBezTo>
                        <a:pt x="375" y="62"/>
                        <a:pt x="373" y="63"/>
                        <a:pt x="373" y="65"/>
                      </a:cubicBezTo>
                      <a:cubicBezTo>
                        <a:pt x="373" y="66"/>
                        <a:pt x="376" y="69"/>
                        <a:pt x="377" y="69"/>
                      </a:cubicBezTo>
                      <a:cubicBezTo>
                        <a:pt x="377" y="69"/>
                        <a:pt x="382" y="70"/>
                        <a:pt x="383" y="71"/>
                      </a:cubicBezTo>
                      <a:cubicBezTo>
                        <a:pt x="383" y="72"/>
                        <a:pt x="383" y="79"/>
                        <a:pt x="383" y="79"/>
                      </a:cubicBezTo>
                      <a:cubicBezTo>
                        <a:pt x="383" y="79"/>
                        <a:pt x="387" y="87"/>
                        <a:pt x="380" y="80"/>
                      </a:cubicBezTo>
                      <a:cubicBezTo>
                        <a:pt x="372" y="73"/>
                        <a:pt x="372" y="72"/>
                        <a:pt x="371" y="71"/>
                      </a:cubicBezTo>
                      <a:cubicBezTo>
                        <a:pt x="370" y="71"/>
                        <a:pt x="363" y="69"/>
                        <a:pt x="363" y="69"/>
                      </a:cubicBezTo>
                      <a:cubicBezTo>
                        <a:pt x="363" y="69"/>
                        <a:pt x="362" y="66"/>
                        <a:pt x="361" y="69"/>
                      </a:cubicBezTo>
                      <a:cubicBezTo>
                        <a:pt x="360" y="71"/>
                        <a:pt x="363" y="76"/>
                        <a:pt x="363" y="76"/>
                      </a:cubicBezTo>
                      <a:cubicBezTo>
                        <a:pt x="362" y="75"/>
                        <a:pt x="362" y="75"/>
                        <a:pt x="362" y="75"/>
                      </a:cubicBezTo>
                      <a:cubicBezTo>
                        <a:pt x="362" y="75"/>
                        <a:pt x="359" y="73"/>
                        <a:pt x="357" y="72"/>
                      </a:cubicBezTo>
                      <a:cubicBezTo>
                        <a:pt x="356" y="70"/>
                        <a:pt x="353" y="72"/>
                        <a:pt x="353" y="72"/>
                      </a:cubicBezTo>
                      <a:cubicBezTo>
                        <a:pt x="353" y="72"/>
                        <a:pt x="352" y="73"/>
                        <a:pt x="350" y="75"/>
                      </a:cubicBezTo>
                      <a:cubicBezTo>
                        <a:pt x="349" y="76"/>
                        <a:pt x="345" y="72"/>
                        <a:pt x="349" y="77"/>
                      </a:cubicBezTo>
                      <a:cubicBezTo>
                        <a:pt x="352" y="81"/>
                        <a:pt x="355" y="82"/>
                        <a:pt x="356" y="83"/>
                      </a:cubicBezTo>
                      <a:cubicBezTo>
                        <a:pt x="356" y="83"/>
                        <a:pt x="360" y="84"/>
                        <a:pt x="361" y="85"/>
                      </a:cubicBezTo>
                      <a:cubicBezTo>
                        <a:pt x="362" y="86"/>
                        <a:pt x="362" y="89"/>
                        <a:pt x="362" y="90"/>
                      </a:cubicBezTo>
                      <a:cubicBezTo>
                        <a:pt x="362" y="90"/>
                        <a:pt x="365" y="94"/>
                        <a:pt x="360" y="91"/>
                      </a:cubicBezTo>
                      <a:cubicBezTo>
                        <a:pt x="355" y="87"/>
                        <a:pt x="355" y="86"/>
                        <a:pt x="353" y="86"/>
                      </a:cubicBezTo>
                      <a:cubicBezTo>
                        <a:pt x="352" y="86"/>
                        <a:pt x="350" y="88"/>
                        <a:pt x="350" y="88"/>
                      </a:cubicBezTo>
                      <a:cubicBezTo>
                        <a:pt x="350" y="88"/>
                        <a:pt x="344" y="87"/>
                        <a:pt x="344" y="84"/>
                      </a:cubicBezTo>
                      <a:cubicBezTo>
                        <a:pt x="343" y="81"/>
                        <a:pt x="345" y="76"/>
                        <a:pt x="341" y="77"/>
                      </a:cubicBezTo>
                      <a:cubicBezTo>
                        <a:pt x="336" y="77"/>
                        <a:pt x="335" y="79"/>
                        <a:pt x="335" y="80"/>
                      </a:cubicBezTo>
                      <a:cubicBezTo>
                        <a:pt x="335" y="81"/>
                        <a:pt x="332" y="82"/>
                        <a:pt x="335" y="85"/>
                      </a:cubicBezTo>
                      <a:cubicBezTo>
                        <a:pt x="338" y="88"/>
                        <a:pt x="340" y="90"/>
                        <a:pt x="341" y="90"/>
                      </a:cubicBezTo>
                      <a:cubicBezTo>
                        <a:pt x="341" y="90"/>
                        <a:pt x="347" y="90"/>
                        <a:pt x="344" y="91"/>
                      </a:cubicBezTo>
                      <a:cubicBezTo>
                        <a:pt x="342" y="93"/>
                        <a:pt x="338" y="93"/>
                        <a:pt x="337" y="93"/>
                      </a:cubicBezTo>
                      <a:cubicBezTo>
                        <a:pt x="336" y="93"/>
                        <a:pt x="337" y="92"/>
                        <a:pt x="336" y="93"/>
                      </a:cubicBezTo>
                      <a:cubicBezTo>
                        <a:pt x="334" y="94"/>
                        <a:pt x="329" y="99"/>
                        <a:pt x="329" y="99"/>
                      </a:cubicBezTo>
                      <a:cubicBezTo>
                        <a:pt x="329" y="99"/>
                        <a:pt x="328" y="97"/>
                        <a:pt x="328" y="96"/>
                      </a:cubicBezTo>
                      <a:cubicBezTo>
                        <a:pt x="328" y="95"/>
                        <a:pt x="332" y="93"/>
                        <a:pt x="332" y="91"/>
                      </a:cubicBezTo>
                      <a:cubicBezTo>
                        <a:pt x="332" y="89"/>
                        <a:pt x="330" y="82"/>
                        <a:pt x="330" y="82"/>
                      </a:cubicBezTo>
                      <a:cubicBezTo>
                        <a:pt x="330" y="82"/>
                        <a:pt x="326" y="80"/>
                        <a:pt x="326" y="80"/>
                      </a:cubicBezTo>
                      <a:cubicBezTo>
                        <a:pt x="325" y="79"/>
                        <a:pt x="322" y="77"/>
                        <a:pt x="321" y="78"/>
                      </a:cubicBezTo>
                      <a:cubicBezTo>
                        <a:pt x="320" y="79"/>
                        <a:pt x="318" y="82"/>
                        <a:pt x="320" y="84"/>
                      </a:cubicBezTo>
                      <a:cubicBezTo>
                        <a:pt x="322" y="87"/>
                        <a:pt x="324" y="89"/>
                        <a:pt x="323" y="89"/>
                      </a:cubicBezTo>
                      <a:cubicBezTo>
                        <a:pt x="321" y="90"/>
                        <a:pt x="320" y="91"/>
                        <a:pt x="319" y="90"/>
                      </a:cubicBezTo>
                      <a:cubicBezTo>
                        <a:pt x="318" y="90"/>
                        <a:pt x="316" y="88"/>
                        <a:pt x="313" y="89"/>
                      </a:cubicBezTo>
                      <a:cubicBezTo>
                        <a:pt x="310" y="90"/>
                        <a:pt x="307" y="96"/>
                        <a:pt x="307" y="96"/>
                      </a:cubicBezTo>
                      <a:cubicBezTo>
                        <a:pt x="307" y="96"/>
                        <a:pt x="310" y="102"/>
                        <a:pt x="311" y="103"/>
                      </a:cubicBezTo>
                      <a:cubicBezTo>
                        <a:pt x="312" y="103"/>
                        <a:pt x="313" y="105"/>
                        <a:pt x="313" y="107"/>
                      </a:cubicBezTo>
                      <a:cubicBezTo>
                        <a:pt x="312" y="109"/>
                        <a:pt x="313" y="106"/>
                        <a:pt x="311" y="107"/>
                      </a:cubicBezTo>
                      <a:cubicBezTo>
                        <a:pt x="308" y="108"/>
                        <a:pt x="307" y="109"/>
                        <a:pt x="305" y="109"/>
                      </a:cubicBezTo>
                      <a:cubicBezTo>
                        <a:pt x="303" y="109"/>
                        <a:pt x="298" y="115"/>
                        <a:pt x="298" y="115"/>
                      </a:cubicBezTo>
                      <a:cubicBezTo>
                        <a:pt x="301" y="119"/>
                        <a:pt x="301" y="119"/>
                        <a:pt x="301" y="119"/>
                      </a:cubicBezTo>
                      <a:cubicBezTo>
                        <a:pt x="301" y="119"/>
                        <a:pt x="293" y="122"/>
                        <a:pt x="291" y="123"/>
                      </a:cubicBezTo>
                      <a:cubicBezTo>
                        <a:pt x="290" y="123"/>
                        <a:pt x="294" y="122"/>
                        <a:pt x="289" y="123"/>
                      </a:cubicBezTo>
                      <a:cubicBezTo>
                        <a:pt x="285" y="125"/>
                        <a:pt x="282" y="129"/>
                        <a:pt x="281" y="131"/>
                      </a:cubicBezTo>
                      <a:cubicBezTo>
                        <a:pt x="281" y="132"/>
                        <a:pt x="277" y="132"/>
                        <a:pt x="277" y="135"/>
                      </a:cubicBezTo>
                      <a:cubicBezTo>
                        <a:pt x="277" y="137"/>
                        <a:pt x="278" y="141"/>
                        <a:pt x="277" y="142"/>
                      </a:cubicBezTo>
                      <a:cubicBezTo>
                        <a:pt x="277" y="143"/>
                        <a:pt x="277" y="143"/>
                        <a:pt x="277" y="145"/>
                      </a:cubicBezTo>
                      <a:cubicBezTo>
                        <a:pt x="277" y="147"/>
                        <a:pt x="276" y="149"/>
                        <a:pt x="279" y="149"/>
                      </a:cubicBezTo>
                      <a:cubicBezTo>
                        <a:pt x="282" y="149"/>
                        <a:pt x="286" y="147"/>
                        <a:pt x="287" y="146"/>
                      </a:cubicBezTo>
                      <a:cubicBezTo>
                        <a:pt x="287" y="145"/>
                        <a:pt x="288" y="141"/>
                        <a:pt x="289" y="143"/>
                      </a:cubicBezTo>
                      <a:cubicBezTo>
                        <a:pt x="291" y="144"/>
                        <a:pt x="291" y="148"/>
                        <a:pt x="291" y="148"/>
                      </a:cubicBezTo>
                      <a:cubicBezTo>
                        <a:pt x="291" y="148"/>
                        <a:pt x="291" y="152"/>
                        <a:pt x="291" y="153"/>
                      </a:cubicBezTo>
                      <a:cubicBezTo>
                        <a:pt x="290" y="155"/>
                        <a:pt x="297" y="153"/>
                        <a:pt x="290" y="156"/>
                      </a:cubicBezTo>
                      <a:cubicBezTo>
                        <a:pt x="283" y="160"/>
                        <a:pt x="281" y="160"/>
                        <a:pt x="281" y="161"/>
                      </a:cubicBezTo>
                      <a:cubicBezTo>
                        <a:pt x="281" y="163"/>
                        <a:pt x="285" y="168"/>
                        <a:pt x="280" y="166"/>
                      </a:cubicBezTo>
                      <a:cubicBezTo>
                        <a:pt x="275" y="165"/>
                        <a:pt x="275" y="166"/>
                        <a:pt x="275" y="165"/>
                      </a:cubicBezTo>
                      <a:cubicBezTo>
                        <a:pt x="274" y="164"/>
                        <a:pt x="276" y="170"/>
                        <a:pt x="270" y="161"/>
                      </a:cubicBezTo>
                      <a:cubicBezTo>
                        <a:pt x="264" y="152"/>
                        <a:pt x="264" y="153"/>
                        <a:pt x="264" y="151"/>
                      </a:cubicBezTo>
                      <a:cubicBezTo>
                        <a:pt x="264" y="149"/>
                        <a:pt x="263" y="142"/>
                        <a:pt x="263" y="142"/>
                      </a:cubicBezTo>
                      <a:cubicBezTo>
                        <a:pt x="263" y="142"/>
                        <a:pt x="262" y="135"/>
                        <a:pt x="259" y="138"/>
                      </a:cubicBezTo>
                      <a:cubicBezTo>
                        <a:pt x="255" y="141"/>
                        <a:pt x="255" y="146"/>
                        <a:pt x="255" y="146"/>
                      </a:cubicBezTo>
                      <a:cubicBezTo>
                        <a:pt x="255" y="146"/>
                        <a:pt x="250" y="151"/>
                        <a:pt x="249" y="152"/>
                      </a:cubicBezTo>
                      <a:cubicBezTo>
                        <a:pt x="248" y="152"/>
                        <a:pt x="246" y="152"/>
                        <a:pt x="243" y="154"/>
                      </a:cubicBezTo>
                      <a:cubicBezTo>
                        <a:pt x="241" y="157"/>
                        <a:pt x="234" y="167"/>
                        <a:pt x="234" y="167"/>
                      </a:cubicBezTo>
                      <a:cubicBezTo>
                        <a:pt x="234" y="167"/>
                        <a:pt x="230" y="174"/>
                        <a:pt x="231" y="176"/>
                      </a:cubicBezTo>
                      <a:cubicBezTo>
                        <a:pt x="232" y="178"/>
                        <a:pt x="235" y="181"/>
                        <a:pt x="235" y="181"/>
                      </a:cubicBezTo>
                      <a:cubicBezTo>
                        <a:pt x="235" y="181"/>
                        <a:pt x="236" y="180"/>
                        <a:pt x="236" y="183"/>
                      </a:cubicBezTo>
                      <a:cubicBezTo>
                        <a:pt x="236" y="186"/>
                        <a:pt x="241" y="187"/>
                        <a:pt x="241" y="187"/>
                      </a:cubicBezTo>
                      <a:cubicBezTo>
                        <a:pt x="241" y="187"/>
                        <a:pt x="243" y="188"/>
                        <a:pt x="241" y="190"/>
                      </a:cubicBezTo>
                      <a:cubicBezTo>
                        <a:pt x="238" y="192"/>
                        <a:pt x="230" y="193"/>
                        <a:pt x="230" y="193"/>
                      </a:cubicBezTo>
                      <a:cubicBezTo>
                        <a:pt x="222" y="193"/>
                        <a:pt x="222" y="193"/>
                        <a:pt x="222" y="193"/>
                      </a:cubicBezTo>
                      <a:cubicBezTo>
                        <a:pt x="222" y="193"/>
                        <a:pt x="218" y="198"/>
                        <a:pt x="217" y="198"/>
                      </a:cubicBezTo>
                      <a:cubicBezTo>
                        <a:pt x="215" y="199"/>
                        <a:pt x="212" y="201"/>
                        <a:pt x="211" y="204"/>
                      </a:cubicBezTo>
                      <a:cubicBezTo>
                        <a:pt x="211" y="206"/>
                        <a:pt x="202" y="214"/>
                        <a:pt x="202" y="214"/>
                      </a:cubicBezTo>
                      <a:cubicBezTo>
                        <a:pt x="202" y="214"/>
                        <a:pt x="202" y="217"/>
                        <a:pt x="202" y="218"/>
                      </a:cubicBezTo>
                      <a:cubicBezTo>
                        <a:pt x="202" y="219"/>
                        <a:pt x="198" y="221"/>
                        <a:pt x="200" y="222"/>
                      </a:cubicBezTo>
                      <a:cubicBezTo>
                        <a:pt x="202" y="223"/>
                        <a:pt x="205" y="224"/>
                        <a:pt x="207" y="220"/>
                      </a:cubicBezTo>
                      <a:cubicBezTo>
                        <a:pt x="209" y="217"/>
                        <a:pt x="209" y="212"/>
                        <a:pt x="209" y="212"/>
                      </a:cubicBezTo>
                      <a:cubicBezTo>
                        <a:pt x="209" y="212"/>
                        <a:pt x="211" y="210"/>
                        <a:pt x="213" y="210"/>
                      </a:cubicBezTo>
                      <a:cubicBezTo>
                        <a:pt x="216" y="210"/>
                        <a:pt x="219" y="207"/>
                        <a:pt x="222" y="206"/>
                      </a:cubicBezTo>
                      <a:cubicBezTo>
                        <a:pt x="225" y="206"/>
                        <a:pt x="229" y="201"/>
                        <a:pt x="230" y="201"/>
                      </a:cubicBezTo>
                      <a:cubicBezTo>
                        <a:pt x="232" y="201"/>
                        <a:pt x="231" y="202"/>
                        <a:pt x="235" y="201"/>
                      </a:cubicBezTo>
                      <a:cubicBezTo>
                        <a:pt x="239" y="201"/>
                        <a:pt x="243" y="201"/>
                        <a:pt x="244" y="200"/>
                      </a:cubicBezTo>
                      <a:cubicBezTo>
                        <a:pt x="246" y="199"/>
                        <a:pt x="254" y="204"/>
                        <a:pt x="255" y="205"/>
                      </a:cubicBezTo>
                      <a:cubicBezTo>
                        <a:pt x="255" y="206"/>
                        <a:pt x="248" y="207"/>
                        <a:pt x="251" y="209"/>
                      </a:cubicBezTo>
                      <a:cubicBezTo>
                        <a:pt x="255" y="211"/>
                        <a:pt x="255" y="212"/>
                        <a:pt x="256" y="212"/>
                      </a:cubicBezTo>
                      <a:cubicBezTo>
                        <a:pt x="257" y="212"/>
                        <a:pt x="259" y="211"/>
                        <a:pt x="262" y="210"/>
                      </a:cubicBezTo>
                      <a:cubicBezTo>
                        <a:pt x="264" y="208"/>
                        <a:pt x="260" y="205"/>
                        <a:pt x="266" y="207"/>
                      </a:cubicBezTo>
                      <a:cubicBezTo>
                        <a:pt x="271" y="209"/>
                        <a:pt x="271" y="211"/>
                        <a:pt x="271" y="211"/>
                      </a:cubicBezTo>
                      <a:cubicBezTo>
                        <a:pt x="270" y="213"/>
                        <a:pt x="270" y="213"/>
                        <a:pt x="270" y="213"/>
                      </a:cubicBezTo>
                      <a:cubicBezTo>
                        <a:pt x="266" y="214"/>
                        <a:pt x="266" y="214"/>
                        <a:pt x="266" y="214"/>
                      </a:cubicBezTo>
                      <a:cubicBezTo>
                        <a:pt x="260" y="213"/>
                        <a:pt x="260" y="213"/>
                        <a:pt x="260" y="213"/>
                      </a:cubicBezTo>
                      <a:cubicBezTo>
                        <a:pt x="256" y="215"/>
                        <a:pt x="256" y="215"/>
                        <a:pt x="256" y="215"/>
                      </a:cubicBezTo>
                      <a:cubicBezTo>
                        <a:pt x="256" y="215"/>
                        <a:pt x="255" y="216"/>
                        <a:pt x="254" y="216"/>
                      </a:cubicBezTo>
                      <a:cubicBezTo>
                        <a:pt x="254" y="216"/>
                        <a:pt x="245" y="217"/>
                        <a:pt x="245" y="217"/>
                      </a:cubicBezTo>
                      <a:cubicBezTo>
                        <a:pt x="241" y="223"/>
                        <a:pt x="241" y="223"/>
                        <a:pt x="241" y="223"/>
                      </a:cubicBezTo>
                      <a:cubicBezTo>
                        <a:pt x="241" y="223"/>
                        <a:pt x="244" y="227"/>
                        <a:pt x="244" y="227"/>
                      </a:cubicBezTo>
                      <a:cubicBezTo>
                        <a:pt x="245" y="227"/>
                        <a:pt x="251" y="225"/>
                        <a:pt x="251" y="226"/>
                      </a:cubicBezTo>
                      <a:cubicBezTo>
                        <a:pt x="252" y="226"/>
                        <a:pt x="253" y="228"/>
                        <a:pt x="252" y="229"/>
                      </a:cubicBezTo>
                      <a:cubicBezTo>
                        <a:pt x="252" y="230"/>
                        <a:pt x="248" y="233"/>
                        <a:pt x="248" y="233"/>
                      </a:cubicBezTo>
                      <a:cubicBezTo>
                        <a:pt x="246" y="237"/>
                        <a:pt x="246" y="237"/>
                        <a:pt x="246" y="237"/>
                      </a:cubicBezTo>
                      <a:cubicBezTo>
                        <a:pt x="246" y="237"/>
                        <a:pt x="250" y="238"/>
                        <a:pt x="251" y="238"/>
                      </a:cubicBezTo>
                      <a:cubicBezTo>
                        <a:pt x="251" y="238"/>
                        <a:pt x="257" y="238"/>
                        <a:pt x="256" y="239"/>
                      </a:cubicBezTo>
                      <a:cubicBezTo>
                        <a:pt x="256" y="239"/>
                        <a:pt x="247" y="240"/>
                        <a:pt x="247" y="240"/>
                      </a:cubicBezTo>
                      <a:cubicBezTo>
                        <a:pt x="247" y="240"/>
                        <a:pt x="239" y="239"/>
                        <a:pt x="240" y="239"/>
                      </a:cubicBezTo>
                      <a:cubicBezTo>
                        <a:pt x="240" y="240"/>
                        <a:pt x="239" y="242"/>
                        <a:pt x="239" y="243"/>
                      </a:cubicBezTo>
                      <a:cubicBezTo>
                        <a:pt x="239" y="243"/>
                        <a:pt x="237" y="246"/>
                        <a:pt x="237" y="246"/>
                      </a:cubicBezTo>
                      <a:cubicBezTo>
                        <a:pt x="236" y="246"/>
                        <a:pt x="234" y="246"/>
                        <a:pt x="233" y="247"/>
                      </a:cubicBezTo>
                      <a:cubicBezTo>
                        <a:pt x="233" y="248"/>
                        <a:pt x="232" y="250"/>
                        <a:pt x="232" y="252"/>
                      </a:cubicBezTo>
                      <a:cubicBezTo>
                        <a:pt x="232" y="253"/>
                        <a:pt x="235" y="256"/>
                        <a:pt x="235" y="256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0" y="262"/>
                        <a:pt x="230" y="262"/>
                        <a:pt x="230" y="262"/>
                      </a:cubicBezTo>
                      <a:cubicBezTo>
                        <a:pt x="230" y="262"/>
                        <a:pt x="228" y="263"/>
                        <a:pt x="228" y="264"/>
                      </a:cubicBezTo>
                      <a:cubicBezTo>
                        <a:pt x="229" y="264"/>
                        <a:pt x="225" y="266"/>
                        <a:pt x="225" y="266"/>
                      </a:cubicBezTo>
                      <a:cubicBezTo>
                        <a:pt x="218" y="270"/>
                        <a:pt x="218" y="270"/>
                        <a:pt x="218" y="270"/>
                      </a:cubicBezTo>
                      <a:cubicBezTo>
                        <a:pt x="218" y="270"/>
                        <a:pt x="219" y="273"/>
                        <a:pt x="219" y="274"/>
                      </a:cubicBezTo>
                      <a:cubicBezTo>
                        <a:pt x="219" y="274"/>
                        <a:pt x="222" y="276"/>
                        <a:pt x="220" y="278"/>
                      </a:cubicBezTo>
                      <a:cubicBezTo>
                        <a:pt x="218" y="279"/>
                        <a:pt x="216" y="280"/>
                        <a:pt x="215" y="281"/>
                      </a:cubicBezTo>
                      <a:cubicBezTo>
                        <a:pt x="215" y="281"/>
                        <a:pt x="213" y="282"/>
                        <a:pt x="213" y="285"/>
                      </a:cubicBezTo>
                      <a:cubicBezTo>
                        <a:pt x="214" y="287"/>
                        <a:pt x="212" y="290"/>
                        <a:pt x="211" y="290"/>
                      </a:cubicBezTo>
                      <a:cubicBezTo>
                        <a:pt x="211" y="290"/>
                        <a:pt x="209" y="291"/>
                        <a:pt x="209" y="294"/>
                      </a:cubicBezTo>
                      <a:cubicBezTo>
                        <a:pt x="210" y="296"/>
                        <a:pt x="209" y="303"/>
                        <a:pt x="209" y="303"/>
                      </a:cubicBezTo>
                      <a:cubicBezTo>
                        <a:pt x="209" y="303"/>
                        <a:pt x="212" y="307"/>
                        <a:pt x="213" y="307"/>
                      </a:cubicBezTo>
                      <a:cubicBezTo>
                        <a:pt x="213" y="307"/>
                        <a:pt x="218" y="305"/>
                        <a:pt x="219" y="306"/>
                      </a:cubicBezTo>
                      <a:cubicBezTo>
                        <a:pt x="221" y="306"/>
                        <a:pt x="224" y="308"/>
                        <a:pt x="224" y="308"/>
                      </a:cubicBezTo>
                      <a:cubicBezTo>
                        <a:pt x="224" y="308"/>
                        <a:pt x="223" y="313"/>
                        <a:pt x="222" y="314"/>
                      </a:cubicBezTo>
                      <a:cubicBezTo>
                        <a:pt x="221" y="314"/>
                        <a:pt x="215" y="315"/>
                        <a:pt x="215" y="315"/>
                      </a:cubicBezTo>
                      <a:cubicBezTo>
                        <a:pt x="215" y="315"/>
                        <a:pt x="212" y="313"/>
                        <a:pt x="211" y="313"/>
                      </a:cubicBezTo>
                      <a:cubicBezTo>
                        <a:pt x="210" y="314"/>
                        <a:pt x="205" y="319"/>
                        <a:pt x="205" y="319"/>
                      </a:cubicBezTo>
                      <a:cubicBezTo>
                        <a:pt x="205" y="319"/>
                        <a:pt x="205" y="322"/>
                        <a:pt x="204" y="322"/>
                      </a:cubicBezTo>
                      <a:cubicBezTo>
                        <a:pt x="202" y="323"/>
                        <a:pt x="201" y="321"/>
                        <a:pt x="201" y="323"/>
                      </a:cubicBezTo>
                      <a:cubicBezTo>
                        <a:pt x="201" y="324"/>
                        <a:pt x="201" y="327"/>
                        <a:pt x="201" y="328"/>
                      </a:cubicBezTo>
                      <a:cubicBezTo>
                        <a:pt x="201" y="330"/>
                        <a:pt x="201" y="333"/>
                        <a:pt x="201" y="333"/>
                      </a:cubicBezTo>
                      <a:cubicBezTo>
                        <a:pt x="201" y="333"/>
                        <a:pt x="199" y="337"/>
                        <a:pt x="198" y="339"/>
                      </a:cubicBezTo>
                      <a:cubicBezTo>
                        <a:pt x="197" y="341"/>
                        <a:pt x="195" y="346"/>
                        <a:pt x="195" y="347"/>
                      </a:cubicBezTo>
                      <a:cubicBezTo>
                        <a:pt x="196" y="348"/>
                        <a:pt x="198" y="353"/>
                        <a:pt x="198" y="353"/>
                      </a:cubicBezTo>
                      <a:cubicBezTo>
                        <a:pt x="191" y="357"/>
                        <a:pt x="191" y="357"/>
                        <a:pt x="191" y="357"/>
                      </a:cubicBezTo>
                      <a:cubicBezTo>
                        <a:pt x="193" y="362"/>
                        <a:pt x="193" y="362"/>
                        <a:pt x="193" y="362"/>
                      </a:cubicBezTo>
                      <a:cubicBezTo>
                        <a:pt x="193" y="362"/>
                        <a:pt x="194" y="362"/>
                        <a:pt x="194" y="363"/>
                      </a:cubicBezTo>
                      <a:cubicBezTo>
                        <a:pt x="194" y="365"/>
                        <a:pt x="189" y="368"/>
                        <a:pt x="189" y="368"/>
                      </a:cubicBezTo>
                      <a:cubicBezTo>
                        <a:pt x="189" y="368"/>
                        <a:pt x="189" y="373"/>
                        <a:pt x="189" y="374"/>
                      </a:cubicBezTo>
                      <a:cubicBezTo>
                        <a:pt x="189" y="375"/>
                        <a:pt x="184" y="371"/>
                        <a:pt x="184" y="371"/>
                      </a:cubicBezTo>
                      <a:cubicBezTo>
                        <a:pt x="180" y="372"/>
                        <a:pt x="180" y="372"/>
                        <a:pt x="180" y="372"/>
                      </a:cubicBezTo>
                      <a:cubicBezTo>
                        <a:pt x="180" y="376"/>
                        <a:pt x="180" y="376"/>
                        <a:pt x="180" y="376"/>
                      </a:cubicBezTo>
                      <a:cubicBezTo>
                        <a:pt x="178" y="380"/>
                        <a:pt x="178" y="380"/>
                        <a:pt x="178" y="380"/>
                      </a:cubicBezTo>
                      <a:cubicBezTo>
                        <a:pt x="171" y="380"/>
                        <a:pt x="171" y="380"/>
                        <a:pt x="171" y="380"/>
                      </a:cubicBezTo>
                      <a:cubicBezTo>
                        <a:pt x="171" y="380"/>
                        <a:pt x="165" y="384"/>
                        <a:pt x="165" y="384"/>
                      </a:cubicBezTo>
                      <a:cubicBezTo>
                        <a:pt x="166" y="385"/>
                        <a:pt x="163" y="388"/>
                        <a:pt x="166" y="388"/>
                      </a:cubicBezTo>
                      <a:cubicBezTo>
                        <a:pt x="168" y="388"/>
                        <a:pt x="169" y="388"/>
                        <a:pt x="170" y="388"/>
                      </a:cubicBezTo>
                      <a:cubicBezTo>
                        <a:pt x="172" y="387"/>
                        <a:pt x="176" y="385"/>
                        <a:pt x="177" y="385"/>
                      </a:cubicBezTo>
                      <a:cubicBezTo>
                        <a:pt x="178" y="385"/>
                        <a:pt x="181" y="385"/>
                        <a:pt x="179" y="387"/>
                      </a:cubicBezTo>
                      <a:cubicBezTo>
                        <a:pt x="177" y="389"/>
                        <a:pt x="175" y="389"/>
                        <a:pt x="174" y="390"/>
                      </a:cubicBezTo>
                      <a:cubicBezTo>
                        <a:pt x="172" y="391"/>
                        <a:pt x="169" y="391"/>
                        <a:pt x="169" y="394"/>
                      </a:cubicBezTo>
                      <a:cubicBezTo>
                        <a:pt x="169" y="397"/>
                        <a:pt x="168" y="400"/>
                        <a:pt x="168" y="400"/>
                      </a:cubicBezTo>
                      <a:cubicBezTo>
                        <a:pt x="175" y="398"/>
                        <a:pt x="175" y="398"/>
                        <a:pt x="175" y="398"/>
                      </a:cubicBezTo>
                      <a:cubicBezTo>
                        <a:pt x="175" y="398"/>
                        <a:pt x="177" y="397"/>
                        <a:pt x="177" y="400"/>
                      </a:cubicBezTo>
                      <a:cubicBezTo>
                        <a:pt x="178" y="404"/>
                        <a:pt x="175" y="405"/>
                        <a:pt x="173" y="405"/>
                      </a:cubicBezTo>
                      <a:cubicBezTo>
                        <a:pt x="172" y="405"/>
                        <a:pt x="167" y="401"/>
                        <a:pt x="167" y="401"/>
                      </a:cubicBezTo>
                      <a:cubicBezTo>
                        <a:pt x="163" y="404"/>
                        <a:pt x="163" y="404"/>
                        <a:pt x="163" y="404"/>
                      </a:cubicBezTo>
                      <a:cubicBezTo>
                        <a:pt x="163" y="404"/>
                        <a:pt x="162" y="403"/>
                        <a:pt x="158" y="406"/>
                      </a:cubicBezTo>
                      <a:cubicBezTo>
                        <a:pt x="154" y="410"/>
                        <a:pt x="152" y="415"/>
                        <a:pt x="152" y="416"/>
                      </a:cubicBezTo>
                      <a:cubicBezTo>
                        <a:pt x="152" y="417"/>
                        <a:pt x="152" y="419"/>
                        <a:pt x="149" y="421"/>
                      </a:cubicBezTo>
                      <a:cubicBezTo>
                        <a:pt x="147" y="422"/>
                        <a:pt x="144" y="425"/>
                        <a:pt x="144" y="425"/>
                      </a:cubicBezTo>
                      <a:cubicBezTo>
                        <a:pt x="144" y="425"/>
                        <a:pt x="143" y="428"/>
                        <a:pt x="142" y="430"/>
                      </a:cubicBezTo>
                      <a:cubicBezTo>
                        <a:pt x="141" y="432"/>
                        <a:pt x="141" y="432"/>
                        <a:pt x="141" y="432"/>
                      </a:cubicBezTo>
                      <a:cubicBezTo>
                        <a:pt x="145" y="436"/>
                        <a:pt x="145" y="436"/>
                        <a:pt x="145" y="436"/>
                      </a:cubicBezTo>
                      <a:cubicBezTo>
                        <a:pt x="138" y="440"/>
                        <a:pt x="138" y="440"/>
                        <a:pt x="138" y="440"/>
                      </a:cubicBezTo>
                      <a:cubicBezTo>
                        <a:pt x="135" y="442"/>
                        <a:pt x="135" y="442"/>
                        <a:pt x="135" y="442"/>
                      </a:cubicBezTo>
                      <a:cubicBezTo>
                        <a:pt x="135" y="442"/>
                        <a:pt x="129" y="448"/>
                        <a:pt x="133" y="449"/>
                      </a:cubicBezTo>
                      <a:cubicBezTo>
                        <a:pt x="138" y="450"/>
                        <a:pt x="141" y="450"/>
                        <a:pt x="141" y="450"/>
                      </a:cubicBezTo>
                      <a:cubicBezTo>
                        <a:pt x="141" y="450"/>
                        <a:pt x="140" y="456"/>
                        <a:pt x="141" y="456"/>
                      </a:cubicBezTo>
                      <a:cubicBezTo>
                        <a:pt x="142" y="456"/>
                        <a:pt x="151" y="456"/>
                        <a:pt x="151" y="456"/>
                      </a:cubicBezTo>
                      <a:cubicBezTo>
                        <a:pt x="156" y="452"/>
                        <a:pt x="156" y="452"/>
                        <a:pt x="156" y="452"/>
                      </a:cubicBezTo>
                      <a:cubicBezTo>
                        <a:pt x="159" y="450"/>
                        <a:pt x="159" y="450"/>
                        <a:pt x="159" y="450"/>
                      </a:cubicBezTo>
                      <a:cubicBezTo>
                        <a:pt x="161" y="454"/>
                        <a:pt x="161" y="454"/>
                        <a:pt x="161" y="454"/>
                      </a:cubicBezTo>
                      <a:cubicBezTo>
                        <a:pt x="161" y="454"/>
                        <a:pt x="159" y="457"/>
                        <a:pt x="157" y="457"/>
                      </a:cubicBezTo>
                      <a:cubicBezTo>
                        <a:pt x="154" y="457"/>
                        <a:pt x="155" y="457"/>
                        <a:pt x="153" y="459"/>
                      </a:cubicBezTo>
                      <a:cubicBezTo>
                        <a:pt x="150" y="462"/>
                        <a:pt x="149" y="463"/>
                        <a:pt x="147" y="463"/>
                      </a:cubicBezTo>
                      <a:cubicBezTo>
                        <a:pt x="146" y="463"/>
                        <a:pt x="144" y="466"/>
                        <a:pt x="142" y="462"/>
                      </a:cubicBezTo>
                      <a:cubicBezTo>
                        <a:pt x="141" y="459"/>
                        <a:pt x="139" y="456"/>
                        <a:pt x="139" y="456"/>
                      </a:cubicBezTo>
                      <a:cubicBezTo>
                        <a:pt x="130" y="452"/>
                        <a:pt x="130" y="452"/>
                        <a:pt x="130" y="452"/>
                      </a:cubicBezTo>
                      <a:cubicBezTo>
                        <a:pt x="128" y="453"/>
                        <a:pt x="128" y="453"/>
                        <a:pt x="128" y="453"/>
                      </a:cubicBezTo>
                      <a:cubicBezTo>
                        <a:pt x="128" y="453"/>
                        <a:pt x="127" y="457"/>
                        <a:pt x="126" y="457"/>
                      </a:cubicBezTo>
                      <a:cubicBezTo>
                        <a:pt x="125" y="457"/>
                        <a:pt x="119" y="457"/>
                        <a:pt x="117" y="457"/>
                      </a:cubicBezTo>
                      <a:cubicBezTo>
                        <a:pt x="116" y="457"/>
                        <a:pt x="114" y="457"/>
                        <a:pt x="114" y="456"/>
                      </a:cubicBezTo>
                      <a:cubicBezTo>
                        <a:pt x="113" y="454"/>
                        <a:pt x="114" y="454"/>
                        <a:pt x="113" y="453"/>
                      </a:cubicBezTo>
                      <a:cubicBezTo>
                        <a:pt x="112" y="452"/>
                        <a:pt x="110" y="448"/>
                        <a:pt x="108" y="449"/>
                      </a:cubicBezTo>
                      <a:cubicBezTo>
                        <a:pt x="107" y="449"/>
                        <a:pt x="102" y="451"/>
                        <a:pt x="102" y="451"/>
                      </a:cubicBezTo>
                      <a:cubicBezTo>
                        <a:pt x="101" y="459"/>
                        <a:pt x="101" y="459"/>
                        <a:pt x="101" y="459"/>
                      </a:cubicBezTo>
                      <a:cubicBezTo>
                        <a:pt x="101" y="459"/>
                        <a:pt x="98" y="459"/>
                        <a:pt x="99" y="461"/>
                      </a:cubicBezTo>
                      <a:cubicBezTo>
                        <a:pt x="99" y="463"/>
                        <a:pt x="103" y="465"/>
                        <a:pt x="103" y="465"/>
                      </a:cubicBezTo>
                      <a:cubicBezTo>
                        <a:pt x="103" y="465"/>
                        <a:pt x="105" y="467"/>
                        <a:pt x="105" y="468"/>
                      </a:cubicBezTo>
                      <a:cubicBezTo>
                        <a:pt x="106" y="470"/>
                        <a:pt x="103" y="472"/>
                        <a:pt x="103" y="472"/>
                      </a:cubicBezTo>
                      <a:cubicBezTo>
                        <a:pt x="103" y="472"/>
                        <a:pt x="98" y="472"/>
                        <a:pt x="97" y="474"/>
                      </a:cubicBezTo>
                      <a:cubicBezTo>
                        <a:pt x="97" y="475"/>
                        <a:pt x="98" y="478"/>
                        <a:pt x="97" y="478"/>
                      </a:cubicBezTo>
                      <a:cubicBezTo>
                        <a:pt x="96" y="479"/>
                        <a:pt x="95" y="481"/>
                        <a:pt x="95" y="482"/>
                      </a:cubicBezTo>
                      <a:cubicBezTo>
                        <a:pt x="95" y="482"/>
                        <a:pt x="97" y="487"/>
                        <a:pt x="97" y="487"/>
                      </a:cubicBezTo>
                      <a:cubicBezTo>
                        <a:pt x="97" y="487"/>
                        <a:pt x="97" y="491"/>
                        <a:pt x="95" y="489"/>
                      </a:cubicBezTo>
                      <a:cubicBezTo>
                        <a:pt x="93" y="487"/>
                        <a:pt x="87" y="484"/>
                        <a:pt x="87" y="484"/>
                      </a:cubicBezTo>
                      <a:cubicBezTo>
                        <a:pt x="83" y="481"/>
                        <a:pt x="83" y="481"/>
                        <a:pt x="83" y="481"/>
                      </a:cubicBezTo>
                      <a:cubicBezTo>
                        <a:pt x="83" y="481"/>
                        <a:pt x="79" y="484"/>
                        <a:pt x="78" y="484"/>
                      </a:cubicBezTo>
                      <a:cubicBezTo>
                        <a:pt x="78" y="485"/>
                        <a:pt x="71" y="484"/>
                        <a:pt x="69" y="485"/>
                      </a:cubicBezTo>
                      <a:cubicBezTo>
                        <a:pt x="68" y="486"/>
                        <a:pt x="68" y="487"/>
                        <a:pt x="67" y="489"/>
                      </a:cubicBezTo>
                      <a:cubicBezTo>
                        <a:pt x="65" y="491"/>
                        <a:pt x="62" y="491"/>
                        <a:pt x="65" y="494"/>
                      </a:cubicBezTo>
                      <a:cubicBezTo>
                        <a:pt x="67" y="497"/>
                        <a:pt x="72" y="498"/>
                        <a:pt x="72" y="498"/>
                      </a:cubicBezTo>
                      <a:cubicBezTo>
                        <a:pt x="72" y="498"/>
                        <a:pt x="74" y="499"/>
                        <a:pt x="72" y="502"/>
                      </a:cubicBezTo>
                      <a:cubicBezTo>
                        <a:pt x="70" y="506"/>
                        <a:pt x="66" y="503"/>
                        <a:pt x="65" y="503"/>
                      </a:cubicBezTo>
                      <a:cubicBezTo>
                        <a:pt x="64" y="502"/>
                        <a:pt x="60" y="499"/>
                        <a:pt x="59" y="500"/>
                      </a:cubicBezTo>
                      <a:cubicBezTo>
                        <a:pt x="58" y="501"/>
                        <a:pt x="55" y="506"/>
                        <a:pt x="55" y="506"/>
                      </a:cubicBezTo>
                      <a:cubicBezTo>
                        <a:pt x="55" y="506"/>
                        <a:pt x="52" y="507"/>
                        <a:pt x="51" y="506"/>
                      </a:cubicBezTo>
                      <a:cubicBezTo>
                        <a:pt x="50" y="506"/>
                        <a:pt x="47" y="501"/>
                        <a:pt x="46" y="502"/>
                      </a:cubicBezTo>
                      <a:cubicBezTo>
                        <a:pt x="45" y="503"/>
                        <a:pt x="44" y="505"/>
                        <a:pt x="44" y="506"/>
                      </a:cubicBezTo>
                      <a:cubicBezTo>
                        <a:pt x="44" y="507"/>
                        <a:pt x="46" y="509"/>
                        <a:pt x="45" y="510"/>
                      </a:cubicBezTo>
                      <a:cubicBezTo>
                        <a:pt x="45" y="511"/>
                        <a:pt x="40" y="512"/>
                        <a:pt x="39" y="513"/>
                      </a:cubicBezTo>
                      <a:cubicBezTo>
                        <a:pt x="39" y="514"/>
                        <a:pt x="39" y="512"/>
                        <a:pt x="37" y="516"/>
                      </a:cubicBezTo>
                      <a:cubicBezTo>
                        <a:pt x="36" y="520"/>
                        <a:pt x="37" y="520"/>
                        <a:pt x="36" y="520"/>
                      </a:cubicBezTo>
                      <a:cubicBezTo>
                        <a:pt x="34" y="521"/>
                        <a:pt x="30" y="518"/>
                        <a:pt x="30" y="518"/>
                      </a:cubicBezTo>
                      <a:cubicBezTo>
                        <a:pt x="30" y="518"/>
                        <a:pt x="27" y="515"/>
                        <a:pt x="27" y="518"/>
                      </a:cubicBezTo>
                      <a:cubicBezTo>
                        <a:pt x="27" y="522"/>
                        <a:pt x="26" y="526"/>
                        <a:pt x="26" y="526"/>
                      </a:cubicBezTo>
                      <a:cubicBezTo>
                        <a:pt x="29" y="528"/>
                        <a:pt x="29" y="528"/>
                        <a:pt x="29" y="528"/>
                      </a:cubicBezTo>
                      <a:cubicBezTo>
                        <a:pt x="29" y="528"/>
                        <a:pt x="28" y="530"/>
                        <a:pt x="27" y="530"/>
                      </a:cubicBezTo>
                      <a:cubicBezTo>
                        <a:pt x="27" y="530"/>
                        <a:pt x="25" y="529"/>
                        <a:pt x="24" y="527"/>
                      </a:cubicBezTo>
                      <a:cubicBezTo>
                        <a:pt x="23" y="526"/>
                        <a:pt x="24" y="526"/>
                        <a:pt x="21" y="525"/>
                      </a:cubicBezTo>
                      <a:cubicBezTo>
                        <a:pt x="18" y="524"/>
                        <a:pt x="16" y="522"/>
                        <a:pt x="16" y="524"/>
                      </a:cubicBezTo>
                      <a:cubicBezTo>
                        <a:pt x="16" y="525"/>
                        <a:pt x="15" y="527"/>
                        <a:pt x="16" y="528"/>
                      </a:cubicBezTo>
                      <a:cubicBezTo>
                        <a:pt x="17" y="530"/>
                        <a:pt x="19" y="532"/>
                        <a:pt x="19" y="532"/>
                      </a:cubicBezTo>
                      <a:cubicBezTo>
                        <a:pt x="20" y="532"/>
                        <a:pt x="20" y="532"/>
                        <a:pt x="20" y="532"/>
                      </a:cubicBezTo>
                      <a:cubicBezTo>
                        <a:pt x="20" y="532"/>
                        <a:pt x="19" y="535"/>
                        <a:pt x="18" y="535"/>
                      </a:cubicBezTo>
                      <a:cubicBezTo>
                        <a:pt x="17" y="536"/>
                        <a:pt x="16" y="534"/>
                        <a:pt x="15" y="534"/>
                      </a:cubicBezTo>
                      <a:cubicBezTo>
                        <a:pt x="15" y="534"/>
                        <a:pt x="12" y="536"/>
                        <a:pt x="12" y="536"/>
                      </a:cubicBezTo>
                      <a:cubicBezTo>
                        <a:pt x="12" y="536"/>
                        <a:pt x="13" y="538"/>
                        <a:pt x="13" y="539"/>
                      </a:cubicBezTo>
                      <a:cubicBezTo>
                        <a:pt x="13" y="540"/>
                        <a:pt x="10" y="541"/>
                        <a:pt x="10" y="542"/>
                      </a:cubicBezTo>
                      <a:cubicBezTo>
                        <a:pt x="9" y="542"/>
                        <a:pt x="8" y="543"/>
                        <a:pt x="8" y="544"/>
                      </a:cubicBezTo>
                      <a:cubicBezTo>
                        <a:pt x="8" y="545"/>
                        <a:pt x="9" y="548"/>
                        <a:pt x="10" y="547"/>
                      </a:cubicBezTo>
                      <a:cubicBezTo>
                        <a:pt x="11" y="547"/>
                        <a:pt x="16" y="548"/>
                        <a:pt x="16" y="548"/>
                      </a:cubicBezTo>
                      <a:cubicBezTo>
                        <a:pt x="16" y="548"/>
                        <a:pt x="15" y="550"/>
                        <a:pt x="14" y="551"/>
                      </a:cubicBezTo>
                      <a:cubicBezTo>
                        <a:pt x="13" y="551"/>
                        <a:pt x="12" y="553"/>
                        <a:pt x="11" y="554"/>
                      </a:cubicBezTo>
                      <a:cubicBezTo>
                        <a:pt x="10" y="556"/>
                        <a:pt x="12" y="560"/>
                        <a:pt x="14" y="561"/>
                      </a:cubicBezTo>
                      <a:cubicBezTo>
                        <a:pt x="17" y="562"/>
                        <a:pt x="20" y="562"/>
                        <a:pt x="20" y="564"/>
                      </a:cubicBezTo>
                      <a:cubicBezTo>
                        <a:pt x="19" y="565"/>
                        <a:pt x="14" y="569"/>
                        <a:pt x="13" y="570"/>
                      </a:cubicBezTo>
                      <a:cubicBezTo>
                        <a:pt x="12" y="570"/>
                        <a:pt x="10" y="571"/>
                        <a:pt x="10" y="573"/>
                      </a:cubicBezTo>
                      <a:cubicBezTo>
                        <a:pt x="10" y="575"/>
                        <a:pt x="10" y="576"/>
                        <a:pt x="8" y="577"/>
                      </a:cubicBezTo>
                      <a:cubicBezTo>
                        <a:pt x="6" y="578"/>
                        <a:pt x="5" y="577"/>
                        <a:pt x="5" y="580"/>
                      </a:cubicBezTo>
                      <a:cubicBezTo>
                        <a:pt x="5" y="582"/>
                        <a:pt x="6" y="583"/>
                        <a:pt x="7" y="583"/>
                      </a:cubicBezTo>
                      <a:cubicBezTo>
                        <a:pt x="8" y="583"/>
                        <a:pt x="8" y="583"/>
                        <a:pt x="8" y="583"/>
                      </a:cubicBezTo>
                      <a:cubicBezTo>
                        <a:pt x="16" y="582"/>
                        <a:pt x="16" y="582"/>
                        <a:pt x="16" y="582"/>
                      </a:cubicBezTo>
                      <a:cubicBezTo>
                        <a:pt x="16" y="582"/>
                        <a:pt x="15" y="585"/>
                        <a:pt x="15" y="586"/>
                      </a:cubicBezTo>
                      <a:cubicBezTo>
                        <a:pt x="15" y="587"/>
                        <a:pt x="9" y="593"/>
                        <a:pt x="9" y="593"/>
                      </a:cubicBezTo>
                      <a:cubicBezTo>
                        <a:pt x="9" y="593"/>
                        <a:pt x="10" y="596"/>
                        <a:pt x="9" y="596"/>
                      </a:cubicBezTo>
                      <a:cubicBezTo>
                        <a:pt x="7" y="597"/>
                        <a:pt x="5" y="598"/>
                        <a:pt x="4" y="599"/>
                      </a:cubicBezTo>
                      <a:cubicBezTo>
                        <a:pt x="4" y="600"/>
                        <a:pt x="4" y="602"/>
                        <a:pt x="4" y="603"/>
                      </a:cubicBezTo>
                      <a:cubicBezTo>
                        <a:pt x="5" y="605"/>
                        <a:pt x="7" y="608"/>
                        <a:pt x="7" y="609"/>
                      </a:cubicBezTo>
                      <a:cubicBezTo>
                        <a:pt x="8" y="610"/>
                        <a:pt x="6" y="612"/>
                        <a:pt x="6" y="612"/>
                      </a:cubicBezTo>
                      <a:cubicBezTo>
                        <a:pt x="4" y="620"/>
                        <a:pt x="4" y="620"/>
                        <a:pt x="4" y="620"/>
                      </a:cubicBezTo>
                      <a:cubicBezTo>
                        <a:pt x="4" y="620"/>
                        <a:pt x="4" y="624"/>
                        <a:pt x="4" y="625"/>
                      </a:cubicBezTo>
                      <a:cubicBezTo>
                        <a:pt x="4" y="626"/>
                        <a:pt x="0" y="627"/>
                        <a:pt x="2" y="630"/>
                      </a:cubicBezTo>
                      <a:cubicBezTo>
                        <a:pt x="4" y="632"/>
                        <a:pt x="5" y="633"/>
                        <a:pt x="6" y="634"/>
                      </a:cubicBezTo>
                      <a:cubicBezTo>
                        <a:pt x="8" y="634"/>
                        <a:pt x="13" y="634"/>
                        <a:pt x="13" y="635"/>
                      </a:cubicBezTo>
                      <a:cubicBezTo>
                        <a:pt x="13" y="635"/>
                        <a:pt x="13" y="636"/>
                        <a:pt x="10" y="637"/>
                      </a:cubicBezTo>
                      <a:cubicBezTo>
                        <a:pt x="8" y="637"/>
                        <a:pt x="6" y="636"/>
                        <a:pt x="6" y="638"/>
                      </a:cubicBezTo>
                      <a:cubicBezTo>
                        <a:pt x="5" y="639"/>
                        <a:pt x="1" y="645"/>
                        <a:pt x="1" y="645"/>
                      </a:cubicBezTo>
                      <a:cubicBezTo>
                        <a:pt x="6" y="651"/>
                        <a:pt x="6" y="651"/>
                        <a:pt x="6" y="651"/>
                      </a:cubicBezTo>
                      <a:cubicBezTo>
                        <a:pt x="6" y="651"/>
                        <a:pt x="8" y="649"/>
                        <a:pt x="9" y="649"/>
                      </a:cubicBezTo>
                      <a:cubicBezTo>
                        <a:pt x="10" y="648"/>
                        <a:pt x="13" y="649"/>
                        <a:pt x="13" y="650"/>
                      </a:cubicBezTo>
                      <a:cubicBezTo>
                        <a:pt x="13" y="650"/>
                        <a:pt x="11" y="653"/>
                        <a:pt x="10" y="653"/>
                      </a:cubicBezTo>
                      <a:cubicBezTo>
                        <a:pt x="10" y="654"/>
                        <a:pt x="7" y="655"/>
                        <a:pt x="7" y="656"/>
                      </a:cubicBezTo>
                      <a:cubicBezTo>
                        <a:pt x="7" y="656"/>
                        <a:pt x="10" y="660"/>
                        <a:pt x="10" y="660"/>
                      </a:cubicBezTo>
                      <a:cubicBezTo>
                        <a:pt x="10" y="660"/>
                        <a:pt x="12" y="660"/>
                        <a:pt x="12" y="662"/>
                      </a:cubicBezTo>
                      <a:cubicBezTo>
                        <a:pt x="12" y="663"/>
                        <a:pt x="8" y="665"/>
                        <a:pt x="8" y="665"/>
                      </a:cubicBezTo>
                      <a:cubicBezTo>
                        <a:pt x="9" y="668"/>
                        <a:pt x="9" y="668"/>
                        <a:pt x="9" y="668"/>
                      </a:cubicBezTo>
                      <a:cubicBezTo>
                        <a:pt x="6" y="674"/>
                        <a:pt x="6" y="674"/>
                        <a:pt x="6" y="674"/>
                      </a:cubicBezTo>
                      <a:cubicBezTo>
                        <a:pt x="11" y="677"/>
                        <a:pt x="11" y="677"/>
                        <a:pt x="11" y="677"/>
                      </a:cubicBezTo>
                      <a:cubicBezTo>
                        <a:pt x="11" y="677"/>
                        <a:pt x="15" y="677"/>
                        <a:pt x="14" y="680"/>
                      </a:cubicBezTo>
                      <a:cubicBezTo>
                        <a:pt x="12" y="682"/>
                        <a:pt x="9" y="684"/>
                        <a:pt x="9" y="685"/>
                      </a:cubicBezTo>
                      <a:cubicBezTo>
                        <a:pt x="9" y="687"/>
                        <a:pt x="8" y="689"/>
                        <a:pt x="10" y="690"/>
                      </a:cubicBezTo>
                      <a:cubicBezTo>
                        <a:pt x="12" y="690"/>
                        <a:pt x="12" y="691"/>
                        <a:pt x="13" y="690"/>
                      </a:cubicBezTo>
                      <a:cubicBezTo>
                        <a:pt x="15" y="689"/>
                        <a:pt x="17" y="688"/>
                        <a:pt x="17" y="688"/>
                      </a:cubicBezTo>
                      <a:cubicBezTo>
                        <a:pt x="17" y="688"/>
                        <a:pt x="20" y="686"/>
                        <a:pt x="22" y="686"/>
                      </a:cubicBezTo>
                      <a:cubicBezTo>
                        <a:pt x="23" y="686"/>
                        <a:pt x="25" y="687"/>
                        <a:pt x="26" y="688"/>
                      </a:cubicBezTo>
                      <a:cubicBezTo>
                        <a:pt x="26" y="689"/>
                        <a:pt x="26" y="690"/>
                        <a:pt x="27" y="691"/>
                      </a:cubicBezTo>
                      <a:cubicBezTo>
                        <a:pt x="28" y="691"/>
                        <a:pt x="26" y="696"/>
                        <a:pt x="26" y="696"/>
                      </a:cubicBezTo>
                      <a:cubicBezTo>
                        <a:pt x="23" y="700"/>
                        <a:pt x="23" y="700"/>
                        <a:pt x="23" y="700"/>
                      </a:cubicBezTo>
                      <a:cubicBezTo>
                        <a:pt x="23" y="700"/>
                        <a:pt x="26" y="704"/>
                        <a:pt x="25" y="704"/>
                      </a:cubicBezTo>
                      <a:cubicBezTo>
                        <a:pt x="25" y="704"/>
                        <a:pt x="20" y="705"/>
                        <a:pt x="19" y="705"/>
                      </a:cubicBezTo>
                      <a:cubicBezTo>
                        <a:pt x="18" y="705"/>
                        <a:pt x="17" y="704"/>
                        <a:pt x="17" y="706"/>
                      </a:cubicBezTo>
                      <a:cubicBezTo>
                        <a:pt x="16" y="708"/>
                        <a:pt x="13" y="713"/>
                        <a:pt x="13" y="713"/>
                      </a:cubicBezTo>
                      <a:cubicBezTo>
                        <a:pt x="13" y="713"/>
                        <a:pt x="12" y="715"/>
                        <a:pt x="13" y="717"/>
                      </a:cubicBezTo>
                      <a:cubicBezTo>
                        <a:pt x="14" y="719"/>
                        <a:pt x="18" y="726"/>
                        <a:pt x="18" y="726"/>
                      </a:cubicBezTo>
                      <a:cubicBezTo>
                        <a:pt x="18" y="727"/>
                        <a:pt x="20" y="730"/>
                        <a:pt x="23" y="732"/>
                      </a:cubicBezTo>
                      <a:cubicBezTo>
                        <a:pt x="26" y="734"/>
                        <a:pt x="28" y="734"/>
                        <a:pt x="28" y="736"/>
                      </a:cubicBezTo>
                      <a:cubicBezTo>
                        <a:pt x="29" y="738"/>
                        <a:pt x="29" y="738"/>
                        <a:pt x="29" y="738"/>
                      </a:cubicBezTo>
                      <a:cubicBezTo>
                        <a:pt x="33" y="742"/>
                        <a:pt x="33" y="742"/>
                        <a:pt x="33" y="742"/>
                      </a:cubicBezTo>
                      <a:cubicBezTo>
                        <a:pt x="33" y="742"/>
                        <a:pt x="35" y="743"/>
                        <a:pt x="38" y="743"/>
                      </a:cubicBezTo>
                      <a:cubicBezTo>
                        <a:pt x="41" y="744"/>
                        <a:pt x="45" y="744"/>
                        <a:pt x="45" y="745"/>
                      </a:cubicBezTo>
                      <a:cubicBezTo>
                        <a:pt x="46" y="745"/>
                        <a:pt x="42" y="748"/>
                        <a:pt x="42" y="748"/>
                      </a:cubicBezTo>
                      <a:cubicBezTo>
                        <a:pt x="42" y="748"/>
                        <a:pt x="37" y="752"/>
                        <a:pt x="39" y="753"/>
                      </a:cubicBezTo>
                      <a:cubicBezTo>
                        <a:pt x="41" y="754"/>
                        <a:pt x="55" y="757"/>
                        <a:pt x="55" y="757"/>
                      </a:cubicBezTo>
                      <a:cubicBezTo>
                        <a:pt x="55" y="757"/>
                        <a:pt x="57" y="758"/>
                        <a:pt x="57" y="759"/>
                      </a:cubicBezTo>
                      <a:cubicBezTo>
                        <a:pt x="57" y="760"/>
                        <a:pt x="60" y="758"/>
                        <a:pt x="60" y="758"/>
                      </a:cubicBezTo>
                      <a:cubicBezTo>
                        <a:pt x="61" y="757"/>
                        <a:pt x="65" y="759"/>
                        <a:pt x="66" y="759"/>
                      </a:cubicBezTo>
                      <a:cubicBezTo>
                        <a:pt x="66" y="759"/>
                        <a:pt x="72" y="758"/>
                        <a:pt x="72" y="7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77" y="756"/>
                        <a:pt x="80" y="751"/>
                        <a:pt x="82" y="752"/>
                      </a:cubicBezTo>
                      <a:cubicBezTo>
                        <a:pt x="85" y="753"/>
                        <a:pt x="84" y="755"/>
                        <a:pt x="86" y="755"/>
                      </a:cubicBezTo>
                      <a:cubicBezTo>
                        <a:pt x="87" y="755"/>
                        <a:pt x="89" y="755"/>
                        <a:pt x="91" y="752"/>
                      </a:cubicBezTo>
                      <a:cubicBezTo>
                        <a:pt x="93" y="750"/>
                        <a:pt x="95" y="748"/>
                        <a:pt x="96" y="747"/>
                      </a:cubicBezTo>
                      <a:cubicBezTo>
                        <a:pt x="97" y="747"/>
                        <a:pt x="109" y="740"/>
                        <a:pt x="109" y="740"/>
                      </a:cubicBezTo>
                      <a:cubicBezTo>
                        <a:pt x="117" y="726"/>
                        <a:pt x="117" y="726"/>
                        <a:pt x="117" y="726"/>
                      </a:cubicBezTo>
                      <a:cubicBezTo>
                        <a:pt x="120" y="716"/>
                        <a:pt x="120" y="716"/>
                        <a:pt x="120" y="716"/>
                      </a:cubicBezTo>
                      <a:cubicBezTo>
                        <a:pt x="120" y="716"/>
                        <a:pt x="124" y="711"/>
                        <a:pt x="127" y="711"/>
                      </a:cubicBezTo>
                      <a:cubicBezTo>
                        <a:pt x="129" y="711"/>
                        <a:pt x="136" y="708"/>
                        <a:pt x="135" y="706"/>
                      </a:cubicBezTo>
                      <a:cubicBezTo>
                        <a:pt x="135" y="703"/>
                        <a:pt x="138" y="702"/>
                        <a:pt x="138" y="706"/>
                      </a:cubicBezTo>
                      <a:cubicBezTo>
                        <a:pt x="139" y="710"/>
                        <a:pt x="138" y="714"/>
                        <a:pt x="140" y="712"/>
                      </a:cubicBezTo>
                      <a:cubicBezTo>
                        <a:pt x="143" y="710"/>
                        <a:pt x="148" y="704"/>
                        <a:pt x="148" y="704"/>
                      </a:cubicBezTo>
                      <a:cubicBezTo>
                        <a:pt x="148" y="704"/>
                        <a:pt x="151" y="701"/>
                        <a:pt x="153" y="700"/>
                      </a:cubicBezTo>
                      <a:cubicBezTo>
                        <a:pt x="155" y="700"/>
                        <a:pt x="158" y="693"/>
                        <a:pt x="158" y="693"/>
                      </a:cubicBezTo>
                      <a:cubicBezTo>
                        <a:pt x="158" y="693"/>
                        <a:pt x="162" y="690"/>
                        <a:pt x="164" y="693"/>
                      </a:cubicBezTo>
                      <a:cubicBezTo>
                        <a:pt x="165" y="697"/>
                        <a:pt x="169" y="702"/>
                        <a:pt x="169" y="704"/>
                      </a:cubicBezTo>
                      <a:cubicBezTo>
                        <a:pt x="169" y="704"/>
                        <a:pt x="171" y="705"/>
                        <a:pt x="173" y="706"/>
                      </a:cubicBezTo>
                      <a:cubicBezTo>
                        <a:pt x="173" y="704"/>
                        <a:pt x="173" y="704"/>
                        <a:pt x="173" y="704"/>
                      </a:cubicBezTo>
                      <a:cubicBezTo>
                        <a:pt x="173" y="698"/>
                        <a:pt x="173" y="698"/>
                        <a:pt x="173" y="698"/>
                      </a:cubicBezTo>
                      <a:cubicBezTo>
                        <a:pt x="173" y="698"/>
                        <a:pt x="180" y="704"/>
                        <a:pt x="180" y="704"/>
                      </a:cubicBezTo>
                      <a:cubicBezTo>
                        <a:pt x="181" y="705"/>
                        <a:pt x="181" y="711"/>
                        <a:pt x="181" y="711"/>
                      </a:cubicBezTo>
                      <a:cubicBezTo>
                        <a:pt x="183" y="711"/>
                        <a:pt x="183" y="711"/>
                        <a:pt x="183" y="711"/>
                      </a:cubicBezTo>
                      <a:cubicBezTo>
                        <a:pt x="183" y="710"/>
                        <a:pt x="183" y="710"/>
                        <a:pt x="183" y="710"/>
                      </a:cubicBezTo>
                      <a:cubicBezTo>
                        <a:pt x="185" y="711"/>
                        <a:pt x="185" y="711"/>
                        <a:pt x="185" y="711"/>
                      </a:cubicBezTo>
                      <a:cubicBezTo>
                        <a:pt x="186" y="710"/>
                        <a:pt x="186" y="710"/>
                        <a:pt x="186" y="710"/>
                      </a:cubicBezTo>
                      <a:cubicBezTo>
                        <a:pt x="187" y="704"/>
                        <a:pt x="187" y="704"/>
                        <a:pt x="187" y="704"/>
                      </a:cubicBezTo>
                      <a:cubicBezTo>
                        <a:pt x="188" y="697"/>
                        <a:pt x="188" y="697"/>
                        <a:pt x="188" y="697"/>
                      </a:cubicBezTo>
                      <a:cubicBezTo>
                        <a:pt x="191" y="691"/>
                        <a:pt x="191" y="691"/>
                        <a:pt x="191" y="691"/>
                      </a:cubicBezTo>
                      <a:cubicBezTo>
                        <a:pt x="191" y="685"/>
                        <a:pt x="191" y="685"/>
                        <a:pt x="191" y="685"/>
                      </a:cubicBezTo>
                      <a:cubicBezTo>
                        <a:pt x="187" y="678"/>
                        <a:pt x="187" y="678"/>
                        <a:pt x="187" y="678"/>
                      </a:cubicBezTo>
                      <a:cubicBezTo>
                        <a:pt x="185" y="672"/>
                        <a:pt x="185" y="672"/>
                        <a:pt x="185" y="672"/>
                      </a:cubicBezTo>
                      <a:cubicBezTo>
                        <a:pt x="188" y="671"/>
                        <a:pt x="188" y="671"/>
                        <a:pt x="188" y="671"/>
                      </a:cubicBezTo>
                      <a:cubicBezTo>
                        <a:pt x="188" y="670"/>
                        <a:pt x="188" y="670"/>
                        <a:pt x="188" y="670"/>
                      </a:cubicBezTo>
                      <a:cubicBezTo>
                        <a:pt x="189" y="670"/>
                        <a:pt x="189" y="670"/>
                        <a:pt x="189" y="670"/>
                      </a:cubicBezTo>
                      <a:cubicBezTo>
                        <a:pt x="191" y="668"/>
                        <a:pt x="191" y="668"/>
                        <a:pt x="191" y="668"/>
                      </a:cubicBezTo>
                      <a:cubicBezTo>
                        <a:pt x="192" y="663"/>
                        <a:pt x="192" y="663"/>
                        <a:pt x="192" y="663"/>
                      </a:cubicBezTo>
                      <a:cubicBezTo>
                        <a:pt x="190" y="661"/>
                        <a:pt x="190" y="661"/>
                        <a:pt x="190" y="661"/>
                      </a:cubicBezTo>
                      <a:cubicBezTo>
                        <a:pt x="190" y="658"/>
                        <a:pt x="190" y="658"/>
                        <a:pt x="190" y="658"/>
                      </a:cubicBezTo>
                      <a:cubicBezTo>
                        <a:pt x="190" y="658"/>
                        <a:pt x="192" y="656"/>
                        <a:pt x="192" y="656"/>
                      </a:cubicBezTo>
                      <a:cubicBezTo>
                        <a:pt x="192" y="656"/>
                        <a:pt x="192" y="656"/>
                        <a:pt x="192" y="656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5" y="654"/>
                        <a:pt x="195" y="654"/>
                      </a:cubicBezTo>
                      <a:cubicBezTo>
                        <a:pt x="196" y="654"/>
                        <a:pt x="198" y="654"/>
                        <a:pt x="198" y="654"/>
                      </a:cubicBezTo>
                      <a:cubicBezTo>
                        <a:pt x="199" y="654"/>
                        <a:pt x="199" y="654"/>
                        <a:pt x="199" y="654"/>
                      </a:cubicBezTo>
                      <a:cubicBezTo>
                        <a:pt x="201" y="652"/>
                        <a:pt x="201" y="652"/>
                        <a:pt x="201" y="652"/>
                      </a:cubicBezTo>
                      <a:cubicBezTo>
                        <a:pt x="201" y="652"/>
                        <a:pt x="205" y="649"/>
                        <a:pt x="205" y="648"/>
                      </a:cubicBezTo>
                      <a:cubicBezTo>
                        <a:pt x="205" y="647"/>
                        <a:pt x="207" y="644"/>
                        <a:pt x="207" y="644"/>
                      </a:cubicBezTo>
                      <a:cubicBezTo>
                        <a:pt x="207" y="639"/>
                        <a:pt x="207" y="639"/>
                        <a:pt x="207" y="639"/>
                      </a:cubicBezTo>
                      <a:cubicBezTo>
                        <a:pt x="205" y="634"/>
                        <a:pt x="205" y="634"/>
                        <a:pt x="205" y="634"/>
                      </a:cubicBezTo>
                      <a:cubicBezTo>
                        <a:pt x="207" y="631"/>
                        <a:pt x="207" y="631"/>
                        <a:pt x="207" y="631"/>
                      </a:cubicBezTo>
                      <a:cubicBezTo>
                        <a:pt x="210" y="625"/>
                        <a:pt x="210" y="625"/>
                        <a:pt x="210" y="625"/>
                      </a:cubicBezTo>
                      <a:cubicBezTo>
                        <a:pt x="208" y="619"/>
                        <a:pt x="208" y="619"/>
                        <a:pt x="208" y="619"/>
                      </a:cubicBezTo>
                      <a:cubicBezTo>
                        <a:pt x="202" y="612"/>
                        <a:pt x="202" y="612"/>
                        <a:pt x="202" y="612"/>
                      </a:cubicBezTo>
                      <a:cubicBezTo>
                        <a:pt x="199" y="603"/>
                        <a:pt x="199" y="603"/>
                        <a:pt x="199" y="603"/>
                      </a:cubicBezTo>
                      <a:cubicBezTo>
                        <a:pt x="197" y="597"/>
                        <a:pt x="197" y="597"/>
                        <a:pt x="197" y="597"/>
                      </a:cubicBezTo>
                      <a:cubicBezTo>
                        <a:pt x="202" y="592"/>
                        <a:pt x="202" y="592"/>
                        <a:pt x="202" y="592"/>
                      </a:cubicBezTo>
                      <a:cubicBezTo>
                        <a:pt x="203" y="591"/>
                        <a:pt x="203" y="591"/>
                        <a:pt x="203" y="591"/>
                      </a:cubicBezTo>
                      <a:cubicBezTo>
                        <a:pt x="203" y="591"/>
                        <a:pt x="203" y="591"/>
                        <a:pt x="203" y="591"/>
                      </a:cubicBezTo>
                      <a:cubicBezTo>
                        <a:pt x="204" y="591"/>
                        <a:pt x="204" y="591"/>
                        <a:pt x="204" y="591"/>
                      </a:cubicBezTo>
                      <a:cubicBezTo>
                        <a:pt x="207" y="591"/>
                        <a:pt x="207" y="591"/>
                        <a:pt x="207" y="591"/>
                      </a:cubicBezTo>
                      <a:cubicBezTo>
                        <a:pt x="207" y="591"/>
                        <a:pt x="212" y="591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4" y="583"/>
                        <a:pt x="214" y="583"/>
                        <a:pt x="214" y="583"/>
                      </a:cubicBezTo>
                      <a:cubicBezTo>
                        <a:pt x="214" y="583"/>
                        <a:pt x="214" y="583"/>
                        <a:pt x="214" y="583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3" y="573"/>
                        <a:pt x="213" y="573"/>
                        <a:pt x="213" y="573"/>
                      </a:cubicBezTo>
                      <a:cubicBezTo>
                        <a:pt x="207" y="568"/>
                        <a:pt x="207" y="568"/>
                        <a:pt x="207" y="568"/>
                      </a:cubicBezTo>
                      <a:cubicBezTo>
                        <a:pt x="200" y="563"/>
                        <a:pt x="200" y="563"/>
                        <a:pt x="200" y="563"/>
                      </a:cubicBezTo>
                      <a:cubicBezTo>
                        <a:pt x="197" y="555"/>
                        <a:pt x="197" y="555"/>
                        <a:pt x="197" y="555"/>
                      </a:cubicBezTo>
                      <a:cubicBezTo>
                        <a:pt x="196" y="524"/>
                        <a:pt x="196" y="524"/>
                        <a:pt x="196" y="524"/>
                      </a:cubicBezTo>
                      <a:cubicBezTo>
                        <a:pt x="196" y="524"/>
                        <a:pt x="189" y="511"/>
                        <a:pt x="189" y="510"/>
                      </a:cubicBezTo>
                      <a:cubicBezTo>
                        <a:pt x="188" y="508"/>
                        <a:pt x="188" y="506"/>
                        <a:pt x="190" y="504"/>
                      </a:cubicBezTo>
                      <a:cubicBezTo>
                        <a:pt x="191" y="503"/>
                        <a:pt x="190" y="501"/>
                        <a:pt x="190" y="501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1"/>
                        <a:pt x="191" y="491"/>
                        <a:pt x="191" y="491"/>
                      </a:cubicBezTo>
                      <a:cubicBezTo>
                        <a:pt x="191" y="485"/>
                        <a:pt x="191" y="485"/>
                        <a:pt x="191" y="485"/>
                      </a:cubicBezTo>
                      <a:cubicBezTo>
                        <a:pt x="187" y="477"/>
                        <a:pt x="187" y="477"/>
                        <a:pt x="187" y="477"/>
                      </a:cubicBezTo>
                      <a:cubicBezTo>
                        <a:pt x="187" y="477"/>
                        <a:pt x="187" y="471"/>
                        <a:pt x="187" y="470"/>
                      </a:cubicBezTo>
                      <a:cubicBezTo>
                        <a:pt x="187" y="468"/>
                        <a:pt x="190" y="464"/>
                        <a:pt x="190" y="464"/>
                      </a:cubicBezTo>
                      <a:cubicBezTo>
                        <a:pt x="191" y="457"/>
                        <a:pt x="191" y="457"/>
                        <a:pt x="191" y="457"/>
                      </a:cubicBezTo>
                      <a:cubicBezTo>
                        <a:pt x="193" y="447"/>
                        <a:pt x="193" y="447"/>
                        <a:pt x="193" y="447"/>
                      </a:cubicBezTo>
                      <a:cubicBezTo>
                        <a:pt x="206" y="430"/>
                        <a:pt x="206" y="430"/>
                        <a:pt x="206" y="430"/>
                      </a:cubicBezTo>
                      <a:cubicBezTo>
                        <a:pt x="209" y="430"/>
                        <a:pt x="209" y="430"/>
                        <a:pt x="209" y="430"/>
                      </a:cubicBezTo>
                      <a:cubicBezTo>
                        <a:pt x="230" y="429"/>
                        <a:pt x="230" y="429"/>
                        <a:pt x="230" y="429"/>
                      </a:cubicBezTo>
                      <a:cubicBezTo>
                        <a:pt x="231" y="427"/>
                        <a:pt x="231" y="427"/>
                        <a:pt x="231" y="427"/>
                      </a:cubicBezTo>
                      <a:cubicBezTo>
                        <a:pt x="232" y="426"/>
                        <a:pt x="232" y="426"/>
                        <a:pt x="232" y="426"/>
                      </a:cubicBezTo>
                      <a:cubicBezTo>
                        <a:pt x="234" y="420"/>
                        <a:pt x="234" y="420"/>
                        <a:pt x="234" y="420"/>
                      </a:cubicBezTo>
                      <a:cubicBezTo>
                        <a:pt x="233" y="404"/>
                        <a:pt x="233" y="404"/>
                        <a:pt x="233" y="404"/>
                      </a:cubicBezTo>
                      <a:cubicBezTo>
                        <a:pt x="224" y="402"/>
                        <a:pt x="224" y="402"/>
                        <a:pt x="224" y="402"/>
                      </a:cubicBezTo>
                      <a:cubicBezTo>
                        <a:pt x="222" y="397"/>
                        <a:pt x="222" y="397"/>
                        <a:pt x="222" y="397"/>
                      </a:cubicBezTo>
                      <a:cubicBezTo>
                        <a:pt x="237" y="371"/>
                        <a:pt x="237" y="371"/>
                        <a:pt x="237" y="371"/>
                      </a:cubicBezTo>
                      <a:cubicBezTo>
                        <a:pt x="236" y="365"/>
                        <a:pt x="236" y="365"/>
                        <a:pt x="236" y="365"/>
                      </a:cubicBezTo>
                      <a:cubicBezTo>
                        <a:pt x="240" y="362"/>
                        <a:pt x="240" y="362"/>
                        <a:pt x="240" y="362"/>
                      </a:cubicBezTo>
                      <a:cubicBezTo>
                        <a:pt x="240" y="362"/>
                        <a:pt x="239" y="358"/>
                        <a:pt x="238" y="356"/>
                      </a:cubicBezTo>
                      <a:cubicBezTo>
                        <a:pt x="237" y="355"/>
                        <a:pt x="239" y="349"/>
                        <a:pt x="239" y="349"/>
                      </a:cubicBezTo>
                      <a:cubicBezTo>
                        <a:pt x="240" y="342"/>
                        <a:pt x="240" y="342"/>
                        <a:pt x="240" y="342"/>
                      </a:cubicBezTo>
                      <a:cubicBezTo>
                        <a:pt x="242" y="334"/>
                        <a:pt x="242" y="334"/>
                        <a:pt x="242" y="334"/>
                      </a:cubicBezTo>
                      <a:cubicBezTo>
                        <a:pt x="237" y="317"/>
                        <a:pt x="237" y="317"/>
                        <a:pt x="237" y="317"/>
                      </a:cubicBezTo>
                      <a:cubicBezTo>
                        <a:pt x="240" y="314"/>
                        <a:pt x="240" y="314"/>
                        <a:pt x="240" y="314"/>
                      </a:cubicBezTo>
                      <a:cubicBezTo>
                        <a:pt x="244" y="314"/>
                        <a:pt x="244" y="314"/>
                        <a:pt x="244" y="314"/>
                      </a:cubicBezTo>
                      <a:cubicBezTo>
                        <a:pt x="245" y="314"/>
                        <a:pt x="247" y="313"/>
                        <a:pt x="249" y="313"/>
                      </a:cubicBezTo>
                      <a:cubicBezTo>
                        <a:pt x="251" y="312"/>
                        <a:pt x="252" y="311"/>
                        <a:pt x="255" y="308"/>
                      </a:cubicBezTo>
                      <a:cubicBezTo>
                        <a:pt x="256" y="306"/>
                        <a:pt x="256" y="306"/>
                        <a:pt x="256" y="306"/>
                      </a:cubicBezTo>
                      <a:cubicBezTo>
                        <a:pt x="257" y="301"/>
                        <a:pt x="257" y="301"/>
                        <a:pt x="257" y="301"/>
                      </a:cubicBezTo>
                      <a:cubicBezTo>
                        <a:pt x="257" y="292"/>
                        <a:pt x="257" y="292"/>
                        <a:pt x="257" y="292"/>
                      </a:cubicBezTo>
                      <a:cubicBezTo>
                        <a:pt x="262" y="279"/>
                        <a:pt x="262" y="279"/>
                        <a:pt x="262" y="279"/>
                      </a:cubicBezTo>
                      <a:cubicBezTo>
                        <a:pt x="262" y="279"/>
                        <a:pt x="270" y="269"/>
                        <a:pt x="271" y="267"/>
                      </a:cubicBezTo>
                      <a:cubicBezTo>
                        <a:pt x="272" y="265"/>
                        <a:pt x="275" y="258"/>
                        <a:pt x="275" y="258"/>
                      </a:cubicBezTo>
                      <a:cubicBezTo>
                        <a:pt x="275" y="258"/>
                        <a:pt x="273" y="250"/>
                        <a:pt x="272" y="248"/>
                      </a:cubicBezTo>
                      <a:cubicBezTo>
                        <a:pt x="270" y="247"/>
                        <a:pt x="267" y="241"/>
                        <a:pt x="267" y="241"/>
                      </a:cubicBezTo>
                      <a:cubicBezTo>
                        <a:pt x="267" y="236"/>
                        <a:pt x="267" y="236"/>
                        <a:pt x="267" y="236"/>
                      </a:cubicBezTo>
                      <a:cubicBezTo>
                        <a:pt x="273" y="232"/>
                        <a:pt x="273" y="232"/>
                        <a:pt x="273" y="232"/>
                      </a:cubicBezTo>
                      <a:cubicBezTo>
                        <a:pt x="275" y="228"/>
                        <a:pt x="275" y="228"/>
                        <a:pt x="275" y="228"/>
                      </a:cubicBezTo>
                      <a:cubicBezTo>
                        <a:pt x="275" y="228"/>
                        <a:pt x="275" y="221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7" y="216"/>
                        <a:pt x="277" y="216"/>
                        <a:pt x="277" y="216"/>
                      </a:cubicBezTo>
                      <a:cubicBezTo>
                        <a:pt x="277" y="216"/>
                        <a:pt x="277" y="216"/>
                        <a:pt x="277" y="216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3"/>
                        <a:pt x="281" y="209"/>
                        <a:pt x="281" y="209"/>
                      </a:cubicBezTo>
                      <a:cubicBezTo>
                        <a:pt x="285" y="201"/>
                        <a:pt x="285" y="201"/>
                        <a:pt x="285" y="201"/>
                      </a:cubicBezTo>
                      <a:cubicBezTo>
                        <a:pt x="295" y="206"/>
                        <a:pt x="295" y="206"/>
                        <a:pt x="295" y="206"/>
                      </a:cubicBezTo>
                      <a:cubicBezTo>
                        <a:pt x="300" y="206"/>
                        <a:pt x="300" y="206"/>
                        <a:pt x="300" y="206"/>
                      </a:cubicBezTo>
                      <a:cubicBezTo>
                        <a:pt x="302" y="202"/>
                        <a:pt x="302" y="202"/>
                        <a:pt x="302" y="202"/>
                      </a:cubicBezTo>
                      <a:cubicBezTo>
                        <a:pt x="301" y="199"/>
                        <a:pt x="300" y="178"/>
                        <a:pt x="303" y="174"/>
                      </a:cubicBezTo>
                      <a:cubicBezTo>
                        <a:pt x="303" y="174"/>
                        <a:pt x="317" y="175"/>
                        <a:pt x="319" y="174"/>
                      </a:cubicBezTo>
                      <a:cubicBezTo>
                        <a:pt x="320" y="174"/>
                        <a:pt x="325" y="176"/>
                        <a:pt x="326" y="177"/>
                      </a:cubicBezTo>
                      <a:cubicBezTo>
                        <a:pt x="326" y="177"/>
                        <a:pt x="326" y="177"/>
                        <a:pt x="326" y="177"/>
                      </a:cubicBezTo>
                      <a:cubicBezTo>
                        <a:pt x="326" y="177"/>
                        <a:pt x="326" y="177"/>
                        <a:pt x="326" y="177"/>
                      </a:cubicBezTo>
                      <a:cubicBezTo>
                        <a:pt x="327" y="178"/>
                        <a:pt x="328" y="178"/>
                        <a:pt x="329" y="178"/>
                      </a:cubicBezTo>
                      <a:cubicBezTo>
                        <a:pt x="331" y="179"/>
                        <a:pt x="333" y="179"/>
                        <a:pt x="333" y="179"/>
                      </a:cubicBezTo>
                      <a:cubicBezTo>
                        <a:pt x="339" y="178"/>
                        <a:pt x="339" y="178"/>
                        <a:pt x="339" y="178"/>
                      </a:cubicBezTo>
                      <a:cubicBezTo>
                        <a:pt x="343" y="173"/>
                        <a:pt x="343" y="173"/>
                        <a:pt x="343" y="173"/>
                      </a:cubicBezTo>
                      <a:cubicBezTo>
                        <a:pt x="339" y="169"/>
                        <a:pt x="339" y="169"/>
                        <a:pt x="339" y="169"/>
                      </a:cubicBezTo>
                      <a:cubicBezTo>
                        <a:pt x="343" y="164"/>
                        <a:pt x="343" y="157"/>
                        <a:pt x="342" y="156"/>
                      </a:cubicBezTo>
                      <a:cubicBezTo>
                        <a:pt x="341" y="154"/>
                        <a:pt x="339" y="145"/>
                        <a:pt x="338" y="144"/>
                      </a:cubicBezTo>
                      <a:cubicBezTo>
                        <a:pt x="338" y="143"/>
                        <a:pt x="340" y="142"/>
                        <a:pt x="340" y="142"/>
                      </a:cubicBezTo>
                      <a:cubicBezTo>
                        <a:pt x="342" y="142"/>
                        <a:pt x="342" y="142"/>
                        <a:pt x="342" y="142"/>
                      </a:cubicBezTo>
                      <a:cubicBezTo>
                        <a:pt x="342" y="142"/>
                        <a:pt x="343" y="141"/>
                        <a:pt x="344" y="141"/>
                      </a:cubicBezTo>
                      <a:cubicBezTo>
                        <a:pt x="349" y="137"/>
                        <a:pt x="349" y="137"/>
                        <a:pt x="349" y="137"/>
                      </a:cubicBezTo>
                      <a:cubicBezTo>
                        <a:pt x="354" y="138"/>
                        <a:pt x="354" y="138"/>
                        <a:pt x="354" y="138"/>
                      </a:cubicBezTo>
                      <a:cubicBezTo>
                        <a:pt x="354" y="138"/>
                        <a:pt x="354" y="137"/>
                        <a:pt x="355" y="137"/>
                      </a:cubicBezTo>
                      <a:cubicBezTo>
                        <a:pt x="356" y="137"/>
                        <a:pt x="356" y="136"/>
                        <a:pt x="356" y="136"/>
                      </a:cubicBezTo>
                      <a:cubicBezTo>
                        <a:pt x="356" y="136"/>
                        <a:pt x="353" y="130"/>
                        <a:pt x="355" y="127"/>
                      </a:cubicBezTo>
                      <a:cubicBezTo>
                        <a:pt x="356" y="125"/>
                        <a:pt x="357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02">
                  <a:extLst>
                    <a:ext uri="{FF2B5EF4-FFF2-40B4-BE49-F238E27FC236}">
                      <a16:creationId xmlns:a16="http://schemas.microsoft.com/office/drawing/2014/main" id="{DDD33A61-09CB-4DA0-837A-D59AF82B05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28550" y="-33603"/>
                  <a:ext cx="3373052" cy="3300666"/>
                </a:xfrm>
                <a:custGeom>
                  <a:avLst/>
                  <a:gdLst>
                    <a:gd name="T0" fmla="*/ 395 w 1479"/>
                    <a:gd name="T1" fmla="*/ 1054 h 1493"/>
                    <a:gd name="T2" fmla="*/ 339 w 1479"/>
                    <a:gd name="T3" fmla="*/ 1061 h 1493"/>
                    <a:gd name="T4" fmla="*/ 359 w 1479"/>
                    <a:gd name="T5" fmla="*/ 1012 h 1493"/>
                    <a:gd name="T6" fmla="*/ 298 w 1479"/>
                    <a:gd name="T7" fmla="*/ 970 h 1493"/>
                    <a:gd name="T8" fmla="*/ 266 w 1479"/>
                    <a:gd name="T9" fmla="*/ 914 h 1493"/>
                    <a:gd name="T10" fmla="*/ 197 w 1479"/>
                    <a:gd name="T11" fmla="*/ 908 h 1493"/>
                    <a:gd name="T12" fmla="*/ 159 w 1479"/>
                    <a:gd name="T13" fmla="*/ 875 h 1493"/>
                    <a:gd name="T14" fmla="*/ 149 w 1479"/>
                    <a:gd name="T15" fmla="*/ 820 h 1493"/>
                    <a:gd name="T16" fmla="*/ 130 w 1479"/>
                    <a:gd name="T17" fmla="*/ 737 h 1493"/>
                    <a:gd name="T18" fmla="*/ 185 w 1479"/>
                    <a:gd name="T19" fmla="*/ 696 h 1493"/>
                    <a:gd name="T20" fmla="*/ 122 w 1479"/>
                    <a:gd name="T21" fmla="*/ 671 h 1493"/>
                    <a:gd name="T22" fmla="*/ 160 w 1479"/>
                    <a:gd name="T23" fmla="*/ 558 h 1493"/>
                    <a:gd name="T24" fmla="*/ 101 w 1479"/>
                    <a:gd name="T25" fmla="*/ 459 h 1493"/>
                    <a:gd name="T26" fmla="*/ 76 w 1479"/>
                    <a:gd name="T27" fmla="*/ 383 h 1493"/>
                    <a:gd name="T28" fmla="*/ 12 w 1479"/>
                    <a:gd name="T29" fmla="*/ 272 h 1493"/>
                    <a:gd name="T30" fmla="*/ 0 w 1479"/>
                    <a:gd name="T31" fmla="*/ 237 h 1493"/>
                    <a:gd name="T32" fmla="*/ 0 w 1479"/>
                    <a:gd name="T33" fmla="*/ 237 h 1493"/>
                    <a:gd name="T34" fmla="*/ 1 w 1479"/>
                    <a:gd name="T35" fmla="*/ 236 h 1493"/>
                    <a:gd name="T36" fmla="*/ 3 w 1479"/>
                    <a:gd name="T37" fmla="*/ 234 h 1493"/>
                    <a:gd name="T38" fmla="*/ 8 w 1479"/>
                    <a:gd name="T39" fmla="*/ 229 h 1493"/>
                    <a:gd name="T40" fmla="*/ 47 w 1479"/>
                    <a:gd name="T41" fmla="*/ 167 h 1493"/>
                    <a:gd name="T42" fmla="*/ 56 w 1479"/>
                    <a:gd name="T43" fmla="*/ 176 h 1493"/>
                    <a:gd name="T44" fmla="*/ 92 w 1479"/>
                    <a:gd name="T45" fmla="*/ 183 h 1493"/>
                    <a:gd name="T46" fmla="*/ 196 w 1479"/>
                    <a:gd name="T47" fmla="*/ 194 h 1493"/>
                    <a:gd name="T48" fmla="*/ 258 w 1479"/>
                    <a:gd name="T49" fmla="*/ 207 h 1493"/>
                    <a:gd name="T50" fmla="*/ 281 w 1479"/>
                    <a:gd name="T51" fmla="*/ 280 h 1493"/>
                    <a:gd name="T52" fmla="*/ 161 w 1479"/>
                    <a:gd name="T53" fmla="*/ 320 h 1493"/>
                    <a:gd name="T54" fmla="*/ 109 w 1479"/>
                    <a:gd name="T55" fmla="*/ 310 h 1493"/>
                    <a:gd name="T56" fmla="*/ 150 w 1479"/>
                    <a:gd name="T57" fmla="*/ 340 h 1493"/>
                    <a:gd name="T58" fmla="*/ 189 w 1479"/>
                    <a:gd name="T59" fmla="*/ 388 h 1493"/>
                    <a:gd name="T60" fmla="*/ 232 w 1479"/>
                    <a:gd name="T61" fmla="*/ 422 h 1493"/>
                    <a:gd name="T62" fmla="*/ 288 w 1479"/>
                    <a:gd name="T63" fmla="*/ 416 h 1493"/>
                    <a:gd name="T64" fmla="*/ 239 w 1479"/>
                    <a:gd name="T65" fmla="*/ 380 h 1493"/>
                    <a:gd name="T66" fmla="*/ 322 w 1479"/>
                    <a:gd name="T67" fmla="*/ 369 h 1493"/>
                    <a:gd name="T68" fmla="*/ 315 w 1479"/>
                    <a:gd name="T69" fmla="*/ 253 h 1493"/>
                    <a:gd name="T70" fmla="*/ 350 w 1479"/>
                    <a:gd name="T71" fmla="*/ 213 h 1493"/>
                    <a:gd name="T72" fmla="*/ 283 w 1479"/>
                    <a:gd name="T73" fmla="*/ 136 h 1493"/>
                    <a:gd name="T74" fmla="*/ 351 w 1479"/>
                    <a:gd name="T75" fmla="*/ 157 h 1493"/>
                    <a:gd name="T76" fmla="*/ 407 w 1479"/>
                    <a:gd name="T77" fmla="*/ 178 h 1493"/>
                    <a:gd name="T78" fmla="*/ 420 w 1479"/>
                    <a:gd name="T79" fmla="*/ 84 h 1493"/>
                    <a:gd name="T80" fmla="*/ 447 w 1479"/>
                    <a:gd name="T81" fmla="*/ 17 h 1493"/>
                    <a:gd name="T82" fmla="*/ 1446 w 1479"/>
                    <a:gd name="T83" fmla="*/ 837 h 1493"/>
                    <a:gd name="T84" fmla="*/ 1247 w 1479"/>
                    <a:gd name="T85" fmla="*/ 947 h 1493"/>
                    <a:gd name="T86" fmla="*/ 1027 w 1479"/>
                    <a:gd name="T87" fmla="*/ 1015 h 1493"/>
                    <a:gd name="T88" fmla="*/ 1113 w 1479"/>
                    <a:gd name="T89" fmla="*/ 1192 h 1493"/>
                    <a:gd name="T90" fmla="*/ 1187 w 1479"/>
                    <a:gd name="T91" fmla="*/ 1460 h 1493"/>
                    <a:gd name="T92" fmla="*/ 1119 w 1479"/>
                    <a:gd name="T93" fmla="*/ 1449 h 1493"/>
                    <a:gd name="T94" fmla="*/ 1105 w 1479"/>
                    <a:gd name="T95" fmla="*/ 1486 h 1493"/>
                    <a:gd name="T96" fmla="*/ 1061 w 1479"/>
                    <a:gd name="T97" fmla="*/ 1452 h 1493"/>
                    <a:gd name="T98" fmla="*/ 988 w 1479"/>
                    <a:gd name="T99" fmla="*/ 1445 h 1493"/>
                    <a:gd name="T100" fmla="*/ 919 w 1479"/>
                    <a:gd name="T101" fmla="*/ 1435 h 1493"/>
                    <a:gd name="T102" fmla="*/ 899 w 1479"/>
                    <a:gd name="T103" fmla="*/ 1437 h 1493"/>
                    <a:gd name="T104" fmla="*/ 898 w 1479"/>
                    <a:gd name="T105" fmla="*/ 1438 h 1493"/>
                    <a:gd name="T106" fmla="*/ 883 w 1479"/>
                    <a:gd name="T107" fmla="*/ 1439 h 1493"/>
                    <a:gd name="T108" fmla="*/ 693 w 1479"/>
                    <a:gd name="T109" fmla="*/ 1413 h 1493"/>
                    <a:gd name="T110" fmla="*/ 650 w 1479"/>
                    <a:gd name="T111" fmla="*/ 1303 h 1493"/>
                    <a:gd name="T112" fmla="*/ 648 w 1479"/>
                    <a:gd name="T113" fmla="*/ 1232 h 1493"/>
                    <a:gd name="T114" fmla="*/ 664 w 1479"/>
                    <a:gd name="T115" fmla="*/ 1146 h 1493"/>
                    <a:gd name="T116" fmla="*/ 594 w 1479"/>
                    <a:gd name="T117" fmla="*/ 1113 h 1493"/>
                    <a:gd name="T118" fmla="*/ 521 w 1479"/>
                    <a:gd name="T119" fmla="*/ 1124 h 1493"/>
                    <a:gd name="T120" fmla="*/ 382 w 1479"/>
                    <a:gd name="T121" fmla="*/ 71 h 1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79" h="1493">
                      <a:moveTo>
                        <a:pt x="460" y="1096"/>
                      </a:moveTo>
                      <a:cubicBezTo>
                        <a:pt x="452" y="1098"/>
                        <a:pt x="452" y="1098"/>
                        <a:pt x="452" y="1098"/>
                      </a:cubicBezTo>
                      <a:cubicBezTo>
                        <a:pt x="452" y="1098"/>
                        <a:pt x="447" y="1103"/>
                        <a:pt x="447" y="1101"/>
                      </a:cubicBezTo>
                      <a:cubicBezTo>
                        <a:pt x="446" y="1099"/>
                        <a:pt x="448" y="1095"/>
                        <a:pt x="448" y="1093"/>
                      </a:cubicBezTo>
                      <a:cubicBezTo>
                        <a:pt x="447" y="1092"/>
                        <a:pt x="442" y="1095"/>
                        <a:pt x="443" y="1091"/>
                      </a:cubicBezTo>
                      <a:cubicBezTo>
                        <a:pt x="444" y="1089"/>
                        <a:pt x="443" y="1086"/>
                        <a:pt x="442" y="1085"/>
                      </a:cubicBezTo>
                      <a:cubicBezTo>
                        <a:pt x="440" y="1083"/>
                        <a:pt x="434" y="1083"/>
                        <a:pt x="436" y="1079"/>
                      </a:cubicBezTo>
                      <a:cubicBezTo>
                        <a:pt x="438" y="1076"/>
                        <a:pt x="443" y="1074"/>
                        <a:pt x="443" y="1074"/>
                      </a:cubicBezTo>
                      <a:cubicBezTo>
                        <a:pt x="443" y="1072"/>
                        <a:pt x="443" y="1072"/>
                        <a:pt x="443" y="1072"/>
                      </a:cubicBezTo>
                      <a:cubicBezTo>
                        <a:pt x="439" y="1068"/>
                        <a:pt x="439" y="1068"/>
                        <a:pt x="439" y="1068"/>
                      </a:cubicBezTo>
                      <a:cubicBezTo>
                        <a:pt x="428" y="1063"/>
                        <a:pt x="428" y="1063"/>
                        <a:pt x="428" y="1063"/>
                      </a:cubicBezTo>
                      <a:cubicBezTo>
                        <a:pt x="428" y="1063"/>
                        <a:pt x="427" y="1057"/>
                        <a:pt x="425" y="1057"/>
                      </a:cubicBezTo>
                      <a:cubicBezTo>
                        <a:pt x="424" y="1056"/>
                        <a:pt x="421" y="1053"/>
                        <a:pt x="421" y="1053"/>
                      </a:cubicBezTo>
                      <a:cubicBezTo>
                        <a:pt x="421" y="1053"/>
                        <a:pt x="418" y="1049"/>
                        <a:pt x="414" y="1048"/>
                      </a:cubicBezTo>
                      <a:cubicBezTo>
                        <a:pt x="410" y="1046"/>
                        <a:pt x="407" y="1055"/>
                        <a:pt x="407" y="1055"/>
                      </a:cubicBezTo>
                      <a:cubicBezTo>
                        <a:pt x="403" y="1051"/>
                        <a:pt x="403" y="1051"/>
                        <a:pt x="403" y="1051"/>
                      </a:cubicBezTo>
                      <a:cubicBezTo>
                        <a:pt x="395" y="1054"/>
                        <a:pt x="395" y="1054"/>
                        <a:pt x="395" y="1054"/>
                      </a:cubicBezTo>
                      <a:cubicBezTo>
                        <a:pt x="389" y="1063"/>
                        <a:pt x="389" y="1063"/>
                        <a:pt x="389" y="1063"/>
                      </a:cubicBezTo>
                      <a:cubicBezTo>
                        <a:pt x="385" y="1064"/>
                        <a:pt x="385" y="1064"/>
                        <a:pt x="385" y="1064"/>
                      </a:cubicBezTo>
                      <a:cubicBezTo>
                        <a:pt x="379" y="1065"/>
                        <a:pt x="379" y="1065"/>
                        <a:pt x="379" y="1065"/>
                      </a:cubicBezTo>
                      <a:cubicBezTo>
                        <a:pt x="370" y="1067"/>
                        <a:pt x="370" y="1067"/>
                        <a:pt x="370" y="1067"/>
                      </a:cubicBezTo>
                      <a:cubicBezTo>
                        <a:pt x="368" y="1073"/>
                        <a:pt x="368" y="1073"/>
                        <a:pt x="368" y="1073"/>
                      </a:cubicBezTo>
                      <a:cubicBezTo>
                        <a:pt x="369" y="1079"/>
                        <a:pt x="369" y="1079"/>
                        <a:pt x="369" y="1079"/>
                      </a:cubicBezTo>
                      <a:cubicBezTo>
                        <a:pt x="364" y="1083"/>
                        <a:pt x="364" y="1083"/>
                        <a:pt x="364" y="1083"/>
                      </a:cubicBezTo>
                      <a:cubicBezTo>
                        <a:pt x="352" y="1082"/>
                        <a:pt x="352" y="1082"/>
                        <a:pt x="352" y="1082"/>
                      </a:cubicBezTo>
                      <a:cubicBezTo>
                        <a:pt x="354" y="1082"/>
                        <a:pt x="354" y="1082"/>
                        <a:pt x="354" y="1082"/>
                      </a:cubicBezTo>
                      <a:cubicBezTo>
                        <a:pt x="347" y="1078"/>
                        <a:pt x="347" y="1078"/>
                        <a:pt x="347" y="1078"/>
                      </a:cubicBezTo>
                      <a:cubicBezTo>
                        <a:pt x="347" y="1075"/>
                        <a:pt x="347" y="1075"/>
                        <a:pt x="347" y="1075"/>
                      </a:cubicBezTo>
                      <a:cubicBezTo>
                        <a:pt x="343" y="1075"/>
                        <a:pt x="343" y="1075"/>
                        <a:pt x="343" y="1075"/>
                      </a:cubicBezTo>
                      <a:cubicBezTo>
                        <a:pt x="340" y="1074"/>
                        <a:pt x="340" y="1074"/>
                        <a:pt x="340" y="1074"/>
                      </a:cubicBezTo>
                      <a:cubicBezTo>
                        <a:pt x="342" y="1072"/>
                        <a:pt x="342" y="1072"/>
                        <a:pt x="342" y="1072"/>
                      </a:cubicBezTo>
                      <a:cubicBezTo>
                        <a:pt x="340" y="1069"/>
                        <a:pt x="340" y="1069"/>
                        <a:pt x="340" y="1069"/>
                      </a:cubicBezTo>
                      <a:cubicBezTo>
                        <a:pt x="337" y="1063"/>
                        <a:pt x="337" y="1063"/>
                        <a:pt x="337" y="1063"/>
                      </a:cubicBezTo>
                      <a:cubicBezTo>
                        <a:pt x="339" y="1061"/>
                        <a:pt x="339" y="1061"/>
                        <a:pt x="339" y="1061"/>
                      </a:cubicBezTo>
                      <a:cubicBezTo>
                        <a:pt x="335" y="1059"/>
                        <a:pt x="335" y="1059"/>
                        <a:pt x="335" y="1059"/>
                      </a:cubicBezTo>
                      <a:cubicBezTo>
                        <a:pt x="333" y="1057"/>
                        <a:pt x="333" y="1057"/>
                        <a:pt x="333" y="1057"/>
                      </a:cubicBezTo>
                      <a:cubicBezTo>
                        <a:pt x="335" y="1053"/>
                        <a:pt x="335" y="1053"/>
                        <a:pt x="335" y="1053"/>
                      </a:cubicBezTo>
                      <a:cubicBezTo>
                        <a:pt x="333" y="1050"/>
                        <a:pt x="333" y="1050"/>
                        <a:pt x="333" y="1050"/>
                      </a:cubicBezTo>
                      <a:cubicBezTo>
                        <a:pt x="330" y="1046"/>
                        <a:pt x="330" y="1046"/>
                        <a:pt x="330" y="1046"/>
                      </a:cubicBezTo>
                      <a:cubicBezTo>
                        <a:pt x="325" y="1045"/>
                        <a:pt x="325" y="1045"/>
                        <a:pt x="325" y="1045"/>
                      </a:cubicBezTo>
                      <a:cubicBezTo>
                        <a:pt x="321" y="1042"/>
                        <a:pt x="321" y="1042"/>
                        <a:pt x="321" y="1042"/>
                      </a:cubicBezTo>
                      <a:cubicBezTo>
                        <a:pt x="321" y="1039"/>
                        <a:pt x="321" y="1039"/>
                        <a:pt x="321" y="1039"/>
                      </a:cubicBezTo>
                      <a:cubicBezTo>
                        <a:pt x="323" y="1032"/>
                        <a:pt x="323" y="1032"/>
                        <a:pt x="323" y="1032"/>
                      </a:cubicBezTo>
                      <a:cubicBezTo>
                        <a:pt x="323" y="1032"/>
                        <a:pt x="323" y="1031"/>
                        <a:pt x="327" y="1029"/>
                      </a:cubicBezTo>
                      <a:cubicBezTo>
                        <a:pt x="331" y="1028"/>
                        <a:pt x="332" y="1029"/>
                        <a:pt x="332" y="1029"/>
                      </a:cubicBezTo>
                      <a:cubicBezTo>
                        <a:pt x="338" y="1031"/>
                        <a:pt x="338" y="1031"/>
                        <a:pt x="338" y="1031"/>
                      </a:cubicBezTo>
                      <a:cubicBezTo>
                        <a:pt x="345" y="1029"/>
                        <a:pt x="345" y="1029"/>
                        <a:pt x="345" y="1029"/>
                      </a:cubicBezTo>
                      <a:cubicBezTo>
                        <a:pt x="345" y="1029"/>
                        <a:pt x="352" y="1023"/>
                        <a:pt x="353" y="1022"/>
                      </a:cubicBezTo>
                      <a:cubicBezTo>
                        <a:pt x="355" y="1021"/>
                        <a:pt x="353" y="1016"/>
                        <a:pt x="353" y="1016"/>
                      </a:cubicBezTo>
                      <a:cubicBezTo>
                        <a:pt x="357" y="1015"/>
                        <a:pt x="357" y="1015"/>
                        <a:pt x="357" y="1015"/>
                      </a:cubicBezTo>
                      <a:cubicBezTo>
                        <a:pt x="359" y="1012"/>
                        <a:pt x="359" y="1012"/>
                        <a:pt x="359" y="1012"/>
                      </a:cubicBezTo>
                      <a:cubicBezTo>
                        <a:pt x="359" y="1006"/>
                        <a:pt x="359" y="1006"/>
                        <a:pt x="359" y="1006"/>
                      </a:cubicBezTo>
                      <a:cubicBezTo>
                        <a:pt x="354" y="1004"/>
                        <a:pt x="354" y="1004"/>
                        <a:pt x="354" y="1004"/>
                      </a:cubicBezTo>
                      <a:cubicBezTo>
                        <a:pt x="350" y="1003"/>
                        <a:pt x="350" y="1003"/>
                        <a:pt x="350" y="1003"/>
                      </a:cubicBezTo>
                      <a:cubicBezTo>
                        <a:pt x="346" y="1000"/>
                        <a:pt x="346" y="1000"/>
                        <a:pt x="346" y="1000"/>
                      </a:cubicBezTo>
                      <a:cubicBezTo>
                        <a:pt x="348" y="995"/>
                        <a:pt x="348" y="995"/>
                        <a:pt x="348" y="995"/>
                      </a:cubicBezTo>
                      <a:cubicBezTo>
                        <a:pt x="343" y="995"/>
                        <a:pt x="343" y="995"/>
                        <a:pt x="343" y="995"/>
                      </a:cubicBezTo>
                      <a:cubicBezTo>
                        <a:pt x="338" y="994"/>
                        <a:pt x="338" y="994"/>
                        <a:pt x="338" y="994"/>
                      </a:cubicBezTo>
                      <a:cubicBezTo>
                        <a:pt x="334" y="993"/>
                        <a:pt x="334" y="993"/>
                        <a:pt x="334" y="993"/>
                      </a:cubicBezTo>
                      <a:cubicBezTo>
                        <a:pt x="331" y="994"/>
                        <a:pt x="331" y="994"/>
                        <a:pt x="331" y="994"/>
                      </a:cubicBezTo>
                      <a:cubicBezTo>
                        <a:pt x="328" y="997"/>
                        <a:pt x="328" y="997"/>
                        <a:pt x="328" y="997"/>
                      </a:cubicBezTo>
                      <a:cubicBezTo>
                        <a:pt x="323" y="997"/>
                        <a:pt x="323" y="997"/>
                        <a:pt x="323" y="997"/>
                      </a:cubicBezTo>
                      <a:cubicBezTo>
                        <a:pt x="322" y="988"/>
                        <a:pt x="322" y="988"/>
                        <a:pt x="322" y="988"/>
                      </a:cubicBezTo>
                      <a:cubicBezTo>
                        <a:pt x="320" y="984"/>
                        <a:pt x="320" y="984"/>
                        <a:pt x="320" y="984"/>
                      </a:cubicBezTo>
                      <a:cubicBezTo>
                        <a:pt x="315" y="982"/>
                        <a:pt x="315" y="982"/>
                        <a:pt x="315" y="982"/>
                      </a:cubicBezTo>
                      <a:cubicBezTo>
                        <a:pt x="304" y="980"/>
                        <a:pt x="304" y="980"/>
                        <a:pt x="304" y="980"/>
                      </a:cubicBezTo>
                      <a:cubicBezTo>
                        <a:pt x="299" y="973"/>
                        <a:pt x="299" y="973"/>
                        <a:pt x="299" y="973"/>
                      </a:cubicBezTo>
                      <a:cubicBezTo>
                        <a:pt x="298" y="970"/>
                        <a:pt x="298" y="970"/>
                        <a:pt x="298" y="970"/>
                      </a:cubicBezTo>
                      <a:cubicBezTo>
                        <a:pt x="298" y="970"/>
                        <a:pt x="297" y="970"/>
                        <a:pt x="294" y="969"/>
                      </a:cubicBezTo>
                      <a:cubicBezTo>
                        <a:pt x="291" y="969"/>
                        <a:pt x="293" y="966"/>
                        <a:pt x="293" y="966"/>
                      </a:cubicBezTo>
                      <a:cubicBezTo>
                        <a:pt x="293" y="961"/>
                        <a:pt x="293" y="961"/>
                        <a:pt x="293" y="961"/>
                      </a:cubicBezTo>
                      <a:cubicBezTo>
                        <a:pt x="289" y="961"/>
                        <a:pt x="289" y="961"/>
                        <a:pt x="289" y="961"/>
                      </a:cubicBezTo>
                      <a:cubicBezTo>
                        <a:pt x="285" y="957"/>
                        <a:pt x="285" y="957"/>
                        <a:pt x="285" y="957"/>
                      </a:cubicBezTo>
                      <a:cubicBezTo>
                        <a:pt x="278" y="955"/>
                        <a:pt x="278" y="955"/>
                        <a:pt x="278" y="955"/>
                      </a:cubicBezTo>
                      <a:cubicBezTo>
                        <a:pt x="281" y="947"/>
                        <a:pt x="281" y="947"/>
                        <a:pt x="281" y="947"/>
                      </a:cubicBezTo>
                      <a:cubicBezTo>
                        <a:pt x="281" y="944"/>
                        <a:pt x="281" y="944"/>
                        <a:pt x="281" y="944"/>
                      </a:cubicBezTo>
                      <a:cubicBezTo>
                        <a:pt x="282" y="939"/>
                        <a:pt x="282" y="939"/>
                        <a:pt x="282" y="939"/>
                      </a:cubicBezTo>
                      <a:cubicBezTo>
                        <a:pt x="279" y="936"/>
                        <a:pt x="279" y="936"/>
                        <a:pt x="279" y="936"/>
                      </a:cubicBezTo>
                      <a:cubicBezTo>
                        <a:pt x="273" y="932"/>
                        <a:pt x="273" y="932"/>
                        <a:pt x="273" y="932"/>
                      </a:cubicBezTo>
                      <a:cubicBezTo>
                        <a:pt x="273" y="929"/>
                        <a:pt x="273" y="929"/>
                        <a:pt x="273" y="929"/>
                      </a:cubicBezTo>
                      <a:cubicBezTo>
                        <a:pt x="273" y="926"/>
                        <a:pt x="273" y="926"/>
                        <a:pt x="273" y="926"/>
                      </a:cubicBezTo>
                      <a:cubicBezTo>
                        <a:pt x="273" y="918"/>
                        <a:pt x="273" y="918"/>
                        <a:pt x="273" y="918"/>
                      </a:cubicBezTo>
                      <a:cubicBezTo>
                        <a:pt x="271" y="914"/>
                        <a:pt x="271" y="914"/>
                        <a:pt x="271" y="914"/>
                      </a:cubicBezTo>
                      <a:cubicBezTo>
                        <a:pt x="267" y="916"/>
                        <a:pt x="267" y="916"/>
                        <a:pt x="267" y="916"/>
                      </a:cubicBezTo>
                      <a:cubicBezTo>
                        <a:pt x="266" y="914"/>
                        <a:pt x="266" y="914"/>
                        <a:pt x="266" y="914"/>
                      </a:cubicBezTo>
                      <a:cubicBezTo>
                        <a:pt x="263" y="915"/>
                        <a:pt x="263" y="915"/>
                        <a:pt x="263" y="915"/>
                      </a:cubicBezTo>
                      <a:cubicBezTo>
                        <a:pt x="260" y="913"/>
                        <a:pt x="260" y="913"/>
                        <a:pt x="260" y="913"/>
                      </a:cubicBezTo>
                      <a:cubicBezTo>
                        <a:pt x="257" y="910"/>
                        <a:pt x="257" y="910"/>
                        <a:pt x="257" y="910"/>
                      </a:cubicBezTo>
                      <a:cubicBezTo>
                        <a:pt x="248" y="908"/>
                        <a:pt x="248" y="908"/>
                        <a:pt x="248" y="908"/>
                      </a:cubicBezTo>
                      <a:cubicBezTo>
                        <a:pt x="248" y="908"/>
                        <a:pt x="245" y="909"/>
                        <a:pt x="241" y="910"/>
                      </a:cubicBezTo>
                      <a:cubicBezTo>
                        <a:pt x="238" y="911"/>
                        <a:pt x="239" y="912"/>
                        <a:pt x="237" y="912"/>
                      </a:cubicBezTo>
                      <a:cubicBezTo>
                        <a:pt x="235" y="913"/>
                        <a:pt x="234" y="915"/>
                        <a:pt x="234" y="917"/>
                      </a:cubicBezTo>
                      <a:cubicBezTo>
                        <a:pt x="233" y="919"/>
                        <a:pt x="229" y="920"/>
                        <a:pt x="228" y="920"/>
                      </a:cubicBezTo>
                      <a:cubicBezTo>
                        <a:pt x="226" y="921"/>
                        <a:pt x="224" y="918"/>
                        <a:pt x="224" y="918"/>
                      </a:cubicBezTo>
                      <a:cubicBezTo>
                        <a:pt x="224" y="915"/>
                        <a:pt x="224" y="915"/>
                        <a:pt x="224" y="915"/>
                      </a:cubicBezTo>
                      <a:cubicBezTo>
                        <a:pt x="223" y="909"/>
                        <a:pt x="223" y="909"/>
                        <a:pt x="223" y="909"/>
                      </a:cubicBezTo>
                      <a:cubicBezTo>
                        <a:pt x="215" y="909"/>
                        <a:pt x="215" y="909"/>
                        <a:pt x="215" y="909"/>
                      </a:cubicBezTo>
                      <a:cubicBezTo>
                        <a:pt x="208" y="911"/>
                        <a:pt x="208" y="911"/>
                        <a:pt x="208" y="911"/>
                      </a:cubicBezTo>
                      <a:cubicBezTo>
                        <a:pt x="207" y="913"/>
                        <a:pt x="207" y="913"/>
                        <a:pt x="207" y="913"/>
                      </a:cubicBezTo>
                      <a:cubicBezTo>
                        <a:pt x="202" y="913"/>
                        <a:pt x="202" y="913"/>
                        <a:pt x="202" y="913"/>
                      </a:cubicBezTo>
                      <a:cubicBezTo>
                        <a:pt x="200" y="909"/>
                        <a:pt x="200" y="909"/>
                        <a:pt x="200" y="909"/>
                      </a:cubicBezTo>
                      <a:cubicBezTo>
                        <a:pt x="197" y="908"/>
                        <a:pt x="197" y="908"/>
                        <a:pt x="197" y="908"/>
                      </a:cubicBezTo>
                      <a:cubicBezTo>
                        <a:pt x="192" y="910"/>
                        <a:pt x="192" y="910"/>
                        <a:pt x="192" y="910"/>
                      </a:cubicBezTo>
                      <a:cubicBezTo>
                        <a:pt x="192" y="910"/>
                        <a:pt x="191" y="912"/>
                        <a:pt x="190" y="912"/>
                      </a:cubicBezTo>
                      <a:cubicBezTo>
                        <a:pt x="189" y="913"/>
                        <a:pt x="188" y="912"/>
                        <a:pt x="187" y="912"/>
                      </a:cubicBezTo>
                      <a:cubicBezTo>
                        <a:pt x="186" y="912"/>
                        <a:pt x="184" y="911"/>
                        <a:pt x="183" y="910"/>
                      </a:cubicBezTo>
                      <a:cubicBezTo>
                        <a:pt x="183" y="909"/>
                        <a:pt x="183" y="908"/>
                        <a:pt x="183" y="907"/>
                      </a:cubicBezTo>
                      <a:cubicBezTo>
                        <a:pt x="183" y="906"/>
                        <a:pt x="183" y="904"/>
                        <a:pt x="183" y="904"/>
                      </a:cubicBezTo>
                      <a:cubicBezTo>
                        <a:pt x="184" y="899"/>
                        <a:pt x="184" y="899"/>
                        <a:pt x="184" y="899"/>
                      </a:cubicBezTo>
                      <a:cubicBezTo>
                        <a:pt x="184" y="899"/>
                        <a:pt x="180" y="896"/>
                        <a:pt x="179" y="895"/>
                      </a:cubicBezTo>
                      <a:cubicBezTo>
                        <a:pt x="179" y="893"/>
                        <a:pt x="178" y="890"/>
                        <a:pt x="178" y="890"/>
                      </a:cubicBezTo>
                      <a:cubicBezTo>
                        <a:pt x="178" y="890"/>
                        <a:pt x="176" y="889"/>
                        <a:pt x="175" y="888"/>
                      </a:cubicBezTo>
                      <a:cubicBezTo>
                        <a:pt x="174" y="888"/>
                        <a:pt x="173" y="887"/>
                        <a:pt x="173" y="887"/>
                      </a:cubicBezTo>
                      <a:cubicBezTo>
                        <a:pt x="174" y="884"/>
                        <a:pt x="174" y="884"/>
                        <a:pt x="174" y="884"/>
                      </a:cubicBezTo>
                      <a:cubicBezTo>
                        <a:pt x="170" y="882"/>
                        <a:pt x="170" y="882"/>
                        <a:pt x="170" y="882"/>
                      </a:cubicBezTo>
                      <a:cubicBezTo>
                        <a:pt x="165" y="878"/>
                        <a:pt x="165" y="878"/>
                        <a:pt x="165" y="878"/>
                      </a:cubicBezTo>
                      <a:cubicBezTo>
                        <a:pt x="167" y="875"/>
                        <a:pt x="167" y="875"/>
                        <a:pt x="167" y="875"/>
                      </a:cubicBezTo>
                      <a:cubicBezTo>
                        <a:pt x="163" y="872"/>
                        <a:pt x="163" y="872"/>
                        <a:pt x="163" y="872"/>
                      </a:cubicBezTo>
                      <a:cubicBezTo>
                        <a:pt x="159" y="875"/>
                        <a:pt x="159" y="875"/>
                        <a:pt x="159" y="875"/>
                      </a:cubicBezTo>
                      <a:cubicBezTo>
                        <a:pt x="159" y="871"/>
                        <a:pt x="159" y="871"/>
                        <a:pt x="159" y="871"/>
                      </a:cubicBezTo>
                      <a:cubicBezTo>
                        <a:pt x="157" y="863"/>
                        <a:pt x="157" y="863"/>
                        <a:pt x="157" y="863"/>
                      </a:cubicBezTo>
                      <a:cubicBezTo>
                        <a:pt x="159" y="860"/>
                        <a:pt x="159" y="860"/>
                        <a:pt x="159" y="860"/>
                      </a:cubicBezTo>
                      <a:cubicBezTo>
                        <a:pt x="158" y="850"/>
                        <a:pt x="158" y="850"/>
                        <a:pt x="158" y="850"/>
                      </a:cubicBezTo>
                      <a:cubicBezTo>
                        <a:pt x="158" y="850"/>
                        <a:pt x="156" y="849"/>
                        <a:pt x="155" y="849"/>
                      </a:cubicBezTo>
                      <a:cubicBezTo>
                        <a:pt x="154" y="849"/>
                        <a:pt x="151" y="847"/>
                        <a:pt x="151" y="847"/>
                      </a:cubicBezTo>
                      <a:cubicBezTo>
                        <a:pt x="147" y="846"/>
                        <a:pt x="147" y="846"/>
                        <a:pt x="147" y="846"/>
                      </a:cubicBezTo>
                      <a:cubicBezTo>
                        <a:pt x="147" y="843"/>
                        <a:pt x="147" y="843"/>
                        <a:pt x="147" y="843"/>
                      </a:cubicBezTo>
                      <a:cubicBezTo>
                        <a:pt x="144" y="840"/>
                        <a:pt x="144" y="840"/>
                        <a:pt x="144" y="840"/>
                      </a:cubicBezTo>
                      <a:cubicBezTo>
                        <a:pt x="141" y="841"/>
                        <a:pt x="141" y="841"/>
                        <a:pt x="141" y="841"/>
                      </a:cubicBezTo>
                      <a:cubicBezTo>
                        <a:pt x="141" y="841"/>
                        <a:pt x="140" y="841"/>
                        <a:pt x="140" y="840"/>
                      </a:cubicBezTo>
                      <a:cubicBezTo>
                        <a:pt x="140" y="839"/>
                        <a:pt x="138" y="835"/>
                        <a:pt x="138" y="835"/>
                      </a:cubicBezTo>
                      <a:cubicBezTo>
                        <a:pt x="141" y="832"/>
                        <a:pt x="141" y="832"/>
                        <a:pt x="141" y="832"/>
                      </a:cubicBezTo>
                      <a:cubicBezTo>
                        <a:pt x="141" y="832"/>
                        <a:pt x="141" y="828"/>
                        <a:pt x="141" y="827"/>
                      </a:cubicBezTo>
                      <a:cubicBezTo>
                        <a:pt x="141" y="825"/>
                        <a:pt x="146" y="825"/>
                        <a:pt x="146" y="825"/>
                      </a:cubicBezTo>
                      <a:cubicBezTo>
                        <a:pt x="148" y="824"/>
                        <a:pt x="148" y="824"/>
                        <a:pt x="148" y="824"/>
                      </a:cubicBezTo>
                      <a:cubicBezTo>
                        <a:pt x="149" y="820"/>
                        <a:pt x="149" y="820"/>
                        <a:pt x="149" y="820"/>
                      </a:cubicBezTo>
                      <a:cubicBezTo>
                        <a:pt x="149" y="820"/>
                        <a:pt x="146" y="820"/>
                        <a:pt x="144" y="818"/>
                      </a:cubicBezTo>
                      <a:cubicBezTo>
                        <a:pt x="143" y="816"/>
                        <a:pt x="144" y="818"/>
                        <a:pt x="144" y="817"/>
                      </a:cubicBezTo>
                      <a:cubicBezTo>
                        <a:pt x="144" y="816"/>
                        <a:pt x="143" y="817"/>
                        <a:pt x="143" y="817"/>
                      </a:cubicBezTo>
                      <a:cubicBezTo>
                        <a:pt x="143" y="817"/>
                        <a:pt x="142" y="816"/>
                        <a:pt x="142" y="815"/>
                      </a:cubicBezTo>
                      <a:cubicBezTo>
                        <a:pt x="142" y="814"/>
                        <a:pt x="142" y="812"/>
                        <a:pt x="141" y="811"/>
                      </a:cubicBezTo>
                      <a:cubicBezTo>
                        <a:pt x="140" y="810"/>
                        <a:pt x="138" y="809"/>
                        <a:pt x="138" y="809"/>
                      </a:cubicBezTo>
                      <a:cubicBezTo>
                        <a:pt x="137" y="808"/>
                        <a:pt x="137" y="809"/>
                        <a:pt x="135" y="807"/>
                      </a:cubicBezTo>
                      <a:cubicBezTo>
                        <a:pt x="134" y="805"/>
                        <a:pt x="134" y="804"/>
                        <a:pt x="134" y="804"/>
                      </a:cubicBezTo>
                      <a:cubicBezTo>
                        <a:pt x="131" y="802"/>
                        <a:pt x="133" y="797"/>
                        <a:pt x="131" y="795"/>
                      </a:cubicBezTo>
                      <a:cubicBezTo>
                        <a:pt x="127" y="791"/>
                        <a:pt x="127" y="784"/>
                        <a:pt x="125" y="782"/>
                      </a:cubicBezTo>
                      <a:cubicBezTo>
                        <a:pt x="122" y="777"/>
                        <a:pt x="124" y="776"/>
                        <a:pt x="125" y="773"/>
                      </a:cubicBezTo>
                      <a:cubicBezTo>
                        <a:pt x="126" y="767"/>
                        <a:pt x="129" y="762"/>
                        <a:pt x="130" y="752"/>
                      </a:cubicBezTo>
                      <a:cubicBezTo>
                        <a:pt x="130" y="745"/>
                        <a:pt x="130" y="745"/>
                        <a:pt x="130" y="745"/>
                      </a:cubicBezTo>
                      <a:cubicBezTo>
                        <a:pt x="135" y="741"/>
                        <a:pt x="135" y="741"/>
                        <a:pt x="135" y="741"/>
                      </a:cubicBezTo>
                      <a:cubicBezTo>
                        <a:pt x="135" y="739"/>
                        <a:pt x="135" y="739"/>
                        <a:pt x="135" y="739"/>
                      </a:cubicBezTo>
                      <a:cubicBezTo>
                        <a:pt x="130" y="737"/>
                        <a:pt x="130" y="737"/>
                        <a:pt x="130" y="737"/>
                      </a:cubicBezTo>
                      <a:cubicBezTo>
                        <a:pt x="130" y="737"/>
                        <a:pt x="130" y="737"/>
                        <a:pt x="130" y="737"/>
                      </a:cubicBezTo>
                      <a:cubicBezTo>
                        <a:pt x="130" y="735"/>
                        <a:pt x="130" y="735"/>
                        <a:pt x="130" y="735"/>
                      </a:cubicBezTo>
                      <a:cubicBezTo>
                        <a:pt x="127" y="724"/>
                        <a:pt x="127" y="724"/>
                        <a:pt x="127" y="724"/>
                      </a:cubicBezTo>
                      <a:cubicBezTo>
                        <a:pt x="128" y="719"/>
                        <a:pt x="128" y="719"/>
                        <a:pt x="128" y="719"/>
                      </a:cubicBezTo>
                      <a:cubicBezTo>
                        <a:pt x="131" y="722"/>
                        <a:pt x="131" y="722"/>
                        <a:pt x="131" y="722"/>
                      </a:cubicBezTo>
                      <a:cubicBezTo>
                        <a:pt x="134" y="723"/>
                        <a:pt x="134" y="723"/>
                        <a:pt x="134" y="723"/>
                      </a:cubicBezTo>
                      <a:cubicBezTo>
                        <a:pt x="137" y="720"/>
                        <a:pt x="137" y="720"/>
                        <a:pt x="137" y="720"/>
                      </a:cubicBezTo>
                      <a:cubicBezTo>
                        <a:pt x="136" y="715"/>
                        <a:pt x="136" y="715"/>
                        <a:pt x="136" y="715"/>
                      </a:cubicBezTo>
                      <a:cubicBezTo>
                        <a:pt x="136" y="715"/>
                        <a:pt x="137" y="712"/>
                        <a:pt x="138" y="712"/>
                      </a:cubicBezTo>
                      <a:cubicBezTo>
                        <a:pt x="139" y="713"/>
                        <a:pt x="145" y="713"/>
                        <a:pt x="145" y="713"/>
                      </a:cubicBezTo>
                      <a:cubicBezTo>
                        <a:pt x="148" y="710"/>
                        <a:pt x="148" y="710"/>
                        <a:pt x="148" y="710"/>
                      </a:cubicBezTo>
                      <a:cubicBezTo>
                        <a:pt x="148" y="704"/>
                        <a:pt x="148" y="704"/>
                        <a:pt x="148" y="704"/>
                      </a:cubicBezTo>
                      <a:cubicBezTo>
                        <a:pt x="151" y="700"/>
                        <a:pt x="151" y="700"/>
                        <a:pt x="151" y="700"/>
                      </a:cubicBezTo>
                      <a:cubicBezTo>
                        <a:pt x="157" y="699"/>
                        <a:pt x="157" y="699"/>
                        <a:pt x="157" y="699"/>
                      </a:cubicBezTo>
                      <a:cubicBezTo>
                        <a:pt x="157" y="699"/>
                        <a:pt x="168" y="699"/>
                        <a:pt x="169" y="700"/>
                      </a:cubicBezTo>
                      <a:cubicBezTo>
                        <a:pt x="170" y="700"/>
                        <a:pt x="175" y="700"/>
                        <a:pt x="176" y="700"/>
                      </a:cubicBezTo>
                      <a:cubicBezTo>
                        <a:pt x="177" y="700"/>
                        <a:pt x="183" y="700"/>
                        <a:pt x="183" y="700"/>
                      </a:cubicBezTo>
                      <a:cubicBezTo>
                        <a:pt x="185" y="696"/>
                        <a:pt x="185" y="696"/>
                        <a:pt x="185" y="696"/>
                      </a:cubicBezTo>
                      <a:cubicBezTo>
                        <a:pt x="177" y="694"/>
                        <a:pt x="177" y="694"/>
                        <a:pt x="177" y="694"/>
                      </a:cubicBezTo>
                      <a:cubicBezTo>
                        <a:pt x="171" y="693"/>
                        <a:pt x="171" y="693"/>
                        <a:pt x="171" y="693"/>
                      </a:cubicBezTo>
                      <a:cubicBezTo>
                        <a:pt x="168" y="688"/>
                        <a:pt x="168" y="688"/>
                        <a:pt x="168" y="688"/>
                      </a:cubicBezTo>
                      <a:cubicBezTo>
                        <a:pt x="162" y="688"/>
                        <a:pt x="162" y="688"/>
                        <a:pt x="162" y="688"/>
                      </a:cubicBezTo>
                      <a:cubicBezTo>
                        <a:pt x="154" y="690"/>
                        <a:pt x="154" y="690"/>
                        <a:pt x="154" y="690"/>
                      </a:cubicBezTo>
                      <a:cubicBezTo>
                        <a:pt x="149" y="691"/>
                        <a:pt x="149" y="691"/>
                        <a:pt x="149" y="691"/>
                      </a:cubicBezTo>
                      <a:cubicBezTo>
                        <a:pt x="142" y="690"/>
                        <a:pt x="142" y="690"/>
                        <a:pt x="142" y="690"/>
                      </a:cubicBezTo>
                      <a:cubicBezTo>
                        <a:pt x="140" y="687"/>
                        <a:pt x="140" y="687"/>
                        <a:pt x="140" y="687"/>
                      </a:cubicBezTo>
                      <a:cubicBezTo>
                        <a:pt x="140" y="687"/>
                        <a:pt x="135" y="686"/>
                        <a:pt x="134" y="686"/>
                      </a:cubicBezTo>
                      <a:cubicBezTo>
                        <a:pt x="133" y="686"/>
                        <a:pt x="132" y="686"/>
                        <a:pt x="131" y="685"/>
                      </a:cubicBezTo>
                      <a:cubicBezTo>
                        <a:pt x="129" y="685"/>
                        <a:pt x="126" y="678"/>
                        <a:pt x="126" y="678"/>
                      </a:cubicBezTo>
                      <a:cubicBezTo>
                        <a:pt x="126" y="674"/>
                        <a:pt x="126" y="674"/>
                        <a:pt x="126" y="674"/>
                      </a:cubicBezTo>
                      <a:cubicBezTo>
                        <a:pt x="129" y="678"/>
                        <a:pt x="129" y="678"/>
                        <a:pt x="129" y="678"/>
                      </a:cubicBezTo>
                      <a:cubicBezTo>
                        <a:pt x="129" y="678"/>
                        <a:pt x="131" y="679"/>
                        <a:pt x="131" y="678"/>
                      </a:cubicBezTo>
                      <a:cubicBezTo>
                        <a:pt x="131" y="677"/>
                        <a:pt x="130" y="671"/>
                        <a:pt x="130" y="671"/>
                      </a:cubicBezTo>
                      <a:cubicBezTo>
                        <a:pt x="130" y="671"/>
                        <a:pt x="131" y="665"/>
                        <a:pt x="128" y="666"/>
                      </a:cubicBezTo>
                      <a:cubicBezTo>
                        <a:pt x="125" y="667"/>
                        <a:pt x="122" y="669"/>
                        <a:pt x="122" y="671"/>
                      </a:cubicBezTo>
                      <a:cubicBezTo>
                        <a:pt x="122" y="672"/>
                        <a:pt x="120" y="675"/>
                        <a:pt x="120" y="677"/>
                      </a:cubicBezTo>
                      <a:cubicBezTo>
                        <a:pt x="119" y="678"/>
                        <a:pt x="118" y="679"/>
                        <a:pt x="117" y="680"/>
                      </a:cubicBezTo>
                      <a:cubicBezTo>
                        <a:pt x="116" y="681"/>
                        <a:pt x="111" y="682"/>
                        <a:pt x="111" y="682"/>
                      </a:cubicBezTo>
                      <a:cubicBezTo>
                        <a:pt x="107" y="682"/>
                        <a:pt x="107" y="682"/>
                        <a:pt x="107" y="682"/>
                      </a:cubicBezTo>
                      <a:cubicBezTo>
                        <a:pt x="110" y="678"/>
                        <a:pt x="110" y="678"/>
                        <a:pt x="110" y="678"/>
                      </a:cubicBezTo>
                      <a:cubicBezTo>
                        <a:pt x="112" y="673"/>
                        <a:pt x="112" y="673"/>
                        <a:pt x="112" y="673"/>
                      </a:cubicBezTo>
                      <a:cubicBezTo>
                        <a:pt x="112" y="673"/>
                        <a:pt x="117" y="664"/>
                        <a:pt x="117" y="662"/>
                      </a:cubicBezTo>
                      <a:cubicBezTo>
                        <a:pt x="118" y="659"/>
                        <a:pt x="119" y="657"/>
                        <a:pt x="120" y="654"/>
                      </a:cubicBezTo>
                      <a:cubicBezTo>
                        <a:pt x="121" y="652"/>
                        <a:pt x="124" y="651"/>
                        <a:pt x="124" y="651"/>
                      </a:cubicBezTo>
                      <a:cubicBezTo>
                        <a:pt x="127" y="641"/>
                        <a:pt x="127" y="641"/>
                        <a:pt x="127" y="641"/>
                      </a:cubicBezTo>
                      <a:cubicBezTo>
                        <a:pt x="140" y="615"/>
                        <a:pt x="140" y="615"/>
                        <a:pt x="140" y="615"/>
                      </a:cubicBezTo>
                      <a:cubicBezTo>
                        <a:pt x="140" y="615"/>
                        <a:pt x="142" y="607"/>
                        <a:pt x="143" y="606"/>
                      </a:cubicBezTo>
                      <a:cubicBezTo>
                        <a:pt x="143" y="604"/>
                        <a:pt x="146" y="598"/>
                        <a:pt x="146" y="596"/>
                      </a:cubicBezTo>
                      <a:cubicBezTo>
                        <a:pt x="146" y="594"/>
                        <a:pt x="149" y="587"/>
                        <a:pt x="149" y="587"/>
                      </a:cubicBezTo>
                      <a:cubicBezTo>
                        <a:pt x="149" y="587"/>
                        <a:pt x="152" y="576"/>
                        <a:pt x="152" y="574"/>
                      </a:cubicBezTo>
                      <a:cubicBezTo>
                        <a:pt x="152" y="572"/>
                        <a:pt x="154" y="571"/>
                        <a:pt x="156" y="570"/>
                      </a:cubicBezTo>
                      <a:cubicBezTo>
                        <a:pt x="157" y="569"/>
                        <a:pt x="160" y="560"/>
                        <a:pt x="160" y="558"/>
                      </a:cubicBezTo>
                      <a:cubicBezTo>
                        <a:pt x="161" y="556"/>
                        <a:pt x="163" y="538"/>
                        <a:pt x="163" y="538"/>
                      </a:cubicBezTo>
                      <a:cubicBezTo>
                        <a:pt x="161" y="526"/>
                        <a:pt x="161" y="526"/>
                        <a:pt x="161" y="526"/>
                      </a:cubicBezTo>
                      <a:cubicBezTo>
                        <a:pt x="155" y="521"/>
                        <a:pt x="155" y="521"/>
                        <a:pt x="155" y="521"/>
                      </a:cubicBezTo>
                      <a:cubicBezTo>
                        <a:pt x="149" y="518"/>
                        <a:pt x="149" y="518"/>
                        <a:pt x="149" y="518"/>
                      </a:cubicBezTo>
                      <a:cubicBezTo>
                        <a:pt x="149" y="518"/>
                        <a:pt x="142" y="514"/>
                        <a:pt x="141" y="513"/>
                      </a:cubicBezTo>
                      <a:cubicBezTo>
                        <a:pt x="140" y="512"/>
                        <a:pt x="136" y="510"/>
                        <a:pt x="135" y="510"/>
                      </a:cubicBezTo>
                      <a:cubicBezTo>
                        <a:pt x="133" y="509"/>
                        <a:pt x="128" y="508"/>
                        <a:pt x="127" y="508"/>
                      </a:cubicBezTo>
                      <a:cubicBezTo>
                        <a:pt x="126" y="508"/>
                        <a:pt x="122" y="505"/>
                        <a:pt x="119" y="503"/>
                      </a:cubicBezTo>
                      <a:cubicBezTo>
                        <a:pt x="116" y="501"/>
                        <a:pt x="112" y="496"/>
                        <a:pt x="112" y="496"/>
                      </a:cubicBezTo>
                      <a:cubicBezTo>
                        <a:pt x="117" y="488"/>
                        <a:pt x="117" y="488"/>
                        <a:pt x="117" y="488"/>
                      </a:cubicBezTo>
                      <a:cubicBezTo>
                        <a:pt x="117" y="488"/>
                        <a:pt x="118" y="482"/>
                        <a:pt x="118" y="480"/>
                      </a:cubicBezTo>
                      <a:cubicBezTo>
                        <a:pt x="118" y="479"/>
                        <a:pt x="118" y="476"/>
                        <a:pt x="118" y="476"/>
                      </a:cubicBezTo>
                      <a:cubicBezTo>
                        <a:pt x="116" y="472"/>
                        <a:pt x="116" y="472"/>
                        <a:pt x="116" y="472"/>
                      </a:cubicBezTo>
                      <a:cubicBezTo>
                        <a:pt x="113" y="467"/>
                        <a:pt x="113" y="467"/>
                        <a:pt x="113" y="467"/>
                      </a:cubicBezTo>
                      <a:cubicBezTo>
                        <a:pt x="113" y="467"/>
                        <a:pt x="109" y="466"/>
                        <a:pt x="107" y="466"/>
                      </a:cubicBezTo>
                      <a:cubicBezTo>
                        <a:pt x="106" y="467"/>
                        <a:pt x="106" y="464"/>
                        <a:pt x="105" y="462"/>
                      </a:cubicBezTo>
                      <a:cubicBezTo>
                        <a:pt x="105" y="460"/>
                        <a:pt x="103" y="460"/>
                        <a:pt x="101" y="459"/>
                      </a:cubicBezTo>
                      <a:cubicBezTo>
                        <a:pt x="98" y="457"/>
                        <a:pt x="97" y="454"/>
                        <a:pt x="97" y="454"/>
                      </a:cubicBezTo>
                      <a:cubicBezTo>
                        <a:pt x="100" y="448"/>
                        <a:pt x="100" y="448"/>
                        <a:pt x="100" y="448"/>
                      </a:cubicBezTo>
                      <a:cubicBezTo>
                        <a:pt x="100" y="448"/>
                        <a:pt x="99" y="445"/>
                        <a:pt x="98" y="444"/>
                      </a:cubicBezTo>
                      <a:cubicBezTo>
                        <a:pt x="98" y="443"/>
                        <a:pt x="94" y="443"/>
                        <a:pt x="94" y="443"/>
                      </a:cubicBezTo>
                      <a:cubicBezTo>
                        <a:pt x="87" y="442"/>
                        <a:pt x="87" y="442"/>
                        <a:pt x="87" y="442"/>
                      </a:cubicBezTo>
                      <a:cubicBezTo>
                        <a:pt x="82" y="434"/>
                        <a:pt x="82" y="434"/>
                        <a:pt x="82" y="434"/>
                      </a:cubicBezTo>
                      <a:cubicBezTo>
                        <a:pt x="82" y="434"/>
                        <a:pt x="83" y="427"/>
                        <a:pt x="84" y="426"/>
                      </a:cubicBezTo>
                      <a:cubicBezTo>
                        <a:pt x="85" y="424"/>
                        <a:pt x="84" y="423"/>
                        <a:pt x="84" y="423"/>
                      </a:cubicBezTo>
                      <a:cubicBezTo>
                        <a:pt x="79" y="421"/>
                        <a:pt x="79" y="421"/>
                        <a:pt x="79" y="421"/>
                      </a:cubicBezTo>
                      <a:cubicBezTo>
                        <a:pt x="81" y="417"/>
                        <a:pt x="81" y="417"/>
                        <a:pt x="81" y="417"/>
                      </a:cubicBezTo>
                      <a:cubicBezTo>
                        <a:pt x="78" y="411"/>
                        <a:pt x="78" y="411"/>
                        <a:pt x="78" y="411"/>
                      </a:cubicBezTo>
                      <a:cubicBezTo>
                        <a:pt x="79" y="407"/>
                        <a:pt x="79" y="407"/>
                        <a:pt x="79" y="407"/>
                      </a:cubicBezTo>
                      <a:cubicBezTo>
                        <a:pt x="76" y="403"/>
                        <a:pt x="76" y="403"/>
                        <a:pt x="76" y="403"/>
                      </a:cubicBezTo>
                      <a:cubicBezTo>
                        <a:pt x="76" y="400"/>
                        <a:pt x="76" y="400"/>
                        <a:pt x="76" y="400"/>
                      </a:cubicBezTo>
                      <a:cubicBezTo>
                        <a:pt x="79" y="395"/>
                        <a:pt x="79" y="395"/>
                        <a:pt x="79" y="395"/>
                      </a:cubicBezTo>
                      <a:cubicBezTo>
                        <a:pt x="80" y="390"/>
                        <a:pt x="80" y="390"/>
                        <a:pt x="80" y="390"/>
                      </a:cubicBezTo>
                      <a:cubicBezTo>
                        <a:pt x="76" y="383"/>
                        <a:pt x="76" y="383"/>
                        <a:pt x="76" y="383"/>
                      </a:cubicBezTo>
                      <a:cubicBezTo>
                        <a:pt x="76" y="383"/>
                        <a:pt x="73" y="378"/>
                        <a:pt x="73" y="377"/>
                      </a:cubicBezTo>
                      <a:cubicBezTo>
                        <a:pt x="73" y="376"/>
                        <a:pt x="65" y="371"/>
                        <a:pt x="65" y="371"/>
                      </a:cubicBezTo>
                      <a:cubicBezTo>
                        <a:pt x="62" y="364"/>
                        <a:pt x="62" y="364"/>
                        <a:pt x="62" y="364"/>
                      </a:cubicBezTo>
                      <a:cubicBezTo>
                        <a:pt x="54" y="355"/>
                        <a:pt x="54" y="355"/>
                        <a:pt x="54" y="355"/>
                      </a:cubicBezTo>
                      <a:cubicBezTo>
                        <a:pt x="48" y="348"/>
                        <a:pt x="48" y="348"/>
                        <a:pt x="48" y="348"/>
                      </a:cubicBezTo>
                      <a:cubicBezTo>
                        <a:pt x="44" y="344"/>
                        <a:pt x="44" y="344"/>
                        <a:pt x="44" y="344"/>
                      </a:cubicBezTo>
                      <a:cubicBezTo>
                        <a:pt x="41" y="337"/>
                        <a:pt x="41" y="337"/>
                        <a:pt x="41" y="337"/>
                      </a:cubicBezTo>
                      <a:cubicBezTo>
                        <a:pt x="41" y="337"/>
                        <a:pt x="43" y="329"/>
                        <a:pt x="43" y="328"/>
                      </a:cubicBezTo>
                      <a:cubicBezTo>
                        <a:pt x="43" y="326"/>
                        <a:pt x="46" y="319"/>
                        <a:pt x="46" y="314"/>
                      </a:cubicBezTo>
                      <a:cubicBezTo>
                        <a:pt x="45" y="310"/>
                        <a:pt x="48" y="305"/>
                        <a:pt x="48" y="305"/>
                      </a:cubicBezTo>
                      <a:cubicBezTo>
                        <a:pt x="49" y="296"/>
                        <a:pt x="49" y="296"/>
                        <a:pt x="49" y="296"/>
                      </a:cubicBezTo>
                      <a:cubicBezTo>
                        <a:pt x="46" y="293"/>
                        <a:pt x="46" y="293"/>
                        <a:pt x="46" y="293"/>
                      </a:cubicBezTo>
                      <a:cubicBezTo>
                        <a:pt x="40" y="289"/>
                        <a:pt x="40" y="289"/>
                        <a:pt x="40" y="289"/>
                      </a:cubicBezTo>
                      <a:cubicBezTo>
                        <a:pt x="36" y="284"/>
                        <a:pt x="36" y="284"/>
                        <a:pt x="36" y="284"/>
                      </a:cubicBezTo>
                      <a:cubicBezTo>
                        <a:pt x="36" y="284"/>
                        <a:pt x="34" y="278"/>
                        <a:pt x="27" y="276"/>
                      </a:cubicBezTo>
                      <a:cubicBezTo>
                        <a:pt x="20" y="275"/>
                        <a:pt x="19" y="276"/>
                        <a:pt x="19" y="276"/>
                      </a:cubicBezTo>
                      <a:cubicBezTo>
                        <a:pt x="12" y="272"/>
                        <a:pt x="12" y="272"/>
                        <a:pt x="12" y="272"/>
                      </a:cubicBezTo>
                      <a:cubicBezTo>
                        <a:pt x="7" y="264"/>
                        <a:pt x="7" y="264"/>
                        <a:pt x="7" y="264"/>
                      </a:cubicBezTo>
                      <a:cubicBezTo>
                        <a:pt x="3" y="258"/>
                        <a:pt x="3" y="258"/>
                        <a:pt x="3" y="258"/>
                      </a:cubicBezTo>
                      <a:cubicBezTo>
                        <a:pt x="6" y="254"/>
                        <a:pt x="6" y="254"/>
                        <a:pt x="6" y="254"/>
                      </a:cubicBezTo>
                      <a:cubicBezTo>
                        <a:pt x="7" y="248"/>
                        <a:pt x="7" y="248"/>
                        <a:pt x="7" y="248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9"/>
                        <a:pt x="7" y="239"/>
                        <a:pt x="7" y="239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6"/>
                        <a:pt x="1" y="236"/>
                        <a:pt x="1" y="236"/>
                      </a:cubicBezTo>
                      <a:cubicBezTo>
                        <a:pt x="1" y="235"/>
                        <a:pt x="1" y="235"/>
                        <a:pt x="1" y="235"/>
                      </a:cubicBezTo>
                      <a:cubicBezTo>
                        <a:pt x="1" y="235"/>
                        <a:pt x="1" y="235"/>
                        <a:pt x="1" y="235"/>
                      </a:cubicBezTo>
                      <a:cubicBezTo>
                        <a:pt x="1" y="235"/>
                        <a:pt x="1" y="235"/>
                        <a:pt x="1" y="235"/>
                      </a:cubicBezTo>
                      <a:cubicBezTo>
                        <a:pt x="2" y="235"/>
                        <a:pt x="2" y="235"/>
                        <a:pt x="2" y="235"/>
                      </a:cubicBezTo>
                      <a:cubicBezTo>
                        <a:pt x="2" y="235"/>
                        <a:pt x="2" y="235"/>
                        <a:pt x="2" y="235"/>
                      </a:cubicBezTo>
                      <a:cubicBezTo>
                        <a:pt x="2" y="235"/>
                        <a:pt x="2" y="235"/>
                        <a:pt x="2" y="235"/>
                      </a:cubicBezTo>
                      <a:cubicBezTo>
                        <a:pt x="2" y="235"/>
                        <a:pt x="2" y="235"/>
                        <a:pt x="2" y="235"/>
                      </a:cubicBezTo>
                      <a:cubicBezTo>
                        <a:pt x="2" y="235"/>
                        <a:pt x="2" y="235"/>
                        <a:pt x="2" y="235"/>
                      </a:cubicBezTo>
                      <a:cubicBezTo>
                        <a:pt x="2" y="234"/>
                        <a:pt x="2" y="234"/>
                        <a:pt x="2" y="234"/>
                      </a:cubicBezTo>
                      <a:cubicBezTo>
                        <a:pt x="2" y="234"/>
                        <a:pt x="2" y="234"/>
                        <a:pt x="2" y="234"/>
                      </a:cubicBezTo>
                      <a:cubicBezTo>
                        <a:pt x="2" y="234"/>
                        <a:pt x="2" y="234"/>
                        <a:pt x="2" y="234"/>
                      </a:cubicBezTo>
                      <a:cubicBezTo>
                        <a:pt x="3" y="234"/>
                        <a:pt x="3" y="234"/>
                        <a:pt x="3" y="234"/>
                      </a:cubicBezTo>
                      <a:cubicBezTo>
                        <a:pt x="3" y="234"/>
                        <a:pt x="3" y="234"/>
                        <a:pt x="3" y="234"/>
                      </a:cubicBezTo>
                      <a:cubicBezTo>
                        <a:pt x="3" y="234"/>
                        <a:pt x="3" y="234"/>
                        <a:pt x="3" y="234"/>
                      </a:cubicBezTo>
                      <a:cubicBezTo>
                        <a:pt x="3" y="234"/>
                        <a:pt x="3" y="234"/>
                        <a:pt x="3" y="234"/>
                      </a:cubicBezTo>
                      <a:cubicBezTo>
                        <a:pt x="3" y="233"/>
                        <a:pt x="3" y="233"/>
                        <a:pt x="3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4" y="232"/>
                        <a:pt x="4" y="232"/>
                        <a:pt x="4" y="232"/>
                      </a:cubicBezTo>
                      <a:cubicBezTo>
                        <a:pt x="4" y="232"/>
                        <a:pt x="4" y="232"/>
                        <a:pt x="4" y="232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6" y="230"/>
                        <a:pt x="7" y="229"/>
                        <a:pt x="8" y="229"/>
                      </a:cubicBezTo>
                      <a:cubicBezTo>
                        <a:pt x="8" y="229"/>
                        <a:pt x="8" y="228"/>
                        <a:pt x="8" y="228"/>
                      </a:cubicBezTo>
                      <a:cubicBezTo>
                        <a:pt x="9" y="228"/>
                        <a:pt x="10" y="228"/>
                        <a:pt x="12" y="228"/>
                      </a:cubicBezTo>
                      <a:cubicBezTo>
                        <a:pt x="12" y="228"/>
                        <a:pt x="14" y="219"/>
                        <a:pt x="13" y="216"/>
                      </a:cubicBezTo>
                      <a:cubicBezTo>
                        <a:pt x="12" y="212"/>
                        <a:pt x="17" y="208"/>
                        <a:pt x="17" y="208"/>
                      </a:cubicBezTo>
                      <a:cubicBezTo>
                        <a:pt x="24" y="201"/>
                        <a:pt x="24" y="201"/>
                        <a:pt x="24" y="201"/>
                      </a:cubicBezTo>
                      <a:cubicBezTo>
                        <a:pt x="23" y="193"/>
                        <a:pt x="23" y="193"/>
                        <a:pt x="23" y="193"/>
                      </a:cubicBezTo>
                      <a:cubicBezTo>
                        <a:pt x="31" y="194"/>
                        <a:pt x="31" y="194"/>
                        <a:pt x="31" y="194"/>
                      </a:cubicBezTo>
                      <a:cubicBezTo>
                        <a:pt x="31" y="194"/>
                        <a:pt x="37" y="191"/>
                        <a:pt x="35" y="187"/>
                      </a:cubicBezTo>
                      <a:cubicBezTo>
                        <a:pt x="34" y="185"/>
                        <a:pt x="33" y="182"/>
                        <a:pt x="32" y="180"/>
                      </a:cubicBezTo>
                      <a:cubicBezTo>
                        <a:pt x="33" y="179"/>
                        <a:pt x="33" y="179"/>
                        <a:pt x="33" y="178"/>
                      </a:cubicBezTo>
                      <a:cubicBezTo>
                        <a:pt x="33" y="178"/>
                        <a:pt x="35" y="175"/>
                        <a:pt x="35" y="175"/>
                      </a:cubicBezTo>
                      <a:cubicBezTo>
                        <a:pt x="38" y="175"/>
                        <a:pt x="38" y="175"/>
                        <a:pt x="38" y="175"/>
                      </a:cubicBezTo>
                      <a:cubicBezTo>
                        <a:pt x="41" y="176"/>
                        <a:pt x="41" y="176"/>
                        <a:pt x="41" y="176"/>
                      </a:cubicBezTo>
                      <a:cubicBezTo>
                        <a:pt x="41" y="176"/>
                        <a:pt x="43" y="177"/>
                        <a:pt x="44" y="177"/>
                      </a:cubicBezTo>
                      <a:cubicBezTo>
                        <a:pt x="46" y="177"/>
                        <a:pt x="49" y="175"/>
                        <a:pt x="49" y="175"/>
                      </a:cubicBezTo>
                      <a:cubicBezTo>
                        <a:pt x="46" y="171"/>
                        <a:pt x="46" y="171"/>
                        <a:pt x="46" y="171"/>
                      </a:cubicBezTo>
                      <a:cubicBezTo>
                        <a:pt x="47" y="167"/>
                        <a:pt x="47" y="167"/>
                        <a:pt x="47" y="167"/>
                      </a:cubicBezTo>
                      <a:cubicBezTo>
                        <a:pt x="51" y="167"/>
                        <a:pt x="51" y="167"/>
                        <a:pt x="51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49" y="161"/>
                        <a:pt x="49" y="161"/>
                        <a:pt x="49" y="161"/>
                      </a:cubicBezTo>
                      <a:cubicBezTo>
                        <a:pt x="49" y="161"/>
                        <a:pt x="50" y="158"/>
                        <a:pt x="52" y="159"/>
                      </a:cubicBezTo>
                      <a:cubicBezTo>
                        <a:pt x="53" y="159"/>
                        <a:pt x="54" y="161"/>
                        <a:pt x="55" y="161"/>
                      </a:cubicBezTo>
                      <a:cubicBezTo>
                        <a:pt x="56" y="161"/>
                        <a:pt x="59" y="162"/>
                        <a:pt x="59" y="162"/>
                      </a:cubicBezTo>
                      <a:cubicBezTo>
                        <a:pt x="63" y="163"/>
                        <a:pt x="63" y="163"/>
                        <a:pt x="63" y="163"/>
                      </a:cubicBezTo>
                      <a:cubicBezTo>
                        <a:pt x="67" y="163"/>
                        <a:pt x="67" y="163"/>
                        <a:pt x="67" y="163"/>
                      </a:cubicBezTo>
                      <a:cubicBezTo>
                        <a:pt x="72" y="163"/>
                        <a:pt x="72" y="163"/>
                        <a:pt x="72" y="163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74" y="166"/>
                        <a:pt x="75" y="168"/>
                        <a:pt x="74" y="169"/>
                      </a:cubicBezTo>
                      <a:cubicBezTo>
                        <a:pt x="74" y="170"/>
                        <a:pt x="73" y="173"/>
                        <a:pt x="73" y="173"/>
                      </a:cubicBezTo>
                      <a:cubicBezTo>
                        <a:pt x="72" y="173"/>
                        <a:pt x="71" y="173"/>
                        <a:pt x="70" y="174"/>
                      </a:cubicBezTo>
                      <a:cubicBezTo>
                        <a:pt x="69" y="174"/>
                        <a:pt x="64" y="174"/>
                        <a:pt x="64" y="174"/>
                      </a:cubicBezTo>
                      <a:cubicBezTo>
                        <a:pt x="60" y="174"/>
                        <a:pt x="60" y="174"/>
                        <a:pt x="60" y="174"/>
                      </a:cubicBezTo>
                      <a:cubicBezTo>
                        <a:pt x="57" y="174"/>
                        <a:pt x="57" y="174"/>
                        <a:pt x="57" y="174"/>
                      </a:cubicBezTo>
                      <a:cubicBezTo>
                        <a:pt x="56" y="176"/>
                        <a:pt x="56" y="176"/>
                        <a:pt x="56" y="176"/>
                      </a:cubicBezTo>
                      <a:cubicBezTo>
                        <a:pt x="56" y="176"/>
                        <a:pt x="59" y="177"/>
                        <a:pt x="60" y="178"/>
                      </a:cubicBezTo>
                      <a:cubicBezTo>
                        <a:pt x="62" y="178"/>
                        <a:pt x="62" y="178"/>
                        <a:pt x="62" y="178"/>
                      </a:cubicBezTo>
                      <a:cubicBezTo>
                        <a:pt x="63" y="179"/>
                        <a:pt x="65" y="181"/>
                        <a:pt x="65" y="181"/>
                      </a:cubicBezTo>
                      <a:cubicBezTo>
                        <a:pt x="64" y="184"/>
                        <a:pt x="64" y="184"/>
                        <a:pt x="64" y="184"/>
                      </a:cubicBezTo>
                      <a:cubicBezTo>
                        <a:pt x="64" y="184"/>
                        <a:pt x="67" y="180"/>
                        <a:pt x="67" y="180"/>
                      </a:cubicBezTo>
                      <a:cubicBezTo>
                        <a:pt x="68" y="180"/>
                        <a:pt x="73" y="180"/>
                        <a:pt x="73" y="180"/>
                      </a:cubicBezTo>
                      <a:cubicBezTo>
                        <a:pt x="73" y="180"/>
                        <a:pt x="77" y="178"/>
                        <a:pt x="78" y="178"/>
                      </a:cubicBezTo>
                      <a:cubicBezTo>
                        <a:pt x="78" y="178"/>
                        <a:pt x="77" y="181"/>
                        <a:pt x="77" y="181"/>
                      </a:cubicBezTo>
                      <a:cubicBezTo>
                        <a:pt x="81" y="179"/>
                        <a:pt x="81" y="179"/>
                        <a:pt x="81" y="179"/>
                      </a:cubicBezTo>
                      <a:cubicBezTo>
                        <a:pt x="85" y="177"/>
                        <a:pt x="85" y="177"/>
                        <a:pt x="85" y="177"/>
                      </a:cubicBezTo>
                      <a:cubicBezTo>
                        <a:pt x="87" y="177"/>
                        <a:pt x="87" y="177"/>
                        <a:pt x="87" y="177"/>
                      </a:cubicBezTo>
                      <a:cubicBezTo>
                        <a:pt x="87" y="177"/>
                        <a:pt x="88" y="180"/>
                        <a:pt x="88" y="181"/>
                      </a:cubicBezTo>
                      <a:cubicBezTo>
                        <a:pt x="87" y="182"/>
                        <a:pt x="87" y="182"/>
                        <a:pt x="87" y="184"/>
                      </a:cubicBezTo>
                      <a:cubicBezTo>
                        <a:pt x="87" y="185"/>
                        <a:pt x="86" y="186"/>
                        <a:pt x="87" y="187"/>
                      </a:cubicBezTo>
                      <a:cubicBezTo>
                        <a:pt x="87" y="187"/>
                        <a:pt x="87" y="188"/>
                        <a:pt x="88" y="188"/>
                      </a:cubicBezTo>
                      <a:cubicBezTo>
                        <a:pt x="89" y="189"/>
                        <a:pt x="90" y="188"/>
                        <a:pt x="90" y="188"/>
                      </a:cubicBezTo>
                      <a:cubicBezTo>
                        <a:pt x="92" y="183"/>
                        <a:pt x="92" y="183"/>
                        <a:pt x="92" y="183"/>
                      </a:cubicBezTo>
                      <a:cubicBezTo>
                        <a:pt x="92" y="183"/>
                        <a:pt x="94" y="181"/>
                        <a:pt x="94" y="181"/>
                      </a:cubicBezTo>
                      <a:cubicBezTo>
                        <a:pt x="95" y="181"/>
                        <a:pt x="98" y="179"/>
                        <a:pt x="98" y="179"/>
                      </a:cubicBezTo>
                      <a:cubicBezTo>
                        <a:pt x="103" y="179"/>
                        <a:pt x="103" y="179"/>
                        <a:pt x="103" y="179"/>
                      </a:cubicBezTo>
                      <a:cubicBezTo>
                        <a:pt x="103" y="179"/>
                        <a:pt x="108" y="178"/>
                        <a:pt x="109" y="178"/>
                      </a:cubicBezTo>
                      <a:cubicBezTo>
                        <a:pt x="109" y="179"/>
                        <a:pt x="111" y="179"/>
                        <a:pt x="112" y="179"/>
                      </a:cubicBezTo>
                      <a:cubicBezTo>
                        <a:pt x="114" y="179"/>
                        <a:pt x="115" y="179"/>
                        <a:pt x="117" y="179"/>
                      </a:cubicBezTo>
                      <a:cubicBezTo>
                        <a:pt x="118" y="179"/>
                        <a:pt x="119" y="179"/>
                        <a:pt x="119" y="179"/>
                      </a:cubicBezTo>
                      <a:cubicBezTo>
                        <a:pt x="119" y="179"/>
                        <a:pt x="121" y="177"/>
                        <a:pt x="121" y="177"/>
                      </a:cubicBezTo>
                      <a:cubicBezTo>
                        <a:pt x="121" y="176"/>
                        <a:pt x="121" y="175"/>
                        <a:pt x="121" y="175"/>
                      </a:cubicBezTo>
                      <a:cubicBezTo>
                        <a:pt x="122" y="174"/>
                        <a:pt x="123" y="172"/>
                        <a:pt x="124" y="172"/>
                      </a:cubicBezTo>
                      <a:cubicBezTo>
                        <a:pt x="125" y="172"/>
                        <a:pt x="140" y="174"/>
                        <a:pt x="140" y="174"/>
                      </a:cubicBezTo>
                      <a:cubicBezTo>
                        <a:pt x="153" y="178"/>
                        <a:pt x="153" y="178"/>
                        <a:pt x="153" y="178"/>
                      </a:cubicBezTo>
                      <a:cubicBezTo>
                        <a:pt x="162" y="180"/>
                        <a:pt x="162" y="180"/>
                        <a:pt x="162" y="180"/>
                      </a:cubicBezTo>
                      <a:cubicBezTo>
                        <a:pt x="162" y="180"/>
                        <a:pt x="169" y="184"/>
                        <a:pt x="170" y="184"/>
                      </a:cubicBezTo>
                      <a:cubicBezTo>
                        <a:pt x="171" y="185"/>
                        <a:pt x="184" y="187"/>
                        <a:pt x="184" y="187"/>
                      </a:cubicBezTo>
                      <a:cubicBezTo>
                        <a:pt x="190" y="191"/>
                        <a:pt x="190" y="191"/>
                        <a:pt x="190" y="191"/>
                      </a:cubicBezTo>
                      <a:cubicBezTo>
                        <a:pt x="190" y="191"/>
                        <a:pt x="196" y="193"/>
                        <a:pt x="196" y="194"/>
                      </a:cubicBezTo>
                      <a:cubicBezTo>
                        <a:pt x="196" y="195"/>
                        <a:pt x="200" y="197"/>
                        <a:pt x="200" y="197"/>
                      </a:cubicBezTo>
                      <a:cubicBezTo>
                        <a:pt x="204" y="195"/>
                        <a:pt x="204" y="195"/>
                        <a:pt x="204" y="195"/>
                      </a:cubicBezTo>
                      <a:cubicBezTo>
                        <a:pt x="204" y="195"/>
                        <a:pt x="209" y="196"/>
                        <a:pt x="209" y="196"/>
                      </a:cubicBezTo>
                      <a:cubicBezTo>
                        <a:pt x="210" y="197"/>
                        <a:pt x="220" y="200"/>
                        <a:pt x="220" y="200"/>
                      </a:cubicBezTo>
                      <a:cubicBezTo>
                        <a:pt x="220" y="200"/>
                        <a:pt x="227" y="202"/>
                        <a:pt x="228" y="202"/>
                      </a:cubicBezTo>
                      <a:cubicBezTo>
                        <a:pt x="229" y="202"/>
                        <a:pt x="233" y="201"/>
                        <a:pt x="233" y="201"/>
                      </a:cubicBezTo>
                      <a:cubicBezTo>
                        <a:pt x="233" y="198"/>
                        <a:pt x="233" y="198"/>
                        <a:pt x="233" y="198"/>
                      </a:cubicBezTo>
                      <a:cubicBezTo>
                        <a:pt x="233" y="198"/>
                        <a:pt x="232" y="196"/>
                        <a:pt x="234" y="197"/>
                      </a:cubicBezTo>
                      <a:cubicBezTo>
                        <a:pt x="236" y="197"/>
                        <a:pt x="237" y="197"/>
                        <a:pt x="238" y="198"/>
                      </a:cubicBezTo>
                      <a:cubicBezTo>
                        <a:pt x="238" y="199"/>
                        <a:pt x="240" y="199"/>
                        <a:pt x="241" y="200"/>
                      </a:cubicBezTo>
                      <a:cubicBezTo>
                        <a:pt x="242" y="202"/>
                        <a:pt x="246" y="203"/>
                        <a:pt x="246" y="203"/>
                      </a:cubicBezTo>
                      <a:cubicBezTo>
                        <a:pt x="251" y="205"/>
                        <a:pt x="251" y="205"/>
                        <a:pt x="251" y="205"/>
                      </a:cubicBezTo>
                      <a:cubicBezTo>
                        <a:pt x="252" y="208"/>
                        <a:pt x="252" y="208"/>
                        <a:pt x="252" y="208"/>
                      </a:cubicBezTo>
                      <a:cubicBezTo>
                        <a:pt x="253" y="209"/>
                        <a:pt x="253" y="209"/>
                        <a:pt x="253" y="209"/>
                      </a:cubicBezTo>
                      <a:cubicBezTo>
                        <a:pt x="254" y="207"/>
                        <a:pt x="254" y="207"/>
                        <a:pt x="254" y="207"/>
                      </a:cubicBezTo>
                      <a:cubicBezTo>
                        <a:pt x="255" y="206"/>
                        <a:pt x="256" y="206"/>
                        <a:pt x="256" y="206"/>
                      </a:cubicBezTo>
                      <a:cubicBezTo>
                        <a:pt x="258" y="207"/>
                        <a:pt x="258" y="207"/>
                        <a:pt x="258" y="207"/>
                      </a:cubicBezTo>
                      <a:cubicBezTo>
                        <a:pt x="258" y="207"/>
                        <a:pt x="260" y="207"/>
                        <a:pt x="260" y="207"/>
                      </a:cubicBezTo>
                      <a:cubicBezTo>
                        <a:pt x="261" y="207"/>
                        <a:pt x="264" y="206"/>
                        <a:pt x="264" y="206"/>
                      </a:cubicBezTo>
                      <a:cubicBezTo>
                        <a:pt x="264" y="207"/>
                        <a:pt x="266" y="209"/>
                        <a:pt x="267" y="209"/>
                      </a:cubicBezTo>
                      <a:cubicBezTo>
                        <a:pt x="267" y="210"/>
                        <a:pt x="269" y="213"/>
                        <a:pt x="269" y="213"/>
                      </a:cubicBezTo>
                      <a:cubicBezTo>
                        <a:pt x="269" y="213"/>
                        <a:pt x="269" y="214"/>
                        <a:pt x="269" y="216"/>
                      </a:cubicBezTo>
                      <a:cubicBezTo>
                        <a:pt x="269" y="217"/>
                        <a:pt x="270" y="218"/>
                        <a:pt x="270" y="218"/>
                      </a:cubicBezTo>
                      <a:cubicBezTo>
                        <a:pt x="272" y="220"/>
                        <a:pt x="272" y="220"/>
                        <a:pt x="272" y="220"/>
                      </a:cubicBezTo>
                      <a:cubicBezTo>
                        <a:pt x="277" y="228"/>
                        <a:pt x="277" y="228"/>
                        <a:pt x="277" y="228"/>
                      </a:cubicBezTo>
                      <a:cubicBezTo>
                        <a:pt x="279" y="230"/>
                        <a:pt x="279" y="230"/>
                        <a:pt x="279" y="230"/>
                      </a:cubicBezTo>
                      <a:cubicBezTo>
                        <a:pt x="281" y="228"/>
                        <a:pt x="281" y="228"/>
                        <a:pt x="281" y="228"/>
                      </a:cubicBezTo>
                      <a:cubicBezTo>
                        <a:pt x="284" y="228"/>
                        <a:pt x="284" y="228"/>
                        <a:pt x="284" y="228"/>
                      </a:cubicBezTo>
                      <a:cubicBezTo>
                        <a:pt x="287" y="235"/>
                        <a:pt x="287" y="235"/>
                        <a:pt x="287" y="235"/>
                      </a:cubicBezTo>
                      <a:cubicBezTo>
                        <a:pt x="290" y="244"/>
                        <a:pt x="290" y="244"/>
                        <a:pt x="290" y="244"/>
                      </a:cubicBezTo>
                      <a:cubicBezTo>
                        <a:pt x="288" y="256"/>
                        <a:pt x="288" y="256"/>
                        <a:pt x="288" y="256"/>
                      </a:cubicBezTo>
                      <a:cubicBezTo>
                        <a:pt x="288" y="264"/>
                        <a:pt x="288" y="264"/>
                        <a:pt x="288" y="264"/>
                      </a:cubicBezTo>
                      <a:cubicBezTo>
                        <a:pt x="288" y="264"/>
                        <a:pt x="286" y="270"/>
                        <a:pt x="286" y="271"/>
                      </a:cubicBezTo>
                      <a:cubicBezTo>
                        <a:pt x="286" y="273"/>
                        <a:pt x="281" y="280"/>
                        <a:pt x="281" y="280"/>
                      </a:cubicBezTo>
                      <a:cubicBezTo>
                        <a:pt x="281" y="280"/>
                        <a:pt x="278" y="286"/>
                        <a:pt x="277" y="287"/>
                      </a:cubicBezTo>
                      <a:cubicBezTo>
                        <a:pt x="276" y="289"/>
                        <a:pt x="272" y="297"/>
                        <a:pt x="272" y="297"/>
                      </a:cubicBezTo>
                      <a:cubicBezTo>
                        <a:pt x="260" y="309"/>
                        <a:pt x="260" y="309"/>
                        <a:pt x="260" y="309"/>
                      </a:cubicBezTo>
                      <a:cubicBezTo>
                        <a:pt x="260" y="309"/>
                        <a:pt x="254" y="312"/>
                        <a:pt x="252" y="313"/>
                      </a:cubicBezTo>
                      <a:cubicBezTo>
                        <a:pt x="251" y="315"/>
                        <a:pt x="241" y="316"/>
                        <a:pt x="241" y="316"/>
                      </a:cubicBezTo>
                      <a:cubicBezTo>
                        <a:pt x="233" y="316"/>
                        <a:pt x="233" y="316"/>
                        <a:pt x="233" y="316"/>
                      </a:cubicBezTo>
                      <a:cubicBezTo>
                        <a:pt x="221" y="313"/>
                        <a:pt x="221" y="313"/>
                        <a:pt x="221" y="313"/>
                      </a:cubicBezTo>
                      <a:cubicBezTo>
                        <a:pt x="214" y="315"/>
                        <a:pt x="214" y="315"/>
                        <a:pt x="214" y="315"/>
                      </a:cubicBezTo>
                      <a:cubicBezTo>
                        <a:pt x="205" y="318"/>
                        <a:pt x="205" y="318"/>
                        <a:pt x="205" y="318"/>
                      </a:cubicBezTo>
                      <a:cubicBezTo>
                        <a:pt x="197" y="318"/>
                        <a:pt x="197" y="318"/>
                        <a:pt x="197" y="318"/>
                      </a:cubicBezTo>
                      <a:cubicBezTo>
                        <a:pt x="187" y="320"/>
                        <a:pt x="187" y="320"/>
                        <a:pt x="187" y="320"/>
                      </a:cubicBezTo>
                      <a:cubicBezTo>
                        <a:pt x="187" y="320"/>
                        <a:pt x="185" y="320"/>
                        <a:pt x="183" y="320"/>
                      </a:cubicBezTo>
                      <a:cubicBezTo>
                        <a:pt x="182" y="320"/>
                        <a:pt x="176" y="318"/>
                        <a:pt x="176" y="318"/>
                      </a:cubicBezTo>
                      <a:cubicBezTo>
                        <a:pt x="169" y="316"/>
                        <a:pt x="169" y="316"/>
                        <a:pt x="169" y="316"/>
                      </a:cubicBezTo>
                      <a:cubicBezTo>
                        <a:pt x="164" y="316"/>
                        <a:pt x="164" y="316"/>
                        <a:pt x="164" y="316"/>
                      </a:cubicBezTo>
                      <a:cubicBezTo>
                        <a:pt x="163" y="320"/>
                        <a:pt x="163" y="320"/>
                        <a:pt x="163" y="320"/>
                      </a:cubicBezTo>
                      <a:cubicBezTo>
                        <a:pt x="163" y="320"/>
                        <a:pt x="163" y="320"/>
                        <a:pt x="161" y="320"/>
                      </a:cubicBezTo>
                      <a:cubicBezTo>
                        <a:pt x="159" y="320"/>
                        <a:pt x="157" y="320"/>
                        <a:pt x="157" y="320"/>
                      </a:cubicBezTo>
                      <a:cubicBezTo>
                        <a:pt x="157" y="316"/>
                        <a:pt x="157" y="316"/>
                        <a:pt x="157" y="316"/>
                      </a:cubicBezTo>
                      <a:cubicBezTo>
                        <a:pt x="150" y="316"/>
                        <a:pt x="150" y="316"/>
                        <a:pt x="150" y="316"/>
                      </a:cubicBezTo>
                      <a:cubicBezTo>
                        <a:pt x="150" y="316"/>
                        <a:pt x="147" y="317"/>
                        <a:pt x="145" y="317"/>
                      </a:cubicBezTo>
                      <a:cubicBezTo>
                        <a:pt x="142" y="317"/>
                        <a:pt x="139" y="314"/>
                        <a:pt x="138" y="314"/>
                      </a:cubicBezTo>
                      <a:cubicBezTo>
                        <a:pt x="137" y="314"/>
                        <a:pt x="137" y="315"/>
                        <a:pt x="137" y="315"/>
                      </a:cubicBezTo>
                      <a:cubicBezTo>
                        <a:pt x="137" y="318"/>
                        <a:pt x="137" y="318"/>
                        <a:pt x="137" y="318"/>
                      </a:cubicBezTo>
                      <a:cubicBezTo>
                        <a:pt x="132" y="318"/>
                        <a:pt x="132" y="318"/>
                        <a:pt x="132" y="318"/>
                      </a:cubicBezTo>
                      <a:cubicBezTo>
                        <a:pt x="126" y="316"/>
                        <a:pt x="126" y="316"/>
                        <a:pt x="126" y="316"/>
                      </a:cubicBezTo>
                      <a:cubicBezTo>
                        <a:pt x="121" y="312"/>
                        <a:pt x="121" y="312"/>
                        <a:pt x="121" y="312"/>
                      </a:cubicBezTo>
                      <a:cubicBezTo>
                        <a:pt x="117" y="308"/>
                        <a:pt x="117" y="308"/>
                        <a:pt x="117" y="308"/>
                      </a:cubicBezTo>
                      <a:cubicBezTo>
                        <a:pt x="117" y="306"/>
                        <a:pt x="117" y="306"/>
                        <a:pt x="117" y="306"/>
                      </a:cubicBezTo>
                      <a:cubicBezTo>
                        <a:pt x="112" y="306"/>
                        <a:pt x="112" y="306"/>
                        <a:pt x="112" y="306"/>
                      </a:cubicBezTo>
                      <a:cubicBezTo>
                        <a:pt x="105" y="306"/>
                        <a:pt x="105" y="306"/>
                        <a:pt x="105" y="306"/>
                      </a:cubicBezTo>
                      <a:cubicBezTo>
                        <a:pt x="101" y="308"/>
                        <a:pt x="101" y="308"/>
                        <a:pt x="101" y="308"/>
                      </a:cubicBezTo>
                      <a:cubicBezTo>
                        <a:pt x="106" y="309"/>
                        <a:pt x="106" y="309"/>
                        <a:pt x="106" y="309"/>
                      </a:cubicBezTo>
                      <a:cubicBezTo>
                        <a:pt x="109" y="310"/>
                        <a:pt x="109" y="310"/>
                        <a:pt x="109" y="310"/>
                      </a:cubicBezTo>
                      <a:cubicBezTo>
                        <a:pt x="109" y="310"/>
                        <a:pt x="113" y="309"/>
                        <a:pt x="113" y="312"/>
                      </a:cubicBezTo>
                      <a:cubicBezTo>
                        <a:pt x="113" y="314"/>
                        <a:pt x="111" y="314"/>
                        <a:pt x="113" y="316"/>
                      </a:cubicBezTo>
                      <a:cubicBezTo>
                        <a:pt x="114" y="318"/>
                        <a:pt x="118" y="320"/>
                        <a:pt x="118" y="320"/>
                      </a:cubicBezTo>
                      <a:cubicBezTo>
                        <a:pt x="118" y="320"/>
                        <a:pt x="120" y="320"/>
                        <a:pt x="121" y="320"/>
                      </a:cubicBezTo>
                      <a:cubicBezTo>
                        <a:pt x="122" y="320"/>
                        <a:pt x="123" y="320"/>
                        <a:pt x="123" y="320"/>
                      </a:cubicBezTo>
                      <a:cubicBezTo>
                        <a:pt x="125" y="323"/>
                        <a:pt x="125" y="323"/>
                        <a:pt x="125" y="323"/>
                      </a:cubicBezTo>
                      <a:cubicBezTo>
                        <a:pt x="125" y="323"/>
                        <a:pt x="124" y="324"/>
                        <a:pt x="126" y="324"/>
                      </a:cubicBezTo>
                      <a:cubicBezTo>
                        <a:pt x="127" y="324"/>
                        <a:pt x="132" y="324"/>
                        <a:pt x="132" y="324"/>
                      </a:cubicBezTo>
                      <a:cubicBezTo>
                        <a:pt x="137" y="326"/>
                        <a:pt x="137" y="326"/>
                        <a:pt x="137" y="326"/>
                      </a:cubicBezTo>
                      <a:cubicBezTo>
                        <a:pt x="137" y="329"/>
                        <a:pt x="137" y="329"/>
                        <a:pt x="137" y="329"/>
                      </a:cubicBezTo>
                      <a:cubicBezTo>
                        <a:pt x="137" y="329"/>
                        <a:pt x="136" y="331"/>
                        <a:pt x="138" y="331"/>
                      </a:cubicBezTo>
                      <a:cubicBezTo>
                        <a:pt x="139" y="332"/>
                        <a:pt x="143" y="331"/>
                        <a:pt x="143" y="331"/>
                      </a:cubicBezTo>
                      <a:cubicBezTo>
                        <a:pt x="143" y="331"/>
                        <a:pt x="142" y="330"/>
                        <a:pt x="144" y="331"/>
                      </a:cubicBezTo>
                      <a:cubicBezTo>
                        <a:pt x="145" y="332"/>
                        <a:pt x="146" y="333"/>
                        <a:pt x="146" y="333"/>
                      </a:cubicBezTo>
                      <a:cubicBezTo>
                        <a:pt x="146" y="333"/>
                        <a:pt x="147" y="335"/>
                        <a:pt x="147" y="336"/>
                      </a:cubicBezTo>
                      <a:cubicBezTo>
                        <a:pt x="147" y="337"/>
                        <a:pt x="148" y="339"/>
                        <a:pt x="148" y="339"/>
                      </a:cubicBezTo>
                      <a:cubicBezTo>
                        <a:pt x="148" y="339"/>
                        <a:pt x="145" y="340"/>
                        <a:pt x="150" y="340"/>
                      </a:cubicBezTo>
                      <a:cubicBezTo>
                        <a:pt x="155" y="340"/>
                        <a:pt x="155" y="340"/>
                        <a:pt x="155" y="340"/>
                      </a:cubicBezTo>
                      <a:cubicBezTo>
                        <a:pt x="159" y="340"/>
                        <a:pt x="159" y="340"/>
                        <a:pt x="159" y="340"/>
                      </a:cubicBezTo>
                      <a:cubicBezTo>
                        <a:pt x="163" y="341"/>
                        <a:pt x="163" y="341"/>
                        <a:pt x="163" y="341"/>
                      </a:cubicBezTo>
                      <a:cubicBezTo>
                        <a:pt x="170" y="344"/>
                        <a:pt x="170" y="344"/>
                        <a:pt x="170" y="344"/>
                      </a:cubicBezTo>
                      <a:cubicBezTo>
                        <a:pt x="177" y="348"/>
                        <a:pt x="177" y="348"/>
                        <a:pt x="177" y="348"/>
                      </a:cubicBezTo>
                      <a:cubicBezTo>
                        <a:pt x="177" y="348"/>
                        <a:pt x="176" y="351"/>
                        <a:pt x="178" y="351"/>
                      </a:cubicBezTo>
                      <a:cubicBezTo>
                        <a:pt x="179" y="351"/>
                        <a:pt x="183" y="351"/>
                        <a:pt x="183" y="351"/>
                      </a:cubicBezTo>
                      <a:cubicBezTo>
                        <a:pt x="186" y="359"/>
                        <a:pt x="186" y="359"/>
                        <a:pt x="186" y="359"/>
                      </a:cubicBezTo>
                      <a:cubicBezTo>
                        <a:pt x="181" y="359"/>
                        <a:pt x="181" y="359"/>
                        <a:pt x="181" y="359"/>
                      </a:cubicBezTo>
                      <a:cubicBezTo>
                        <a:pt x="184" y="367"/>
                        <a:pt x="184" y="367"/>
                        <a:pt x="184" y="367"/>
                      </a:cubicBezTo>
                      <a:cubicBezTo>
                        <a:pt x="186" y="371"/>
                        <a:pt x="186" y="371"/>
                        <a:pt x="186" y="371"/>
                      </a:cubicBezTo>
                      <a:cubicBezTo>
                        <a:pt x="185" y="376"/>
                        <a:pt x="185" y="376"/>
                        <a:pt x="185" y="376"/>
                      </a:cubicBezTo>
                      <a:cubicBezTo>
                        <a:pt x="182" y="379"/>
                        <a:pt x="182" y="379"/>
                        <a:pt x="182" y="379"/>
                      </a:cubicBezTo>
                      <a:cubicBezTo>
                        <a:pt x="182" y="379"/>
                        <a:pt x="182" y="381"/>
                        <a:pt x="182" y="381"/>
                      </a:cubicBezTo>
                      <a:cubicBezTo>
                        <a:pt x="182" y="382"/>
                        <a:pt x="184" y="382"/>
                        <a:pt x="184" y="382"/>
                      </a:cubicBezTo>
                      <a:cubicBezTo>
                        <a:pt x="184" y="382"/>
                        <a:pt x="186" y="384"/>
                        <a:pt x="186" y="385"/>
                      </a:cubicBezTo>
                      <a:cubicBezTo>
                        <a:pt x="186" y="386"/>
                        <a:pt x="189" y="387"/>
                        <a:pt x="189" y="388"/>
                      </a:cubicBezTo>
                      <a:cubicBezTo>
                        <a:pt x="190" y="389"/>
                        <a:pt x="193" y="392"/>
                        <a:pt x="193" y="392"/>
                      </a:cubicBezTo>
                      <a:cubicBezTo>
                        <a:pt x="194" y="394"/>
                        <a:pt x="194" y="394"/>
                        <a:pt x="194" y="394"/>
                      </a:cubicBezTo>
                      <a:cubicBezTo>
                        <a:pt x="198" y="396"/>
                        <a:pt x="198" y="396"/>
                        <a:pt x="198" y="396"/>
                      </a:cubicBezTo>
                      <a:cubicBezTo>
                        <a:pt x="198" y="396"/>
                        <a:pt x="198" y="396"/>
                        <a:pt x="198" y="397"/>
                      </a:cubicBezTo>
                      <a:cubicBezTo>
                        <a:pt x="198" y="399"/>
                        <a:pt x="200" y="401"/>
                        <a:pt x="200" y="401"/>
                      </a:cubicBezTo>
                      <a:cubicBezTo>
                        <a:pt x="204" y="404"/>
                        <a:pt x="204" y="404"/>
                        <a:pt x="204" y="404"/>
                      </a:cubicBezTo>
                      <a:cubicBezTo>
                        <a:pt x="204" y="404"/>
                        <a:pt x="204" y="403"/>
                        <a:pt x="204" y="405"/>
                      </a:cubicBezTo>
                      <a:cubicBezTo>
                        <a:pt x="204" y="407"/>
                        <a:pt x="204" y="410"/>
                        <a:pt x="204" y="410"/>
                      </a:cubicBezTo>
                      <a:cubicBezTo>
                        <a:pt x="208" y="410"/>
                        <a:pt x="208" y="410"/>
                        <a:pt x="208" y="410"/>
                      </a:cubicBezTo>
                      <a:cubicBezTo>
                        <a:pt x="207" y="414"/>
                        <a:pt x="207" y="414"/>
                        <a:pt x="207" y="414"/>
                      </a:cubicBezTo>
                      <a:cubicBezTo>
                        <a:pt x="207" y="414"/>
                        <a:pt x="205" y="414"/>
                        <a:pt x="207" y="417"/>
                      </a:cubicBezTo>
                      <a:cubicBezTo>
                        <a:pt x="209" y="419"/>
                        <a:pt x="209" y="421"/>
                        <a:pt x="209" y="421"/>
                      </a:cubicBezTo>
                      <a:cubicBezTo>
                        <a:pt x="216" y="426"/>
                        <a:pt x="216" y="426"/>
                        <a:pt x="216" y="426"/>
                      </a:cubicBezTo>
                      <a:cubicBezTo>
                        <a:pt x="220" y="426"/>
                        <a:pt x="220" y="426"/>
                        <a:pt x="220" y="426"/>
                      </a:cubicBezTo>
                      <a:cubicBezTo>
                        <a:pt x="224" y="425"/>
                        <a:pt x="224" y="425"/>
                        <a:pt x="224" y="425"/>
                      </a:cubicBezTo>
                      <a:cubicBezTo>
                        <a:pt x="226" y="421"/>
                        <a:pt x="226" y="421"/>
                        <a:pt x="226" y="421"/>
                      </a:cubicBezTo>
                      <a:cubicBezTo>
                        <a:pt x="226" y="421"/>
                        <a:pt x="229" y="421"/>
                        <a:pt x="232" y="422"/>
                      </a:cubicBezTo>
                      <a:cubicBezTo>
                        <a:pt x="234" y="423"/>
                        <a:pt x="238" y="422"/>
                        <a:pt x="238" y="422"/>
                      </a:cubicBezTo>
                      <a:cubicBezTo>
                        <a:pt x="238" y="422"/>
                        <a:pt x="238" y="422"/>
                        <a:pt x="238" y="424"/>
                      </a:cubicBezTo>
                      <a:cubicBezTo>
                        <a:pt x="239" y="426"/>
                        <a:pt x="241" y="425"/>
                        <a:pt x="241" y="425"/>
                      </a:cubicBezTo>
                      <a:cubicBezTo>
                        <a:pt x="241" y="425"/>
                        <a:pt x="244" y="425"/>
                        <a:pt x="244" y="426"/>
                      </a:cubicBezTo>
                      <a:cubicBezTo>
                        <a:pt x="244" y="427"/>
                        <a:pt x="246" y="428"/>
                        <a:pt x="247" y="430"/>
                      </a:cubicBezTo>
                      <a:cubicBezTo>
                        <a:pt x="248" y="432"/>
                        <a:pt x="248" y="431"/>
                        <a:pt x="249" y="432"/>
                      </a:cubicBezTo>
                      <a:cubicBezTo>
                        <a:pt x="249" y="433"/>
                        <a:pt x="245" y="434"/>
                        <a:pt x="250" y="434"/>
                      </a:cubicBezTo>
                      <a:cubicBezTo>
                        <a:pt x="254" y="435"/>
                        <a:pt x="264" y="436"/>
                        <a:pt x="264" y="436"/>
                      </a:cubicBezTo>
                      <a:cubicBezTo>
                        <a:pt x="264" y="436"/>
                        <a:pt x="270" y="434"/>
                        <a:pt x="273" y="434"/>
                      </a:cubicBezTo>
                      <a:cubicBezTo>
                        <a:pt x="276" y="434"/>
                        <a:pt x="276" y="435"/>
                        <a:pt x="276" y="435"/>
                      </a:cubicBezTo>
                      <a:cubicBezTo>
                        <a:pt x="279" y="435"/>
                        <a:pt x="279" y="435"/>
                        <a:pt x="279" y="435"/>
                      </a:cubicBezTo>
                      <a:cubicBezTo>
                        <a:pt x="279" y="435"/>
                        <a:pt x="281" y="434"/>
                        <a:pt x="281" y="433"/>
                      </a:cubicBezTo>
                      <a:cubicBezTo>
                        <a:pt x="281" y="432"/>
                        <a:pt x="282" y="429"/>
                        <a:pt x="282" y="429"/>
                      </a:cubicBezTo>
                      <a:cubicBezTo>
                        <a:pt x="282" y="429"/>
                        <a:pt x="281" y="427"/>
                        <a:pt x="283" y="427"/>
                      </a:cubicBezTo>
                      <a:cubicBezTo>
                        <a:pt x="285" y="427"/>
                        <a:pt x="286" y="426"/>
                        <a:pt x="286" y="426"/>
                      </a:cubicBezTo>
                      <a:cubicBezTo>
                        <a:pt x="289" y="424"/>
                        <a:pt x="289" y="424"/>
                        <a:pt x="289" y="424"/>
                      </a:cubicBezTo>
                      <a:cubicBezTo>
                        <a:pt x="288" y="416"/>
                        <a:pt x="288" y="416"/>
                        <a:pt x="288" y="416"/>
                      </a:cubicBezTo>
                      <a:cubicBezTo>
                        <a:pt x="288" y="416"/>
                        <a:pt x="288" y="413"/>
                        <a:pt x="287" y="412"/>
                      </a:cubicBezTo>
                      <a:cubicBezTo>
                        <a:pt x="285" y="411"/>
                        <a:pt x="282" y="408"/>
                        <a:pt x="282" y="408"/>
                      </a:cubicBezTo>
                      <a:cubicBezTo>
                        <a:pt x="281" y="405"/>
                        <a:pt x="281" y="405"/>
                        <a:pt x="281" y="405"/>
                      </a:cubicBezTo>
                      <a:cubicBezTo>
                        <a:pt x="277" y="402"/>
                        <a:pt x="277" y="402"/>
                        <a:pt x="277" y="402"/>
                      </a:cubicBezTo>
                      <a:cubicBezTo>
                        <a:pt x="277" y="402"/>
                        <a:pt x="276" y="400"/>
                        <a:pt x="275" y="400"/>
                      </a:cubicBezTo>
                      <a:cubicBezTo>
                        <a:pt x="274" y="401"/>
                        <a:pt x="275" y="401"/>
                        <a:pt x="273" y="404"/>
                      </a:cubicBezTo>
                      <a:cubicBezTo>
                        <a:pt x="271" y="406"/>
                        <a:pt x="268" y="407"/>
                        <a:pt x="268" y="407"/>
                      </a:cubicBezTo>
                      <a:cubicBezTo>
                        <a:pt x="262" y="409"/>
                        <a:pt x="262" y="409"/>
                        <a:pt x="262" y="409"/>
                      </a:cubicBezTo>
                      <a:cubicBezTo>
                        <a:pt x="262" y="409"/>
                        <a:pt x="258" y="407"/>
                        <a:pt x="257" y="405"/>
                      </a:cubicBezTo>
                      <a:cubicBezTo>
                        <a:pt x="256" y="404"/>
                        <a:pt x="249" y="398"/>
                        <a:pt x="249" y="398"/>
                      </a:cubicBezTo>
                      <a:cubicBezTo>
                        <a:pt x="249" y="398"/>
                        <a:pt x="245" y="395"/>
                        <a:pt x="244" y="395"/>
                      </a:cubicBezTo>
                      <a:cubicBezTo>
                        <a:pt x="242" y="395"/>
                        <a:pt x="240" y="395"/>
                        <a:pt x="240" y="395"/>
                      </a:cubicBezTo>
                      <a:cubicBezTo>
                        <a:pt x="237" y="390"/>
                        <a:pt x="237" y="390"/>
                        <a:pt x="237" y="390"/>
                      </a:cubicBezTo>
                      <a:cubicBezTo>
                        <a:pt x="236" y="389"/>
                        <a:pt x="236" y="389"/>
                        <a:pt x="236" y="389"/>
                      </a:cubicBezTo>
                      <a:cubicBezTo>
                        <a:pt x="236" y="389"/>
                        <a:pt x="233" y="386"/>
                        <a:pt x="235" y="386"/>
                      </a:cubicBezTo>
                      <a:cubicBezTo>
                        <a:pt x="238" y="386"/>
                        <a:pt x="239" y="383"/>
                        <a:pt x="239" y="383"/>
                      </a:cubicBezTo>
                      <a:cubicBezTo>
                        <a:pt x="239" y="380"/>
                        <a:pt x="239" y="380"/>
                        <a:pt x="239" y="380"/>
                      </a:cubicBezTo>
                      <a:cubicBezTo>
                        <a:pt x="239" y="378"/>
                        <a:pt x="239" y="378"/>
                        <a:pt x="239" y="378"/>
                      </a:cubicBezTo>
                      <a:cubicBezTo>
                        <a:pt x="238" y="373"/>
                        <a:pt x="238" y="373"/>
                        <a:pt x="238" y="373"/>
                      </a:cubicBezTo>
                      <a:cubicBezTo>
                        <a:pt x="238" y="373"/>
                        <a:pt x="237" y="368"/>
                        <a:pt x="238" y="367"/>
                      </a:cubicBezTo>
                      <a:cubicBezTo>
                        <a:pt x="240" y="367"/>
                        <a:pt x="246" y="366"/>
                        <a:pt x="246" y="366"/>
                      </a:cubicBezTo>
                      <a:cubicBezTo>
                        <a:pt x="246" y="366"/>
                        <a:pt x="249" y="367"/>
                        <a:pt x="252" y="368"/>
                      </a:cubicBezTo>
                      <a:cubicBezTo>
                        <a:pt x="254" y="368"/>
                        <a:pt x="256" y="369"/>
                        <a:pt x="256" y="369"/>
                      </a:cubicBezTo>
                      <a:cubicBezTo>
                        <a:pt x="256" y="369"/>
                        <a:pt x="262" y="372"/>
                        <a:pt x="263" y="373"/>
                      </a:cubicBezTo>
                      <a:cubicBezTo>
                        <a:pt x="263" y="374"/>
                        <a:pt x="265" y="375"/>
                        <a:pt x="267" y="376"/>
                      </a:cubicBezTo>
                      <a:cubicBezTo>
                        <a:pt x="270" y="378"/>
                        <a:pt x="276" y="376"/>
                        <a:pt x="276" y="376"/>
                      </a:cubicBezTo>
                      <a:cubicBezTo>
                        <a:pt x="276" y="376"/>
                        <a:pt x="279" y="375"/>
                        <a:pt x="281" y="375"/>
                      </a:cubicBezTo>
                      <a:cubicBezTo>
                        <a:pt x="282" y="375"/>
                        <a:pt x="291" y="375"/>
                        <a:pt x="291" y="375"/>
                      </a:cubicBezTo>
                      <a:cubicBezTo>
                        <a:pt x="291" y="375"/>
                        <a:pt x="295" y="375"/>
                        <a:pt x="296" y="375"/>
                      </a:cubicBezTo>
                      <a:cubicBezTo>
                        <a:pt x="297" y="375"/>
                        <a:pt x="301" y="375"/>
                        <a:pt x="301" y="375"/>
                      </a:cubicBezTo>
                      <a:cubicBezTo>
                        <a:pt x="309" y="377"/>
                        <a:pt x="309" y="377"/>
                        <a:pt x="309" y="377"/>
                      </a:cubicBezTo>
                      <a:cubicBezTo>
                        <a:pt x="315" y="374"/>
                        <a:pt x="315" y="374"/>
                        <a:pt x="315" y="374"/>
                      </a:cubicBezTo>
                      <a:cubicBezTo>
                        <a:pt x="315" y="374"/>
                        <a:pt x="315" y="369"/>
                        <a:pt x="317" y="369"/>
                      </a:cubicBezTo>
                      <a:cubicBezTo>
                        <a:pt x="318" y="369"/>
                        <a:pt x="320" y="369"/>
                        <a:pt x="322" y="369"/>
                      </a:cubicBezTo>
                      <a:cubicBezTo>
                        <a:pt x="324" y="370"/>
                        <a:pt x="330" y="368"/>
                        <a:pt x="330" y="368"/>
                      </a:cubicBezTo>
                      <a:cubicBezTo>
                        <a:pt x="324" y="360"/>
                        <a:pt x="324" y="360"/>
                        <a:pt x="324" y="360"/>
                      </a:cubicBezTo>
                      <a:cubicBezTo>
                        <a:pt x="324" y="360"/>
                        <a:pt x="324" y="360"/>
                        <a:pt x="322" y="356"/>
                      </a:cubicBezTo>
                      <a:cubicBezTo>
                        <a:pt x="321" y="352"/>
                        <a:pt x="318" y="348"/>
                        <a:pt x="318" y="348"/>
                      </a:cubicBezTo>
                      <a:cubicBezTo>
                        <a:pt x="318" y="348"/>
                        <a:pt x="314" y="347"/>
                        <a:pt x="311" y="346"/>
                      </a:cubicBezTo>
                      <a:cubicBezTo>
                        <a:pt x="308" y="345"/>
                        <a:pt x="310" y="346"/>
                        <a:pt x="308" y="344"/>
                      </a:cubicBezTo>
                      <a:cubicBezTo>
                        <a:pt x="306" y="343"/>
                        <a:pt x="297" y="338"/>
                        <a:pt x="297" y="338"/>
                      </a:cubicBezTo>
                      <a:cubicBezTo>
                        <a:pt x="297" y="338"/>
                        <a:pt x="293" y="337"/>
                        <a:pt x="292" y="335"/>
                      </a:cubicBezTo>
                      <a:cubicBezTo>
                        <a:pt x="291" y="332"/>
                        <a:pt x="292" y="323"/>
                        <a:pt x="292" y="323"/>
                      </a:cubicBezTo>
                      <a:cubicBezTo>
                        <a:pt x="293" y="318"/>
                        <a:pt x="293" y="318"/>
                        <a:pt x="293" y="318"/>
                      </a:cubicBezTo>
                      <a:cubicBezTo>
                        <a:pt x="298" y="308"/>
                        <a:pt x="298" y="308"/>
                        <a:pt x="298" y="308"/>
                      </a:cubicBezTo>
                      <a:cubicBezTo>
                        <a:pt x="300" y="299"/>
                        <a:pt x="300" y="299"/>
                        <a:pt x="300" y="299"/>
                      </a:cubicBezTo>
                      <a:cubicBezTo>
                        <a:pt x="310" y="287"/>
                        <a:pt x="310" y="287"/>
                        <a:pt x="310" y="287"/>
                      </a:cubicBezTo>
                      <a:cubicBezTo>
                        <a:pt x="313" y="278"/>
                        <a:pt x="313" y="278"/>
                        <a:pt x="313" y="278"/>
                      </a:cubicBezTo>
                      <a:cubicBezTo>
                        <a:pt x="315" y="269"/>
                        <a:pt x="315" y="269"/>
                        <a:pt x="315" y="269"/>
                      </a:cubicBezTo>
                      <a:cubicBezTo>
                        <a:pt x="315" y="260"/>
                        <a:pt x="315" y="260"/>
                        <a:pt x="315" y="260"/>
                      </a:cubicBezTo>
                      <a:cubicBezTo>
                        <a:pt x="315" y="253"/>
                        <a:pt x="315" y="253"/>
                        <a:pt x="315" y="253"/>
                      </a:cubicBezTo>
                      <a:cubicBezTo>
                        <a:pt x="328" y="253"/>
                        <a:pt x="328" y="253"/>
                        <a:pt x="328" y="253"/>
                      </a:cubicBezTo>
                      <a:cubicBezTo>
                        <a:pt x="328" y="256"/>
                        <a:pt x="328" y="256"/>
                        <a:pt x="328" y="256"/>
                      </a:cubicBezTo>
                      <a:cubicBezTo>
                        <a:pt x="328" y="256"/>
                        <a:pt x="330" y="252"/>
                        <a:pt x="331" y="252"/>
                      </a:cubicBezTo>
                      <a:cubicBezTo>
                        <a:pt x="332" y="252"/>
                        <a:pt x="340" y="247"/>
                        <a:pt x="340" y="247"/>
                      </a:cubicBezTo>
                      <a:cubicBezTo>
                        <a:pt x="343" y="249"/>
                        <a:pt x="343" y="249"/>
                        <a:pt x="343" y="249"/>
                      </a:cubicBezTo>
                      <a:cubicBezTo>
                        <a:pt x="351" y="251"/>
                        <a:pt x="351" y="251"/>
                        <a:pt x="351" y="251"/>
                      </a:cubicBezTo>
                      <a:cubicBezTo>
                        <a:pt x="351" y="251"/>
                        <a:pt x="354" y="252"/>
                        <a:pt x="353" y="254"/>
                      </a:cubicBezTo>
                      <a:cubicBezTo>
                        <a:pt x="352" y="256"/>
                        <a:pt x="352" y="256"/>
                        <a:pt x="353" y="256"/>
                      </a:cubicBezTo>
                      <a:cubicBezTo>
                        <a:pt x="354" y="256"/>
                        <a:pt x="358" y="253"/>
                        <a:pt x="358" y="253"/>
                      </a:cubicBezTo>
                      <a:cubicBezTo>
                        <a:pt x="365" y="256"/>
                        <a:pt x="365" y="256"/>
                        <a:pt x="365" y="256"/>
                      </a:cubicBezTo>
                      <a:cubicBezTo>
                        <a:pt x="359" y="249"/>
                        <a:pt x="359" y="249"/>
                        <a:pt x="359" y="249"/>
                      </a:cubicBezTo>
                      <a:cubicBezTo>
                        <a:pt x="359" y="249"/>
                        <a:pt x="358" y="244"/>
                        <a:pt x="358" y="242"/>
                      </a:cubicBezTo>
                      <a:cubicBezTo>
                        <a:pt x="358" y="240"/>
                        <a:pt x="357" y="232"/>
                        <a:pt x="357" y="232"/>
                      </a:cubicBezTo>
                      <a:cubicBezTo>
                        <a:pt x="356" y="226"/>
                        <a:pt x="356" y="226"/>
                        <a:pt x="356" y="226"/>
                      </a:cubicBezTo>
                      <a:cubicBezTo>
                        <a:pt x="354" y="221"/>
                        <a:pt x="354" y="221"/>
                        <a:pt x="354" y="221"/>
                      </a:cubicBezTo>
                      <a:cubicBezTo>
                        <a:pt x="351" y="218"/>
                        <a:pt x="351" y="218"/>
                        <a:pt x="351" y="218"/>
                      </a:cubicBezTo>
                      <a:cubicBezTo>
                        <a:pt x="350" y="213"/>
                        <a:pt x="350" y="213"/>
                        <a:pt x="350" y="213"/>
                      </a:cubicBezTo>
                      <a:cubicBezTo>
                        <a:pt x="348" y="209"/>
                        <a:pt x="348" y="209"/>
                        <a:pt x="348" y="209"/>
                      </a:cubicBezTo>
                      <a:cubicBezTo>
                        <a:pt x="341" y="205"/>
                        <a:pt x="341" y="205"/>
                        <a:pt x="341" y="205"/>
                      </a:cubicBezTo>
                      <a:cubicBezTo>
                        <a:pt x="336" y="204"/>
                        <a:pt x="336" y="204"/>
                        <a:pt x="336" y="204"/>
                      </a:cubicBezTo>
                      <a:cubicBezTo>
                        <a:pt x="332" y="205"/>
                        <a:pt x="332" y="205"/>
                        <a:pt x="332" y="205"/>
                      </a:cubicBezTo>
                      <a:cubicBezTo>
                        <a:pt x="328" y="205"/>
                        <a:pt x="328" y="205"/>
                        <a:pt x="328" y="205"/>
                      </a:cubicBezTo>
                      <a:cubicBezTo>
                        <a:pt x="325" y="200"/>
                        <a:pt x="325" y="200"/>
                        <a:pt x="325" y="200"/>
                      </a:cubicBezTo>
                      <a:cubicBezTo>
                        <a:pt x="325" y="200"/>
                        <a:pt x="324" y="193"/>
                        <a:pt x="324" y="192"/>
                      </a:cubicBezTo>
                      <a:cubicBezTo>
                        <a:pt x="324" y="191"/>
                        <a:pt x="322" y="184"/>
                        <a:pt x="322" y="184"/>
                      </a:cubicBezTo>
                      <a:cubicBezTo>
                        <a:pt x="321" y="176"/>
                        <a:pt x="321" y="176"/>
                        <a:pt x="321" y="176"/>
                      </a:cubicBezTo>
                      <a:cubicBezTo>
                        <a:pt x="318" y="168"/>
                        <a:pt x="318" y="168"/>
                        <a:pt x="318" y="168"/>
                      </a:cubicBezTo>
                      <a:cubicBezTo>
                        <a:pt x="318" y="168"/>
                        <a:pt x="316" y="163"/>
                        <a:pt x="315" y="161"/>
                      </a:cubicBezTo>
                      <a:cubicBezTo>
                        <a:pt x="314" y="159"/>
                        <a:pt x="312" y="155"/>
                        <a:pt x="312" y="155"/>
                      </a:cubicBezTo>
                      <a:cubicBezTo>
                        <a:pt x="310" y="148"/>
                        <a:pt x="310" y="148"/>
                        <a:pt x="310" y="148"/>
                      </a:cubicBezTo>
                      <a:cubicBezTo>
                        <a:pt x="302" y="146"/>
                        <a:pt x="302" y="146"/>
                        <a:pt x="302" y="146"/>
                      </a:cubicBezTo>
                      <a:cubicBezTo>
                        <a:pt x="289" y="142"/>
                        <a:pt x="289" y="142"/>
                        <a:pt x="289" y="142"/>
                      </a:cubicBezTo>
                      <a:cubicBezTo>
                        <a:pt x="282" y="139"/>
                        <a:pt x="282" y="139"/>
                        <a:pt x="282" y="139"/>
                      </a:cubicBezTo>
                      <a:cubicBezTo>
                        <a:pt x="283" y="136"/>
                        <a:pt x="283" y="136"/>
                        <a:pt x="283" y="136"/>
                      </a:cubicBezTo>
                      <a:cubicBezTo>
                        <a:pt x="287" y="135"/>
                        <a:pt x="287" y="135"/>
                        <a:pt x="287" y="135"/>
                      </a:cubicBezTo>
                      <a:cubicBezTo>
                        <a:pt x="287" y="135"/>
                        <a:pt x="289" y="135"/>
                        <a:pt x="291" y="135"/>
                      </a:cubicBezTo>
                      <a:cubicBezTo>
                        <a:pt x="294" y="135"/>
                        <a:pt x="296" y="135"/>
                        <a:pt x="298" y="135"/>
                      </a:cubicBezTo>
                      <a:cubicBezTo>
                        <a:pt x="300" y="135"/>
                        <a:pt x="303" y="135"/>
                        <a:pt x="303" y="135"/>
                      </a:cubicBezTo>
                      <a:cubicBezTo>
                        <a:pt x="307" y="130"/>
                        <a:pt x="307" y="130"/>
                        <a:pt x="307" y="130"/>
                      </a:cubicBezTo>
                      <a:cubicBezTo>
                        <a:pt x="322" y="122"/>
                        <a:pt x="322" y="122"/>
                        <a:pt x="322" y="122"/>
                      </a:cubicBezTo>
                      <a:cubicBezTo>
                        <a:pt x="329" y="121"/>
                        <a:pt x="329" y="121"/>
                        <a:pt x="329" y="121"/>
                      </a:cubicBezTo>
                      <a:cubicBezTo>
                        <a:pt x="336" y="121"/>
                        <a:pt x="336" y="121"/>
                        <a:pt x="336" y="121"/>
                      </a:cubicBezTo>
                      <a:cubicBezTo>
                        <a:pt x="336" y="121"/>
                        <a:pt x="336" y="125"/>
                        <a:pt x="338" y="126"/>
                      </a:cubicBezTo>
                      <a:cubicBezTo>
                        <a:pt x="340" y="127"/>
                        <a:pt x="341" y="127"/>
                        <a:pt x="342" y="128"/>
                      </a:cubicBezTo>
                      <a:cubicBezTo>
                        <a:pt x="344" y="128"/>
                        <a:pt x="350" y="129"/>
                        <a:pt x="350" y="129"/>
                      </a:cubicBezTo>
                      <a:cubicBezTo>
                        <a:pt x="354" y="131"/>
                        <a:pt x="354" y="131"/>
                        <a:pt x="354" y="131"/>
                      </a:cubicBezTo>
                      <a:cubicBezTo>
                        <a:pt x="358" y="137"/>
                        <a:pt x="358" y="137"/>
                        <a:pt x="358" y="137"/>
                      </a:cubicBezTo>
                      <a:cubicBezTo>
                        <a:pt x="365" y="141"/>
                        <a:pt x="365" y="141"/>
                        <a:pt x="365" y="141"/>
                      </a:cubicBezTo>
                      <a:cubicBezTo>
                        <a:pt x="365" y="141"/>
                        <a:pt x="366" y="144"/>
                        <a:pt x="365" y="145"/>
                      </a:cubicBezTo>
                      <a:cubicBezTo>
                        <a:pt x="364" y="146"/>
                        <a:pt x="365" y="149"/>
                        <a:pt x="361" y="151"/>
                      </a:cubicBezTo>
                      <a:cubicBezTo>
                        <a:pt x="357" y="153"/>
                        <a:pt x="352" y="157"/>
                        <a:pt x="351" y="157"/>
                      </a:cubicBezTo>
                      <a:cubicBezTo>
                        <a:pt x="350" y="158"/>
                        <a:pt x="347" y="162"/>
                        <a:pt x="347" y="162"/>
                      </a:cubicBezTo>
                      <a:cubicBezTo>
                        <a:pt x="345" y="166"/>
                        <a:pt x="345" y="166"/>
                        <a:pt x="345" y="166"/>
                      </a:cubicBezTo>
                      <a:cubicBezTo>
                        <a:pt x="346" y="169"/>
                        <a:pt x="346" y="169"/>
                        <a:pt x="346" y="169"/>
                      </a:cubicBezTo>
                      <a:cubicBezTo>
                        <a:pt x="346" y="169"/>
                        <a:pt x="346" y="170"/>
                        <a:pt x="346" y="171"/>
                      </a:cubicBezTo>
                      <a:cubicBezTo>
                        <a:pt x="345" y="173"/>
                        <a:pt x="344" y="176"/>
                        <a:pt x="344" y="176"/>
                      </a:cubicBezTo>
                      <a:cubicBezTo>
                        <a:pt x="345" y="181"/>
                        <a:pt x="345" y="181"/>
                        <a:pt x="345" y="181"/>
                      </a:cubicBezTo>
                      <a:cubicBezTo>
                        <a:pt x="345" y="181"/>
                        <a:pt x="346" y="183"/>
                        <a:pt x="347" y="185"/>
                      </a:cubicBezTo>
                      <a:cubicBezTo>
                        <a:pt x="347" y="186"/>
                        <a:pt x="356" y="188"/>
                        <a:pt x="356" y="188"/>
                      </a:cubicBezTo>
                      <a:cubicBezTo>
                        <a:pt x="365" y="189"/>
                        <a:pt x="365" y="189"/>
                        <a:pt x="365" y="189"/>
                      </a:cubicBezTo>
                      <a:cubicBezTo>
                        <a:pt x="372" y="196"/>
                        <a:pt x="372" y="196"/>
                        <a:pt x="372" y="196"/>
                      </a:cubicBezTo>
                      <a:cubicBezTo>
                        <a:pt x="378" y="199"/>
                        <a:pt x="378" y="199"/>
                        <a:pt x="378" y="199"/>
                      </a:cubicBezTo>
                      <a:cubicBezTo>
                        <a:pt x="385" y="198"/>
                        <a:pt x="385" y="198"/>
                        <a:pt x="385" y="198"/>
                      </a:cubicBezTo>
                      <a:cubicBezTo>
                        <a:pt x="392" y="193"/>
                        <a:pt x="392" y="193"/>
                        <a:pt x="392" y="193"/>
                      </a:cubicBezTo>
                      <a:cubicBezTo>
                        <a:pt x="397" y="190"/>
                        <a:pt x="397" y="190"/>
                        <a:pt x="397" y="190"/>
                      </a:cubicBezTo>
                      <a:cubicBezTo>
                        <a:pt x="397" y="190"/>
                        <a:pt x="400" y="186"/>
                        <a:pt x="401" y="185"/>
                      </a:cubicBezTo>
                      <a:cubicBezTo>
                        <a:pt x="402" y="184"/>
                        <a:pt x="405" y="181"/>
                        <a:pt x="405" y="181"/>
                      </a:cubicBezTo>
                      <a:cubicBezTo>
                        <a:pt x="405" y="181"/>
                        <a:pt x="407" y="179"/>
                        <a:pt x="407" y="178"/>
                      </a:cubicBezTo>
                      <a:cubicBezTo>
                        <a:pt x="407" y="177"/>
                        <a:pt x="406" y="169"/>
                        <a:pt x="406" y="169"/>
                      </a:cubicBezTo>
                      <a:cubicBezTo>
                        <a:pt x="404" y="163"/>
                        <a:pt x="404" y="163"/>
                        <a:pt x="404" y="163"/>
                      </a:cubicBezTo>
                      <a:cubicBezTo>
                        <a:pt x="401" y="156"/>
                        <a:pt x="401" y="156"/>
                        <a:pt x="401" y="156"/>
                      </a:cubicBezTo>
                      <a:cubicBezTo>
                        <a:pt x="401" y="156"/>
                        <a:pt x="399" y="153"/>
                        <a:pt x="399" y="151"/>
                      </a:cubicBezTo>
                      <a:cubicBezTo>
                        <a:pt x="399" y="150"/>
                        <a:pt x="398" y="146"/>
                        <a:pt x="398" y="146"/>
                      </a:cubicBezTo>
                      <a:cubicBezTo>
                        <a:pt x="394" y="142"/>
                        <a:pt x="394" y="142"/>
                        <a:pt x="394" y="142"/>
                      </a:cubicBezTo>
                      <a:cubicBezTo>
                        <a:pt x="396" y="138"/>
                        <a:pt x="396" y="138"/>
                        <a:pt x="396" y="138"/>
                      </a:cubicBezTo>
                      <a:cubicBezTo>
                        <a:pt x="398" y="135"/>
                        <a:pt x="398" y="135"/>
                        <a:pt x="398" y="135"/>
                      </a:cubicBezTo>
                      <a:cubicBezTo>
                        <a:pt x="403" y="129"/>
                        <a:pt x="403" y="129"/>
                        <a:pt x="403" y="129"/>
                      </a:cubicBezTo>
                      <a:cubicBezTo>
                        <a:pt x="405" y="125"/>
                        <a:pt x="405" y="125"/>
                        <a:pt x="405" y="125"/>
                      </a:cubicBezTo>
                      <a:cubicBezTo>
                        <a:pt x="401" y="120"/>
                        <a:pt x="401" y="120"/>
                        <a:pt x="401" y="120"/>
                      </a:cubicBezTo>
                      <a:cubicBezTo>
                        <a:pt x="398" y="119"/>
                        <a:pt x="398" y="119"/>
                        <a:pt x="398" y="119"/>
                      </a:cubicBezTo>
                      <a:cubicBezTo>
                        <a:pt x="404" y="116"/>
                        <a:pt x="404" y="116"/>
                        <a:pt x="404" y="116"/>
                      </a:cubicBezTo>
                      <a:cubicBezTo>
                        <a:pt x="408" y="114"/>
                        <a:pt x="408" y="114"/>
                        <a:pt x="408" y="114"/>
                      </a:cubicBezTo>
                      <a:cubicBezTo>
                        <a:pt x="413" y="102"/>
                        <a:pt x="413" y="102"/>
                        <a:pt x="413" y="102"/>
                      </a:cubicBezTo>
                      <a:cubicBezTo>
                        <a:pt x="416" y="95"/>
                        <a:pt x="416" y="95"/>
                        <a:pt x="416" y="95"/>
                      </a:cubicBezTo>
                      <a:cubicBezTo>
                        <a:pt x="420" y="84"/>
                        <a:pt x="420" y="84"/>
                        <a:pt x="420" y="84"/>
                      </a:cubicBezTo>
                      <a:cubicBezTo>
                        <a:pt x="420" y="84"/>
                        <a:pt x="422" y="76"/>
                        <a:pt x="422" y="75"/>
                      </a:cubicBezTo>
                      <a:cubicBezTo>
                        <a:pt x="422" y="74"/>
                        <a:pt x="425" y="72"/>
                        <a:pt x="425" y="72"/>
                      </a:cubicBezTo>
                      <a:cubicBezTo>
                        <a:pt x="429" y="67"/>
                        <a:pt x="429" y="67"/>
                        <a:pt x="429" y="67"/>
                      </a:cubicBezTo>
                      <a:cubicBezTo>
                        <a:pt x="432" y="61"/>
                        <a:pt x="432" y="61"/>
                        <a:pt x="432" y="61"/>
                      </a:cubicBezTo>
                      <a:cubicBezTo>
                        <a:pt x="434" y="57"/>
                        <a:pt x="434" y="57"/>
                        <a:pt x="434" y="57"/>
                      </a:cubicBezTo>
                      <a:cubicBezTo>
                        <a:pt x="439" y="49"/>
                        <a:pt x="439" y="49"/>
                        <a:pt x="439" y="49"/>
                      </a:cubicBezTo>
                      <a:cubicBezTo>
                        <a:pt x="443" y="51"/>
                        <a:pt x="443" y="51"/>
                        <a:pt x="443" y="51"/>
                      </a:cubicBezTo>
                      <a:cubicBezTo>
                        <a:pt x="443" y="51"/>
                        <a:pt x="445" y="53"/>
                        <a:pt x="445" y="55"/>
                      </a:cubicBezTo>
                      <a:cubicBezTo>
                        <a:pt x="445" y="57"/>
                        <a:pt x="444" y="58"/>
                        <a:pt x="445" y="58"/>
                      </a:cubicBezTo>
                      <a:cubicBezTo>
                        <a:pt x="447" y="58"/>
                        <a:pt x="446" y="58"/>
                        <a:pt x="447" y="57"/>
                      </a:cubicBezTo>
                      <a:cubicBezTo>
                        <a:pt x="449" y="55"/>
                        <a:pt x="450" y="51"/>
                        <a:pt x="450" y="50"/>
                      </a:cubicBezTo>
                      <a:cubicBezTo>
                        <a:pt x="450" y="49"/>
                        <a:pt x="452" y="49"/>
                        <a:pt x="450" y="48"/>
                      </a:cubicBezTo>
                      <a:cubicBezTo>
                        <a:pt x="447" y="47"/>
                        <a:pt x="443" y="45"/>
                        <a:pt x="443" y="45"/>
                      </a:cubicBezTo>
                      <a:cubicBezTo>
                        <a:pt x="443" y="45"/>
                        <a:pt x="439" y="44"/>
                        <a:pt x="439" y="43"/>
                      </a:cubicBezTo>
                      <a:cubicBezTo>
                        <a:pt x="440" y="42"/>
                        <a:pt x="443" y="33"/>
                        <a:pt x="443" y="33"/>
                      </a:cubicBezTo>
                      <a:cubicBezTo>
                        <a:pt x="447" y="23"/>
                        <a:pt x="447" y="23"/>
                        <a:pt x="447" y="23"/>
                      </a:cubicBezTo>
                      <a:cubicBezTo>
                        <a:pt x="447" y="17"/>
                        <a:pt x="447" y="17"/>
                        <a:pt x="447" y="17"/>
                      </a:cubicBezTo>
                      <a:cubicBezTo>
                        <a:pt x="450" y="12"/>
                        <a:pt x="450" y="12"/>
                        <a:pt x="450" y="12"/>
                      </a:cubicBezTo>
                      <a:cubicBezTo>
                        <a:pt x="453" y="8"/>
                        <a:pt x="455" y="2"/>
                        <a:pt x="460" y="0"/>
                      </a:cubicBezTo>
                      <a:cubicBezTo>
                        <a:pt x="1479" y="0"/>
                        <a:pt x="1479" y="0"/>
                        <a:pt x="1479" y="0"/>
                      </a:cubicBezTo>
                      <a:cubicBezTo>
                        <a:pt x="1479" y="736"/>
                        <a:pt x="1479" y="736"/>
                        <a:pt x="1479" y="736"/>
                      </a:cubicBezTo>
                      <a:cubicBezTo>
                        <a:pt x="1465" y="741"/>
                        <a:pt x="1465" y="741"/>
                        <a:pt x="1465" y="741"/>
                      </a:cubicBezTo>
                      <a:cubicBezTo>
                        <a:pt x="1463" y="741"/>
                        <a:pt x="1435" y="737"/>
                        <a:pt x="1436" y="746"/>
                      </a:cubicBezTo>
                      <a:cubicBezTo>
                        <a:pt x="1437" y="751"/>
                        <a:pt x="1442" y="752"/>
                        <a:pt x="1442" y="752"/>
                      </a:cubicBezTo>
                      <a:cubicBezTo>
                        <a:pt x="1455" y="764"/>
                        <a:pt x="1455" y="764"/>
                        <a:pt x="1455" y="764"/>
                      </a:cubicBezTo>
                      <a:cubicBezTo>
                        <a:pt x="1454" y="771"/>
                        <a:pt x="1454" y="771"/>
                        <a:pt x="1454" y="771"/>
                      </a:cubicBezTo>
                      <a:cubicBezTo>
                        <a:pt x="1462" y="773"/>
                        <a:pt x="1462" y="773"/>
                        <a:pt x="1462" y="773"/>
                      </a:cubicBezTo>
                      <a:cubicBezTo>
                        <a:pt x="1479" y="773"/>
                        <a:pt x="1479" y="773"/>
                        <a:pt x="1479" y="773"/>
                      </a:cubicBezTo>
                      <a:cubicBezTo>
                        <a:pt x="1479" y="785"/>
                        <a:pt x="1479" y="785"/>
                        <a:pt x="1479" y="785"/>
                      </a:cubicBezTo>
                      <a:cubicBezTo>
                        <a:pt x="1469" y="786"/>
                        <a:pt x="1458" y="788"/>
                        <a:pt x="1456" y="789"/>
                      </a:cubicBezTo>
                      <a:cubicBezTo>
                        <a:pt x="1445" y="801"/>
                        <a:pt x="1445" y="801"/>
                        <a:pt x="1445" y="801"/>
                      </a:cubicBezTo>
                      <a:cubicBezTo>
                        <a:pt x="1458" y="818"/>
                        <a:pt x="1458" y="818"/>
                        <a:pt x="1458" y="818"/>
                      </a:cubicBezTo>
                      <a:cubicBezTo>
                        <a:pt x="1457" y="829"/>
                        <a:pt x="1457" y="829"/>
                        <a:pt x="1457" y="829"/>
                      </a:cubicBezTo>
                      <a:cubicBezTo>
                        <a:pt x="1446" y="837"/>
                        <a:pt x="1446" y="837"/>
                        <a:pt x="1446" y="837"/>
                      </a:cubicBezTo>
                      <a:cubicBezTo>
                        <a:pt x="1455" y="846"/>
                        <a:pt x="1455" y="846"/>
                        <a:pt x="1455" y="846"/>
                      </a:cubicBezTo>
                      <a:cubicBezTo>
                        <a:pt x="1471" y="846"/>
                        <a:pt x="1471" y="846"/>
                        <a:pt x="1471" y="846"/>
                      </a:cubicBezTo>
                      <a:cubicBezTo>
                        <a:pt x="1479" y="852"/>
                        <a:pt x="1479" y="852"/>
                        <a:pt x="1479" y="852"/>
                      </a:cubicBezTo>
                      <a:cubicBezTo>
                        <a:pt x="1479" y="899"/>
                        <a:pt x="1479" y="899"/>
                        <a:pt x="1479" y="899"/>
                      </a:cubicBezTo>
                      <a:cubicBezTo>
                        <a:pt x="1476" y="899"/>
                        <a:pt x="1472" y="900"/>
                        <a:pt x="1467" y="900"/>
                      </a:cubicBezTo>
                      <a:cubicBezTo>
                        <a:pt x="1460" y="912"/>
                        <a:pt x="1460" y="912"/>
                        <a:pt x="1460" y="912"/>
                      </a:cubicBezTo>
                      <a:cubicBezTo>
                        <a:pt x="1409" y="903"/>
                        <a:pt x="1409" y="903"/>
                        <a:pt x="1409" y="903"/>
                      </a:cubicBezTo>
                      <a:cubicBezTo>
                        <a:pt x="1392" y="893"/>
                        <a:pt x="1392" y="893"/>
                        <a:pt x="1392" y="893"/>
                      </a:cubicBezTo>
                      <a:cubicBezTo>
                        <a:pt x="1379" y="902"/>
                        <a:pt x="1382" y="898"/>
                        <a:pt x="1371" y="910"/>
                      </a:cubicBezTo>
                      <a:cubicBezTo>
                        <a:pt x="1341" y="902"/>
                        <a:pt x="1341" y="902"/>
                        <a:pt x="1341" y="902"/>
                      </a:cubicBezTo>
                      <a:cubicBezTo>
                        <a:pt x="1322" y="911"/>
                        <a:pt x="1322" y="911"/>
                        <a:pt x="1322" y="911"/>
                      </a:cubicBezTo>
                      <a:cubicBezTo>
                        <a:pt x="1300" y="933"/>
                        <a:pt x="1300" y="933"/>
                        <a:pt x="1300" y="933"/>
                      </a:cubicBezTo>
                      <a:cubicBezTo>
                        <a:pt x="1263" y="931"/>
                        <a:pt x="1263" y="931"/>
                        <a:pt x="1263" y="931"/>
                      </a:cubicBezTo>
                      <a:cubicBezTo>
                        <a:pt x="1255" y="920"/>
                        <a:pt x="1255" y="920"/>
                        <a:pt x="1255" y="920"/>
                      </a:cubicBezTo>
                      <a:cubicBezTo>
                        <a:pt x="1253" y="930"/>
                        <a:pt x="1253" y="930"/>
                        <a:pt x="1253" y="930"/>
                      </a:cubicBezTo>
                      <a:cubicBezTo>
                        <a:pt x="1261" y="940"/>
                        <a:pt x="1261" y="940"/>
                        <a:pt x="1261" y="940"/>
                      </a:cubicBezTo>
                      <a:cubicBezTo>
                        <a:pt x="1247" y="947"/>
                        <a:pt x="1247" y="947"/>
                        <a:pt x="1247" y="947"/>
                      </a:cubicBezTo>
                      <a:cubicBezTo>
                        <a:pt x="1242" y="933"/>
                        <a:pt x="1242" y="933"/>
                        <a:pt x="1242" y="933"/>
                      </a:cubicBezTo>
                      <a:cubicBezTo>
                        <a:pt x="1230" y="918"/>
                        <a:pt x="1230" y="918"/>
                        <a:pt x="1230" y="918"/>
                      </a:cubicBezTo>
                      <a:cubicBezTo>
                        <a:pt x="1212" y="914"/>
                        <a:pt x="1212" y="914"/>
                        <a:pt x="1212" y="914"/>
                      </a:cubicBezTo>
                      <a:cubicBezTo>
                        <a:pt x="1202" y="907"/>
                        <a:pt x="1202" y="907"/>
                        <a:pt x="1202" y="907"/>
                      </a:cubicBezTo>
                      <a:cubicBezTo>
                        <a:pt x="1200" y="906"/>
                        <a:pt x="1163" y="910"/>
                        <a:pt x="1156" y="911"/>
                      </a:cubicBezTo>
                      <a:cubicBezTo>
                        <a:pt x="1147" y="905"/>
                        <a:pt x="1146" y="905"/>
                        <a:pt x="1136" y="900"/>
                      </a:cubicBezTo>
                      <a:cubicBezTo>
                        <a:pt x="1126" y="908"/>
                        <a:pt x="1126" y="908"/>
                        <a:pt x="1126" y="908"/>
                      </a:cubicBezTo>
                      <a:cubicBezTo>
                        <a:pt x="1126" y="908"/>
                        <a:pt x="1121" y="917"/>
                        <a:pt x="1113" y="917"/>
                      </a:cubicBezTo>
                      <a:cubicBezTo>
                        <a:pt x="1104" y="917"/>
                        <a:pt x="1105" y="905"/>
                        <a:pt x="1105" y="905"/>
                      </a:cubicBezTo>
                      <a:cubicBezTo>
                        <a:pt x="1092" y="907"/>
                        <a:pt x="1092" y="907"/>
                        <a:pt x="1092" y="907"/>
                      </a:cubicBezTo>
                      <a:cubicBezTo>
                        <a:pt x="1075" y="931"/>
                        <a:pt x="1075" y="931"/>
                        <a:pt x="1075" y="931"/>
                      </a:cubicBezTo>
                      <a:cubicBezTo>
                        <a:pt x="1054" y="949"/>
                        <a:pt x="1054" y="949"/>
                        <a:pt x="1054" y="949"/>
                      </a:cubicBezTo>
                      <a:cubicBezTo>
                        <a:pt x="1042" y="967"/>
                        <a:pt x="1042" y="967"/>
                        <a:pt x="1042" y="967"/>
                      </a:cubicBezTo>
                      <a:cubicBezTo>
                        <a:pt x="1019" y="976"/>
                        <a:pt x="1019" y="976"/>
                        <a:pt x="1019" y="976"/>
                      </a:cubicBezTo>
                      <a:cubicBezTo>
                        <a:pt x="1020" y="984"/>
                        <a:pt x="1020" y="984"/>
                        <a:pt x="1020" y="984"/>
                      </a:cubicBezTo>
                      <a:cubicBezTo>
                        <a:pt x="1043" y="1004"/>
                        <a:pt x="1043" y="1004"/>
                        <a:pt x="1043" y="1004"/>
                      </a:cubicBezTo>
                      <a:cubicBezTo>
                        <a:pt x="1027" y="1015"/>
                        <a:pt x="1027" y="1015"/>
                        <a:pt x="1027" y="1015"/>
                      </a:cubicBezTo>
                      <a:cubicBezTo>
                        <a:pt x="1003" y="990"/>
                        <a:pt x="1012" y="1009"/>
                        <a:pt x="982" y="986"/>
                      </a:cubicBezTo>
                      <a:cubicBezTo>
                        <a:pt x="977" y="1004"/>
                        <a:pt x="976" y="999"/>
                        <a:pt x="979" y="1014"/>
                      </a:cubicBezTo>
                      <a:cubicBezTo>
                        <a:pt x="966" y="1023"/>
                        <a:pt x="966" y="1023"/>
                        <a:pt x="966" y="1023"/>
                      </a:cubicBezTo>
                      <a:cubicBezTo>
                        <a:pt x="973" y="1050"/>
                        <a:pt x="968" y="1041"/>
                        <a:pt x="985" y="1059"/>
                      </a:cubicBezTo>
                      <a:cubicBezTo>
                        <a:pt x="975" y="1080"/>
                        <a:pt x="977" y="1071"/>
                        <a:pt x="978" y="1096"/>
                      </a:cubicBezTo>
                      <a:cubicBezTo>
                        <a:pt x="1001" y="1103"/>
                        <a:pt x="1001" y="1103"/>
                        <a:pt x="1001" y="1103"/>
                      </a:cubicBezTo>
                      <a:cubicBezTo>
                        <a:pt x="1007" y="1117"/>
                        <a:pt x="1007" y="1117"/>
                        <a:pt x="1007" y="1117"/>
                      </a:cubicBezTo>
                      <a:cubicBezTo>
                        <a:pt x="1022" y="1124"/>
                        <a:pt x="1022" y="1124"/>
                        <a:pt x="1022" y="1124"/>
                      </a:cubicBezTo>
                      <a:cubicBezTo>
                        <a:pt x="1037" y="1114"/>
                        <a:pt x="1037" y="1114"/>
                        <a:pt x="1037" y="1114"/>
                      </a:cubicBezTo>
                      <a:cubicBezTo>
                        <a:pt x="1059" y="1125"/>
                        <a:pt x="1059" y="1125"/>
                        <a:pt x="1059" y="1125"/>
                      </a:cubicBezTo>
                      <a:cubicBezTo>
                        <a:pt x="1088" y="1147"/>
                        <a:pt x="1088" y="1147"/>
                        <a:pt x="1088" y="1147"/>
                      </a:cubicBezTo>
                      <a:cubicBezTo>
                        <a:pt x="1105" y="1168"/>
                        <a:pt x="1105" y="1168"/>
                        <a:pt x="1105" y="1168"/>
                      </a:cubicBezTo>
                      <a:cubicBezTo>
                        <a:pt x="1095" y="1160"/>
                        <a:pt x="1095" y="1160"/>
                        <a:pt x="1095" y="1160"/>
                      </a:cubicBezTo>
                      <a:cubicBezTo>
                        <a:pt x="1089" y="1163"/>
                        <a:pt x="1089" y="1163"/>
                        <a:pt x="1089" y="1163"/>
                      </a:cubicBezTo>
                      <a:cubicBezTo>
                        <a:pt x="1093" y="1170"/>
                        <a:pt x="1093" y="1170"/>
                        <a:pt x="1093" y="1170"/>
                      </a:cubicBezTo>
                      <a:cubicBezTo>
                        <a:pt x="1114" y="1176"/>
                        <a:pt x="1114" y="1176"/>
                        <a:pt x="1114" y="1176"/>
                      </a:cubicBezTo>
                      <a:cubicBezTo>
                        <a:pt x="1113" y="1192"/>
                        <a:pt x="1113" y="1192"/>
                        <a:pt x="1113" y="1192"/>
                      </a:cubicBezTo>
                      <a:cubicBezTo>
                        <a:pt x="1097" y="1252"/>
                        <a:pt x="1097" y="1252"/>
                        <a:pt x="1097" y="1252"/>
                      </a:cubicBezTo>
                      <a:cubicBezTo>
                        <a:pt x="1084" y="1280"/>
                        <a:pt x="1084" y="1280"/>
                        <a:pt x="1084" y="1280"/>
                      </a:cubicBezTo>
                      <a:cubicBezTo>
                        <a:pt x="1081" y="1297"/>
                        <a:pt x="1081" y="1297"/>
                        <a:pt x="1081" y="1297"/>
                      </a:cubicBezTo>
                      <a:cubicBezTo>
                        <a:pt x="1079" y="1314"/>
                        <a:pt x="1079" y="1314"/>
                        <a:pt x="1079" y="1314"/>
                      </a:cubicBezTo>
                      <a:cubicBezTo>
                        <a:pt x="1083" y="1328"/>
                        <a:pt x="1083" y="1328"/>
                        <a:pt x="1083" y="1328"/>
                      </a:cubicBezTo>
                      <a:cubicBezTo>
                        <a:pt x="1083" y="1328"/>
                        <a:pt x="1083" y="1332"/>
                        <a:pt x="1087" y="1336"/>
                      </a:cubicBezTo>
                      <a:cubicBezTo>
                        <a:pt x="1091" y="1340"/>
                        <a:pt x="1092" y="1344"/>
                        <a:pt x="1097" y="1348"/>
                      </a:cubicBezTo>
                      <a:cubicBezTo>
                        <a:pt x="1102" y="1351"/>
                        <a:pt x="1100" y="1353"/>
                        <a:pt x="1118" y="1354"/>
                      </a:cubicBezTo>
                      <a:cubicBezTo>
                        <a:pt x="1135" y="1356"/>
                        <a:pt x="1119" y="1364"/>
                        <a:pt x="1120" y="1367"/>
                      </a:cubicBezTo>
                      <a:cubicBezTo>
                        <a:pt x="1121" y="1369"/>
                        <a:pt x="1122" y="1383"/>
                        <a:pt x="1129" y="1397"/>
                      </a:cubicBezTo>
                      <a:cubicBezTo>
                        <a:pt x="1136" y="1411"/>
                        <a:pt x="1140" y="1409"/>
                        <a:pt x="1151" y="1415"/>
                      </a:cubicBezTo>
                      <a:cubicBezTo>
                        <a:pt x="1162" y="1420"/>
                        <a:pt x="1157" y="1422"/>
                        <a:pt x="1164" y="1436"/>
                      </a:cubicBezTo>
                      <a:cubicBezTo>
                        <a:pt x="1171" y="1449"/>
                        <a:pt x="1188" y="1443"/>
                        <a:pt x="1191" y="1443"/>
                      </a:cubicBezTo>
                      <a:cubicBezTo>
                        <a:pt x="1193" y="1443"/>
                        <a:pt x="1195" y="1446"/>
                        <a:pt x="1198" y="1450"/>
                      </a:cubicBezTo>
                      <a:cubicBezTo>
                        <a:pt x="1198" y="1450"/>
                        <a:pt x="1198" y="1450"/>
                        <a:pt x="1198" y="1450"/>
                      </a:cubicBezTo>
                      <a:cubicBezTo>
                        <a:pt x="1198" y="1450"/>
                        <a:pt x="1192" y="1456"/>
                        <a:pt x="1190" y="1457"/>
                      </a:cubicBezTo>
                      <a:cubicBezTo>
                        <a:pt x="1189" y="1458"/>
                        <a:pt x="1188" y="1459"/>
                        <a:pt x="1187" y="1460"/>
                      </a:cubicBezTo>
                      <a:cubicBezTo>
                        <a:pt x="1186" y="1462"/>
                        <a:pt x="1189" y="1463"/>
                        <a:pt x="1187" y="1464"/>
                      </a:cubicBezTo>
                      <a:cubicBezTo>
                        <a:pt x="1185" y="1465"/>
                        <a:pt x="1183" y="1469"/>
                        <a:pt x="1183" y="1471"/>
                      </a:cubicBezTo>
                      <a:cubicBezTo>
                        <a:pt x="1184" y="1473"/>
                        <a:pt x="1182" y="1476"/>
                        <a:pt x="1182" y="1476"/>
                      </a:cubicBezTo>
                      <a:cubicBezTo>
                        <a:pt x="1182" y="1476"/>
                        <a:pt x="1178" y="1481"/>
                        <a:pt x="1173" y="1481"/>
                      </a:cubicBezTo>
                      <a:cubicBezTo>
                        <a:pt x="1169" y="1482"/>
                        <a:pt x="1166" y="1480"/>
                        <a:pt x="1162" y="1479"/>
                      </a:cubicBezTo>
                      <a:cubicBezTo>
                        <a:pt x="1158" y="1478"/>
                        <a:pt x="1158" y="1478"/>
                        <a:pt x="1158" y="1478"/>
                      </a:cubicBezTo>
                      <a:cubicBezTo>
                        <a:pt x="1158" y="1478"/>
                        <a:pt x="1155" y="1478"/>
                        <a:pt x="1151" y="1477"/>
                      </a:cubicBezTo>
                      <a:cubicBezTo>
                        <a:pt x="1147" y="1475"/>
                        <a:pt x="1150" y="1475"/>
                        <a:pt x="1150" y="1475"/>
                      </a:cubicBezTo>
                      <a:cubicBezTo>
                        <a:pt x="1146" y="1471"/>
                        <a:pt x="1146" y="1471"/>
                        <a:pt x="1146" y="1471"/>
                      </a:cubicBezTo>
                      <a:cubicBezTo>
                        <a:pt x="1142" y="1466"/>
                        <a:pt x="1142" y="1466"/>
                        <a:pt x="1142" y="1466"/>
                      </a:cubicBezTo>
                      <a:cubicBezTo>
                        <a:pt x="1142" y="1466"/>
                        <a:pt x="1141" y="1465"/>
                        <a:pt x="1141" y="1463"/>
                      </a:cubicBezTo>
                      <a:cubicBezTo>
                        <a:pt x="1140" y="1461"/>
                        <a:pt x="1140" y="1463"/>
                        <a:pt x="1138" y="1463"/>
                      </a:cubicBezTo>
                      <a:cubicBezTo>
                        <a:pt x="1136" y="1463"/>
                        <a:pt x="1135" y="1464"/>
                        <a:pt x="1133" y="1463"/>
                      </a:cubicBezTo>
                      <a:cubicBezTo>
                        <a:pt x="1132" y="1462"/>
                        <a:pt x="1132" y="1461"/>
                        <a:pt x="1132" y="1460"/>
                      </a:cubicBezTo>
                      <a:cubicBezTo>
                        <a:pt x="1132" y="1459"/>
                        <a:pt x="1129" y="1457"/>
                        <a:pt x="1126" y="1457"/>
                      </a:cubicBezTo>
                      <a:cubicBezTo>
                        <a:pt x="1123" y="1456"/>
                        <a:pt x="1124" y="1454"/>
                        <a:pt x="1120" y="1454"/>
                      </a:cubicBezTo>
                      <a:cubicBezTo>
                        <a:pt x="1116" y="1454"/>
                        <a:pt x="1119" y="1451"/>
                        <a:pt x="1119" y="1449"/>
                      </a:cubicBezTo>
                      <a:cubicBezTo>
                        <a:pt x="1118" y="1448"/>
                        <a:pt x="1115" y="1451"/>
                        <a:pt x="1114" y="1452"/>
                      </a:cubicBezTo>
                      <a:cubicBezTo>
                        <a:pt x="1113" y="1453"/>
                        <a:pt x="1112" y="1455"/>
                        <a:pt x="1110" y="1455"/>
                      </a:cubicBezTo>
                      <a:cubicBezTo>
                        <a:pt x="1109" y="1456"/>
                        <a:pt x="1108" y="1450"/>
                        <a:pt x="1108" y="1450"/>
                      </a:cubicBezTo>
                      <a:cubicBezTo>
                        <a:pt x="1108" y="1450"/>
                        <a:pt x="1108" y="1450"/>
                        <a:pt x="1104" y="1450"/>
                      </a:cubicBezTo>
                      <a:cubicBezTo>
                        <a:pt x="1099" y="1450"/>
                        <a:pt x="1102" y="1452"/>
                        <a:pt x="1102" y="1452"/>
                      </a:cubicBezTo>
                      <a:cubicBezTo>
                        <a:pt x="1099" y="1459"/>
                        <a:pt x="1099" y="1459"/>
                        <a:pt x="1099" y="1459"/>
                      </a:cubicBezTo>
                      <a:cubicBezTo>
                        <a:pt x="1094" y="1463"/>
                        <a:pt x="1094" y="1463"/>
                        <a:pt x="1094" y="1463"/>
                      </a:cubicBezTo>
                      <a:cubicBezTo>
                        <a:pt x="1094" y="1463"/>
                        <a:pt x="1095" y="1466"/>
                        <a:pt x="1096" y="1468"/>
                      </a:cubicBezTo>
                      <a:cubicBezTo>
                        <a:pt x="1096" y="1470"/>
                        <a:pt x="1099" y="1471"/>
                        <a:pt x="1099" y="1471"/>
                      </a:cubicBezTo>
                      <a:cubicBezTo>
                        <a:pt x="1099" y="1471"/>
                        <a:pt x="1102" y="1473"/>
                        <a:pt x="1105" y="1475"/>
                      </a:cubicBezTo>
                      <a:cubicBezTo>
                        <a:pt x="1108" y="1477"/>
                        <a:pt x="1107" y="1477"/>
                        <a:pt x="1109" y="1477"/>
                      </a:cubicBezTo>
                      <a:cubicBezTo>
                        <a:pt x="1111" y="1478"/>
                        <a:pt x="1114" y="1479"/>
                        <a:pt x="1118" y="1481"/>
                      </a:cubicBezTo>
                      <a:cubicBezTo>
                        <a:pt x="1122" y="1482"/>
                        <a:pt x="1120" y="1481"/>
                        <a:pt x="1126" y="1486"/>
                      </a:cubicBezTo>
                      <a:cubicBezTo>
                        <a:pt x="1131" y="1490"/>
                        <a:pt x="1125" y="1486"/>
                        <a:pt x="1124" y="1489"/>
                      </a:cubicBezTo>
                      <a:cubicBezTo>
                        <a:pt x="1123" y="1493"/>
                        <a:pt x="1117" y="1485"/>
                        <a:pt x="1113" y="1487"/>
                      </a:cubicBezTo>
                      <a:cubicBezTo>
                        <a:pt x="1109" y="1488"/>
                        <a:pt x="1108" y="1485"/>
                        <a:pt x="1105" y="1486"/>
                      </a:cubicBezTo>
                      <a:cubicBezTo>
                        <a:pt x="1105" y="1486"/>
                        <a:pt x="1105" y="1486"/>
                        <a:pt x="1105" y="1486"/>
                      </a:cubicBezTo>
                      <a:cubicBezTo>
                        <a:pt x="1104" y="1486"/>
                        <a:pt x="1104" y="1486"/>
                        <a:pt x="1104" y="1486"/>
                      </a:cubicBezTo>
                      <a:cubicBezTo>
                        <a:pt x="1104" y="1485"/>
                        <a:pt x="1103" y="1484"/>
                        <a:pt x="1103" y="1483"/>
                      </a:cubicBezTo>
                      <a:cubicBezTo>
                        <a:pt x="1102" y="1482"/>
                        <a:pt x="1097" y="1482"/>
                        <a:pt x="1097" y="1482"/>
                      </a:cubicBezTo>
                      <a:cubicBezTo>
                        <a:pt x="1093" y="1481"/>
                        <a:pt x="1093" y="1481"/>
                        <a:pt x="1093" y="1481"/>
                      </a:cubicBezTo>
                      <a:cubicBezTo>
                        <a:pt x="1090" y="1480"/>
                        <a:pt x="1090" y="1480"/>
                        <a:pt x="1090" y="1480"/>
                      </a:cubicBezTo>
                      <a:cubicBezTo>
                        <a:pt x="1087" y="1475"/>
                        <a:pt x="1087" y="1475"/>
                        <a:pt x="1087" y="1475"/>
                      </a:cubicBezTo>
                      <a:cubicBezTo>
                        <a:pt x="1084" y="1473"/>
                        <a:pt x="1084" y="1473"/>
                        <a:pt x="1084" y="1473"/>
                      </a:cubicBezTo>
                      <a:cubicBezTo>
                        <a:pt x="1081" y="1469"/>
                        <a:pt x="1081" y="1469"/>
                        <a:pt x="1081" y="1469"/>
                      </a:cubicBezTo>
                      <a:cubicBezTo>
                        <a:pt x="1082" y="1467"/>
                        <a:pt x="1082" y="1467"/>
                        <a:pt x="1082" y="1467"/>
                      </a:cubicBezTo>
                      <a:cubicBezTo>
                        <a:pt x="1085" y="1463"/>
                        <a:pt x="1085" y="1463"/>
                        <a:pt x="1085" y="1463"/>
                      </a:cubicBezTo>
                      <a:cubicBezTo>
                        <a:pt x="1085" y="1463"/>
                        <a:pt x="1086" y="1463"/>
                        <a:pt x="1087" y="1461"/>
                      </a:cubicBezTo>
                      <a:cubicBezTo>
                        <a:pt x="1089" y="1458"/>
                        <a:pt x="1087" y="1458"/>
                        <a:pt x="1087" y="1458"/>
                      </a:cubicBezTo>
                      <a:cubicBezTo>
                        <a:pt x="1087" y="1458"/>
                        <a:pt x="1083" y="1456"/>
                        <a:pt x="1081" y="1455"/>
                      </a:cubicBezTo>
                      <a:cubicBezTo>
                        <a:pt x="1079" y="1454"/>
                        <a:pt x="1076" y="1457"/>
                        <a:pt x="1076" y="1457"/>
                      </a:cubicBezTo>
                      <a:cubicBezTo>
                        <a:pt x="1070" y="1456"/>
                        <a:pt x="1070" y="1456"/>
                        <a:pt x="1070" y="1456"/>
                      </a:cubicBezTo>
                      <a:cubicBezTo>
                        <a:pt x="1065" y="1456"/>
                        <a:pt x="1065" y="1456"/>
                        <a:pt x="1065" y="1456"/>
                      </a:cubicBezTo>
                      <a:cubicBezTo>
                        <a:pt x="1061" y="1452"/>
                        <a:pt x="1061" y="1452"/>
                        <a:pt x="1061" y="1452"/>
                      </a:cubicBezTo>
                      <a:cubicBezTo>
                        <a:pt x="1054" y="1450"/>
                        <a:pt x="1054" y="1450"/>
                        <a:pt x="1054" y="1450"/>
                      </a:cubicBezTo>
                      <a:cubicBezTo>
                        <a:pt x="1050" y="1448"/>
                        <a:pt x="1050" y="1448"/>
                        <a:pt x="1050" y="1448"/>
                      </a:cubicBezTo>
                      <a:cubicBezTo>
                        <a:pt x="1050" y="1448"/>
                        <a:pt x="1050" y="1440"/>
                        <a:pt x="1050" y="1439"/>
                      </a:cubicBezTo>
                      <a:cubicBezTo>
                        <a:pt x="1050" y="1437"/>
                        <a:pt x="1050" y="1434"/>
                        <a:pt x="1050" y="1434"/>
                      </a:cubicBezTo>
                      <a:cubicBezTo>
                        <a:pt x="1050" y="1434"/>
                        <a:pt x="1044" y="1433"/>
                        <a:pt x="1041" y="1434"/>
                      </a:cubicBezTo>
                      <a:cubicBezTo>
                        <a:pt x="1039" y="1435"/>
                        <a:pt x="1036" y="1434"/>
                        <a:pt x="1036" y="1434"/>
                      </a:cubicBezTo>
                      <a:cubicBezTo>
                        <a:pt x="1036" y="1434"/>
                        <a:pt x="1028" y="1433"/>
                        <a:pt x="1027" y="1431"/>
                      </a:cubicBezTo>
                      <a:cubicBezTo>
                        <a:pt x="1027" y="1429"/>
                        <a:pt x="1027" y="1430"/>
                        <a:pt x="1026" y="1430"/>
                      </a:cubicBezTo>
                      <a:cubicBezTo>
                        <a:pt x="1024" y="1430"/>
                        <a:pt x="1018" y="1430"/>
                        <a:pt x="1018" y="1430"/>
                      </a:cubicBezTo>
                      <a:cubicBezTo>
                        <a:pt x="1012" y="1428"/>
                        <a:pt x="1012" y="1428"/>
                        <a:pt x="1012" y="1428"/>
                      </a:cubicBezTo>
                      <a:cubicBezTo>
                        <a:pt x="1012" y="1437"/>
                        <a:pt x="1012" y="1437"/>
                        <a:pt x="1012" y="1437"/>
                      </a:cubicBezTo>
                      <a:cubicBezTo>
                        <a:pt x="1011" y="1435"/>
                        <a:pt x="1011" y="1435"/>
                        <a:pt x="1011" y="1435"/>
                      </a:cubicBezTo>
                      <a:cubicBezTo>
                        <a:pt x="1001" y="1434"/>
                        <a:pt x="1001" y="1434"/>
                        <a:pt x="1001" y="1434"/>
                      </a:cubicBezTo>
                      <a:cubicBezTo>
                        <a:pt x="995" y="1437"/>
                        <a:pt x="995" y="1437"/>
                        <a:pt x="995" y="1437"/>
                      </a:cubicBezTo>
                      <a:cubicBezTo>
                        <a:pt x="990" y="1439"/>
                        <a:pt x="990" y="1439"/>
                        <a:pt x="990" y="1439"/>
                      </a:cubicBezTo>
                      <a:cubicBezTo>
                        <a:pt x="990" y="1442"/>
                        <a:pt x="990" y="1442"/>
                        <a:pt x="990" y="1442"/>
                      </a:cubicBezTo>
                      <a:cubicBezTo>
                        <a:pt x="988" y="1445"/>
                        <a:pt x="988" y="1445"/>
                        <a:pt x="988" y="1445"/>
                      </a:cubicBezTo>
                      <a:cubicBezTo>
                        <a:pt x="988" y="1445"/>
                        <a:pt x="985" y="1446"/>
                        <a:pt x="983" y="1446"/>
                      </a:cubicBezTo>
                      <a:cubicBezTo>
                        <a:pt x="983" y="1447"/>
                        <a:pt x="982" y="1449"/>
                        <a:pt x="982" y="1450"/>
                      </a:cubicBezTo>
                      <a:cubicBezTo>
                        <a:pt x="981" y="1451"/>
                        <a:pt x="979" y="1451"/>
                        <a:pt x="979" y="1451"/>
                      </a:cubicBezTo>
                      <a:cubicBezTo>
                        <a:pt x="975" y="1450"/>
                        <a:pt x="975" y="1450"/>
                        <a:pt x="975" y="1450"/>
                      </a:cubicBezTo>
                      <a:cubicBezTo>
                        <a:pt x="972" y="1450"/>
                        <a:pt x="972" y="1450"/>
                        <a:pt x="972" y="1450"/>
                      </a:cubicBezTo>
                      <a:cubicBezTo>
                        <a:pt x="970" y="1448"/>
                        <a:pt x="970" y="1448"/>
                        <a:pt x="970" y="1448"/>
                      </a:cubicBezTo>
                      <a:cubicBezTo>
                        <a:pt x="972" y="1444"/>
                        <a:pt x="972" y="1444"/>
                        <a:pt x="972" y="1444"/>
                      </a:cubicBezTo>
                      <a:cubicBezTo>
                        <a:pt x="972" y="1442"/>
                        <a:pt x="972" y="1442"/>
                        <a:pt x="972" y="1442"/>
                      </a:cubicBezTo>
                      <a:cubicBezTo>
                        <a:pt x="972" y="1442"/>
                        <a:pt x="972" y="1442"/>
                        <a:pt x="972" y="1442"/>
                      </a:cubicBezTo>
                      <a:cubicBezTo>
                        <a:pt x="972" y="1442"/>
                        <a:pt x="972" y="1442"/>
                        <a:pt x="972" y="1442"/>
                      </a:cubicBezTo>
                      <a:cubicBezTo>
                        <a:pt x="966" y="1442"/>
                        <a:pt x="966" y="1442"/>
                        <a:pt x="966" y="1442"/>
                      </a:cubicBezTo>
                      <a:cubicBezTo>
                        <a:pt x="960" y="1440"/>
                        <a:pt x="960" y="1440"/>
                        <a:pt x="960" y="1440"/>
                      </a:cubicBezTo>
                      <a:cubicBezTo>
                        <a:pt x="947" y="1439"/>
                        <a:pt x="947" y="1439"/>
                        <a:pt x="947" y="1439"/>
                      </a:cubicBezTo>
                      <a:cubicBezTo>
                        <a:pt x="939" y="1437"/>
                        <a:pt x="939" y="1437"/>
                        <a:pt x="939" y="1437"/>
                      </a:cubicBezTo>
                      <a:cubicBezTo>
                        <a:pt x="934" y="1432"/>
                        <a:pt x="934" y="1432"/>
                        <a:pt x="934" y="1432"/>
                      </a:cubicBezTo>
                      <a:cubicBezTo>
                        <a:pt x="926" y="1430"/>
                        <a:pt x="926" y="1430"/>
                        <a:pt x="926" y="1430"/>
                      </a:cubicBezTo>
                      <a:cubicBezTo>
                        <a:pt x="919" y="1435"/>
                        <a:pt x="919" y="1435"/>
                        <a:pt x="919" y="1435"/>
                      </a:cubicBezTo>
                      <a:cubicBezTo>
                        <a:pt x="919" y="1435"/>
                        <a:pt x="912" y="1432"/>
                        <a:pt x="909" y="1432"/>
                      </a:cubicBezTo>
                      <a:cubicBezTo>
                        <a:pt x="907" y="1433"/>
                        <a:pt x="903" y="1434"/>
                        <a:pt x="902" y="1435"/>
                      </a:cubicBezTo>
                      <a:cubicBezTo>
                        <a:pt x="901" y="1435"/>
                        <a:pt x="901" y="1436"/>
                        <a:pt x="900" y="1436"/>
                      </a:cubicBezTo>
                      <a:cubicBezTo>
                        <a:pt x="900" y="1436"/>
                        <a:pt x="900" y="1436"/>
                        <a:pt x="900" y="1436"/>
                      </a:cubicBezTo>
                      <a:cubicBezTo>
                        <a:pt x="900" y="1436"/>
                        <a:pt x="900" y="1436"/>
                        <a:pt x="900" y="1436"/>
                      </a:cubicBezTo>
                      <a:cubicBezTo>
                        <a:pt x="900" y="1436"/>
                        <a:pt x="900" y="1436"/>
                        <a:pt x="900" y="1436"/>
                      </a:cubicBezTo>
                      <a:cubicBezTo>
                        <a:pt x="900" y="1437"/>
                        <a:pt x="900" y="1437"/>
                        <a:pt x="900" y="1437"/>
                      </a:cubicBezTo>
                      <a:cubicBezTo>
                        <a:pt x="900" y="1437"/>
                        <a:pt x="900" y="1437"/>
                        <a:pt x="900" y="1437"/>
                      </a:cubicBezTo>
                      <a:cubicBezTo>
                        <a:pt x="900" y="1437"/>
                        <a:pt x="900" y="1437"/>
                        <a:pt x="900" y="1437"/>
                      </a:cubicBezTo>
                      <a:cubicBezTo>
                        <a:pt x="900" y="1437"/>
                        <a:pt x="900" y="1437"/>
                        <a:pt x="900" y="1437"/>
                      </a:cubicBezTo>
                      <a:cubicBezTo>
                        <a:pt x="900" y="1437"/>
                        <a:pt x="900" y="1437"/>
                        <a:pt x="900" y="1437"/>
                      </a:cubicBezTo>
                      <a:cubicBezTo>
                        <a:pt x="900" y="1437"/>
                        <a:pt x="900" y="1437"/>
                        <a:pt x="900" y="1437"/>
                      </a:cubicBezTo>
                      <a:cubicBezTo>
                        <a:pt x="899" y="1437"/>
                        <a:pt x="899" y="1437"/>
                        <a:pt x="899" y="1437"/>
                      </a:cubicBezTo>
                      <a:cubicBezTo>
                        <a:pt x="899" y="1437"/>
                        <a:pt x="899" y="1437"/>
                        <a:pt x="899" y="1437"/>
                      </a:cubicBezTo>
                      <a:cubicBezTo>
                        <a:pt x="899" y="1437"/>
                        <a:pt x="899" y="1437"/>
                        <a:pt x="899" y="1437"/>
                      </a:cubicBezTo>
                      <a:cubicBezTo>
                        <a:pt x="899" y="1437"/>
                        <a:pt x="899" y="1437"/>
                        <a:pt x="899" y="1437"/>
                      </a:cubicBezTo>
                      <a:cubicBezTo>
                        <a:pt x="899" y="1437"/>
                        <a:pt x="899" y="1437"/>
                        <a:pt x="899" y="1437"/>
                      </a:cubicBezTo>
                      <a:cubicBezTo>
                        <a:pt x="899" y="1437"/>
                        <a:pt x="899" y="1437"/>
                        <a:pt x="899" y="1437"/>
                      </a:cubicBezTo>
                      <a:cubicBezTo>
                        <a:pt x="899" y="1437"/>
                        <a:pt x="899" y="1437"/>
                        <a:pt x="899" y="1437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9" y="1438"/>
                        <a:pt x="899" y="1438"/>
                        <a:pt x="899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8" y="1438"/>
                        <a:pt x="898" y="1438"/>
                        <a:pt x="898" y="1438"/>
                      </a:cubicBezTo>
                      <a:cubicBezTo>
                        <a:pt x="896" y="1439"/>
                        <a:pt x="894" y="1438"/>
                        <a:pt x="892" y="1438"/>
                      </a:cubicBezTo>
                      <a:cubicBezTo>
                        <a:pt x="891" y="1439"/>
                        <a:pt x="890" y="1440"/>
                        <a:pt x="888" y="1440"/>
                      </a:cubicBezTo>
                      <a:cubicBezTo>
                        <a:pt x="886" y="1440"/>
                        <a:pt x="885" y="1439"/>
                        <a:pt x="883" y="1439"/>
                      </a:cubicBezTo>
                      <a:cubicBezTo>
                        <a:pt x="882" y="1440"/>
                        <a:pt x="881" y="1441"/>
                        <a:pt x="879" y="1441"/>
                      </a:cubicBezTo>
                      <a:cubicBezTo>
                        <a:pt x="877" y="1441"/>
                        <a:pt x="876" y="1439"/>
                        <a:pt x="876" y="1439"/>
                      </a:cubicBezTo>
                      <a:cubicBezTo>
                        <a:pt x="873" y="1439"/>
                        <a:pt x="873" y="1439"/>
                        <a:pt x="873" y="1439"/>
                      </a:cubicBezTo>
                      <a:cubicBezTo>
                        <a:pt x="870" y="1436"/>
                        <a:pt x="870" y="1436"/>
                        <a:pt x="870" y="1436"/>
                      </a:cubicBezTo>
                      <a:cubicBezTo>
                        <a:pt x="870" y="1436"/>
                        <a:pt x="869" y="1438"/>
                        <a:pt x="866" y="1438"/>
                      </a:cubicBezTo>
                      <a:cubicBezTo>
                        <a:pt x="864" y="1437"/>
                        <a:pt x="862" y="1436"/>
                        <a:pt x="860" y="1437"/>
                      </a:cubicBezTo>
                      <a:cubicBezTo>
                        <a:pt x="858" y="1437"/>
                        <a:pt x="855" y="1438"/>
                        <a:pt x="855" y="1438"/>
                      </a:cubicBezTo>
                      <a:cubicBezTo>
                        <a:pt x="847" y="1435"/>
                        <a:pt x="847" y="1435"/>
                        <a:pt x="847" y="1435"/>
                      </a:cubicBezTo>
                      <a:cubicBezTo>
                        <a:pt x="842" y="1434"/>
                        <a:pt x="842" y="1434"/>
                        <a:pt x="842" y="1434"/>
                      </a:cubicBezTo>
                      <a:cubicBezTo>
                        <a:pt x="838" y="1433"/>
                        <a:pt x="838" y="1433"/>
                        <a:pt x="838" y="1433"/>
                      </a:cubicBezTo>
                      <a:cubicBezTo>
                        <a:pt x="836" y="1436"/>
                        <a:pt x="836" y="1436"/>
                        <a:pt x="836" y="1436"/>
                      </a:cubicBezTo>
                      <a:cubicBezTo>
                        <a:pt x="831" y="1436"/>
                        <a:pt x="831" y="1436"/>
                        <a:pt x="831" y="1436"/>
                      </a:cubicBezTo>
                      <a:cubicBezTo>
                        <a:pt x="831" y="1436"/>
                        <a:pt x="825" y="1434"/>
                        <a:pt x="821" y="1435"/>
                      </a:cubicBezTo>
                      <a:cubicBezTo>
                        <a:pt x="820" y="1435"/>
                        <a:pt x="817" y="1438"/>
                        <a:pt x="816" y="1438"/>
                      </a:cubicBezTo>
                      <a:cubicBezTo>
                        <a:pt x="815" y="1439"/>
                        <a:pt x="819" y="1442"/>
                        <a:pt x="817" y="1442"/>
                      </a:cubicBezTo>
                      <a:cubicBezTo>
                        <a:pt x="787" y="1439"/>
                        <a:pt x="752" y="1427"/>
                        <a:pt x="722" y="1419"/>
                      </a:cubicBezTo>
                      <a:cubicBezTo>
                        <a:pt x="722" y="1419"/>
                        <a:pt x="697" y="1413"/>
                        <a:pt x="693" y="1413"/>
                      </a:cubicBezTo>
                      <a:cubicBezTo>
                        <a:pt x="689" y="1413"/>
                        <a:pt x="681" y="1402"/>
                        <a:pt x="681" y="1399"/>
                      </a:cubicBezTo>
                      <a:cubicBezTo>
                        <a:pt x="681" y="1396"/>
                        <a:pt x="680" y="1387"/>
                        <a:pt x="684" y="1385"/>
                      </a:cubicBezTo>
                      <a:cubicBezTo>
                        <a:pt x="688" y="1383"/>
                        <a:pt x="688" y="1383"/>
                        <a:pt x="695" y="1377"/>
                      </a:cubicBezTo>
                      <a:cubicBezTo>
                        <a:pt x="701" y="1370"/>
                        <a:pt x="701" y="1365"/>
                        <a:pt x="701" y="1365"/>
                      </a:cubicBezTo>
                      <a:cubicBezTo>
                        <a:pt x="686" y="1356"/>
                        <a:pt x="686" y="1356"/>
                        <a:pt x="686" y="1356"/>
                      </a:cubicBezTo>
                      <a:cubicBezTo>
                        <a:pt x="686" y="1356"/>
                        <a:pt x="669" y="1365"/>
                        <a:pt x="666" y="1363"/>
                      </a:cubicBezTo>
                      <a:cubicBezTo>
                        <a:pt x="662" y="1361"/>
                        <a:pt x="646" y="1372"/>
                        <a:pt x="646" y="1372"/>
                      </a:cubicBezTo>
                      <a:cubicBezTo>
                        <a:pt x="630" y="1373"/>
                        <a:pt x="630" y="1373"/>
                        <a:pt x="630" y="1373"/>
                      </a:cubicBezTo>
                      <a:cubicBezTo>
                        <a:pt x="630" y="1371"/>
                        <a:pt x="630" y="1371"/>
                        <a:pt x="630" y="1371"/>
                      </a:cubicBezTo>
                      <a:cubicBezTo>
                        <a:pt x="630" y="1371"/>
                        <a:pt x="633" y="1361"/>
                        <a:pt x="637" y="1363"/>
                      </a:cubicBezTo>
                      <a:cubicBezTo>
                        <a:pt x="641" y="1351"/>
                        <a:pt x="641" y="1351"/>
                        <a:pt x="641" y="1351"/>
                      </a:cubicBezTo>
                      <a:cubicBezTo>
                        <a:pt x="639" y="1337"/>
                        <a:pt x="639" y="1337"/>
                        <a:pt x="639" y="1337"/>
                      </a:cubicBezTo>
                      <a:cubicBezTo>
                        <a:pt x="635" y="1318"/>
                        <a:pt x="635" y="1318"/>
                        <a:pt x="635" y="1318"/>
                      </a:cubicBezTo>
                      <a:cubicBezTo>
                        <a:pt x="655" y="1317"/>
                        <a:pt x="655" y="1317"/>
                        <a:pt x="655" y="1317"/>
                      </a:cubicBezTo>
                      <a:cubicBezTo>
                        <a:pt x="673" y="1307"/>
                        <a:pt x="673" y="1307"/>
                        <a:pt x="673" y="1307"/>
                      </a:cubicBezTo>
                      <a:cubicBezTo>
                        <a:pt x="667" y="1297"/>
                        <a:pt x="667" y="1297"/>
                        <a:pt x="667" y="1297"/>
                      </a:cubicBezTo>
                      <a:cubicBezTo>
                        <a:pt x="650" y="1303"/>
                        <a:pt x="650" y="1303"/>
                        <a:pt x="650" y="1303"/>
                      </a:cubicBezTo>
                      <a:cubicBezTo>
                        <a:pt x="634" y="1300"/>
                        <a:pt x="634" y="1300"/>
                        <a:pt x="634" y="1300"/>
                      </a:cubicBezTo>
                      <a:cubicBezTo>
                        <a:pt x="613" y="1318"/>
                        <a:pt x="613" y="1318"/>
                        <a:pt x="613" y="1318"/>
                      </a:cubicBezTo>
                      <a:cubicBezTo>
                        <a:pt x="589" y="1318"/>
                        <a:pt x="589" y="1318"/>
                        <a:pt x="589" y="1318"/>
                      </a:cubicBezTo>
                      <a:cubicBezTo>
                        <a:pt x="581" y="1317"/>
                        <a:pt x="581" y="1317"/>
                        <a:pt x="581" y="1317"/>
                      </a:cubicBezTo>
                      <a:cubicBezTo>
                        <a:pt x="582" y="1315"/>
                        <a:pt x="582" y="1313"/>
                        <a:pt x="583" y="1313"/>
                      </a:cubicBezTo>
                      <a:cubicBezTo>
                        <a:pt x="585" y="1312"/>
                        <a:pt x="600" y="1307"/>
                        <a:pt x="600" y="1307"/>
                      </a:cubicBezTo>
                      <a:cubicBezTo>
                        <a:pt x="610" y="1301"/>
                        <a:pt x="610" y="1301"/>
                        <a:pt x="610" y="1301"/>
                      </a:cubicBezTo>
                      <a:cubicBezTo>
                        <a:pt x="610" y="1301"/>
                        <a:pt x="615" y="1294"/>
                        <a:pt x="617" y="1293"/>
                      </a:cubicBezTo>
                      <a:cubicBezTo>
                        <a:pt x="619" y="1293"/>
                        <a:pt x="621" y="1289"/>
                        <a:pt x="623" y="1284"/>
                      </a:cubicBezTo>
                      <a:cubicBezTo>
                        <a:pt x="626" y="1280"/>
                        <a:pt x="628" y="1277"/>
                        <a:pt x="628" y="1277"/>
                      </a:cubicBezTo>
                      <a:cubicBezTo>
                        <a:pt x="628" y="1277"/>
                        <a:pt x="640" y="1274"/>
                        <a:pt x="639" y="1273"/>
                      </a:cubicBezTo>
                      <a:cubicBezTo>
                        <a:pt x="639" y="1271"/>
                        <a:pt x="634" y="1267"/>
                        <a:pt x="640" y="1267"/>
                      </a:cubicBezTo>
                      <a:cubicBezTo>
                        <a:pt x="646" y="1267"/>
                        <a:pt x="646" y="1267"/>
                        <a:pt x="649" y="1265"/>
                      </a:cubicBezTo>
                      <a:cubicBezTo>
                        <a:pt x="651" y="1264"/>
                        <a:pt x="650" y="1263"/>
                        <a:pt x="651" y="1260"/>
                      </a:cubicBezTo>
                      <a:cubicBezTo>
                        <a:pt x="653" y="1258"/>
                        <a:pt x="654" y="1255"/>
                        <a:pt x="654" y="1253"/>
                      </a:cubicBezTo>
                      <a:cubicBezTo>
                        <a:pt x="653" y="1251"/>
                        <a:pt x="648" y="1243"/>
                        <a:pt x="648" y="1241"/>
                      </a:cubicBezTo>
                      <a:cubicBezTo>
                        <a:pt x="647" y="1238"/>
                        <a:pt x="648" y="1232"/>
                        <a:pt x="648" y="1232"/>
                      </a:cubicBezTo>
                      <a:cubicBezTo>
                        <a:pt x="648" y="1232"/>
                        <a:pt x="651" y="1231"/>
                        <a:pt x="654" y="1230"/>
                      </a:cubicBezTo>
                      <a:cubicBezTo>
                        <a:pt x="656" y="1228"/>
                        <a:pt x="660" y="1221"/>
                        <a:pt x="660" y="1221"/>
                      </a:cubicBezTo>
                      <a:cubicBezTo>
                        <a:pt x="661" y="1216"/>
                        <a:pt x="661" y="1216"/>
                        <a:pt x="661" y="1216"/>
                      </a:cubicBezTo>
                      <a:cubicBezTo>
                        <a:pt x="661" y="1216"/>
                        <a:pt x="665" y="1213"/>
                        <a:pt x="666" y="1213"/>
                      </a:cubicBezTo>
                      <a:cubicBezTo>
                        <a:pt x="668" y="1212"/>
                        <a:pt x="684" y="1206"/>
                        <a:pt x="685" y="1206"/>
                      </a:cubicBezTo>
                      <a:cubicBezTo>
                        <a:pt x="686" y="1206"/>
                        <a:pt x="696" y="1207"/>
                        <a:pt x="693" y="1202"/>
                      </a:cubicBezTo>
                      <a:cubicBezTo>
                        <a:pt x="690" y="1198"/>
                        <a:pt x="689" y="1196"/>
                        <a:pt x="688" y="1193"/>
                      </a:cubicBezTo>
                      <a:cubicBezTo>
                        <a:pt x="687" y="1190"/>
                        <a:pt x="687" y="1183"/>
                        <a:pt x="687" y="1182"/>
                      </a:cubicBezTo>
                      <a:cubicBezTo>
                        <a:pt x="688" y="1181"/>
                        <a:pt x="696" y="1178"/>
                        <a:pt x="687" y="1177"/>
                      </a:cubicBezTo>
                      <a:cubicBezTo>
                        <a:pt x="678" y="1176"/>
                        <a:pt x="685" y="1173"/>
                        <a:pt x="683" y="1171"/>
                      </a:cubicBezTo>
                      <a:cubicBezTo>
                        <a:pt x="680" y="1169"/>
                        <a:pt x="674" y="1165"/>
                        <a:pt x="674" y="1165"/>
                      </a:cubicBezTo>
                      <a:cubicBezTo>
                        <a:pt x="671" y="1165"/>
                        <a:pt x="671" y="1165"/>
                        <a:pt x="671" y="1165"/>
                      </a:cubicBezTo>
                      <a:cubicBezTo>
                        <a:pt x="672" y="1155"/>
                        <a:pt x="672" y="1155"/>
                        <a:pt x="672" y="1155"/>
                      </a:cubicBezTo>
                      <a:cubicBezTo>
                        <a:pt x="672" y="1155"/>
                        <a:pt x="675" y="1151"/>
                        <a:pt x="676" y="1151"/>
                      </a:cubicBezTo>
                      <a:cubicBezTo>
                        <a:pt x="677" y="1150"/>
                        <a:pt x="678" y="1146"/>
                        <a:pt x="676" y="1146"/>
                      </a:cubicBezTo>
                      <a:cubicBezTo>
                        <a:pt x="674" y="1147"/>
                        <a:pt x="668" y="1148"/>
                        <a:pt x="668" y="1148"/>
                      </a:cubicBezTo>
                      <a:cubicBezTo>
                        <a:pt x="668" y="1148"/>
                        <a:pt x="663" y="1148"/>
                        <a:pt x="664" y="1146"/>
                      </a:cubicBezTo>
                      <a:cubicBezTo>
                        <a:pt x="664" y="1143"/>
                        <a:pt x="666" y="1143"/>
                        <a:pt x="669" y="1140"/>
                      </a:cubicBezTo>
                      <a:cubicBezTo>
                        <a:pt x="672" y="1137"/>
                        <a:pt x="673" y="1135"/>
                        <a:pt x="673" y="1135"/>
                      </a:cubicBezTo>
                      <a:cubicBezTo>
                        <a:pt x="672" y="1129"/>
                        <a:pt x="672" y="1129"/>
                        <a:pt x="672" y="1129"/>
                      </a:cubicBezTo>
                      <a:cubicBezTo>
                        <a:pt x="672" y="1129"/>
                        <a:pt x="672" y="1125"/>
                        <a:pt x="671" y="1125"/>
                      </a:cubicBezTo>
                      <a:cubicBezTo>
                        <a:pt x="671" y="1124"/>
                        <a:pt x="665" y="1112"/>
                        <a:pt x="665" y="1112"/>
                      </a:cubicBezTo>
                      <a:cubicBezTo>
                        <a:pt x="665" y="1112"/>
                        <a:pt x="659" y="1110"/>
                        <a:pt x="658" y="1112"/>
                      </a:cubicBezTo>
                      <a:cubicBezTo>
                        <a:pt x="658" y="1114"/>
                        <a:pt x="656" y="1118"/>
                        <a:pt x="656" y="1118"/>
                      </a:cubicBezTo>
                      <a:cubicBezTo>
                        <a:pt x="649" y="1118"/>
                        <a:pt x="649" y="1118"/>
                        <a:pt x="649" y="1118"/>
                      </a:cubicBezTo>
                      <a:cubicBezTo>
                        <a:pt x="645" y="1115"/>
                        <a:pt x="645" y="1115"/>
                        <a:pt x="645" y="1115"/>
                      </a:cubicBezTo>
                      <a:cubicBezTo>
                        <a:pt x="637" y="1113"/>
                        <a:pt x="637" y="1113"/>
                        <a:pt x="637" y="1113"/>
                      </a:cubicBezTo>
                      <a:cubicBezTo>
                        <a:pt x="637" y="1113"/>
                        <a:pt x="636" y="1114"/>
                        <a:pt x="635" y="1115"/>
                      </a:cubicBezTo>
                      <a:cubicBezTo>
                        <a:pt x="635" y="1116"/>
                        <a:pt x="627" y="1111"/>
                        <a:pt x="627" y="1111"/>
                      </a:cubicBezTo>
                      <a:cubicBezTo>
                        <a:pt x="627" y="1111"/>
                        <a:pt x="624" y="1115"/>
                        <a:pt x="623" y="1116"/>
                      </a:cubicBezTo>
                      <a:cubicBezTo>
                        <a:pt x="623" y="1116"/>
                        <a:pt x="615" y="1114"/>
                        <a:pt x="615" y="1114"/>
                      </a:cubicBezTo>
                      <a:cubicBezTo>
                        <a:pt x="607" y="1115"/>
                        <a:pt x="607" y="1115"/>
                        <a:pt x="607" y="1115"/>
                      </a:cubicBezTo>
                      <a:cubicBezTo>
                        <a:pt x="600" y="1116"/>
                        <a:pt x="600" y="1116"/>
                        <a:pt x="600" y="1116"/>
                      </a:cubicBezTo>
                      <a:cubicBezTo>
                        <a:pt x="594" y="1113"/>
                        <a:pt x="594" y="1113"/>
                        <a:pt x="594" y="1113"/>
                      </a:cubicBezTo>
                      <a:cubicBezTo>
                        <a:pt x="592" y="1116"/>
                        <a:pt x="592" y="1116"/>
                        <a:pt x="592" y="1116"/>
                      </a:cubicBezTo>
                      <a:cubicBezTo>
                        <a:pt x="593" y="1121"/>
                        <a:pt x="593" y="1121"/>
                        <a:pt x="593" y="1121"/>
                      </a:cubicBezTo>
                      <a:cubicBezTo>
                        <a:pt x="588" y="1124"/>
                        <a:pt x="588" y="1124"/>
                        <a:pt x="588" y="1124"/>
                      </a:cubicBezTo>
                      <a:cubicBezTo>
                        <a:pt x="582" y="1120"/>
                        <a:pt x="582" y="1120"/>
                        <a:pt x="582" y="1120"/>
                      </a:cubicBezTo>
                      <a:cubicBezTo>
                        <a:pt x="577" y="1119"/>
                        <a:pt x="577" y="1119"/>
                        <a:pt x="577" y="1119"/>
                      </a:cubicBezTo>
                      <a:cubicBezTo>
                        <a:pt x="570" y="1112"/>
                        <a:pt x="570" y="1112"/>
                        <a:pt x="570" y="1112"/>
                      </a:cubicBezTo>
                      <a:cubicBezTo>
                        <a:pt x="564" y="1110"/>
                        <a:pt x="564" y="1110"/>
                        <a:pt x="564" y="1110"/>
                      </a:cubicBezTo>
                      <a:cubicBezTo>
                        <a:pt x="558" y="1107"/>
                        <a:pt x="558" y="1107"/>
                        <a:pt x="558" y="1107"/>
                      </a:cubicBezTo>
                      <a:cubicBezTo>
                        <a:pt x="558" y="1107"/>
                        <a:pt x="555" y="1115"/>
                        <a:pt x="554" y="1116"/>
                      </a:cubicBezTo>
                      <a:cubicBezTo>
                        <a:pt x="553" y="1116"/>
                        <a:pt x="548" y="1118"/>
                        <a:pt x="547" y="1118"/>
                      </a:cubicBezTo>
                      <a:cubicBezTo>
                        <a:pt x="545" y="1119"/>
                        <a:pt x="544" y="1124"/>
                        <a:pt x="544" y="1124"/>
                      </a:cubicBezTo>
                      <a:cubicBezTo>
                        <a:pt x="539" y="1127"/>
                        <a:pt x="539" y="1127"/>
                        <a:pt x="539" y="1127"/>
                      </a:cubicBezTo>
                      <a:cubicBezTo>
                        <a:pt x="539" y="1127"/>
                        <a:pt x="536" y="1125"/>
                        <a:pt x="534" y="1125"/>
                      </a:cubicBezTo>
                      <a:cubicBezTo>
                        <a:pt x="533" y="1125"/>
                        <a:pt x="532" y="1126"/>
                        <a:pt x="532" y="1126"/>
                      </a:cubicBezTo>
                      <a:cubicBezTo>
                        <a:pt x="530" y="1129"/>
                        <a:pt x="530" y="1129"/>
                        <a:pt x="530" y="1129"/>
                      </a:cubicBezTo>
                      <a:cubicBezTo>
                        <a:pt x="530" y="1129"/>
                        <a:pt x="529" y="1129"/>
                        <a:pt x="526" y="1127"/>
                      </a:cubicBezTo>
                      <a:cubicBezTo>
                        <a:pt x="524" y="1126"/>
                        <a:pt x="521" y="1124"/>
                        <a:pt x="521" y="1124"/>
                      </a:cubicBezTo>
                      <a:cubicBezTo>
                        <a:pt x="518" y="1123"/>
                        <a:pt x="518" y="1123"/>
                        <a:pt x="518" y="1123"/>
                      </a:cubicBezTo>
                      <a:cubicBezTo>
                        <a:pt x="518" y="1123"/>
                        <a:pt x="509" y="1127"/>
                        <a:pt x="508" y="1128"/>
                      </a:cubicBezTo>
                      <a:cubicBezTo>
                        <a:pt x="508" y="1129"/>
                        <a:pt x="506" y="1132"/>
                        <a:pt x="506" y="1132"/>
                      </a:cubicBezTo>
                      <a:cubicBezTo>
                        <a:pt x="501" y="1128"/>
                        <a:pt x="501" y="1128"/>
                        <a:pt x="501" y="1128"/>
                      </a:cubicBezTo>
                      <a:cubicBezTo>
                        <a:pt x="495" y="1124"/>
                        <a:pt x="495" y="1124"/>
                        <a:pt x="495" y="1124"/>
                      </a:cubicBezTo>
                      <a:cubicBezTo>
                        <a:pt x="494" y="1117"/>
                        <a:pt x="494" y="1117"/>
                        <a:pt x="494" y="1117"/>
                      </a:cubicBezTo>
                      <a:cubicBezTo>
                        <a:pt x="483" y="1107"/>
                        <a:pt x="483" y="1107"/>
                        <a:pt x="483" y="1107"/>
                      </a:cubicBezTo>
                      <a:cubicBezTo>
                        <a:pt x="481" y="1097"/>
                        <a:pt x="481" y="1097"/>
                        <a:pt x="481" y="1097"/>
                      </a:cubicBezTo>
                      <a:cubicBezTo>
                        <a:pt x="473" y="1091"/>
                        <a:pt x="473" y="1091"/>
                        <a:pt x="473" y="1091"/>
                      </a:cubicBezTo>
                      <a:cubicBezTo>
                        <a:pt x="468" y="1097"/>
                        <a:pt x="468" y="1097"/>
                        <a:pt x="468" y="1097"/>
                      </a:cubicBezTo>
                      <a:cubicBezTo>
                        <a:pt x="460" y="1096"/>
                        <a:pt x="460" y="1096"/>
                        <a:pt x="460" y="1096"/>
                      </a:cubicBezTo>
                      <a:close/>
                      <a:moveTo>
                        <a:pt x="357" y="73"/>
                      </a:moveTo>
                      <a:cubicBezTo>
                        <a:pt x="357" y="73"/>
                        <a:pt x="357" y="73"/>
                        <a:pt x="357" y="73"/>
                      </a:cubicBezTo>
                      <a:cubicBezTo>
                        <a:pt x="358" y="74"/>
                        <a:pt x="358" y="74"/>
                        <a:pt x="358" y="74"/>
                      </a:cubicBezTo>
                      <a:cubicBezTo>
                        <a:pt x="358" y="74"/>
                        <a:pt x="364" y="80"/>
                        <a:pt x="369" y="80"/>
                      </a:cubicBezTo>
                      <a:cubicBezTo>
                        <a:pt x="374" y="80"/>
                        <a:pt x="370" y="80"/>
                        <a:pt x="375" y="79"/>
                      </a:cubicBezTo>
                      <a:cubicBezTo>
                        <a:pt x="379" y="77"/>
                        <a:pt x="380" y="74"/>
                        <a:pt x="382" y="71"/>
                      </a:cubicBezTo>
                      <a:cubicBezTo>
                        <a:pt x="384" y="68"/>
                        <a:pt x="384" y="68"/>
                        <a:pt x="384" y="65"/>
                      </a:cubicBezTo>
                      <a:cubicBezTo>
                        <a:pt x="384" y="62"/>
                        <a:pt x="384" y="57"/>
                        <a:pt x="384" y="54"/>
                      </a:cubicBezTo>
                      <a:cubicBezTo>
                        <a:pt x="384" y="51"/>
                        <a:pt x="387" y="52"/>
                        <a:pt x="390" y="52"/>
                      </a:cubicBezTo>
                      <a:cubicBezTo>
                        <a:pt x="392" y="52"/>
                        <a:pt x="388" y="44"/>
                        <a:pt x="388" y="44"/>
                      </a:cubicBezTo>
                      <a:cubicBezTo>
                        <a:pt x="388" y="44"/>
                        <a:pt x="379" y="40"/>
                        <a:pt x="375" y="40"/>
                      </a:cubicBezTo>
                      <a:cubicBezTo>
                        <a:pt x="371" y="40"/>
                        <a:pt x="362" y="39"/>
                        <a:pt x="362" y="39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1" y="53"/>
                        <a:pt x="355" y="72"/>
                        <a:pt x="357" y="7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7A20D20A-8A26-4A61-A7E3-68F376B2A1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24462" y="1542151"/>
                  <a:ext cx="664056" cy="1216708"/>
                </a:xfrm>
                <a:custGeom>
                  <a:avLst/>
                  <a:gdLst>
                    <a:gd name="T0" fmla="*/ 29 w 291"/>
                    <a:gd name="T1" fmla="*/ 540 h 550"/>
                    <a:gd name="T2" fmla="*/ 96 w 291"/>
                    <a:gd name="T3" fmla="*/ 541 h 550"/>
                    <a:gd name="T4" fmla="*/ 173 w 291"/>
                    <a:gd name="T5" fmla="*/ 531 h 550"/>
                    <a:gd name="T6" fmla="*/ 212 w 291"/>
                    <a:gd name="T7" fmla="*/ 534 h 550"/>
                    <a:gd name="T8" fmla="*/ 254 w 291"/>
                    <a:gd name="T9" fmla="*/ 506 h 550"/>
                    <a:gd name="T10" fmla="*/ 285 w 291"/>
                    <a:gd name="T11" fmla="*/ 469 h 550"/>
                    <a:gd name="T12" fmla="*/ 250 w 291"/>
                    <a:gd name="T13" fmla="*/ 407 h 550"/>
                    <a:gd name="T14" fmla="*/ 238 w 291"/>
                    <a:gd name="T15" fmla="*/ 368 h 550"/>
                    <a:gd name="T16" fmla="*/ 207 w 291"/>
                    <a:gd name="T17" fmla="*/ 282 h 550"/>
                    <a:gd name="T18" fmla="*/ 158 w 291"/>
                    <a:gd name="T19" fmla="*/ 243 h 550"/>
                    <a:gd name="T20" fmla="*/ 165 w 291"/>
                    <a:gd name="T21" fmla="*/ 227 h 550"/>
                    <a:gd name="T22" fmla="*/ 220 w 291"/>
                    <a:gd name="T23" fmla="*/ 173 h 550"/>
                    <a:gd name="T24" fmla="*/ 167 w 291"/>
                    <a:gd name="T25" fmla="*/ 157 h 550"/>
                    <a:gd name="T26" fmla="*/ 143 w 291"/>
                    <a:gd name="T27" fmla="*/ 156 h 550"/>
                    <a:gd name="T28" fmla="*/ 166 w 291"/>
                    <a:gd name="T29" fmla="*/ 136 h 550"/>
                    <a:gd name="T30" fmla="*/ 157 w 291"/>
                    <a:gd name="T31" fmla="*/ 107 h 550"/>
                    <a:gd name="T32" fmla="*/ 136 w 291"/>
                    <a:gd name="T33" fmla="*/ 106 h 550"/>
                    <a:gd name="T34" fmla="*/ 128 w 291"/>
                    <a:gd name="T35" fmla="*/ 138 h 550"/>
                    <a:gd name="T36" fmla="*/ 111 w 291"/>
                    <a:gd name="T37" fmla="*/ 142 h 550"/>
                    <a:gd name="T38" fmla="*/ 107 w 291"/>
                    <a:gd name="T39" fmla="*/ 165 h 550"/>
                    <a:gd name="T40" fmla="*/ 90 w 291"/>
                    <a:gd name="T41" fmla="*/ 144 h 550"/>
                    <a:gd name="T42" fmla="*/ 84 w 291"/>
                    <a:gd name="T43" fmla="*/ 159 h 550"/>
                    <a:gd name="T44" fmla="*/ 104 w 291"/>
                    <a:gd name="T45" fmla="*/ 172 h 550"/>
                    <a:gd name="T46" fmla="*/ 84 w 291"/>
                    <a:gd name="T47" fmla="*/ 191 h 550"/>
                    <a:gd name="T48" fmla="*/ 95 w 291"/>
                    <a:gd name="T49" fmla="*/ 210 h 550"/>
                    <a:gd name="T50" fmla="*/ 65 w 291"/>
                    <a:gd name="T51" fmla="*/ 241 h 550"/>
                    <a:gd name="T52" fmla="*/ 87 w 291"/>
                    <a:gd name="T53" fmla="*/ 231 h 550"/>
                    <a:gd name="T54" fmla="*/ 83 w 291"/>
                    <a:gd name="T55" fmla="*/ 256 h 550"/>
                    <a:gd name="T56" fmla="*/ 101 w 291"/>
                    <a:gd name="T57" fmla="*/ 237 h 550"/>
                    <a:gd name="T58" fmla="*/ 98 w 291"/>
                    <a:gd name="T59" fmla="*/ 306 h 550"/>
                    <a:gd name="T60" fmla="*/ 133 w 291"/>
                    <a:gd name="T61" fmla="*/ 306 h 550"/>
                    <a:gd name="T62" fmla="*/ 142 w 291"/>
                    <a:gd name="T63" fmla="*/ 337 h 550"/>
                    <a:gd name="T64" fmla="*/ 144 w 291"/>
                    <a:gd name="T65" fmla="*/ 382 h 550"/>
                    <a:gd name="T66" fmla="*/ 97 w 291"/>
                    <a:gd name="T67" fmla="*/ 376 h 550"/>
                    <a:gd name="T68" fmla="*/ 103 w 291"/>
                    <a:gd name="T69" fmla="*/ 422 h 550"/>
                    <a:gd name="T70" fmla="*/ 62 w 291"/>
                    <a:gd name="T71" fmla="*/ 461 h 550"/>
                    <a:gd name="T72" fmla="*/ 101 w 291"/>
                    <a:gd name="T73" fmla="*/ 472 h 550"/>
                    <a:gd name="T74" fmla="*/ 139 w 291"/>
                    <a:gd name="T75" fmla="*/ 482 h 550"/>
                    <a:gd name="T76" fmla="*/ 50 w 291"/>
                    <a:gd name="T77" fmla="*/ 266 h 550"/>
                    <a:gd name="T78" fmla="*/ 80 w 291"/>
                    <a:gd name="T79" fmla="*/ 314 h 550"/>
                    <a:gd name="T80" fmla="*/ 41 w 291"/>
                    <a:gd name="T81" fmla="*/ 324 h 550"/>
                    <a:gd name="T82" fmla="*/ 13 w 291"/>
                    <a:gd name="T83" fmla="*/ 287 h 550"/>
                    <a:gd name="T84" fmla="*/ 75 w 291"/>
                    <a:gd name="T85" fmla="*/ 227 h 550"/>
                    <a:gd name="T86" fmla="*/ 103 w 291"/>
                    <a:gd name="T87" fmla="*/ 263 h 550"/>
                    <a:gd name="T88" fmla="*/ 65 w 291"/>
                    <a:gd name="T89" fmla="*/ 199 h 550"/>
                    <a:gd name="T90" fmla="*/ 78 w 291"/>
                    <a:gd name="T91" fmla="*/ 171 h 550"/>
                    <a:gd name="T92" fmla="*/ 46 w 291"/>
                    <a:gd name="T93" fmla="*/ 177 h 550"/>
                    <a:gd name="T94" fmla="*/ 59 w 291"/>
                    <a:gd name="T95" fmla="*/ 158 h 550"/>
                    <a:gd name="T96" fmla="*/ 69 w 291"/>
                    <a:gd name="T97" fmla="*/ 132 h 550"/>
                    <a:gd name="T98" fmla="*/ 80 w 291"/>
                    <a:gd name="T99" fmla="*/ 106 h 550"/>
                    <a:gd name="T100" fmla="*/ 94 w 291"/>
                    <a:gd name="T101" fmla="*/ 116 h 550"/>
                    <a:gd name="T102" fmla="*/ 267 w 291"/>
                    <a:gd name="T103" fmla="*/ 15 h 550"/>
                    <a:gd name="T104" fmla="*/ 245 w 291"/>
                    <a:gd name="T105" fmla="*/ 27 h 550"/>
                    <a:gd name="T106" fmla="*/ 269 w 291"/>
                    <a:gd name="T107" fmla="*/ 2 h 550"/>
                    <a:gd name="T108" fmla="*/ 259 w 291"/>
                    <a:gd name="T109" fmla="*/ 29 h 550"/>
                    <a:gd name="T110" fmla="*/ 243 w 291"/>
                    <a:gd name="T111" fmla="*/ 64 h 550"/>
                    <a:gd name="T112" fmla="*/ 221 w 291"/>
                    <a:gd name="T113" fmla="*/ 72 h 550"/>
                    <a:gd name="T114" fmla="*/ 205 w 291"/>
                    <a:gd name="T115" fmla="*/ 80 h 550"/>
                    <a:gd name="T116" fmla="*/ 204 w 291"/>
                    <a:gd name="T117" fmla="*/ 75 h 550"/>
                    <a:gd name="T118" fmla="*/ 191 w 291"/>
                    <a:gd name="T119" fmla="*/ 91 h 550"/>
                    <a:gd name="T120" fmla="*/ 187 w 291"/>
                    <a:gd name="T121" fmla="*/ 92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91" h="550">
                      <a:moveTo>
                        <a:pt x="73" y="501"/>
                      </a:moveTo>
                      <a:cubicBezTo>
                        <a:pt x="69" y="504"/>
                        <a:pt x="69" y="504"/>
                        <a:pt x="69" y="504"/>
                      </a:cubicBezTo>
                      <a:cubicBezTo>
                        <a:pt x="69" y="508"/>
                        <a:pt x="69" y="508"/>
                        <a:pt x="69" y="508"/>
                      </a:cubicBezTo>
                      <a:cubicBezTo>
                        <a:pt x="67" y="512"/>
                        <a:pt x="67" y="512"/>
                        <a:pt x="67" y="512"/>
                      </a:cubicBezTo>
                      <a:cubicBezTo>
                        <a:pt x="67" y="512"/>
                        <a:pt x="65" y="513"/>
                        <a:pt x="65" y="514"/>
                      </a:cubicBezTo>
                      <a:cubicBezTo>
                        <a:pt x="64" y="515"/>
                        <a:pt x="60" y="518"/>
                        <a:pt x="60" y="518"/>
                      </a:cubicBezTo>
                      <a:cubicBezTo>
                        <a:pt x="60" y="518"/>
                        <a:pt x="60" y="519"/>
                        <a:pt x="59" y="519"/>
                      </a:cubicBezTo>
                      <a:cubicBezTo>
                        <a:pt x="58" y="519"/>
                        <a:pt x="51" y="522"/>
                        <a:pt x="51" y="522"/>
                      </a:cubicBezTo>
                      <a:cubicBezTo>
                        <a:pt x="49" y="526"/>
                        <a:pt x="49" y="526"/>
                        <a:pt x="49" y="526"/>
                      </a:cubicBezTo>
                      <a:cubicBezTo>
                        <a:pt x="45" y="527"/>
                        <a:pt x="45" y="527"/>
                        <a:pt x="45" y="527"/>
                      </a:cubicBezTo>
                      <a:cubicBezTo>
                        <a:pt x="42" y="532"/>
                        <a:pt x="42" y="532"/>
                        <a:pt x="42" y="532"/>
                      </a:cubicBezTo>
                      <a:cubicBezTo>
                        <a:pt x="37" y="534"/>
                        <a:pt x="37" y="534"/>
                        <a:pt x="37" y="534"/>
                      </a:cubicBezTo>
                      <a:cubicBezTo>
                        <a:pt x="33" y="535"/>
                        <a:pt x="33" y="535"/>
                        <a:pt x="33" y="535"/>
                      </a:cubicBezTo>
                      <a:cubicBezTo>
                        <a:pt x="29" y="533"/>
                        <a:pt x="29" y="533"/>
                        <a:pt x="29" y="533"/>
                      </a:cubicBezTo>
                      <a:cubicBezTo>
                        <a:pt x="26" y="535"/>
                        <a:pt x="26" y="535"/>
                        <a:pt x="26" y="535"/>
                      </a:cubicBezTo>
                      <a:cubicBezTo>
                        <a:pt x="23" y="537"/>
                        <a:pt x="23" y="537"/>
                        <a:pt x="23" y="537"/>
                      </a:cubicBezTo>
                      <a:cubicBezTo>
                        <a:pt x="24" y="541"/>
                        <a:pt x="24" y="541"/>
                        <a:pt x="24" y="541"/>
                      </a:cubicBezTo>
                      <a:cubicBezTo>
                        <a:pt x="27" y="543"/>
                        <a:pt x="27" y="543"/>
                        <a:pt x="27" y="543"/>
                      </a:cubicBezTo>
                      <a:cubicBezTo>
                        <a:pt x="29" y="540"/>
                        <a:pt x="29" y="540"/>
                        <a:pt x="29" y="540"/>
                      </a:cubicBezTo>
                      <a:cubicBezTo>
                        <a:pt x="35" y="542"/>
                        <a:pt x="35" y="542"/>
                        <a:pt x="35" y="542"/>
                      </a:cubicBezTo>
                      <a:cubicBezTo>
                        <a:pt x="35" y="542"/>
                        <a:pt x="37" y="545"/>
                        <a:pt x="38" y="546"/>
                      </a:cubicBezTo>
                      <a:cubicBezTo>
                        <a:pt x="38" y="547"/>
                        <a:pt x="38" y="550"/>
                        <a:pt x="39" y="550"/>
                      </a:cubicBezTo>
                      <a:cubicBezTo>
                        <a:pt x="40" y="549"/>
                        <a:pt x="45" y="546"/>
                        <a:pt x="45" y="546"/>
                      </a:cubicBezTo>
                      <a:cubicBezTo>
                        <a:pt x="43" y="542"/>
                        <a:pt x="43" y="542"/>
                        <a:pt x="43" y="542"/>
                      </a:cubicBezTo>
                      <a:cubicBezTo>
                        <a:pt x="43" y="542"/>
                        <a:pt x="46" y="541"/>
                        <a:pt x="48" y="541"/>
                      </a:cubicBezTo>
                      <a:cubicBezTo>
                        <a:pt x="50" y="541"/>
                        <a:pt x="52" y="542"/>
                        <a:pt x="53" y="540"/>
                      </a:cubicBezTo>
                      <a:cubicBezTo>
                        <a:pt x="53" y="539"/>
                        <a:pt x="56" y="539"/>
                        <a:pt x="56" y="539"/>
                      </a:cubicBezTo>
                      <a:cubicBezTo>
                        <a:pt x="56" y="539"/>
                        <a:pt x="58" y="536"/>
                        <a:pt x="58" y="536"/>
                      </a:cubicBezTo>
                      <a:cubicBezTo>
                        <a:pt x="58" y="535"/>
                        <a:pt x="61" y="533"/>
                        <a:pt x="61" y="533"/>
                      </a:cubicBezTo>
                      <a:cubicBezTo>
                        <a:pt x="61" y="533"/>
                        <a:pt x="68" y="536"/>
                        <a:pt x="69" y="536"/>
                      </a:cubicBezTo>
                      <a:cubicBezTo>
                        <a:pt x="70" y="536"/>
                        <a:pt x="77" y="534"/>
                        <a:pt x="77" y="534"/>
                      </a:cubicBezTo>
                      <a:cubicBezTo>
                        <a:pt x="80" y="537"/>
                        <a:pt x="80" y="537"/>
                        <a:pt x="80" y="537"/>
                      </a:cubicBezTo>
                      <a:cubicBezTo>
                        <a:pt x="80" y="537"/>
                        <a:pt x="80" y="539"/>
                        <a:pt x="82" y="540"/>
                      </a:cubicBezTo>
                      <a:cubicBezTo>
                        <a:pt x="84" y="540"/>
                        <a:pt x="85" y="540"/>
                        <a:pt x="85" y="540"/>
                      </a:cubicBezTo>
                      <a:cubicBezTo>
                        <a:pt x="88" y="544"/>
                        <a:pt x="88" y="544"/>
                        <a:pt x="88" y="544"/>
                      </a:cubicBezTo>
                      <a:cubicBezTo>
                        <a:pt x="91" y="546"/>
                        <a:pt x="91" y="546"/>
                        <a:pt x="91" y="546"/>
                      </a:cubicBezTo>
                      <a:cubicBezTo>
                        <a:pt x="91" y="546"/>
                        <a:pt x="94" y="546"/>
                        <a:pt x="94" y="545"/>
                      </a:cubicBezTo>
                      <a:cubicBezTo>
                        <a:pt x="94" y="544"/>
                        <a:pt x="95" y="542"/>
                        <a:pt x="96" y="541"/>
                      </a:cubicBezTo>
                      <a:cubicBezTo>
                        <a:pt x="97" y="541"/>
                        <a:pt x="100" y="540"/>
                        <a:pt x="100" y="540"/>
                      </a:cubicBezTo>
                      <a:cubicBezTo>
                        <a:pt x="100" y="540"/>
                        <a:pt x="100" y="538"/>
                        <a:pt x="100" y="537"/>
                      </a:cubicBezTo>
                      <a:cubicBezTo>
                        <a:pt x="100" y="535"/>
                        <a:pt x="100" y="532"/>
                        <a:pt x="101" y="531"/>
                      </a:cubicBezTo>
                      <a:cubicBezTo>
                        <a:pt x="101" y="531"/>
                        <a:pt x="104" y="527"/>
                        <a:pt x="104" y="527"/>
                      </a:cubicBezTo>
                      <a:cubicBezTo>
                        <a:pt x="109" y="526"/>
                        <a:pt x="109" y="526"/>
                        <a:pt x="109" y="526"/>
                      </a:cubicBezTo>
                      <a:cubicBezTo>
                        <a:pt x="121" y="525"/>
                        <a:pt x="121" y="525"/>
                        <a:pt x="121" y="525"/>
                      </a:cubicBezTo>
                      <a:cubicBezTo>
                        <a:pt x="125" y="525"/>
                        <a:pt x="125" y="525"/>
                        <a:pt x="125" y="525"/>
                      </a:cubicBezTo>
                      <a:cubicBezTo>
                        <a:pt x="130" y="529"/>
                        <a:pt x="130" y="529"/>
                        <a:pt x="130" y="529"/>
                      </a:cubicBezTo>
                      <a:cubicBezTo>
                        <a:pt x="135" y="534"/>
                        <a:pt x="135" y="534"/>
                        <a:pt x="135" y="534"/>
                      </a:cubicBezTo>
                      <a:cubicBezTo>
                        <a:pt x="135" y="534"/>
                        <a:pt x="138" y="538"/>
                        <a:pt x="138" y="537"/>
                      </a:cubicBezTo>
                      <a:cubicBezTo>
                        <a:pt x="139" y="535"/>
                        <a:pt x="140" y="531"/>
                        <a:pt x="141" y="531"/>
                      </a:cubicBezTo>
                      <a:cubicBezTo>
                        <a:pt x="142" y="531"/>
                        <a:pt x="145" y="535"/>
                        <a:pt x="145" y="535"/>
                      </a:cubicBezTo>
                      <a:cubicBezTo>
                        <a:pt x="149" y="536"/>
                        <a:pt x="149" y="536"/>
                        <a:pt x="149" y="536"/>
                      </a:cubicBezTo>
                      <a:cubicBezTo>
                        <a:pt x="152" y="536"/>
                        <a:pt x="152" y="536"/>
                        <a:pt x="152" y="536"/>
                      </a:cubicBezTo>
                      <a:cubicBezTo>
                        <a:pt x="155" y="533"/>
                        <a:pt x="155" y="533"/>
                        <a:pt x="155" y="533"/>
                      </a:cubicBezTo>
                      <a:cubicBezTo>
                        <a:pt x="153" y="530"/>
                        <a:pt x="153" y="530"/>
                        <a:pt x="153" y="530"/>
                      </a:cubicBezTo>
                      <a:cubicBezTo>
                        <a:pt x="157" y="531"/>
                        <a:pt x="157" y="531"/>
                        <a:pt x="157" y="531"/>
                      </a:cubicBezTo>
                      <a:cubicBezTo>
                        <a:pt x="168" y="532"/>
                        <a:pt x="168" y="532"/>
                        <a:pt x="168" y="532"/>
                      </a:cubicBezTo>
                      <a:cubicBezTo>
                        <a:pt x="173" y="531"/>
                        <a:pt x="173" y="531"/>
                        <a:pt x="173" y="531"/>
                      </a:cubicBezTo>
                      <a:cubicBezTo>
                        <a:pt x="177" y="530"/>
                        <a:pt x="177" y="530"/>
                        <a:pt x="177" y="530"/>
                      </a:cubicBezTo>
                      <a:cubicBezTo>
                        <a:pt x="177" y="532"/>
                        <a:pt x="177" y="532"/>
                        <a:pt x="177" y="532"/>
                      </a:cubicBezTo>
                      <a:cubicBezTo>
                        <a:pt x="171" y="534"/>
                        <a:pt x="171" y="534"/>
                        <a:pt x="171" y="534"/>
                      </a:cubicBezTo>
                      <a:cubicBezTo>
                        <a:pt x="171" y="534"/>
                        <a:pt x="168" y="534"/>
                        <a:pt x="169" y="535"/>
                      </a:cubicBezTo>
                      <a:cubicBezTo>
                        <a:pt x="170" y="537"/>
                        <a:pt x="175" y="539"/>
                        <a:pt x="175" y="539"/>
                      </a:cubicBezTo>
                      <a:cubicBezTo>
                        <a:pt x="175" y="539"/>
                        <a:pt x="172" y="540"/>
                        <a:pt x="176" y="540"/>
                      </a:cubicBezTo>
                      <a:cubicBezTo>
                        <a:pt x="180" y="540"/>
                        <a:pt x="182" y="539"/>
                        <a:pt x="182" y="539"/>
                      </a:cubicBezTo>
                      <a:cubicBezTo>
                        <a:pt x="185" y="536"/>
                        <a:pt x="185" y="536"/>
                        <a:pt x="185" y="536"/>
                      </a:cubicBezTo>
                      <a:cubicBezTo>
                        <a:pt x="183" y="534"/>
                        <a:pt x="183" y="534"/>
                        <a:pt x="183" y="534"/>
                      </a:cubicBezTo>
                      <a:cubicBezTo>
                        <a:pt x="178" y="533"/>
                        <a:pt x="178" y="533"/>
                        <a:pt x="178" y="533"/>
                      </a:cubicBezTo>
                      <a:cubicBezTo>
                        <a:pt x="179" y="529"/>
                        <a:pt x="179" y="529"/>
                        <a:pt x="179" y="529"/>
                      </a:cubicBezTo>
                      <a:cubicBezTo>
                        <a:pt x="180" y="529"/>
                        <a:pt x="180" y="529"/>
                        <a:pt x="180" y="529"/>
                      </a:cubicBezTo>
                      <a:cubicBezTo>
                        <a:pt x="183" y="532"/>
                        <a:pt x="183" y="532"/>
                        <a:pt x="183" y="532"/>
                      </a:cubicBezTo>
                      <a:cubicBezTo>
                        <a:pt x="186" y="530"/>
                        <a:pt x="186" y="530"/>
                        <a:pt x="186" y="530"/>
                      </a:cubicBezTo>
                      <a:cubicBezTo>
                        <a:pt x="190" y="531"/>
                        <a:pt x="190" y="531"/>
                        <a:pt x="190" y="531"/>
                      </a:cubicBezTo>
                      <a:cubicBezTo>
                        <a:pt x="192" y="535"/>
                        <a:pt x="192" y="535"/>
                        <a:pt x="192" y="535"/>
                      </a:cubicBezTo>
                      <a:cubicBezTo>
                        <a:pt x="192" y="535"/>
                        <a:pt x="194" y="537"/>
                        <a:pt x="196" y="535"/>
                      </a:cubicBezTo>
                      <a:cubicBezTo>
                        <a:pt x="198" y="534"/>
                        <a:pt x="200" y="533"/>
                        <a:pt x="200" y="533"/>
                      </a:cubicBezTo>
                      <a:cubicBezTo>
                        <a:pt x="212" y="534"/>
                        <a:pt x="212" y="534"/>
                        <a:pt x="212" y="534"/>
                      </a:cubicBezTo>
                      <a:cubicBezTo>
                        <a:pt x="212" y="534"/>
                        <a:pt x="218" y="533"/>
                        <a:pt x="219" y="535"/>
                      </a:cubicBezTo>
                      <a:cubicBezTo>
                        <a:pt x="220" y="536"/>
                        <a:pt x="223" y="538"/>
                        <a:pt x="223" y="538"/>
                      </a:cubicBezTo>
                      <a:cubicBezTo>
                        <a:pt x="228" y="539"/>
                        <a:pt x="228" y="539"/>
                        <a:pt x="228" y="539"/>
                      </a:cubicBezTo>
                      <a:cubicBezTo>
                        <a:pt x="233" y="539"/>
                        <a:pt x="233" y="539"/>
                        <a:pt x="233" y="539"/>
                      </a:cubicBezTo>
                      <a:cubicBezTo>
                        <a:pt x="233" y="539"/>
                        <a:pt x="235" y="537"/>
                        <a:pt x="236" y="536"/>
                      </a:cubicBezTo>
                      <a:cubicBezTo>
                        <a:pt x="238" y="536"/>
                        <a:pt x="241" y="534"/>
                        <a:pt x="242" y="534"/>
                      </a:cubicBezTo>
                      <a:cubicBezTo>
                        <a:pt x="244" y="534"/>
                        <a:pt x="249" y="533"/>
                        <a:pt x="249" y="533"/>
                      </a:cubicBezTo>
                      <a:cubicBezTo>
                        <a:pt x="250" y="533"/>
                        <a:pt x="251" y="534"/>
                        <a:pt x="253" y="533"/>
                      </a:cubicBezTo>
                      <a:cubicBezTo>
                        <a:pt x="254" y="533"/>
                        <a:pt x="257" y="528"/>
                        <a:pt x="257" y="528"/>
                      </a:cubicBezTo>
                      <a:cubicBezTo>
                        <a:pt x="257" y="528"/>
                        <a:pt x="258" y="526"/>
                        <a:pt x="260" y="526"/>
                      </a:cubicBezTo>
                      <a:cubicBezTo>
                        <a:pt x="262" y="526"/>
                        <a:pt x="265" y="526"/>
                        <a:pt x="266" y="525"/>
                      </a:cubicBezTo>
                      <a:cubicBezTo>
                        <a:pt x="267" y="523"/>
                        <a:pt x="268" y="522"/>
                        <a:pt x="269" y="521"/>
                      </a:cubicBezTo>
                      <a:cubicBezTo>
                        <a:pt x="270" y="520"/>
                        <a:pt x="272" y="517"/>
                        <a:pt x="271" y="516"/>
                      </a:cubicBezTo>
                      <a:cubicBezTo>
                        <a:pt x="271" y="515"/>
                        <a:pt x="272" y="511"/>
                        <a:pt x="272" y="511"/>
                      </a:cubicBezTo>
                      <a:cubicBezTo>
                        <a:pt x="272" y="511"/>
                        <a:pt x="269" y="511"/>
                        <a:pt x="268" y="511"/>
                      </a:cubicBezTo>
                      <a:cubicBezTo>
                        <a:pt x="267" y="510"/>
                        <a:pt x="263" y="511"/>
                        <a:pt x="262" y="510"/>
                      </a:cubicBezTo>
                      <a:cubicBezTo>
                        <a:pt x="261" y="510"/>
                        <a:pt x="257" y="510"/>
                        <a:pt x="257" y="510"/>
                      </a:cubicBezTo>
                      <a:cubicBezTo>
                        <a:pt x="256" y="508"/>
                        <a:pt x="256" y="508"/>
                        <a:pt x="256" y="508"/>
                      </a:cubicBezTo>
                      <a:cubicBezTo>
                        <a:pt x="256" y="508"/>
                        <a:pt x="255" y="507"/>
                        <a:pt x="254" y="506"/>
                      </a:cubicBezTo>
                      <a:cubicBezTo>
                        <a:pt x="253" y="506"/>
                        <a:pt x="254" y="506"/>
                        <a:pt x="252" y="505"/>
                      </a:cubicBezTo>
                      <a:cubicBezTo>
                        <a:pt x="251" y="505"/>
                        <a:pt x="249" y="503"/>
                        <a:pt x="249" y="503"/>
                      </a:cubicBezTo>
                      <a:cubicBezTo>
                        <a:pt x="246" y="502"/>
                        <a:pt x="246" y="502"/>
                        <a:pt x="246" y="502"/>
                      </a:cubicBezTo>
                      <a:cubicBezTo>
                        <a:pt x="242" y="502"/>
                        <a:pt x="242" y="502"/>
                        <a:pt x="242" y="502"/>
                      </a:cubicBezTo>
                      <a:cubicBezTo>
                        <a:pt x="246" y="500"/>
                        <a:pt x="246" y="500"/>
                        <a:pt x="246" y="500"/>
                      </a:cubicBezTo>
                      <a:cubicBezTo>
                        <a:pt x="246" y="500"/>
                        <a:pt x="250" y="500"/>
                        <a:pt x="251" y="500"/>
                      </a:cubicBezTo>
                      <a:cubicBezTo>
                        <a:pt x="252" y="501"/>
                        <a:pt x="256" y="501"/>
                        <a:pt x="256" y="500"/>
                      </a:cubicBezTo>
                      <a:cubicBezTo>
                        <a:pt x="257" y="500"/>
                        <a:pt x="260" y="495"/>
                        <a:pt x="260" y="495"/>
                      </a:cubicBezTo>
                      <a:cubicBezTo>
                        <a:pt x="259" y="492"/>
                        <a:pt x="259" y="492"/>
                        <a:pt x="259" y="492"/>
                      </a:cubicBezTo>
                      <a:cubicBezTo>
                        <a:pt x="257" y="490"/>
                        <a:pt x="257" y="490"/>
                        <a:pt x="257" y="490"/>
                      </a:cubicBezTo>
                      <a:cubicBezTo>
                        <a:pt x="253" y="491"/>
                        <a:pt x="253" y="491"/>
                        <a:pt x="253" y="491"/>
                      </a:cubicBezTo>
                      <a:cubicBezTo>
                        <a:pt x="259" y="488"/>
                        <a:pt x="259" y="488"/>
                        <a:pt x="259" y="488"/>
                      </a:cubicBezTo>
                      <a:cubicBezTo>
                        <a:pt x="261" y="486"/>
                        <a:pt x="261" y="486"/>
                        <a:pt x="261" y="486"/>
                      </a:cubicBezTo>
                      <a:cubicBezTo>
                        <a:pt x="264" y="488"/>
                        <a:pt x="264" y="488"/>
                        <a:pt x="264" y="488"/>
                      </a:cubicBezTo>
                      <a:cubicBezTo>
                        <a:pt x="264" y="488"/>
                        <a:pt x="269" y="489"/>
                        <a:pt x="269" y="488"/>
                      </a:cubicBezTo>
                      <a:cubicBezTo>
                        <a:pt x="270" y="487"/>
                        <a:pt x="271" y="485"/>
                        <a:pt x="271" y="485"/>
                      </a:cubicBezTo>
                      <a:cubicBezTo>
                        <a:pt x="271" y="482"/>
                        <a:pt x="271" y="482"/>
                        <a:pt x="271" y="482"/>
                      </a:cubicBezTo>
                      <a:cubicBezTo>
                        <a:pt x="281" y="475"/>
                        <a:pt x="281" y="475"/>
                        <a:pt x="281" y="475"/>
                      </a:cubicBezTo>
                      <a:cubicBezTo>
                        <a:pt x="285" y="469"/>
                        <a:pt x="285" y="469"/>
                        <a:pt x="285" y="469"/>
                      </a:cubicBezTo>
                      <a:cubicBezTo>
                        <a:pt x="286" y="463"/>
                        <a:pt x="286" y="463"/>
                        <a:pt x="286" y="463"/>
                      </a:cubicBezTo>
                      <a:cubicBezTo>
                        <a:pt x="291" y="454"/>
                        <a:pt x="291" y="454"/>
                        <a:pt x="291" y="454"/>
                      </a:cubicBezTo>
                      <a:cubicBezTo>
                        <a:pt x="290" y="442"/>
                        <a:pt x="290" y="442"/>
                        <a:pt x="290" y="442"/>
                      </a:cubicBezTo>
                      <a:cubicBezTo>
                        <a:pt x="285" y="434"/>
                        <a:pt x="285" y="434"/>
                        <a:pt x="285" y="434"/>
                      </a:cubicBezTo>
                      <a:cubicBezTo>
                        <a:pt x="285" y="434"/>
                        <a:pt x="279" y="429"/>
                        <a:pt x="277" y="428"/>
                      </a:cubicBezTo>
                      <a:cubicBezTo>
                        <a:pt x="275" y="428"/>
                        <a:pt x="264" y="425"/>
                        <a:pt x="264" y="425"/>
                      </a:cubicBezTo>
                      <a:cubicBezTo>
                        <a:pt x="256" y="423"/>
                        <a:pt x="256" y="423"/>
                        <a:pt x="256" y="423"/>
                      </a:cubicBezTo>
                      <a:cubicBezTo>
                        <a:pt x="252" y="425"/>
                        <a:pt x="252" y="425"/>
                        <a:pt x="252" y="425"/>
                      </a:cubicBezTo>
                      <a:cubicBezTo>
                        <a:pt x="251" y="428"/>
                        <a:pt x="251" y="428"/>
                        <a:pt x="251" y="428"/>
                      </a:cubicBezTo>
                      <a:cubicBezTo>
                        <a:pt x="248" y="430"/>
                        <a:pt x="248" y="430"/>
                        <a:pt x="248" y="430"/>
                      </a:cubicBezTo>
                      <a:cubicBezTo>
                        <a:pt x="248" y="430"/>
                        <a:pt x="245" y="432"/>
                        <a:pt x="245" y="432"/>
                      </a:cubicBezTo>
                      <a:cubicBezTo>
                        <a:pt x="244" y="432"/>
                        <a:pt x="242" y="429"/>
                        <a:pt x="242" y="429"/>
                      </a:cubicBezTo>
                      <a:cubicBezTo>
                        <a:pt x="242" y="429"/>
                        <a:pt x="239" y="426"/>
                        <a:pt x="239" y="426"/>
                      </a:cubicBezTo>
                      <a:cubicBezTo>
                        <a:pt x="238" y="426"/>
                        <a:pt x="235" y="425"/>
                        <a:pt x="235" y="425"/>
                      </a:cubicBezTo>
                      <a:cubicBezTo>
                        <a:pt x="239" y="422"/>
                        <a:pt x="239" y="422"/>
                        <a:pt x="239" y="422"/>
                      </a:cubicBezTo>
                      <a:cubicBezTo>
                        <a:pt x="244" y="420"/>
                        <a:pt x="244" y="420"/>
                        <a:pt x="244" y="420"/>
                      </a:cubicBezTo>
                      <a:cubicBezTo>
                        <a:pt x="244" y="420"/>
                        <a:pt x="246" y="418"/>
                        <a:pt x="246" y="417"/>
                      </a:cubicBezTo>
                      <a:cubicBezTo>
                        <a:pt x="247" y="417"/>
                        <a:pt x="249" y="415"/>
                        <a:pt x="249" y="415"/>
                      </a:cubicBezTo>
                      <a:cubicBezTo>
                        <a:pt x="250" y="407"/>
                        <a:pt x="250" y="407"/>
                        <a:pt x="250" y="407"/>
                      </a:cubicBezTo>
                      <a:cubicBezTo>
                        <a:pt x="248" y="399"/>
                        <a:pt x="248" y="399"/>
                        <a:pt x="248" y="399"/>
                      </a:cubicBezTo>
                      <a:cubicBezTo>
                        <a:pt x="245" y="395"/>
                        <a:pt x="245" y="395"/>
                        <a:pt x="245" y="395"/>
                      </a:cubicBezTo>
                      <a:cubicBezTo>
                        <a:pt x="243" y="391"/>
                        <a:pt x="243" y="391"/>
                        <a:pt x="243" y="391"/>
                      </a:cubicBezTo>
                      <a:cubicBezTo>
                        <a:pt x="241" y="391"/>
                        <a:pt x="241" y="391"/>
                        <a:pt x="241" y="391"/>
                      </a:cubicBezTo>
                      <a:cubicBezTo>
                        <a:pt x="237" y="388"/>
                        <a:pt x="237" y="388"/>
                        <a:pt x="237" y="388"/>
                      </a:cubicBezTo>
                      <a:cubicBezTo>
                        <a:pt x="234" y="384"/>
                        <a:pt x="234" y="384"/>
                        <a:pt x="234" y="384"/>
                      </a:cubicBezTo>
                      <a:cubicBezTo>
                        <a:pt x="233" y="381"/>
                        <a:pt x="233" y="381"/>
                        <a:pt x="233" y="381"/>
                      </a:cubicBezTo>
                      <a:cubicBezTo>
                        <a:pt x="234" y="379"/>
                        <a:pt x="234" y="379"/>
                        <a:pt x="234" y="379"/>
                      </a:cubicBezTo>
                      <a:cubicBezTo>
                        <a:pt x="235" y="380"/>
                        <a:pt x="235" y="380"/>
                        <a:pt x="235" y="380"/>
                      </a:cubicBezTo>
                      <a:cubicBezTo>
                        <a:pt x="235" y="380"/>
                        <a:pt x="235" y="382"/>
                        <a:pt x="236" y="382"/>
                      </a:cubicBezTo>
                      <a:cubicBezTo>
                        <a:pt x="236" y="383"/>
                        <a:pt x="237" y="384"/>
                        <a:pt x="237" y="384"/>
                      </a:cubicBezTo>
                      <a:cubicBezTo>
                        <a:pt x="238" y="385"/>
                        <a:pt x="242" y="387"/>
                        <a:pt x="242" y="387"/>
                      </a:cubicBezTo>
                      <a:cubicBezTo>
                        <a:pt x="244" y="387"/>
                        <a:pt x="244" y="387"/>
                        <a:pt x="244" y="387"/>
                      </a:cubicBezTo>
                      <a:cubicBezTo>
                        <a:pt x="246" y="390"/>
                        <a:pt x="246" y="390"/>
                        <a:pt x="246" y="390"/>
                      </a:cubicBezTo>
                      <a:cubicBezTo>
                        <a:pt x="246" y="390"/>
                        <a:pt x="247" y="387"/>
                        <a:pt x="247" y="387"/>
                      </a:cubicBezTo>
                      <a:cubicBezTo>
                        <a:pt x="247" y="386"/>
                        <a:pt x="244" y="382"/>
                        <a:pt x="244" y="382"/>
                      </a:cubicBezTo>
                      <a:cubicBezTo>
                        <a:pt x="243" y="382"/>
                        <a:pt x="242" y="378"/>
                        <a:pt x="242" y="378"/>
                      </a:cubicBezTo>
                      <a:cubicBezTo>
                        <a:pt x="241" y="377"/>
                        <a:pt x="239" y="371"/>
                        <a:pt x="239" y="371"/>
                      </a:cubicBezTo>
                      <a:cubicBezTo>
                        <a:pt x="239" y="371"/>
                        <a:pt x="238" y="369"/>
                        <a:pt x="238" y="368"/>
                      </a:cubicBezTo>
                      <a:cubicBezTo>
                        <a:pt x="238" y="368"/>
                        <a:pt x="238" y="363"/>
                        <a:pt x="238" y="363"/>
                      </a:cubicBezTo>
                      <a:cubicBezTo>
                        <a:pt x="240" y="362"/>
                        <a:pt x="240" y="362"/>
                        <a:pt x="240" y="362"/>
                      </a:cubicBezTo>
                      <a:cubicBezTo>
                        <a:pt x="242" y="360"/>
                        <a:pt x="242" y="360"/>
                        <a:pt x="242" y="360"/>
                      </a:cubicBezTo>
                      <a:cubicBezTo>
                        <a:pt x="242" y="360"/>
                        <a:pt x="241" y="360"/>
                        <a:pt x="241" y="359"/>
                      </a:cubicBezTo>
                      <a:cubicBezTo>
                        <a:pt x="240" y="357"/>
                        <a:pt x="238" y="355"/>
                        <a:pt x="238" y="355"/>
                      </a:cubicBezTo>
                      <a:cubicBezTo>
                        <a:pt x="238" y="355"/>
                        <a:pt x="236" y="354"/>
                        <a:pt x="235" y="353"/>
                      </a:cubicBezTo>
                      <a:cubicBezTo>
                        <a:pt x="235" y="351"/>
                        <a:pt x="234" y="349"/>
                        <a:pt x="234" y="349"/>
                      </a:cubicBezTo>
                      <a:cubicBezTo>
                        <a:pt x="234" y="348"/>
                        <a:pt x="233" y="342"/>
                        <a:pt x="233" y="342"/>
                      </a:cubicBezTo>
                      <a:cubicBezTo>
                        <a:pt x="228" y="337"/>
                        <a:pt x="228" y="337"/>
                        <a:pt x="228" y="337"/>
                      </a:cubicBezTo>
                      <a:cubicBezTo>
                        <a:pt x="228" y="337"/>
                        <a:pt x="226" y="335"/>
                        <a:pt x="225" y="334"/>
                      </a:cubicBezTo>
                      <a:cubicBezTo>
                        <a:pt x="225" y="334"/>
                        <a:pt x="222" y="333"/>
                        <a:pt x="222" y="333"/>
                      </a:cubicBezTo>
                      <a:cubicBezTo>
                        <a:pt x="221" y="333"/>
                        <a:pt x="216" y="330"/>
                        <a:pt x="216" y="330"/>
                      </a:cubicBezTo>
                      <a:cubicBezTo>
                        <a:pt x="216" y="330"/>
                        <a:pt x="212" y="325"/>
                        <a:pt x="212" y="324"/>
                      </a:cubicBezTo>
                      <a:cubicBezTo>
                        <a:pt x="212" y="323"/>
                        <a:pt x="210" y="317"/>
                        <a:pt x="210" y="317"/>
                      </a:cubicBezTo>
                      <a:cubicBezTo>
                        <a:pt x="210" y="313"/>
                        <a:pt x="210" y="313"/>
                        <a:pt x="210" y="313"/>
                      </a:cubicBezTo>
                      <a:cubicBezTo>
                        <a:pt x="208" y="305"/>
                        <a:pt x="208" y="305"/>
                        <a:pt x="208" y="305"/>
                      </a:cubicBezTo>
                      <a:cubicBezTo>
                        <a:pt x="207" y="297"/>
                        <a:pt x="207" y="297"/>
                        <a:pt x="207" y="297"/>
                      </a:cubicBezTo>
                      <a:cubicBezTo>
                        <a:pt x="207" y="289"/>
                        <a:pt x="207" y="289"/>
                        <a:pt x="207" y="289"/>
                      </a:cubicBezTo>
                      <a:cubicBezTo>
                        <a:pt x="207" y="282"/>
                        <a:pt x="207" y="282"/>
                        <a:pt x="207" y="282"/>
                      </a:cubicBezTo>
                      <a:cubicBezTo>
                        <a:pt x="207" y="276"/>
                        <a:pt x="207" y="276"/>
                        <a:pt x="207" y="276"/>
                      </a:cubicBezTo>
                      <a:cubicBezTo>
                        <a:pt x="202" y="270"/>
                        <a:pt x="202" y="270"/>
                        <a:pt x="202" y="270"/>
                      </a:cubicBezTo>
                      <a:cubicBezTo>
                        <a:pt x="200" y="264"/>
                        <a:pt x="200" y="264"/>
                        <a:pt x="200" y="264"/>
                      </a:cubicBezTo>
                      <a:cubicBezTo>
                        <a:pt x="194" y="258"/>
                        <a:pt x="194" y="258"/>
                        <a:pt x="194" y="258"/>
                      </a:cubicBezTo>
                      <a:cubicBezTo>
                        <a:pt x="190" y="253"/>
                        <a:pt x="190" y="253"/>
                        <a:pt x="190" y="253"/>
                      </a:cubicBezTo>
                      <a:cubicBezTo>
                        <a:pt x="187" y="252"/>
                        <a:pt x="187" y="252"/>
                        <a:pt x="187" y="252"/>
                      </a:cubicBezTo>
                      <a:cubicBezTo>
                        <a:pt x="182" y="246"/>
                        <a:pt x="182" y="246"/>
                        <a:pt x="182" y="246"/>
                      </a:cubicBezTo>
                      <a:cubicBezTo>
                        <a:pt x="178" y="245"/>
                        <a:pt x="178" y="245"/>
                        <a:pt x="178" y="245"/>
                      </a:cubicBezTo>
                      <a:cubicBezTo>
                        <a:pt x="174" y="247"/>
                        <a:pt x="174" y="247"/>
                        <a:pt x="174" y="247"/>
                      </a:cubicBezTo>
                      <a:cubicBezTo>
                        <a:pt x="170" y="248"/>
                        <a:pt x="170" y="248"/>
                        <a:pt x="170" y="248"/>
                      </a:cubicBezTo>
                      <a:cubicBezTo>
                        <a:pt x="166" y="249"/>
                        <a:pt x="166" y="249"/>
                        <a:pt x="166" y="249"/>
                      </a:cubicBezTo>
                      <a:cubicBezTo>
                        <a:pt x="159" y="246"/>
                        <a:pt x="159" y="246"/>
                        <a:pt x="159" y="246"/>
                      </a:cubicBezTo>
                      <a:cubicBezTo>
                        <a:pt x="156" y="243"/>
                        <a:pt x="156" y="243"/>
                        <a:pt x="156" y="243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50" y="242"/>
                        <a:pt x="150" y="242"/>
                        <a:pt x="150" y="242"/>
                      </a:cubicBezTo>
                      <a:cubicBezTo>
                        <a:pt x="150" y="242"/>
                        <a:pt x="150" y="241"/>
                        <a:pt x="150" y="241"/>
                      </a:cubicBezTo>
                      <a:cubicBezTo>
                        <a:pt x="150" y="241"/>
                        <a:pt x="152" y="241"/>
                        <a:pt x="152" y="241"/>
                      </a:cubicBezTo>
                      <a:cubicBezTo>
                        <a:pt x="152" y="241"/>
                        <a:pt x="154" y="242"/>
                        <a:pt x="155" y="242"/>
                      </a:cubicBezTo>
                      <a:cubicBezTo>
                        <a:pt x="155" y="242"/>
                        <a:pt x="158" y="243"/>
                        <a:pt x="158" y="243"/>
                      </a:cubicBezTo>
                      <a:cubicBezTo>
                        <a:pt x="158" y="243"/>
                        <a:pt x="159" y="244"/>
                        <a:pt x="160" y="244"/>
                      </a:cubicBezTo>
                      <a:cubicBezTo>
                        <a:pt x="161" y="244"/>
                        <a:pt x="164" y="244"/>
                        <a:pt x="164" y="244"/>
                      </a:cubicBezTo>
                      <a:cubicBezTo>
                        <a:pt x="167" y="242"/>
                        <a:pt x="167" y="242"/>
                        <a:pt x="167" y="242"/>
                      </a:cubicBezTo>
                      <a:cubicBezTo>
                        <a:pt x="168" y="239"/>
                        <a:pt x="168" y="239"/>
                        <a:pt x="168" y="239"/>
                      </a:cubicBezTo>
                      <a:cubicBezTo>
                        <a:pt x="171" y="238"/>
                        <a:pt x="171" y="238"/>
                        <a:pt x="171" y="238"/>
                      </a:cubicBezTo>
                      <a:cubicBezTo>
                        <a:pt x="173" y="237"/>
                        <a:pt x="173" y="237"/>
                        <a:pt x="173" y="237"/>
                      </a:cubicBezTo>
                      <a:cubicBezTo>
                        <a:pt x="175" y="237"/>
                        <a:pt x="175" y="237"/>
                        <a:pt x="175" y="237"/>
                      </a:cubicBezTo>
                      <a:cubicBezTo>
                        <a:pt x="175" y="237"/>
                        <a:pt x="176" y="239"/>
                        <a:pt x="178" y="238"/>
                      </a:cubicBezTo>
                      <a:cubicBezTo>
                        <a:pt x="180" y="238"/>
                        <a:pt x="181" y="237"/>
                        <a:pt x="181" y="237"/>
                      </a:cubicBezTo>
                      <a:cubicBezTo>
                        <a:pt x="181" y="237"/>
                        <a:pt x="185" y="235"/>
                        <a:pt x="184" y="235"/>
                      </a:cubicBezTo>
                      <a:cubicBezTo>
                        <a:pt x="184" y="234"/>
                        <a:pt x="184" y="233"/>
                        <a:pt x="183" y="233"/>
                      </a:cubicBezTo>
                      <a:cubicBezTo>
                        <a:pt x="183" y="232"/>
                        <a:pt x="181" y="230"/>
                        <a:pt x="181" y="230"/>
                      </a:cubicBezTo>
                      <a:cubicBezTo>
                        <a:pt x="181" y="230"/>
                        <a:pt x="180" y="230"/>
                        <a:pt x="180" y="229"/>
                      </a:cubicBezTo>
                      <a:cubicBezTo>
                        <a:pt x="180" y="228"/>
                        <a:pt x="180" y="226"/>
                        <a:pt x="180" y="226"/>
                      </a:cubicBezTo>
                      <a:cubicBezTo>
                        <a:pt x="178" y="224"/>
                        <a:pt x="178" y="224"/>
                        <a:pt x="178" y="224"/>
                      </a:cubicBezTo>
                      <a:cubicBezTo>
                        <a:pt x="178" y="224"/>
                        <a:pt x="177" y="224"/>
                        <a:pt x="176" y="224"/>
                      </a:cubicBezTo>
                      <a:cubicBezTo>
                        <a:pt x="175" y="224"/>
                        <a:pt x="174" y="225"/>
                        <a:pt x="174" y="225"/>
                      </a:cubicBezTo>
                      <a:cubicBezTo>
                        <a:pt x="170" y="226"/>
                        <a:pt x="170" y="226"/>
                        <a:pt x="170" y="226"/>
                      </a:cubicBezTo>
                      <a:cubicBezTo>
                        <a:pt x="165" y="227"/>
                        <a:pt x="165" y="227"/>
                        <a:pt x="165" y="22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70" y="225"/>
                        <a:pt x="170" y="225"/>
                        <a:pt x="170" y="225"/>
                      </a:cubicBezTo>
                      <a:cubicBezTo>
                        <a:pt x="173" y="223"/>
                        <a:pt x="173" y="223"/>
                        <a:pt x="173" y="223"/>
                      </a:cubicBezTo>
                      <a:cubicBezTo>
                        <a:pt x="173" y="223"/>
                        <a:pt x="173" y="222"/>
                        <a:pt x="174" y="222"/>
                      </a:cubicBezTo>
                      <a:cubicBezTo>
                        <a:pt x="175" y="222"/>
                        <a:pt x="178" y="223"/>
                        <a:pt x="178" y="223"/>
                      </a:cubicBezTo>
                      <a:cubicBezTo>
                        <a:pt x="179" y="223"/>
                        <a:pt x="183" y="223"/>
                        <a:pt x="183" y="223"/>
                      </a:cubicBezTo>
                      <a:cubicBezTo>
                        <a:pt x="183" y="223"/>
                        <a:pt x="186" y="221"/>
                        <a:pt x="186" y="220"/>
                      </a:cubicBezTo>
                      <a:cubicBezTo>
                        <a:pt x="187" y="220"/>
                        <a:pt x="191" y="218"/>
                        <a:pt x="191" y="218"/>
                      </a:cubicBezTo>
                      <a:cubicBezTo>
                        <a:pt x="191" y="215"/>
                        <a:pt x="191" y="215"/>
                        <a:pt x="191" y="215"/>
                      </a:cubicBezTo>
                      <a:cubicBezTo>
                        <a:pt x="191" y="215"/>
                        <a:pt x="192" y="212"/>
                        <a:pt x="193" y="212"/>
                      </a:cubicBezTo>
                      <a:cubicBezTo>
                        <a:pt x="193" y="212"/>
                        <a:pt x="197" y="209"/>
                        <a:pt x="197" y="209"/>
                      </a:cubicBezTo>
                      <a:cubicBezTo>
                        <a:pt x="201" y="205"/>
                        <a:pt x="201" y="205"/>
                        <a:pt x="201" y="205"/>
                      </a:cubicBezTo>
                      <a:cubicBezTo>
                        <a:pt x="203" y="200"/>
                        <a:pt x="203" y="200"/>
                        <a:pt x="203" y="200"/>
                      </a:cubicBezTo>
                      <a:cubicBezTo>
                        <a:pt x="205" y="196"/>
                        <a:pt x="205" y="196"/>
                        <a:pt x="205" y="196"/>
                      </a:cubicBezTo>
                      <a:cubicBezTo>
                        <a:pt x="205" y="196"/>
                        <a:pt x="209" y="193"/>
                        <a:pt x="208" y="192"/>
                      </a:cubicBezTo>
                      <a:cubicBezTo>
                        <a:pt x="208" y="190"/>
                        <a:pt x="208" y="187"/>
                        <a:pt x="208" y="187"/>
                      </a:cubicBezTo>
                      <a:cubicBezTo>
                        <a:pt x="208" y="187"/>
                        <a:pt x="211" y="185"/>
                        <a:pt x="212" y="184"/>
                      </a:cubicBezTo>
                      <a:cubicBezTo>
                        <a:pt x="212" y="183"/>
                        <a:pt x="219" y="178"/>
                        <a:pt x="219" y="178"/>
                      </a:cubicBezTo>
                      <a:cubicBezTo>
                        <a:pt x="220" y="173"/>
                        <a:pt x="220" y="173"/>
                        <a:pt x="220" y="173"/>
                      </a:cubicBezTo>
                      <a:cubicBezTo>
                        <a:pt x="219" y="171"/>
                        <a:pt x="219" y="171"/>
                        <a:pt x="219" y="171"/>
                      </a:cubicBezTo>
                      <a:cubicBezTo>
                        <a:pt x="218" y="168"/>
                        <a:pt x="218" y="168"/>
                        <a:pt x="218" y="168"/>
                      </a:cubicBezTo>
                      <a:cubicBezTo>
                        <a:pt x="216" y="165"/>
                        <a:pt x="216" y="165"/>
                        <a:pt x="216" y="165"/>
                      </a:cubicBezTo>
                      <a:cubicBezTo>
                        <a:pt x="214" y="162"/>
                        <a:pt x="214" y="162"/>
                        <a:pt x="214" y="162"/>
                      </a:cubicBezTo>
                      <a:cubicBezTo>
                        <a:pt x="210" y="162"/>
                        <a:pt x="210" y="162"/>
                        <a:pt x="210" y="162"/>
                      </a:cubicBezTo>
                      <a:cubicBezTo>
                        <a:pt x="210" y="162"/>
                        <a:pt x="209" y="164"/>
                        <a:pt x="209" y="163"/>
                      </a:cubicBezTo>
                      <a:cubicBezTo>
                        <a:pt x="208" y="163"/>
                        <a:pt x="206" y="161"/>
                        <a:pt x="206" y="161"/>
                      </a:cubicBezTo>
                      <a:cubicBezTo>
                        <a:pt x="202" y="162"/>
                        <a:pt x="202" y="162"/>
                        <a:pt x="202" y="162"/>
                      </a:cubicBezTo>
                      <a:cubicBezTo>
                        <a:pt x="197" y="161"/>
                        <a:pt x="197" y="161"/>
                        <a:pt x="197" y="161"/>
                      </a:cubicBezTo>
                      <a:cubicBezTo>
                        <a:pt x="196" y="159"/>
                        <a:pt x="196" y="159"/>
                        <a:pt x="196" y="159"/>
                      </a:cubicBezTo>
                      <a:cubicBezTo>
                        <a:pt x="192" y="159"/>
                        <a:pt x="192" y="159"/>
                        <a:pt x="192" y="159"/>
                      </a:cubicBezTo>
                      <a:cubicBezTo>
                        <a:pt x="190" y="158"/>
                        <a:pt x="190" y="158"/>
                        <a:pt x="190" y="158"/>
                      </a:cubicBezTo>
                      <a:cubicBezTo>
                        <a:pt x="186" y="159"/>
                        <a:pt x="186" y="159"/>
                        <a:pt x="186" y="159"/>
                      </a:cubicBezTo>
                      <a:cubicBezTo>
                        <a:pt x="183" y="159"/>
                        <a:pt x="183" y="159"/>
                        <a:pt x="183" y="159"/>
                      </a:cubicBezTo>
                      <a:cubicBezTo>
                        <a:pt x="181" y="158"/>
                        <a:pt x="181" y="158"/>
                        <a:pt x="181" y="158"/>
                      </a:cubicBezTo>
                      <a:cubicBezTo>
                        <a:pt x="178" y="155"/>
                        <a:pt x="178" y="155"/>
                        <a:pt x="178" y="155"/>
                      </a:cubicBezTo>
                      <a:cubicBezTo>
                        <a:pt x="172" y="155"/>
                        <a:pt x="172" y="155"/>
                        <a:pt x="172" y="155"/>
                      </a:cubicBezTo>
                      <a:cubicBezTo>
                        <a:pt x="171" y="157"/>
                        <a:pt x="171" y="157"/>
                        <a:pt x="171" y="157"/>
                      </a:cubicBezTo>
                      <a:cubicBezTo>
                        <a:pt x="167" y="157"/>
                        <a:pt x="167" y="157"/>
                        <a:pt x="167" y="157"/>
                      </a:cubicBezTo>
                      <a:cubicBezTo>
                        <a:pt x="167" y="157"/>
                        <a:pt x="166" y="157"/>
                        <a:pt x="165" y="157"/>
                      </a:cubicBezTo>
                      <a:cubicBezTo>
                        <a:pt x="165" y="157"/>
                        <a:pt x="163" y="158"/>
                        <a:pt x="163" y="158"/>
                      </a:cubicBezTo>
                      <a:cubicBezTo>
                        <a:pt x="161" y="159"/>
                        <a:pt x="161" y="159"/>
                        <a:pt x="161" y="159"/>
                      </a:cubicBezTo>
                      <a:cubicBezTo>
                        <a:pt x="159" y="159"/>
                        <a:pt x="159" y="159"/>
                        <a:pt x="159" y="159"/>
                      </a:cubicBezTo>
                      <a:cubicBezTo>
                        <a:pt x="155" y="158"/>
                        <a:pt x="155" y="158"/>
                        <a:pt x="155" y="158"/>
                      </a:cubicBezTo>
                      <a:cubicBezTo>
                        <a:pt x="153" y="161"/>
                        <a:pt x="153" y="161"/>
                        <a:pt x="153" y="161"/>
                      </a:cubicBezTo>
                      <a:cubicBezTo>
                        <a:pt x="150" y="162"/>
                        <a:pt x="150" y="162"/>
                        <a:pt x="150" y="162"/>
                      </a:cubicBezTo>
                      <a:cubicBezTo>
                        <a:pt x="147" y="165"/>
                        <a:pt x="147" y="165"/>
                        <a:pt x="147" y="165"/>
                      </a:cubicBezTo>
                      <a:cubicBezTo>
                        <a:pt x="148" y="162"/>
                        <a:pt x="148" y="162"/>
                        <a:pt x="148" y="162"/>
                      </a:cubicBezTo>
                      <a:cubicBezTo>
                        <a:pt x="150" y="160"/>
                        <a:pt x="150" y="160"/>
                        <a:pt x="150" y="160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5" y="156"/>
                        <a:pt x="155" y="156"/>
                        <a:pt x="155" y="156"/>
                      </a:cubicBezTo>
                      <a:cubicBezTo>
                        <a:pt x="155" y="156"/>
                        <a:pt x="157" y="155"/>
                        <a:pt x="157" y="154"/>
                      </a:cubicBezTo>
                      <a:cubicBezTo>
                        <a:pt x="158" y="154"/>
                        <a:pt x="160" y="152"/>
                        <a:pt x="160" y="152"/>
                      </a:cubicBezTo>
                      <a:cubicBezTo>
                        <a:pt x="157" y="151"/>
                        <a:pt x="157" y="151"/>
                        <a:pt x="157" y="151"/>
                      </a:cubicBezTo>
                      <a:cubicBezTo>
                        <a:pt x="154" y="153"/>
                        <a:pt x="154" y="153"/>
                        <a:pt x="154" y="153"/>
                      </a:cubicBezTo>
                      <a:cubicBezTo>
                        <a:pt x="154" y="153"/>
                        <a:pt x="153" y="153"/>
                        <a:pt x="152" y="153"/>
                      </a:cubicBezTo>
                      <a:cubicBezTo>
                        <a:pt x="152" y="153"/>
                        <a:pt x="149" y="154"/>
                        <a:pt x="149" y="154"/>
                      </a:cubicBezTo>
                      <a:cubicBezTo>
                        <a:pt x="143" y="156"/>
                        <a:pt x="143" y="156"/>
                        <a:pt x="143" y="156"/>
                      </a:cubicBezTo>
                      <a:cubicBezTo>
                        <a:pt x="149" y="153"/>
                        <a:pt x="149" y="153"/>
                        <a:pt x="149" y="153"/>
                      </a:cubicBezTo>
                      <a:cubicBezTo>
                        <a:pt x="149" y="153"/>
                        <a:pt x="151" y="152"/>
                        <a:pt x="152" y="151"/>
                      </a:cubicBezTo>
                      <a:cubicBezTo>
                        <a:pt x="153" y="151"/>
                        <a:pt x="155" y="150"/>
                        <a:pt x="155" y="150"/>
                      </a:cubicBezTo>
                      <a:cubicBezTo>
                        <a:pt x="156" y="150"/>
                        <a:pt x="158" y="149"/>
                        <a:pt x="158" y="149"/>
                      </a:cubicBezTo>
                      <a:cubicBezTo>
                        <a:pt x="159" y="150"/>
                        <a:pt x="161" y="151"/>
                        <a:pt x="162" y="150"/>
                      </a:cubicBezTo>
                      <a:cubicBezTo>
                        <a:pt x="162" y="150"/>
                        <a:pt x="163" y="148"/>
                        <a:pt x="164" y="148"/>
                      </a:cubicBezTo>
                      <a:cubicBezTo>
                        <a:pt x="164" y="147"/>
                        <a:pt x="166" y="145"/>
                        <a:pt x="166" y="145"/>
                      </a:cubicBezTo>
                      <a:cubicBezTo>
                        <a:pt x="160" y="145"/>
                        <a:pt x="160" y="145"/>
                        <a:pt x="160" y="145"/>
                      </a:cubicBezTo>
                      <a:cubicBezTo>
                        <a:pt x="160" y="145"/>
                        <a:pt x="159" y="146"/>
                        <a:pt x="158" y="146"/>
                      </a:cubicBezTo>
                      <a:cubicBezTo>
                        <a:pt x="157" y="145"/>
                        <a:pt x="155" y="145"/>
                        <a:pt x="154" y="144"/>
                      </a:cubicBezTo>
                      <a:cubicBezTo>
                        <a:pt x="154" y="144"/>
                        <a:pt x="153" y="143"/>
                        <a:pt x="153" y="143"/>
                      </a:cubicBezTo>
                      <a:cubicBezTo>
                        <a:pt x="152" y="143"/>
                        <a:pt x="150" y="141"/>
                        <a:pt x="150" y="141"/>
                      </a:cubicBezTo>
                      <a:cubicBezTo>
                        <a:pt x="151" y="140"/>
                        <a:pt x="151" y="140"/>
                        <a:pt x="151" y="140"/>
                      </a:cubicBezTo>
                      <a:cubicBezTo>
                        <a:pt x="153" y="142"/>
                        <a:pt x="153" y="142"/>
                        <a:pt x="153" y="142"/>
                      </a:cubicBezTo>
                      <a:cubicBezTo>
                        <a:pt x="153" y="142"/>
                        <a:pt x="154" y="143"/>
                        <a:pt x="155" y="143"/>
                      </a:cubicBezTo>
                      <a:cubicBezTo>
                        <a:pt x="156" y="143"/>
                        <a:pt x="157" y="142"/>
                        <a:pt x="159" y="142"/>
                      </a:cubicBezTo>
                      <a:cubicBezTo>
                        <a:pt x="160" y="143"/>
                        <a:pt x="162" y="140"/>
                        <a:pt x="162" y="140"/>
                      </a:cubicBezTo>
                      <a:cubicBezTo>
                        <a:pt x="162" y="140"/>
                        <a:pt x="160" y="140"/>
                        <a:pt x="163" y="139"/>
                      </a:cubicBezTo>
                      <a:cubicBezTo>
                        <a:pt x="165" y="137"/>
                        <a:pt x="164" y="138"/>
                        <a:pt x="166" y="136"/>
                      </a:cubicBezTo>
                      <a:cubicBezTo>
                        <a:pt x="168" y="135"/>
                        <a:pt x="173" y="132"/>
                        <a:pt x="173" y="132"/>
                      </a:cubicBezTo>
                      <a:cubicBezTo>
                        <a:pt x="179" y="130"/>
                        <a:pt x="179" y="130"/>
                        <a:pt x="179" y="130"/>
                      </a:cubicBezTo>
                      <a:cubicBezTo>
                        <a:pt x="183" y="125"/>
                        <a:pt x="183" y="125"/>
                        <a:pt x="183" y="125"/>
                      </a:cubicBezTo>
                      <a:cubicBezTo>
                        <a:pt x="186" y="125"/>
                        <a:pt x="186" y="125"/>
                        <a:pt x="186" y="125"/>
                      </a:cubicBezTo>
                      <a:cubicBezTo>
                        <a:pt x="190" y="121"/>
                        <a:pt x="190" y="121"/>
                        <a:pt x="190" y="121"/>
                      </a:cubicBezTo>
                      <a:cubicBezTo>
                        <a:pt x="192" y="119"/>
                        <a:pt x="192" y="119"/>
                        <a:pt x="192" y="119"/>
                      </a:cubicBezTo>
                      <a:cubicBezTo>
                        <a:pt x="191" y="114"/>
                        <a:pt x="191" y="114"/>
                        <a:pt x="191" y="114"/>
                      </a:cubicBezTo>
                      <a:cubicBezTo>
                        <a:pt x="193" y="110"/>
                        <a:pt x="193" y="110"/>
                        <a:pt x="193" y="110"/>
                      </a:cubicBezTo>
                      <a:cubicBezTo>
                        <a:pt x="193" y="107"/>
                        <a:pt x="193" y="107"/>
                        <a:pt x="193" y="107"/>
                      </a:cubicBezTo>
                      <a:cubicBezTo>
                        <a:pt x="190" y="106"/>
                        <a:pt x="190" y="106"/>
                        <a:pt x="190" y="106"/>
                      </a:cubicBezTo>
                      <a:cubicBezTo>
                        <a:pt x="184" y="106"/>
                        <a:pt x="184" y="106"/>
                        <a:pt x="184" y="106"/>
                      </a:cubicBezTo>
                      <a:cubicBezTo>
                        <a:pt x="184" y="106"/>
                        <a:pt x="183" y="109"/>
                        <a:pt x="182" y="108"/>
                      </a:cubicBezTo>
                      <a:cubicBezTo>
                        <a:pt x="182" y="108"/>
                        <a:pt x="178" y="105"/>
                        <a:pt x="177" y="105"/>
                      </a:cubicBezTo>
                      <a:cubicBezTo>
                        <a:pt x="177" y="105"/>
                        <a:pt x="173" y="108"/>
                        <a:pt x="173" y="108"/>
                      </a:cubicBezTo>
                      <a:cubicBezTo>
                        <a:pt x="171" y="108"/>
                        <a:pt x="171" y="108"/>
                        <a:pt x="171" y="108"/>
                      </a:cubicBezTo>
                      <a:cubicBezTo>
                        <a:pt x="171" y="108"/>
                        <a:pt x="170" y="108"/>
                        <a:pt x="168" y="108"/>
                      </a:cubicBezTo>
                      <a:cubicBezTo>
                        <a:pt x="166" y="107"/>
                        <a:pt x="162" y="106"/>
                        <a:pt x="162" y="106"/>
                      </a:cubicBezTo>
                      <a:cubicBezTo>
                        <a:pt x="159" y="108"/>
                        <a:pt x="159" y="108"/>
                        <a:pt x="159" y="108"/>
                      </a:cubicBezTo>
                      <a:cubicBezTo>
                        <a:pt x="157" y="107"/>
                        <a:pt x="157" y="107"/>
                        <a:pt x="157" y="107"/>
                      </a:cubicBezTo>
                      <a:cubicBezTo>
                        <a:pt x="153" y="110"/>
                        <a:pt x="153" y="110"/>
                        <a:pt x="153" y="110"/>
                      </a:cubicBezTo>
                      <a:cubicBezTo>
                        <a:pt x="153" y="108"/>
                        <a:pt x="153" y="108"/>
                        <a:pt x="153" y="108"/>
                      </a:cubicBezTo>
                      <a:cubicBezTo>
                        <a:pt x="155" y="105"/>
                        <a:pt x="155" y="105"/>
                        <a:pt x="155" y="105"/>
                      </a:cubicBezTo>
                      <a:cubicBezTo>
                        <a:pt x="155" y="105"/>
                        <a:pt x="154" y="104"/>
                        <a:pt x="153" y="104"/>
                      </a:cubicBezTo>
                      <a:cubicBezTo>
                        <a:pt x="153" y="104"/>
                        <a:pt x="151" y="103"/>
                        <a:pt x="151" y="103"/>
                      </a:cubicBezTo>
                      <a:cubicBezTo>
                        <a:pt x="149" y="106"/>
                        <a:pt x="149" y="106"/>
                        <a:pt x="149" y="106"/>
                      </a:cubicBezTo>
                      <a:cubicBezTo>
                        <a:pt x="145" y="108"/>
                        <a:pt x="145" y="108"/>
                        <a:pt x="145" y="108"/>
                      </a:cubicBezTo>
                      <a:cubicBezTo>
                        <a:pt x="146" y="107"/>
                        <a:pt x="146" y="107"/>
                        <a:pt x="146" y="107"/>
                      </a:cubicBezTo>
                      <a:cubicBezTo>
                        <a:pt x="149" y="105"/>
                        <a:pt x="149" y="105"/>
                        <a:pt x="149" y="105"/>
                      </a:cubicBezTo>
                      <a:cubicBezTo>
                        <a:pt x="149" y="103"/>
                        <a:pt x="149" y="103"/>
                        <a:pt x="149" y="103"/>
                      </a:cubicBezTo>
                      <a:cubicBezTo>
                        <a:pt x="149" y="103"/>
                        <a:pt x="148" y="103"/>
                        <a:pt x="148" y="103"/>
                      </a:cubicBezTo>
                      <a:cubicBezTo>
                        <a:pt x="147" y="103"/>
                        <a:pt x="146" y="102"/>
                        <a:pt x="146" y="102"/>
                      </a:cubicBezTo>
                      <a:cubicBezTo>
                        <a:pt x="144" y="101"/>
                        <a:pt x="144" y="101"/>
                        <a:pt x="144" y="101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140" y="100"/>
                        <a:pt x="140" y="100"/>
                        <a:pt x="140" y="100"/>
                      </a:cubicBezTo>
                      <a:cubicBezTo>
                        <a:pt x="139" y="102"/>
                        <a:pt x="139" y="102"/>
                        <a:pt x="139" y="102"/>
                      </a:cubicBezTo>
                      <a:cubicBezTo>
                        <a:pt x="137" y="103"/>
                        <a:pt x="137" y="103"/>
                        <a:pt x="137" y="103"/>
                      </a:cubicBezTo>
                      <a:cubicBezTo>
                        <a:pt x="135" y="103"/>
                        <a:pt x="135" y="103"/>
                        <a:pt x="135" y="103"/>
                      </a:cubicBezTo>
                      <a:cubicBezTo>
                        <a:pt x="136" y="106"/>
                        <a:pt x="136" y="106"/>
                        <a:pt x="136" y="106"/>
                      </a:cubicBezTo>
                      <a:cubicBezTo>
                        <a:pt x="135" y="109"/>
                        <a:pt x="135" y="109"/>
                        <a:pt x="135" y="109"/>
                      </a:cubicBezTo>
                      <a:cubicBezTo>
                        <a:pt x="132" y="109"/>
                        <a:pt x="132" y="109"/>
                        <a:pt x="132" y="109"/>
                      </a:cubicBezTo>
                      <a:cubicBezTo>
                        <a:pt x="132" y="109"/>
                        <a:pt x="132" y="113"/>
                        <a:pt x="133" y="113"/>
                      </a:cubicBezTo>
                      <a:cubicBezTo>
                        <a:pt x="133" y="113"/>
                        <a:pt x="134" y="115"/>
                        <a:pt x="134" y="115"/>
                      </a:cubicBezTo>
                      <a:cubicBezTo>
                        <a:pt x="134" y="117"/>
                        <a:pt x="134" y="117"/>
                        <a:pt x="134" y="117"/>
                      </a:cubicBezTo>
                      <a:cubicBezTo>
                        <a:pt x="135" y="118"/>
                        <a:pt x="135" y="118"/>
                        <a:pt x="135" y="118"/>
                      </a:cubicBezTo>
                      <a:cubicBezTo>
                        <a:pt x="135" y="118"/>
                        <a:pt x="134" y="118"/>
                        <a:pt x="133" y="118"/>
                      </a:cubicBezTo>
                      <a:cubicBezTo>
                        <a:pt x="133" y="118"/>
                        <a:pt x="132" y="116"/>
                        <a:pt x="132" y="116"/>
                      </a:cubicBezTo>
                      <a:cubicBezTo>
                        <a:pt x="128" y="116"/>
                        <a:pt x="128" y="116"/>
                        <a:pt x="128" y="116"/>
                      </a:cubicBezTo>
                      <a:cubicBezTo>
                        <a:pt x="127" y="116"/>
                        <a:pt x="127" y="116"/>
                        <a:pt x="127" y="116"/>
                      </a:cubicBezTo>
                      <a:cubicBezTo>
                        <a:pt x="126" y="119"/>
                        <a:pt x="126" y="119"/>
                        <a:pt x="126" y="119"/>
                      </a:cubicBezTo>
                      <a:cubicBezTo>
                        <a:pt x="127" y="122"/>
                        <a:pt x="127" y="122"/>
                        <a:pt x="127" y="122"/>
                      </a:cubicBezTo>
                      <a:cubicBezTo>
                        <a:pt x="126" y="124"/>
                        <a:pt x="126" y="124"/>
                        <a:pt x="126" y="124"/>
                      </a:cubicBezTo>
                      <a:cubicBezTo>
                        <a:pt x="125" y="125"/>
                        <a:pt x="125" y="125"/>
                        <a:pt x="125" y="125"/>
                      </a:cubicBezTo>
                      <a:cubicBezTo>
                        <a:pt x="125" y="125"/>
                        <a:pt x="123" y="127"/>
                        <a:pt x="123" y="127"/>
                      </a:cubicBezTo>
                      <a:cubicBezTo>
                        <a:pt x="123" y="128"/>
                        <a:pt x="124" y="131"/>
                        <a:pt x="124" y="131"/>
                      </a:cubicBezTo>
                      <a:cubicBezTo>
                        <a:pt x="124" y="131"/>
                        <a:pt x="125" y="133"/>
                        <a:pt x="126" y="133"/>
                      </a:cubicBezTo>
                      <a:cubicBezTo>
                        <a:pt x="126" y="134"/>
                        <a:pt x="128" y="135"/>
                        <a:pt x="128" y="135"/>
                      </a:cubicBezTo>
                      <a:cubicBezTo>
                        <a:pt x="128" y="138"/>
                        <a:pt x="128" y="138"/>
                        <a:pt x="128" y="138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35"/>
                        <a:pt x="125" y="134"/>
                        <a:pt x="124" y="133"/>
                      </a:cubicBezTo>
                      <a:cubicBezTo>
                        <a:pt x="124" y="133"/>
                        <a:pt x="123" y="131"/>
                        <a:pt x="123" y="131"/>
                      </a:cubicBezTo>
                      <a:cubicBezTo>
                        <a:pt x="123" y="131"/>
                        <a:pt x="121" y="132"/>
                        <a:pt x="121" y="132"/>
                      </a:cubicBezTo>
                      <a:cubicBezTo>
                        <a:pt x="121" y="132"/>
                        <a:pt x="120" y="132"/>
                        <a:pt x="121" y="133"/>
                      </a:cubicBezTo>
                      <a:cubicBezTo>
                        <a:pt x="121" y="134"/>
                        <a:pt x="119" y="135"/>
                        <a:pt x="119" y="135"/>
                      </a:cubicBezTo>
                      <a:cubicBezTo>
                        <a:pt x="119" y="135"/>
                        <a:pt x="116" y="136"/>
                        <a:pt x="116" y="135"/>
                      </a:cubicBezTo>
                      <a:cubicBezTo>
                        <a:pt x="116" y="134"/>
                        <a:pt x="116" y="133"/>
                        <a:pt x="115" y="132"/>
                      </a:cubicBezTo>
                      <a:cubicBezTo>
                        <a:pt x="115" y="132"/>
                        <a:pt x="114" y="132"/>
                        <a:pt x="114" y="132"/>
                      </a:cubicBezTo>
                      <a:cubicBezTo>
                        <a:pt x="114" y="133"/>
                        <a:pt x="113" y="134"/>
                        <a:pt x="113" y="134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3" y="139"/>
                        <a:pt x="113" y="139"/>
                      </a:cubicBezTo>
                      <a:cubicBezTo>
                        <a:pt x="113" y="138"/>
                        <a:pt x="112" y="136"/>
                        <a:pt x="112" y="135"/>
                      </a:cubicBezTo>
                      <a:cubicBezTo>
                        <a:pt x="112" y="135"/>
                        <a:pt x="112" y="133"/>
                        <a:pt x="111" y="133"/>
                      </a:cubicBezTo>
                      <a:cubicBezTo>
                        <a:pt x="111" y="133"/>
                        <a:pt x="109" y="135"/>
                        <a:pt x="109" y="135"/>
                      </a:cubicBezTo>
                      <a:cubicBezTo>
                        <a:pt x="109" y="135"/>
                        <a:pt x="108" y="135"/>
                        <a:pt x="108" y="136"/>
                      </a:cubicBezTo>
                      <a:cubicBezTo>
                        <a:pt x="108" y="136"/>
                        <a:pt x="107" y="139"/>
                        <a:pt x="108" y="140"/>
                      </a:cubicBezTo>
                      <a:cubicBezTo>
                        <a:pt x="109" y="141"/>
                        <a:pt x="109" y="141"/>
                        <a:pt x="110" y="141"/>
                      </a:cubicBezTo>
                      <a:cubicBezTo>
                        <a:pt x="111" y="141"/>
                        <a:pt x="111" y="142"/>
                        <a:pt x="111" y="142"/>
                      </a:cubicBezTo>
                      <a:cubicBezTo>
                        <a:pt x="107" y="142"/>
                        <a:pt x="107" y="142"/>
                        <a:pt x="107" y="142"/>
                      </a:cubicBezTo>
                      <a:cubicBezTo>
                        <a:pt x="107" y="142"/>
                        <a:pt x="106" y="143"/>
                        <a:pt x="107" y="144"/>
                      </a:cubicBezTo>
                      <a:cubicBezTo>
                        <a:pt x="107" y="144"/>
                        <a:pt x="107" y="146"/>
                        <a:pt x="107" y="146"/>
                      </a:cubicBezTo>
                      <a:cubicBezTo>
                        <a:pt x="107" y="146"/>
                        <a:pt x="109" y="148"/>
                        <a:pt x="109" y="148"/>
                      </a:cubicBezTo>
                      <a:cubicBezTo>
                        <a:pt x="109" y="148"/>
                        <a:pt x="108" y="150"/>
                        <a:pt x="108" y="150"/>
                      </a:cubicBezTo>
                      <a:cubicBezTo>
                        <a:pt x="108" y="150"/>
                        <a:pt x="106" y="149"/>
                        <a:pt x="106" y="149"/>
                      </a:cubicBezTo>
                      <a:cubicBezTo>
                        <a:pt x="105" y="148"/>
                        <a:pt x="105" y="149"/>
                        <a:pt x="104" y="149"/>
                      </a:cubicBezTo>
                      <a:cubicBezTo>
                        <a:pt x="104" y="150"/>
                        <a:pt x="103" y="151"/>
                        <a:pt x="103" y="152"/>
                      </a:cubicBezTo>
                      <a:cubicBezTo>
                        <a:pt x="103" y="152"/>
                        <a:pt x="104" y="153"/>
                        <a:pt x="104" y="154"/>
                      </a:cubicBezTo>
                      <a:cubicBezTo>
                        <a:pt x="103" y="156"/>
                        <a:pt x="103" y="158"/>
                        <a:pt x="103" y="158"/>
                      </a:cubicBezTo>
                      <a:cubicBezTo>
                        <a:pt x="103" y="158"/>
                        <a:pt x="102" y="158"/>
                        <a:pt x="103" y="159"/>
                      </a:cubicBezTo>
                      <a:cubicBezTo>
                        <a:pt x="104" y="160"/>
                        <a:pt x="106" y="160"/>
                        <a:pt x="107" y="160"/>
                      </a:cubicBezTo>
                      <a:cubicBezTo>
                        <a:pt x="108" y="160"/>
                        <a:pt x="108" y="160"/>
                        <a:pt x="108" y="160"/>
                      </a:cubicBezTo>
                      <a:cubicBezTo>
                        <a:pt x="109" y="160"/>
                        <a:pt x="110" y="160"/>
                        <a:pt x="111" y="161"/>
                      </a:cubicBezTo>
                      <a:cubicBezTo>
                        <a:pt x="111" y="161"/>
                        <a:pt x="112" y="161"/>
                        <a:pt x="112" y="161"/>
                      </a:cubicBezTo>
                      <a:cubicBezTo>
                        <a:pt x="112" y="161"/>
                        <a:pt x="111" y="163"/>
                        <a:pt x="110" y="162"/>
                      </a:cubicBezTo>
                      <a:cubicBezTo>
                        <a:pt x="109" y="161"/>
                        <a:pt x="107" y="161"/>
                        <a:pt x="106" y="161"/>
                      </a:cubicBezTo>
                      <a:cubicBezTo>
                        <a:pt x="105" y="161"/>
                        <a:pt x="106" y="163"/>
                        <a:pt x="106" y="163"/>
                      </a:cubicBezTo>
                      <a:cubicBezTo>
                        <a:pt x="107" y="165"/>
                        <a:pt x="107" y="165"/>
                        <a:pt x="107" y="165"/>
                      </a:cubicBezTo>
                      <a:cubicBezTo>
                        <a:pt x="107" y="165"/>
                        <a:pt x="108" y="166"/>
                        <a:pt x="107" y="166"/>
                      </a:cubicBezTo>
                      <a:cubicBezTo>
                        <a:pt x="106" y="166"/>
                        <a:pt x="104" y="165"/>
                        <a:pt x="104" y="165"/>
                      </a:cubicBezTo>
                      <a:cubicBezTo>
                        <a:pt x="104" y="165"/>
                        <a:pt x="104" y="165"/>
                        <a:pt x="103" y="165"/>
                      </a:cubicBezTo>
                      <a:cubicBezTo>
                        <a:pt x="103" y="165"/>
                        <a:pt x="102" y="166"/>
                        <a:pt x="101" y="166"/>
                      </a:cubicBezTo>
                      <a:cubicBezTo>
                        <a:pt x="100" y="166"/>
                        <a:pt x="100" y="166"/>
                        <a:pt x="99" y="165"/>
                      </a:cubicBezTo>
                      <a:cubicBezTo>
                        <a:pt x="98" y="165"/>
                        <a:pt x="96" y="163"/>
                        <a:pt x="96" y="163"/>
                      </a:cubicBezTo>
                      <a:cubicBezTo>
                        <a:pt x="96" y="163"/>
                        <a:pt x="95" y="163"/>
                        <a:pt x="95" y="162"/>
                      </a:cubicBezTo>
                      <a:cubicBezTo>
                        <a:pt x="95" y="161"/>
                        <a:pt x="96" y="159"/>
                        <a:pt x="96" y="159"/>
                      </a:cubicBezTo>
                      <a:cubicBezTo>
                        <a:pt x="97" y="158"/>
                        <a:pt x="96" y="158"/>
                        <a:pt x="97" y="158"/>
                      </a:cubicBezTo>
                      <a:cubicBezTo>
                        <a:pt x="98" y="158"/>
                        <a:pt x="101" y="158"/>
                        <a:pt x="99" y="156"/>
                      </a:cubicBezTo>
                      <a:cubicBezTo>
                        <a:pt x="98" y="154"/>
                        <a:pt x="98" y="154"/>
                        <a:pt x="97" y="154"/>
                      </a:cubicBezTo>
                      <a:cubicBezTo>
                        <a:pt x="96" y="155"/>
                        <a:pt x="94" y="156"/>
                        <a:pt x="94" y="156"/>
                      </a:cubicBezTo>
                      <a:cubicBezTo>
                        <a:pt x="94" y="156"/>
                        <a:pt x="93" y="155"/>
                        <a:pt x="94" y="152"/>
                      </a:cubicBezTo>
                      <a:cubicBezTo>
                        <a:pt x="95" y="149"/>
                        <a:pt x="94" y="149"/>
                        <a:pt x="95" y="148"/>
                      </a:cubicBezTo>
                      <a:cubicBezTo>
                        <a:pt x="96" y="147"/>
                        <a:pt x="97" y="146"/>
                        <a:pt x="97" y="146"/>
                      </a:cubicBezTo>
                      <a:cubicBezTo>
                        <a:pt x="97" y="146"/>
                        <a:pt x="97" y="145"/>
                        <a:pt x="95" y="143"/>
                      </a:cubicBezTo>
                      <a:cubicBezTo>
                        <a:pt x="94" y="141"/>
                        <a:pt x="93" y="139"/>
                        <a:pt x="93" y="139"/>
                      </a:cubicBezTo>
                      <a:cubicBezTo>
                        <a:pt x="92" y="138"/>
                        <a:pt x="90" y="140"/>
                        <a:pt x="90" y="140"/>
                      </a:cubicBezTo>
                      <a:cubicBezTo>
                        <a:pt x="90" y="141"/>
                        <a:pt x="89" y="143"/>
                        <a:pt x="90" y="144"/>
                      </a:cubicBezTo>
                      <a:cubicBezTo>
                        <a:pt x="90" y="145"/>
                        <a:pt x="90" y="146"/>
                        <a:pt x="89" y="147"/>
                      </a:cubicBezTo>
                      <a:cubicBezTo>
                        <a:pt x="88" y="147"/>
                        <a:pt x="88" y="148"/>
                        <a:pt x="87" y="147"/>
                      </a:cubicBezTo>
                      <a:cubicBezTo>
                        <a:pt x="86" y="146"/>
                        <a:pt x="87" y="147"/>
                        <a:pt x="86" y="145"/>
                      </a:cubicBezTo>
                      <a:cubicBezTo>
                        <a:pt x="85" y="144"/>
                        <a:pt x="86" y="144"/>
                        <a:pt x="85" y="144"/>
                      </a:cubicBezTo>
                      <a:cubicBezTo>
                        <a:pt x="84" y="143"/>
                        <a:pt x="83" y="142"/>
                        <a:pt x="83" y="142"/>
                      </a:cubicBezTo>
                      <a:cubicBezTo>
                        <a:pt x="83" y="142"/>
                        <a:pt x="80" y="141"/>
                        <a:pt x="80" y="142"/>
                      </a:cubicBezTo>
                      <a:cubicBezTo>
                        <a:pt x="80" y="143"/>
                        <a:pt x="80" y="143"/>
                        <a:pt x="81" y="144"/>
                      </a:cubicBezTo>
                      <a:cubicBezTo>
                        <a:pt x="81" y="145"/>
                        <a:pt x="82" y="145"/>
                        <a:pt x="82" y="146"/>
                      </a:cubicBezTo>
                      <a:cubicBezTo>
                        <a:pt x="82" y="147"/>
                        <a:pt x="81" y="147"/>
                        <a:pt x="81" y="147"/>
                      </a:cubicBezTo>
                      <a:cubicBezTo>
                        <a:pt x="81" y="147"/>
                        <a:pt x="80" y="146"/>
                        <a:pt x="79" y="146"/>
                      </a:cubicBezTo>
                      <a:cubicBezTo>
                        <a:pt x="79" y="146"/>
                        <a:pt x="77" y="148"/>
                        <a:pt x="77" y="148"/>
                      </a:cubicBezTo>
                      <a:cubicBezTo>
                        <a:pt x="77" y="148"/>
                        <a:pt x="77" y="149"/>
                        <a:pt x="77" y="150"/>
                      </a:cubicBezTo>
                      <a:cubicBezTo>
                        <a:pt x="77" y="150"/>
                        <a:pt x="77" y="151"/>
                        <a:pt x="77" y="152"/>
                      </a:cubicBezTo>
                      <a:cubicBezTo>
                        <a:pt x="78" y="153"/>
                        <a:pt x="78" y="155"/>
                        <a:pt x="79" y="155"/>
                      </a:cubicBezTo>
                      <a:cubicBezTo>
                        <a:pt x="81" y="155"/>
                        <a:pt x="85" y="153"/>
                        <a:pt x="85" y="153"/>
                      </a:cubicBezTo>
                      <a:cubicBezTo>
                        <a:pt x="85" y="154"/>
                        <a:pt x="87" y="155"/>
                        <a:pt x="88" y="156"/>
                      </a:cubicBezTo>
                      <a:cubicBezTo>
                        <a:pt x="88" y="156"/>
                        <a:pt x="88" y="158"/>
                        <a:pt x="88" y="158"/>
                      </a:cubicBezTo>
                      <a:cubicBezTo>
                        <a:pt x="88" y="158"/>
                        <a:pt x="87" y="159"/>
                        <a:pt x="86" y="159"/>
                      </a:cubicBezTo>
                      <a:cubicBezTo>
                        <a:pt x="85" y="159"/>
                        <a:pt x="84" y="157"/>
                        <a:pt x="84" y="159"/>
                      </a:cubicBezTo>
                      <a:cubicBezTo>
                        <a:pt x="84" y="160"/>
                        <a:pt x="83" y="162"/>
                        <a:pt x="84" y="163"/>
                      </a:cubicBezTo>
                      <a:cubicBezTo>
                        <a:pt x="85" y="164"/>
                        <a:pt x="85" y="166"/>
                        <a:pt x="87" y="166"/>
                      </a:cubicBezTo>
                      <a:cubicBezTo>
                        <a:pt x="89" y="167"/>
                        <a:pt x="89" y="168"/>
                        <a:pt x="90" y="167"/>
                      </a:cubicBezTo>
                      <a:cubicBezTo>
                        <a:pt x="91" y="166"/>
                        <a:pt x="91" y="165"/>
                        <a:pt x="92" y="166"/>
                      </a:cubicBezTo>
                      <a:cubicBezTo>
                        <a:pt x="93" y="166"/>
                        <a:pt x="94" y="166"/>
                        <a:pt x="95" y="167"/>
                      </a:cubicBezTo>
                      <a:cubicBezTo>
                        <a:pt x="95" y="168"/>
                        <a:pt x="94" y="168"/>
                        <a:pt x="94" y="168"/>
                      </a:cubicBezTo>
                      <a:cubicBezTo>
                        <a:pt x="94" y="168"/>
                        <a:pt x="93" y="168"/>
                        <a:pt x="93" y="169"/>
                      </a:cubicBezTo>
                      <a:cubicBezTo>
                        <a:pt x="93" y="169"/>
                        <a:pt x="92" y="170"/>
                        <a:pt x="93" y="170"/>
                      </a:cubicBezTo>
                      <a:cubicBezTo>
                        <a:pt x="95" y="170"/>
                        <a:pt x="96" y="170"/>
                        <a:pt x="96" y="170"/>
                      </a:cubicBezTo>
                      <a:cubicBezTo>
                        <a:pt x="96" y="170"/>
                        <a:pt x="97" y="168"/>
                        <a:pt x="98" y="169"/>
                      </a:cubicBezTo>
                      <a:cubicBezTo>
                        <a:pt x="98" y="170"/>
                        <a:pt x="97" y="170"/>
                        <a:pt x="96" y="171"/>
                      </a:cubicBezTo>
                      <a:cubicBezTo>
                        <a:pt x="95" y="172"/>
                        <a:pt x="95" y="172"/>
                        <a:pt x="95" y="173"/>
                      </a:cubicBezTo>
                      <a:cubicBezTo>
                        <a:pt x="95" y="174"/>
                        <a:pt x="94" y="174"/>
                        <a:pt x="94" y="175"/>
                      </a:cubicBezTo>
                      <a:cubicBezTo>
                        <a:pt x="94" y="176"/>
                        <a:pt x="92" y="180"/>
                        <a:pt x="95" y="177"/>
                      </a:cubicBezTo>
                      <a:cubicBezTo>
                        <a:pt x="99" y="174"/>
                        <a:pt x="99" y="175"/>
                        <a:pt x="99" y="174"/>
                      </a:cubicBezTo>
                      <a:cubicBezTo>
                        <a:pt x="99" y="173"/>
                        <a:pt x="99" y="173"/>
                        <a:pt x="101" y="172"/>
                      </a:cubicBezTo>
                      <a:cubicBezTo>
                        <a:pt x="102" y="171"/>
                        <a:pt x="103" y="171"/>
                        <a:pt x="104" y="171"/>
                      </a:cubicBezTo>
                      <a:cubicBezTo>
                        <a:pt x="104" y="170"/>
                        <a:pt x="106" y="170"/>
                        <a:pt x="105" y="171"/>
                      </a:cubicBezTo>
                      <a:cubicBezTo>
                        <a:pt x="104" y="172"/>
                        <a:pt x="103" y="171"/>
                        <a:pt x="104" y="172"/>
                      </a:cubicBezTo>
                      <a:cubicBezTo>
                        <a:pt x="105" y="173"/>
                        <a:pt x="105" y="174"/>
                        <a:pt x="106" y="174"/>
                      </a:cubicBezTo>
                      <a:cubicBezTo>
                        <a:pt x="107" y="174"/>
                        <a:pt x="107" y="174"/>
                        <a:pt x="107" y="174"/>
                      </a:cubicBezTo>
                      <a:cubicBezTo>
                        <a:pt x="107" y="174"/>
                        <a:pt x="105" y="174"/>
                        <a:pt x="104" y="174"/>
                      </a:cubicBezTo>
                      <a:cubicBezTo>
                        <a:pt x="104" y="174"/>
                        <a:pt x="103" y="174"/>
                        <a:pt x="103" y="174"/>
                      </a:cubicBezTo>
                      <a:cubicBezTo>
                        <a:pt x="102" y="174"/>
                        <a:pt x="102" y="175"/>
                        <a:pt x="102" y="175"/>
                      </a:cubicBezTo>
                      <a:cubicBezTo>
                        <a:pt x="101" y="176"/>
                        <a:pt x="101" y="176"/>
                        <a:pt x="101" y="176"/>
                      </a:cubicBezTo>
                      <a:cubicBezTo>
                        <a:pt x="101" y="176"/>
                        <a:pt x="102" y="177"/>
                        <a:pt x="102" y="178"/>
                      </a:cubicBezTo>
                      <a:cubicBezTo>
                        <a:pt x="102" y="178"/>
                        <a:pt x="102" y="178"/>
                        <a:pt x="101" y="178"/>
                      </a:cubicBezTo>
                      <a:cubicBezTo>
                        <a:pt x="100" y="178"/>
                        <a:pt x="101" y="177"/>
                        <a:pt x="99" y="178"/>
                      </a:cubicBezTo>
                      <a:cubicBezTo>
                        <a:pt x="97" y="178"/>
                        <a:pt x="98" y="176"/>
                        <a:pt x="97" y="179"/>
                      </a:cubicBezTo>
                      <a:cubicBezTo>
                        <a:pt x="96" y="182"/>
                        <a:pt x="95" y="182"/>
                        <a:pt x="95" y="182"/>
                      </a:cubicBezTo>
                      <a:cubicBezTo>
                        <a:pt x="95" y="182"/>
                        <a:pt x="95" y="182"/>
                        <a:pt x="95" y="183"/>
                      </a:cubicBezTo>
                      <a:cubicBezTo>
                        <a:pt x="95" y="183"/>
                        <a:pt x="96" y="184"/>
                        <a:pt x="97" y="185"/>
                      </a:cubicBezTo>
                      <a:cubicBezTo>
                        <a:pt x="99" y="186"/>
                        <a:pt x="100" y="187"/>
                        <a:pt x="100" y="187"/>
                      </a:cubicBezTo>
                      <a:cubicBezTo>
                        <a:pt x="100" y="187"/>
                        <a:pt x="99" y="187"/>
                        <a:pt x="98" y="187"/>
                      </a:cubicBezTo>
                      <a:cubicBezTo>
                        <a:pt x="96" y="188"/>
                        <a:pt x="95" y="188"/>
                        <a:pt x="94" y="189"/>
                      </a:cubicBezTo>
                      <a:cubicBezTo>
                        <a:pt x="94" y="189"/>
                        <a:pt x="93" y="190"/>
                        <a:pt x="92" y="190"/>
                      </a:cubicBezTo>
                      <a:cubicBezTo>
                        <a:pt x="91" y="190"/>
                        <a:pt x="88" y="189"/>
                        <a:pt x="87" y="190"/>
                      </a:cubicBezTo>
                      <a:cubicBezTo>
                        <a:pt x="86" y="190"/>
                        <a:pt x="85" y="190"/>
                        <a:pt x="84" y="191"/>
                      </a:cubicBezTo>
                      <a:cubicBezTo>
                        <a:pt x="84" y="191"/>
                        <a:pt x="84" y="192"/>
                        <a:pt x="84" y="192"/>
                      </a:cubicBezTo>
                      <a:cubicBezTo>
                        <a:pt x="84" y="192"/>
                        <a:pt x="83" y="193"/>
                        <a:pt x="84" y="193"/>
                      </a:cubicBezTo>
                      <a:cubicBezTo>
                        <a:pt x="85" y="193"/>
                        <a:pt x="89" y="193"/>
                        <a:pt x="89" y="193"/>
                      </a:cubicBezTo>
                      <a:cubicBezTo>
                        <a:pt x="90" y="193"/>
                        <a:pt x="90" y="194"/>
                        <a:pt x="90" y="194"/>
                      </a:cubicBezTo>
                      <a:cubicBezTo>
                        <a:pt x="88" y="194"/>
                        <a:pt x="88" y="194"/>
                        <a:pt x="88" y="194"/>
                      </a:cubicBezTo>
                      <a:cubicBezTo>
                        <a:pt x="88" y="194"/>
                        <a:pt x="86" y="194"/>
                        <a:pt x="85" y="194"/>
                      </a:cubicBezTo>
                      <a:cubicBezTo>
                        <a:pt x="85" y="194"/>
                        <a:pt x="82" y="195"/>
                        <a:pt x="82" y="195"/>
                      </a:cubicBezTo>
                      <a:cubicBezTo>
                        <a:pt x="82" y="195"/>
                        <a:pt x="80" y="197"/>
                        <a:pt x="80" y="198"/>
                      </a:cubicBezTo>
                      <a:cubicBezTo>
                        <a:pt x="80" y="198"/>
                        <a:pt x="80" y="199"/>
                        <a:pt x="81" y="201"/>
                      </a:cubicBezTo>
                      <a:cubicBezTo>
                        <a:pt x="83" y="202"/>
                        <a:pt x="83" y="203"/>
                        <a:pt x="83" y="204"/>
                      </a:cubicBezTo>
                      <a:cubicBezTo>
                        <a:pt x="83" y="204"/>
                        <a:pt x="83" y="204"/>
                        <a:pt x="83" y="205"/>
                      </a:cubicBezTo>
                      <a:cubicBezTo>
                        <a:pt x="82" y="205"/>
                        <a:pt x="80" y="207"/>
                        <a:pt x="80" y="207"/>
                      </a:cubicBezTo>
                      <a:cubicBezTo>
                        <a:pt x="80" y="207"/>
                        <a:pt x="80" y="207"/>
                        <a:pt x="80" y="209"/>
                      </a:cubicBezTo>
                      <a:cubicBezTo>
                        <a:pt x="79" y="210"/>
                        <a:pt x="77" y="213"/>
                        <a:pt x="79" y="213"/>
                      </a:cubicBezTo>
                      <a:cubicBezTo>
                        <a:pt x="81" y="214"/>
                        <a:pt x="80" y="215"/>
                        <a:pt x="82" y="214"/>
                      </a:cubicBezTo>
                      <a:cubicBezTo>
                        <a:pt x="85" y="213"/>
                        <a:pt x="82" y="212"/>
                        <a:pt x="86" y="213"/>
                      </a:cubicBezTo>
                      <a:cubicBezTo>
                        <a:pt x="90" y="214"/>
                        <a:pt x="91" y="213"/>
                        <a:pt x="92" y="213"/>
                      </a:cubicBezTo>
                      <a:cubicBezTo>
                        <a:pt x="93" y="212"/>
                        <a:pt x="93" y="212"/>
                        <a:pt x="94" y="211"/>
                      </a:cubicBezTo>
                      <a:cubicBezTo>
                        <a:pt x="94" y="211"/>
                        <a:pt x="92" y="210"/>
                        <a:pt x="95" y="210"/>
                      </a:cubicBezTo>
                      <a:cubicBezTo>
                        <a:pt x="98" y="209"/>
                        <a:pt x="98" y="209"/>
                        <a:pt x="98" y="209"/>
                      </a:cubicBezTo>
                      <a:cubicBezTo>
                        <a:pt x="98" y="209"/>
                        <a:pt x="96" y="206"/>
                        <a:pt x="98" y="208"/>
                      </a:cubicBezTo>
                      <a:cubicBezTo>
                        <a:pt x="101" y="210"/>
                        <a:pt x="101" y="211"/>
                        <a:pt x="101" y="211"/>
                      </a:cubicBezTo>
                      <a:cubicBezTo>
                        <a:pt x="99" y="213"/>
                        <a:pt x="99" y="213"/>
                        <a:pt x="99" y="213"/>
                      </a:cubicBezTo>
                      <a:cubicBezTo>
                        <a:pt x="99" y="214"/>
                        <a:pt x="99" y="214"/>
                        <a:pt x="99" y="214"/>
                      </a:cubicBezTo>
                      <a:cubicBezTo>
                        <a:pt x="99" y="214"/>
                        <a:pt x="97" y="214"/>
                        <a:pt x="96" y="216"/>
                      </a:cubicBezTo>
                      <a:cubicBezTo>
                        <a:pt x="95" y="218"/>
                        <a:pt x="92" y="221"/>
                        <a:pt x="92" y="222"/>
                      </a:cubicBezTo>
                      <a:cubicBezTo>
                        <a:pt x="92" y="222"/>
                        <a:pt x="93" y="221"/>
                        <a:pt x="91" y="223"/>
                      </a:cubicBezTo>
                      <a:cubicBezTo>
                        <a:pt x="88" y="225"/>
                        <a:pt x="87" y="225"/>
                        <a:pt x="85" y="226"/>
                      </a:cubicBezTo>
                      <a:cubicBezTo>
                        <a:pt x="84" y="228"/>
                        <a:pt x="84" y="227"/>
                        <a:pt x="83" y="228"/>
                      </a:cubicBezTo>
                      <a:cubicBezTo>
                        <a:pt x="83" y="229"/>
                        <a:pt x="82" y="230"/>
                        <a:pt x="82" y="230"/>
                      </a:cubicBezTo>
                      <a:cubicBezTo>
                        <a:pt x="81" y="232"/>
                        <a:pt x="81" y="232"/>
                        <a:pt x="81" y="232"/>
                      </a:cubicBezTo>
                      <a:cubicBezTo>
                        <a:pt x="78" y="233"/>
                        <a:pt x="78" y="233"/>
                        <a:pt x="78" y="233"/>
                      </a:cubicBezTo>
                      <a:cubicBezTo>
                        <a:pt x="75" y="232"/>
                        <a:pt x="75" y="232"/>
                        <a:pt x="75" y="232"/>
                      </a:cubicBezTo>
                      <a:cubicBezTo>
                        <a:pt x="73" y="234"/>
                        <a:pt x="73" y="234"/>
                        <a:pt x="73" y="234"/>
                      </a:cubicBezTo>
                      <a:cubicBezTo>
                        <a:pt x="73" y="234"/>
                        <a:pt x="70" y="233"/>
                        <a:pt x="69" y="233"/>
                      </a:cubicBezTo>
                      <a:cubicBezTo>
                        <a:pt x="68" y="234"/>
                        <a:pt x="67" y="235"/>
                        <a:pt x="67" y="235"/>
                      </a:cubicBezTo>
                      <a:cubicBezTo>
                        <a:pt x="67" y="235"/>
                        <a:pt x="66" y="235"/>
                        <a:pt x="66" y="237"/>
                      </a:cubicBezTo>
                      <a:cubicBezTo>
                        <a:pt x="66" y="238"/>
                        <a:pt x="65" y="241"/>
                        <a:pt x="65" y="241"/>
                      </a:cubicBezTo>
                      <a:cubicBezTo>
                        <a:pt x="63" y="243"/>
                        <a:pt x="63" y="243"/>
                        <a:pt x="63" y="243"/>
                      </a:cubicBezTo>
                      <a:cubicBezTo>
                        <a:pt x="63" y="243"/>
                        <a:pt x="62" y="245"/>
                        <a:pt x="64" y="244"/>
                      </a:cubicBezTo>
                      <a:cubicBezTo>
                        <a:pt x="66" y="243"/>
                        <a:pt x="67" y="242"/>
                        <a:pt x="68" y="241"/>
                      </a:cubicBezTo>
                      <a:cubicBezTo>
                        <a:pt x="68" y="241"/>
                        <a:pt x="70" y="240"/>
                        <a:pt x="70" y="240"/>
                      </a:cubicBezTo>
                      <a:cubicBezTo>
                        <a:pt x="70" y="242"/>
                        <a:pt x="70" y="242"/>
                        <a:pt x="70" y="242"/>
                      </a:cubicBezTo>
                      <a:cubicBezTo>
                        <a:pt x="69" y="246"/>
                        <a:pt x="69" y="246"/>
                        <a:pt x="69" y="246"/>
                      </a:cubicBezTo>
                      <a:cubicBezTo>
                        <a:pt x="68" y="247"/>
                        <a:pt x="68" y="247"/>
                        <a:pt x="68" y="247"/>
                      </a:cubicBezTo>
                      <a:cubicBezTo>
                        <a:pt x="67" y="248"/>
                        <a:pt x="67" y="248"/>
                        <a:pt x="67" y="248"/>
                      </a:cubicBezTo>
                      <a:cubicBezTo>
                        <a:pt x="67" y="248"/>
                        <a:pt x="65" y="252"/>
                        <a:pt x="67" y="252"/>
                      </a:cubicBezTo>
                      <a:cubicBezTo>
                        <a:pt x="69" y="251"/>
                        <a:pt x="68" y="251"/>
                        <a:pt x="70" y="250"/>
                      </a:cubicBezTo>
                      <a:cubicBezTo>
                        <a:pt x="72" y="250"/>
                        <a:pt x="71" y="249"/>
                        <a:pt x="75" y="248"/>
                      </a:cubicBezTo>
                      <a:cubicBezTo>
                        <a:pt x="78" y="248"/>
                        <a:pt x="78" y="246"/>
                        <a:pt x="78" y="245"/>
                      </a:cubicBezTo>
                      <a:cubicBezTo>
                        <a:pt x="78" y="245"/>
                        <a:pt x="78" y="244"/>
                        <a:pt x="78" y="243"/>
                      </a:cubicBezTo>
                      <a:cubicBezTo>
                        <a:pt x="78" y="242"/>
                        <a:pt x="76" y="241"/>
                        <a:pt x="79" y="240"/>
                      </a:cubicBezTo>
                      <a:cubicBezTo>
                        <a:pt x="81" y="240"/>
                        <a:pt x="80" y="241"/>
                        <a:pt x="81" y="240"/>
                      </a:cubicBezTo>
                      <a:cubicBezTo>
                        <a:pt x="82" y="239"/>
                        <a:pt x="82" y="241"/>
                        <a:pt x="82" y="238"/>
                      </a:cubicBezTo>
                      <a:cubicBezTo>
                        <a:pt x="82" y="236"/>
                        <a:pt x="82" y="236"/>
                        <a:pt x="84" y="235"/>
                      </a:cubicBezTo>
                      <a:cubicBezTo>
                        <a:pt x="86" y="233"/>
                        <a:pt x="85" y="234"/>
                        <a:pt x="86" y="233"/>
                      </a:cubicBezTo>
                      <a:cubicBezTo>
                        <a:pt x="87" y="232"/>
                        <a:pt x="86" y="232"/>
                        <a:pt x="87" y="231"/>
                      </a:cubicBezTo>
                      <a:cubicBezTo>
                        <a:pt x="89" y="230"/>
                        <a:pt x="89" y="230"/>
                        <a:pt x="89" y="230"/>
                      </a:cubicBezTo>
                      <a:cubicBezTo>
                        <a:pt x="89" y="229"/>
                        <a:pt x="92" y="227"/>
                        <a:pt x="92" y="227"/>
                      </a:cubicBezTo>
                      <a:cubicBezTo>
                        <a:pt x="92" y="225"/>
                        <a:pt x="92" y="225"/>
                        <a:pt x="92" y="225"/>
                      </a:cubicBezTo>
                      <a:cubicBezTo>
                        <a:pt x="96" y="223"/>
                        <a:pt x="96" y="223"/>
                        <a:pt x="96" y="223"/>
                      </a:cubicBezTo>
                      <a:cubicBezTo>
                        <a:pt x="96" y="223"/>
                        <a:pt x="97" y="222"/>
                        <a:pt x="97" y="223"/>
                      </a:cubicBezTo>
                      <a:cubicBezTo>
                        <a:pt x="96" y="224"/>
                        <a:pt x="95" y="226"/>
                        <a:pt x="95" y="226"/>
                      </a:cubicBezTo>
                      <a:cubicBezTo>
                        <a:pt x="95" y="228"/>
                        <a:pt x="95" y="228"/>
                        <a:pt x="95" y="228"/>
                      </a:cubicBezTo>
                      <a:cubicBezTo>
                        <a:pt x="92" y="230"/>
                        <a:pt x="92" y="230"/>
                        <a:pt x="92" y="230"/>
                      </a:cubicBezTo>
                      <a:cubicBezTo>
                        <a:pt x="92" y="230"/>
                        <a:pt x="94" y="231"/>
                        <a:pt x="93" y="232"/>
                      </a:cubicBezTo>
                      <a:cubicBezTo>
                        <a:pt x="92" y="233"/>
                        <a:pt x="90" y="234"/>
                        <a:pt x="90" y="234"/>
                      </a:cubicBezTo>
                      <a:cubicBezTo>
                        <a:pt x="90" y="236"/>
                        <a:pt x="90" y="236"/>
                        <a:pt x="90" y="236"/>
                      </a:cubicBezTo>
                      <a:cubicBezTo>
                        <a:pt x="91" y="237"/>
                        <a:pt x="91" y="237"/>
                        <a:pt x="91" y="237"/>
                      </a:cubicBezTo>
                      <a:cubicBezTo>
                        <a:pt x="89" y="241"/>
                        <a:pt x="89" y="241"/>
                        <a:pt x="89" y="241"/>
                      </a:cubicBezTo>
                      <a:cubicBezTo>
                        <a:pt x="91" y="243"/>
                        <a:pt x="91" y="243"/>
                        <a:pt x="91" y="243"/>
                      </a:cubicBezTo>
                      <a:cubicBezTo>
                        <a:pt x="92" y="245"/>
                        <a:pt x="92" y="245"/>
                        <a:pt x="92" y="245"/>
                      </a:cubicBezTo>
                      <a:cubicBezTo>
                        <a:pt x="92" y="245"/>
                        <a:pt x="91" y="246"/>
                        <a:pt x="90" y="247"/>
                      </a:cubicBezTo>
                      <a:cubicBezTo>
                        <a:pt x="89" y="247"/>
                        <a:pt x="87" y="250"/>
                        <a:pt x="87" y="250"/>
                      </a:cubicBezTo>
                      <a:cubicBezTo>
                        <a:pt x="85" y="253"/>
                        <a:pt x="85" y="253"/>
                        <a:pt x="85" y="253"/>
                      </a:cubicBezTo>
                      <a:cubicBezTo>
                        <a:pt x="83" y="256"/>
                        <a:pt x="83" y="256"/>
                        <a:pt x="83" y="256"/>
                      </a:cubicBezTo>
                      <a:cubicBezTo>
                        <a:pt x="83" y="259"/>
                        <a:pt x="83" y="259"/>
                        <a:pt x="83" y="259"/>
                      </a:cubicBezTo>
                      <a:cubicBezTo>
                        <a:pt x="82" y="263"/>
                        <a:pt x="82" y="263"/>
                        <a:pt x="82" y="263"/>
                      </a:cubicBezTo>
                      <a:cubicBezTo>
                        <a:pt x="80" y="264"/>
                        <a:pt x="80" y="264"/>
                        <a:pt x="80" y="264"/>
                      </a:cubicBezTo>
                      <a:cubicBezTo>
                        <a:pt x="80" y="264"/>
                        <a:pt x="79" y="267"/>
                        <a:pt x="81" y="267"/>
                      </a:cubicBezTo>
                      <a:cubicBezTo>
                        <a:pt x="83" y="268"/>
                        <a:pt x="83" y="268"/>
                        <a:pt x="84" y="268"/>
                      </a:cubicBezTo>
                      <a:cubicBezTo>
                        <a:pt x="86" y="268"/>
                        <a:pt x="85" y="268"/>
                        <a:pt x="86" y="268"/>
                      </a:cubicBezTo>
                      <a:cubicBezTo>
                        <a:pt x="87" y="268"/>
                        <a:pt x="89" y="268"/>
                        <a:pt x="89" y="266"/>
                      </a:cubicBezTo>
                      <a:cubicBezTo>
                        <a:pt x="89" y="264"/>
                        <a:pt x="89" y="262"/>
                        <a:pt x="89" y="261"/>
                      </a:cubicBezTo>
                      <a:cubicBezTo>
                        <a:pt x="89" y="261"/>
                        <a:pt x="91" y="258"/>
                        <a:pt x="91" y="258"/>
                      </a:cubicBezTo>
                      <a:cubicBezTo>
                        <a:pt x="91" y="254"/>
                        <a:pt x="91" y="254"/>
                        <a:pt x="91" y="254"/>
                      </a:cubicBezTo>
                      <a:cubicBezTo>
                        <a:pt x="91" y="254"/>
                        <a:pt x="91" y="253"/>
                        <a:pt x="93" y="251"/>
                      </a:cubicBezTo>
                      <a:cubicBezTo>
                        <a:pt x="95" y="250"/>
                        <a:pt x="94" y="250"/>
                        <a:pt x="95" y="250"/>
                      </a:cubicBezTo>
                      <a:cubicBezTo>
                        <a:pt x="96" y="249"/>
                        <a:pt x="96" y="248"/>
                        <a:pt x="96" y="247"/>
                      </a:cubicBezTo>
                      <a:cubicBezTo>
                        <a:pt x="97" y="246"/>
                        <a:pt x="97" y="246"/>
                        <a:pt x="97" y="246"/>
                      </a:cubicBezTo>
                      <a:cubicBezTo>
                        <a:pt x="98" y="244"/>
                        <a:pt x="98" y="244"/>
                        <a:pt x="98" y="244"/>
                      </a:cubicBezTo>
                      <a:cubicBezTo>
                        <a:pt x="98" y="236"/>
                        <a:pt x="98" y="236"/>
                        <a:pt x="98" y="236"/>
                      </a:cubicBezTo>
                      <a:cubicBezTo>
                        <a:pt x="98" y="236"/>
                        <a:pt x="98" y="234"/>
                        <a:pt x="99" y="234"/>
                      </a:cubicBezTo>
                      <a:cubicBezTo>
                        <a:pt x="100" y="234"/>
                        <a:pt x="101" y="234"/>
                        <a:pt x="101" y="234"/>
                      </a:cubicBezTo>
                      <a:cubicBezTo>
                        <a:pt x="101" y="234"/>
                        <a:pt x="101" y="235"/>
                        <a:pt x="101" y="237"/>
                      </a:cubicBezTo>
                      <a:cubicBezTo>
                        <a:pt x="100" y="239"/>
                        <a:pt x="101" y="242"/>
                        <a:pt x="101" y="242"/>
                      </a:cubicBezTo>
                      <a:cubicBezTo>
                        <a:pt x="108" y="248"/>
                        <a:pt x="108" y="248"/>
                        <a:pt x="108" y="248"/>
                      </a:cubicBezTo>
                      <a:cubicBezTo>
                        <a:pt x="108" y="248"/>
                        <a:pt x="111" y="253"/>
                        <a:pt x="111" y="254"/>
                      </a:cubicBezTo>
                      <a:cubicBezTo>
                        <a:pt x="111" y="254"/>
                        <a:pt x="116" y="258"/>
                        <a:pt x="116" y="258"/>
                      </a:cubicBezTo>
                      <a:cubicBezTo>
                        <a:pt x="116" y="258"/>
                        <a:pt x="117" y="259"/>
                        <a:pt x="116" y="260"/>
                      </a:cubicBezTo>
                      <a:cubicBezTo>
                        <a:pt x="116" y="261"/>
                        <a:pt x="117" y="262"/>
                        <a:pt x="117" y="263"/>
                      </a:cubicBezTo>
                      <a:cubicBezTo>
                        <a:pt x="116" y="264"/>
                        <a:pt x="115" y="267"/>
                        <a:pt x="115" y="267"/>
                      </a:cubicBezTo>
                      <a:cubicBezTo>
                        <a:pt x="113" y="268"/>
                        <a:pt x="113" y="268"/>
                        <a:pt x="113" y="268"/>
                      </a:cubicBezTo>
                      <a:cubicBezTo>
                        <a:pt x="110" y="271"/>
                        <a:pt x="110" y="271"/>
                        <a:pt x="110" y="271"/>
                      </a:cubicBezTo>
                      <a:cubicBezTo>
                        <a:pt x="109" y="275"/>
                        <a:pt x="109" y="275"/>
                        <a:pt x="109" y="275"/>
                      </a:cubicBezTo>
                      <a:cubicBezTo>
                        <a:pt x="107" y="278"/>
                        <a:pt x="107" y="278"/>
                        <a:pt x="107" y="278"/>
                      </a:cubicBezTo>
                      <a:cubicBezTo>
                        <a:pt x="103" y="280"/>
                        <a:pt x="103" y="280"/>
                        <a:pt x="103" y="280"/>
                      </a:cubicBezTo>
                      <a:cubicBezTo>
                        <a:pt x="98" y="285"/>
                        <a:pt x="98" y="285"/>
                        <a:pt x="98" y="285"/>
                      </a:cubicBezTo>
                      <a:cubicBezTo>
                        <a:pt x="96" y="289"/>
                        <a:pt x="96" y="289"/>
                        <a:pt x="96" y="289"/>
                      </a:cubicBezTo>
                      <a:cubicBezTo>
                        <a:pt x="93" y="293"/>
                        <a:pt x="93" y="293"/>
                        <a:pt x="93" y="293"/>
                      </a:cubicBezTo>
                      <a:cubicBezTo>
                        <a:pt x="93" y="296"/>
                        <a:pt x="93" y="296"/>
                        <a:pt x="93" y="296"/>
                      </a:cubicBezTo>
                      <a:cubicBezTo>
                        <a:pt x="93" y="296"/>
                        <a:pt x="95" y="300"/>
                        <a:pt x="96" y="300"/>
                      </a:cubicBezTo>
                      <a:cubicBezTo>
                        <a:pt x="96" y="300"/>
                        <a:pt x="97" y="301"/>
                        <a:pt x="97" y="301"/>
                      </a:cubicBezTo>
                      <a:cubicBezTo>
                        <a:pt x="98" y="306"/>
                        <a:pt x="98" y="306"/>
                        <a:pt x="98" y="306"/>
                      </a:cubicBezTo>
                      <a:cubicBezTo>
                        <a:pt x="98" y="306"/>
                        <a:pt x="98" y="309"/>
                        <a:pt x="99" y="309"/>
                      </a:cubicBezTo>
                      <a:cubicBezTo>
                        <a:pt x="100" y="308"/>
                        <a:pt x="101" y="305"/>
                        <a:pt x="101" y="305"/>
                      </a:cubicBezTo>
                      <a:cubicBezTo>
                        <a:pt x="101" y="305"/>
                        <a:pt x="99" y="303"/>
                        <a:pt x="99" y="301"/>
                      </a:cubicBezTo>
                      <a:cubicBezTo>
                        <a:pt x="99" y="299"/>
                        <a:pt x="101" y="296"/>
                        <a:pt x="101" y="296"/>
                      </a:cubicBezTo>
                      <a:cubicBezTo>
                        <a:pt x="103" y="295"/>
                        <a:pt x="103" y="295"/>
                        <a:pt x="103" y="295"/>
                      </a:cubicBezTo>
                      <a:cubicBezTo>
                        <a:pt x="103" y="295"/>
                        <a:pt x="102" y="295"/>
                        <a:pt x="103" y="296"/>
                      </a:cubicBezTo>
                      <a:cubicBezTo>
                        <a:pt x="104" y="298"/>
                        <a:pt x="104" y="297"/>
                        <a:pt x="105" y="298"/>
                      </a:cubicBezTo>
                      <a:cubicBezTo>
                        <a:pt x="105" y="299"/>
                        <a:pt x="108" y="302"/>
                        <a:pt x="108" y="302"/>
                      </a:cubicBezTo>
                      <a:cubicBezTo>
                        <a:pt x="108" y="302"/>
                        <a:pt x="111" y="305"/>
                        <a:pt x="112" y="306"/>
                      </a:cubicBezTo>
                      <a:cubicBezTo>
                        <a:pt x="113" y="307"/>
                        <a:pt x="114" y="309"/>
                        <a:pt x="115" y="309"/>
                      </a:cubicBezTo>
                      <a:cubicBezTo>
                        <a:pt x="116" y="308"/>
                        <a:pt x="117" y="309"/>
                        <a:pt x="117" y="307"/>
                      </a:cubicBezTo>
                      <a:cubicBezTo>
                        <a:pt x="117" y="305"/>
                        <a:pt x="118" y="305"/>
                        <a:pt x="118" y="303"/>
                      </a:cubicBezTo>
                      <a:cubicBezTo>
                        <a:pt x="117" y="302"/>
                        <a:pt x="117" y="299"/>
                        <a:pt x="117" y="299"/>
                      </a:cubicBezTo>
                      <a:cubicBezTo>
                        <a:pt x="117" y="299"/>
                        <a:pt x="117" y="298"/>
                        <a:pt x="118" y="298"/>
                      </a:cubicBezTo>
                      <a:cubicBezTo>
                        <a:pt x="120" y="298"/>
                        <a:pt x="120" y="300"/>
                        <a:pt x="120" y="300"/>
                      </a:cubicBezTo>
                      <a:cubicBezTo>
                        <a:pt x="120" y="300"/>
                        <a:pt x="121" y="303"/>
                        <a:pt x="122" y="304"/>
                      </a:cubicBezTo>
                      <a:cubicBezTo>
                        <a:pt x="123" y="304"/>
                        <a:pt x="124" y="304"/>
                        <a:pt x="125" y="305"/>
                      </a:cubicBezTo>
                      <a:cubicBezTo>
                        <a:pt x="126" y="307"/>
                        <a:pt x="131" y="308"/>
                        <a:pt x="131" y="308"/>
                      </a:cubicBezTo>
                      <a:cubicBezTo>
                        <a:pt x="131" y="308"/>
                        <a:pt x="132" y="307"/>
                        <a:pt x="133" y="306"/>
                      </a:cubicBezTo>
                      <a:cubicBezTo>
                        <a:pt x="133" y="305"/>
                        <a:pt x="135" y="305"/>
                        <a:pt x="135" y="305"/>
                      </a:cubicBezTo>
                      <a:cubicBezTo>
                        <a:pt x="135" y="305"/>
                        <a:pt x="134" y="303"/>
                        <a:pt x="137" y="304"/>
                      </a:cubicBezTo>
                      <a:cubicBezTo>
                        <a:pt x="139" y="304"/>
                        <a:pt x="140" y="305"/>
                        <a:pt x="140" y="304"/>
                      </a:cubicBezTo>
                      <a:cubicBezTo>
                        <a:pt x="141" y="303"/>
                        <a:pt x="143" y="299"/>
                        <a:pt x="143" y="299"/>
                      </a:cubicBezTo>
                      <a:cubicBezTo>
                        <a:pt x="143" y="299"/>
                        <a:pt x="142" y="296"/>
                        <a:pt x="145" y="297"/>
                      </a:cubicBezTo>
                      <a:cubicBezTo>
                        <a:pt x="147" y="299"/>
                        <a:pt x="158" y="301"/>
                        <a:pt x="158" y="301"/>
                      </a:cubicBezTo>
                      <a:cubicBezTo>
                        <a:pt x="157" y="303"/>
                        <a:pt x="157" y="303"/>
                        <a:pt x="157" y="303"/>
                      </a:cubicBezTo>
                      <a:cubicBezTo>
                        <a:pt x="153" y="302"/>
                        <a:pt x="153" y="302"/>
                        <a:pt x="153" y="302"/>
                      </a:cubicBezTo>
                      <a:cubicBezTo>
                        <a:pt x="150" y="303"/>
                        <a:pt x="150" y="303"/>
                        <a:pt x="150" y="303"/>
                      </a:cubicBezTo>
                      <a:cubicBezTo>
                        <a:pt x="150" y="303"/>
                        <a:pt x="149" y="303"/>
                        <a:pt x="148" y="305"/>
                      </a:cubicBezTo>
                      <a:cubicBezTo>
                        <a:pt x="148" y="306"/>
                        <a:pt x="148" y="307"/>
                        <a:pt x="147" y="308"/>
                      </a:cubicBezTo>
                      <a:cubicBezTo>
                        <a:pt x="147" y="309"/>
                        <a:pt x="146" y="310"/>
                        <a:pt x="145" y="310"/>
                      </a:cubicBezTo>
                      <a:cubicBezTo>
                        <a:pt x="145" y="311"/>
                        <a:pt x="141" y="314"/>
                        <a:pt x="141" y="314"/>
                      </a:cubicBezTo>
                      <a:cubicBezTo>
                        <a:pt x="139" y="317"/>
                        <a:pt x="139" y="317"/>
                        <a:pt x="139" y="317"/>
                      </a:cubicBezTo>
                      <a:cubicBezTo>
                        <a:pt x="137" y="322"/>
                        <a:pt x="137" y="322"/>
                        <a:pt x="137" y="322"/>
                      </a:cubicBezTo>
                      <a:cubicBezTo>
                        <a:pt x="137" y="322"/>
                        <a:pt x="137" y="326"/>
                        <a:pt x="138" y="326"/>
                      </a:cubicBezTo>
                      <a:cubicBezTo>
                        <a:pt x="139" y="327"/>
                        <a:pt x="141" y="330"/>
                        <a:pt x="141" y="330"/>
                      </a:cubicBezTo>
                      <a:cubicBezTo>
                        <a:pt x="141" y="330"/>
                        <a:pt x="141" y="332"/>
                        <a:pt x="141" y="333"/>
                      </a:cubicBezTo>
                      <a:cubicBezTo>
                        <a:pt x="141" y="334"/>
                        <a:pt x="141" y="335"/>
                        <a:pt x="142" y="337"/>
                      </a:cubicBezTo>
                      <a:cubicBezTo>
                        <a:pt x="143" y="338"/>
                        <a:pt x="144" y="342"/>
                        <a:pt x="144" y="342"/>
                      </a:cubicBezTo>
                      <a:cubicBezTo>
                        <a:pt x="145" y="342"/>
                        <a:pt x="145" y="342"/>
                        <a:pt x="145" y="342"/>
                      </a:cubicBezTo>
                      <a:cubicBezTo>
                        <a:pt x="145" y="345"/>
                        <a:pt x="145" y="345"/>
                        <a:pt x="145" y="345"/>
                      </a:cubicBezTo>
                      <a:cubicBezTo>
                        <a:pt x="145" y="345"/>
                        <a:pt x="145" y="348"/>
                        <a:pt x="146" y="348"/>
                      </a:cubicBezTo>
                      <a:cubicBezTo>
                        <a:pt x="148" y="348"/>
                        <a:pt x="151" y="346"/>
                        <a:pt x="151" y="346"/>
                      </a:cubicBezTo>
                      <a:cubicBezTo>
                        <a:pt x="159" y="344"/>
                        <a:pt x="159" y="344"/>
                        <a:pt x="159" y="344"/>
                      </a:cubicBezTo>
                      <a:cubicBezTo>
                        <a:pt x="159" y="344"/>
                        <a:pt x="158" y="348"/>
                        <a:pt x="158" y="349"/>
                      </a:cubicBezTo>
                      <a:cubicBezTo>
                        <a:pt x="158" y="350"/>
                        <a:pt x="156" y="350"/>
                        <a:pt x="155" y="351"/>
                      </a:cubicBezTo>
                      <a:cubicBezTo>
                        <a:pt x="155" y="352"/>
                        <a:pt x="155" y="353"/>
                        <a:pt x="155" y="353"/>
                      </a:cubicBezTo>
                      <a:cubicBezTo>
                        <a:pt x="155" y="353"/>
                        <a:pt x="154" y="356"/>
                        <a:pt x="153" y="356"/>
                      </a:cubicBezTo>
                      <a:cubicBezTo>
                        <a:pt x="151" y="356"/>
                        <a:pt x="149" y="357"/>
                        <a:pt x="149" y="357"/>
                      </a:cubicBezTo>
                      <a:cubicBezTo>
                        <a:pt x="149" y="357"/>
                        <a:pt x="148" y="355"/>
                        <a:pt x="148" y="358"/>
                      </a:cubicBezTo>
                      <a:cubicBezTo>
                        <a:pt x="147" y="360"/>
                        <a:pt x="146" y="362"/>
                        <a:pt x="146" y="363"/>
                      </a:cubicBezTo>
                      <a:cubicBezTo>
                        <a:pt x="146" y="364"/>
                        <a:pt x="144" y="365"/>
                        <a:pt x="147" y="366"/>
                      </a:cubicBezTo>
                      <a:cubicBezTo>
                        <a:pt x="149" y="366"/>
                        <a:pt x="149" y="369"/>
                        <a:pt x="149" y="369"/>
                      </a:cubicBezTo>
                      <a:cubicBezTo>
                        <a:pt x="149" y="369"/>
                        <a:pt x="147" y="371"/>
                        <a:pt x="146" y="372"/>
                      </a:cubicBezTo>
                      <a:cubicBezTo>
                        <a:pt x="145" y="373"/>
                        <a:pt x="144" y="372"/>
                        <a:pt x="144" y="373"/>
                      </a:cubicBezTo>
                      <a:cubicBezTo>
                        <a:pt x="144" y="374"/>
                        <a:pt x="146" y="379"/>
                        <a:pt x="146" y="379"/>
                      </a:cubicBezTo>
                      <a:cubicBezTo>
                        <a:pt x="146" y="379"/>
                        <a:pt x="146" y="382"/>
                        <a:pt x="144" y="382"/>
                      </a:cubicBezTo>
                      <a:cubicBezTo>
                        <a:pt x="142" y="382"/>
                        <a:pt x="142" y="382"/>
                        <a:pt x="141" y="382"/>
                      </a:cubicBezTo>
                      <a:cubicBezTo>
                        <a:pt x="140" y="382"/>
                        <a:pt x="139" y="382"/>
                        <a:pt x="139" y="382"/>
                      </a:cubicBezTo>
                      <a:cubicBezTo>
                        <a:pt x="139" y="382"/>
                        <a:pt x="140" y="383"/>
                        <a:pt x="140" y="385"/>
                      </a:cubicBezTo>
                      <a:cubicBezTo>
                        <a:pt x="140" y="387"/>
                        <a:pt x="140" y="389"/>
                        <a:pt x="140" y="389"/>
                      </a:cubicBezTo>
                      <a:cubicBezTo>
                        <a:pt x="137" y="388"/>
                        <a:pt x="137" y="388"/>
                        <a:pt x="137" y="388"/>
                      </a:cubicBezTo>
                      <a:cubicBezTo>
                        <a:pt x="134" y="385"/>
                        <a:pt x="134" y="385"/>
                        <a:pt x="134" y="385"/>
                      </a:cubicBezTo>
                      <a:cubicBezTo>
                        <a:pt x="134" y="385"/>
                        <a:pt x="131" y="385"/>
                        <a:pt x="130" y="385"/>
                      </a:cubicBezTo>
                      <a:cubicBezTo>
                        <a:pt x="129" y="386"/>
                        <a:pt x="126" y="386"/>
                        <a:pt x="126" y="386"/>
                      </a:cubicBezTo>
                      <a:cubicBezTo>
                        <a:pt x="126" y="386"/>
                        <a:pt x="121" y="384"/>
                        <a:pt x="120" y="383"/>
                      </a:cubicBezTo>
                      <a:cubicBezTo>
                        <a:pt x="120" y="382"/>
                        <a:pt x="120" y="382"/>
                        <a:pt x="119" y="383"/>
                      </a:cubicBezTo>
                      <a:cubicBezTo>
                        <a:pt x="119" y="383"/>
                        <a:pt x="120" y="383"/>
                        <a:pt x="119" y="383"/>
                      </a:cubicBezTo>
                      <a:cubicBezTo>
                        <a:pt x="118" y="384"/>
                        <a:pt x="120" y="384"/>
                        <a:pt x="116" y="384"/>
                      </a:cubicBezTo>
                      <a:cubicBezTo>
                        <a:pt x="112" y="385"/>
                        <a:pt x="108" y="386"/>
                        <a:pt x="108" y="386"/>
                      </a:cubicBezTo>
                      <a:cubicBezTo>
                        <a:pt x="108" y="386"/>
                        <a:pt x="111" y="383"/>
                        <a:pt x="110" y="382"/>
                      </a:cubicBezTo>
                      <a:cubicBezTo>
                        <a:pt x="109" y="381"/>
                        <a:pt x="110" y="382"/>
                        <a:pt x="108" y="381"/>
                      </a:cubicBezTo>
                      <a:cubicBezTo>
                        <a:pt x="107" y="380"/>
                        <a:pt x="105" y="378"/>
                        <a:pt x="105" y="377"/>
                      </a:cubicBezTo>
                      <a:cubicBezTo>
                        <a:pt x="105" y="376"/>
                        <a:pt x="105" y="374"/>
                        <a:pt x="103" y="374"/>
                      </a:cubicBezTo>
                      <a:cubicBezTo>
                        <a:pt x="102" y="374"/>
                        <a:pt x="101" y="372"/>
                        <a:pt x="99" y="374"/>
                      </a:cubicBezTo>
                      <a:cubicBezTo>
                        <a:pt x="98" y="375"/>
                        <a:pt x="97" y="375"/>
                        <a:pt x="97" y="376"/>
                      </a:cubicBezTo>
                      <a:cubicBezTo>
                        <a:pt x="96" y="377"/>
                        <a:pt x="92" y="378"/>
                        <a:pt x="92" y="378"/>
                      </a:cubicBezTo>
                      <a:cubicBezTo>
                        <a:pt x="92" y="378"/>
                        <a:pt x="95" y="382"/>
                        <a:pt x="95" y="383"/>
                      </a:cubicBezTo>
                      <a:cubicBezTo>
                        <a:pt x="95" y="384"/>
                        <a:pt x="97" y="388"/>
                        <a:pt x="97" y="388"/>
                      </a:cubicBezTo>
                      <a:cubicBezTo>
                        <a:pt x="104" y="388"/>
                        <a:pt x="104" y="388"/>
                        <a:pt x="104" y="388"/>
                      </a:cubicBezTo>
                      <a:cubicBezTo>
                        <a:pt x="104" y="388"/>
                        <a:pt x="99" y="390"/>
                        <a:pt x="99" y="392"/>
                      </a:cubicBezTo>
                      <a:cubicBezTo>
                        <a:pt x="98" y="393"/>
                        <a:pt x="98" y="394"/>
                        <a:pt x="97" y="395"/>
                      </a:cubicBezTo>
                      <a:cubicBezTo>
                        <a:pt x="96" y="396"/>
                        <a:pt x="96" y="397"/>
                        <a:pt x="94" y="398"/>
                      </a:cubicBezTo>
                      <a:cubicBezTo>
                        <a:pt x="91" y="398"/>
                        <a:pt x="88" y="399"/>
                        <a:pt x="86" y="400"/>
                      </a:cubicBezTo>
                      <a:cubicBezTo>
                        <a:pt x="85" y="401"/>
                        <a:pt x="84" y="401"/>
                        <a:pt x="84" y="402"/>
                      </a:cubicBezTo>
                      <a:cubicBezTo>
                        <a:pt x="84" y="404"/>
                        <a:pt x="78" y="403"/>
                        <a:pt x="84" y="405"/>
                      </a:cubicBezTo>
                      <a:cubicBezTo>
                        <a:pt x="90" y="406"/>
                        <a:pt x="91" y="407"/>
                        <a:pt x="91" y="407"/>
                      </a:cubicBezTo>
                      <a:cubicBezTo>
                        <a:pt x="91" y="407"/>
                        <a:pt x="94" y="404"/>
                        <a:pt x="95" y="403"/>
                      </a:cubicBezTo>
                      <a:cubicBezTo>
                        <a:pt x="97" y="401"/>
                        <a:pt x="97" y="401"/>
                        <a:pt x="101" y="401"/>
                      </a:cubicBezTo>
                      <a:cubicBezTo>
                        <a:pt x="105" y="402"/>
                        <a:pt x="105" y="401"/>
                        <a:pt x="105" y="402"/>
                      </a:cubicBezTo>
                      <a:cubicBezTo>
                        <a:pt x="105" y="404"/>
                        <a:pt x="105" y="405"/>
                        <a:pt x="105" y="407"/>
                      </a:cubicBezTo>
                      <a:cubicBezTo>
                        <a:pt x="104" y="409"/>
                        <a:pt x="102" y="410"/>
                        <a:pt x="104" y="413"/>
                      </a:cubicBezTo>
                      <a:cubicBezTo>
                        <a:pt x="106" y="415"/>
                        <a:pt x="103" y="417"/>
                        <a:pt x="103" y="418"/>
                      </a:cubicBezTo>
                      <a:cubicBezTo>
                        <a:pt x="103" y="418"/>
                        <a:pt x="101" y="421"/>
                        <a:pt x="102" y="421"/>
                      </a:cubicBezTo>
                      <a:cubicBezTo>
                        <a:pt x="103" y="422"/>
                        <a:pt x="103" y="422"/>
                        <a:pt x="103" y="422"/>
                      </a:cubicBezTo>
                      <a:cubicBezTo>
                        <a:pt x="103" y="422"/>
                        <a:pt x="101" y="427"/>
                        <a:pt x="101" y="428"/>
                      </a:cubicBezTo>
                      <a:cubicBezTo>
                        <a:pt x="101" y="428"/>
                        <a:pt x="98" y="434"/>
                        <a:pt x="97" y="434"/>
                      </a:cubicBezTo>
                      <a:cubicBezTo>
                        <a:pt x="96" y="435"/>
                        <a:pt x="98" y="435"/>
                        <a:pt x="92" y="437"/>
                      </a:cubicBezTo>
                      <a:cubicBezTo>
                        <a:pt x="86" y="438"/>
                        <a:pt x="83" y="439"/>
                        <a:pt x="83" y="439"/>
                      </a:cubicBezTo>
                      <a:cubicBezTo>
                        <a:pt x="78" y="441"/>
                        <a:pt x="78" y="441"/>
                        <a:pt x="78" y="441"/>
                      </a:cubicBezTo>
                      <a:cubicBezTo>
                        <a:pt x="74" y="444"/>
                        <a:pt x="74" y="444"/>
                        <a:pt x="74" y="444"/>
                      </a:cubicBezTo>
                      <a:cubicBezTo>
                        <a:pt x="71" y="444"/>
                        <a:pt x="71" y="444"/>
                        <a:pt x="71" y="444"/>
                      </a:cubicBezTo>
                      <a:cubicBezTo>
                        <a:pt x="66" y="443"/>
                        <a:pt x="66" y="443"/>
                        <a:pt x="66" y="443"/>
                      </a:cubicBezTo>
                      <a:cubicBezTo>
                        <a:pt x="66" y="443"/>
                        <a:pt x="61" y="446"/>
                        <a:pt x="61" y="447"/>
                      </a:cubicBezTo>
                      <a:cubicBezTo>
                        <a:pt x="61" y="447"/>
                        <a:pt x="58" y="448"/>
                        <a:pt x="57" y="449"/>
                      </a:cubicBezTo>
                      <a:cubicBezTo>
                        <a:pt x="57" y="450"/>
                        <a:pt x="62" y="452"/>
                        <a:pt x="62" y="452"/>
                      </a:cubicBezTo>
                      <a:cubicBezTo>
                        <a:pt x="63" y="455"/>
                        <a:pt x="63" y="455"/>
                        <a:pt x="63" y="455"/>
                      </a:cubicBezTo>
                      <a:cubicBezTo>
                        <a:pt x="61" y="455"/>
                        <a:pt x="61" y="455"/>
                        <a:pt x="61" y="455"/>
                      </a:cubicBezTo>
                      <a:cubicBezTo>
                        <a:pt x="57" y="456"/>
                        <a:pt x="57" y="456"/>
                        <a:pt x="57" y="456"/>
                      </a:cubicBezTo>
                      <a:cubicBezTo>
                        <a:pt x="57" y="458"/>
                        <a:pt x="57" y="458"/>
                        <a:pt x="57" y="458"/>
                      </a:cubicBezTo>
                      <a:cubicBezTo>
                        <a:pt x="59" y="459"/>
                        <a:pt x="59" y="459"/>
                        <a:pt x="59" y="459"/>
                      </a:cubicBezTo>
                      <a:cubicBezTo>
                        <a:pt x="59" y="459"/>
                        <a:pt x="60" y="460"/>
                        <a:pt x="61" y="460"/>
                      </a:cubicBezTo>
                      <a:cubicBezTo>
                        <a:pt x="63" y="460"/>
                        <a:pt x="67" y="458"/>
                        <a:pt x="67" y="458"/>
                      </a:cubicBezTo>
                      <a:cubicBezTo>
                        <a:pt x="62" y="461"/>
                        <a:pt x="62" y="461"/>
                        <a:pt x="62" y="461"/>
                      </a:cubicBezTo>
                      <a:cubicBezTo>
                        <a:pt x="61" y="464"/>
                        <a:pt x="61" y="464"/>
                        <a:pt x="61" y="464"/>
                      </a:cubicBezTo>
                      <a:cubicBezTo>
                        <a:pt x="61" y="464"/>
                        <a:pt x="60" y="466"/>
                        <a:pt x="62" y="466"/>
                      </a:cubicBezTo>
                      <a:cubicBezTo>
                        <a:pt x="64" y="466"/>
                        <a:pt x="66" y="466"/>
                        <a:pt x="66" y="466"/>
                      </a:cubicBezTo>
                      <a:cubicBezTo>
                        <a:pt x="66" y="466"/>
                        <a:pt x="67" y="464"/>
                        <a:pt x="69" y="464"/>
                      </a:cubicBezTo>
                      <a:cubicBezTo>
                        <a:pt x="72" y="465"/>
                        <a:pt x="72" y="465"/>
                        <a:pt x="72" y="465"/>
                      </a:cubicBezTo>
                      <a:cubicBezTo>
                        <a:pt x="72" y="465"/>
                        <a:pt x="73" y="462"/>
                        <a:pt x="74" y="462"/>
                      </a:cubicBezTo>
                      <a:cubicBezTo>
                        <a:pt x="74" y="462"/>
                        <a:pt x="73" y="462"/>
                        <a:pt x="76" y="462"/>
                      </a:cubicBezTo>
                      <a:cubicBezTo>
                        <a:pt x="78" y="463"/>
                        <a:pt x="85" y="462"/>
                        <a:pt x="85" y="462"/>
                      </a:cubicBezTo>
                      <a:cubicBezTo>
                        <a:pt x="85" y="462"/>
                        <a:pt x="86" y="462"/>
                        <a:pt x="86" y="463"/>
                      </a:cubicBezTo>
                      <a:cubicBezTo>
                        <a:pt x="86" y="465"/>
                        <a:pt x="88" y="465"/>
                        <a:pt x="89" y="467"/>
                      </a:cubicBezTo>
                      <a:cubicBezTo>
                        <a:pt x="91" y="468"/>
                        <a:pt x="95" y="469"/>
                        <a:pt x="95" y="469"/>
                      </a:cubicBezTo>
                      <a:cubicBezTo>
                        <a:pt x="92" y="470"/>
                        <a:pt x="92" y="470"/>
                        <a:pt x="92" y="470"/>
                      </a:cubicBezTo>
                      <a:cubicBezTo>
                        <a:pt x="88" y="469"/>
                        <a:pt x="88" y="469"/>
                        <a:pt x="88" y="469"/>
                      </a:cubicBezTo>
                      <a:cubicBezTo>
                        <a:pt x="88" y="469"/>
                        <a:pt x="86" y="468"/>
                        <a:pt x="86" y="469"/>
                      </a:cubicBezTo>
                      <a:cubicBezTo>
                        <a:pt x="86" y="471"/>
                        <a:pt x="85" y="474"/>
                        <a:pt x="85" y="474"/>
                      </a:cubicBezTo>
                      <a:cubicBezTo>
                        <a:pt x="86" y="474"/>
                        <a:pt x="91" y="475"/>
                        <a:pt x="91" y="475"/>
                      </a:cubicBezTo>
                      <a:cubicBezTo>
                        <a:pt x="96" y="475"/>
                        <a:pt x="96" y="475"/>
                        <a:pt x="96" y="475"/>
                      </a:cubicBezTo>
                      <a:cubicBezTo>
                        <a:pt x="98" y="474"/>
                        <a:pt x="98" y="474"/>
                        <a:pt x="98" y="474"/>
                      </a:cubicBezTo>
                      <a:cubicBezTo>
                        <a:pt x="101" y="472"/>
                        <a:pt x="101" y="472"/>
                        <a:pt x="101" y="472"/>
                      </a:cubicBezTo>
                      <a:cubicBezTo>
                        <a:pt x="101" y="472"/>
                        <a:pt x="102" y="474"/>
                        <a:pt x="101" y="474"/>
                      </a:cubicBezTo>
                      <a:cubicBezTo>
                        <a:pt x="101" y="475"/>
                        <a:pt x="102" y="477"/>
                        <a:pt x="102" y="477"/>
                      </a:cubicBezTo>
                      <a:cubicBezTo>
                        <a:pt x="102" y="477"/>
                        <a:pt x="102" y="480"/>
                        <a:pt x="103" y="480"/>
                      </a:cubicBezTo>
                      <a:cubicBezTo>
                        <a:pt x="104" y="480"/>
                        <a:pt x="106" y="483"/>
                        <a:pt x="106" y="483"/>
                      </a:cubicBezTo>
                      <a:cubicBezTo>
                        <a:pt x="108" y="486"/>
                        <a:pt x="108" y="486"/>
                        <a:pt x="108" y="486"/>
                      </a:cubicBezTo>
                      <a:cubicBezTo>
                        <a:pt x="112" y="487"/>
                        <a:pt x="112" y="487"/>
                        <a:pt x="112" y="487"/>
                      </a:cubicBezTo>
                      <a:cubicBezTo>
                        <a:pt x="112" y="487"/>
                        <a:pt x="115" y="487"/>
                        <a:pt x="116" y="487"/>
                      </a:cubicBezTo>
                      <a:cubicBezTo>
                        <a:pt x="117" y="488"/>
                        <a:pt x="119" y="489"/>
                        <a:pt x="119" y="488"/>
                      </a:cubicBezTo>
                      <a:cubicBezTo>
                        <a:pt x="120" y="487"/>
                        <a:pt x="122" y="485"/>
                        <a:pt x="122" y="485"/>
                      </a:cubicBezTo>
                      <a:cubicBezTo>
                        <a:pt x="126" y="482"/>
                        <a:pt x="126" y="482"/>
                        <a:pt x="126" y="482"/>
                      </a:cubicBezTo>
                      <a:cubicBezTo>
                        <a:pt x="126" y="482"/>
                        <a:pt x="128" y="482"/>
                        <a:pt x="130" y="482"/>
                      </a:cubicBezTo>
                      <a:cubicBezTo>
                        <a:pt x="131" y="482"/>
                        <a:pt x="138" y="481"/>
                        <a:pt x="138" y="481"/>
                      </a:cubicBezTo>
                      <a:cubicBezTo>
                        <a:pt x="138" y="481"/>
                        <a:pt x="139" y="479"/>
                        <a:pt x="141" y="478"/>
                      </a:cubicBezTo>
                      <a:cubicBezTo>
                        <a:pt x="142" y="477"/>
                        <a:pt x="146" y="475"/>
                        <a:pt x="146" y="475"/>
                      </a:cubicBezTo>
                      <a:cubicBezTo>
                        <a:pt x="153" y="473"/>
                        <a:pt x="153" y="473"/>
                        <a:pt x="153" y="473"/>
                      </a:cubicBezTo>
                      <a:cubicBezTo>
                        <a:pt x="147" y="475"/>
                        <a:pt x="147" y="475"/>
                        <a:pt x="147" y="475"/>
                      </a:cubicBezTo>
                      <a:cubicBezTo>
                        <a:pt x="145" y="477"/>
                        <a:pt x="145" y="477"/>
                        <a:pt x="145" y="477"/>
                      </a:cubicBezTo>
                      <a:cubicBezTo>
                        <a:pt x="141" y="480"/>
                        <a:pt x="141" y="480"/>
                        <a:pt x="141" y="480"/>
                      </a:cubicBezTo>
                      <a:cubicBezTo>
                        <a:pt x="139" y="482"/>
                        <a:pt x="139" y="482"/>
                        <a:pt x="139" y="482"/>
                      </a:cubicBezTo>
                      <a:cubicBezTo>
                        <a:pt x="139" y="482"/>
                        <a:pt x="137" y="483"/>
                        <a:pt x="136" y="484"/>
                      </a:cubicBezTo>
                      <a:cubicBezTo>
                        <a:pt x="136" y="484"/>
                        <a:pt x="133" y="489"/>
                        <a:pt x="133" y="489"/>
                      </a:cubicBezTo>
                      <a:cubicBezTo>
                        <a:pt x="130" y="490"/>
                        <a:pt x="130" y="490"/>
                        <a:pt x="130" y="490"/>
                      </a:cubicBezTo>
                      <a:cubicBezTo>
                        <a:pt x="130" y="490"/>
                        <a:pt x="127" y="492"/>
                        <a:pt x="126" y="494"/>
                      </a:cubicBezTo>
                      <a:cubicBezTo>
                        <a:pt x="125" y="495"/>
                        <a:pt x="124" y="496"/>
                        <a:pt x="124" y="496"/>
                      </a:cubicBezTo>
                      <a:cubicBezTo>
                        <a:pt x="124" y="496"/>
                        <a:pt x="125" y="498"/>
                        <a:pt x="120" y="498"/>
                      </a:cubicBezTo>
                      <a:cubicBezTo>
                        <a:pt x="115" y="497"/>
                        <a:pt x="111" y="496"/>
                        <a:pt x="111" y="496"/>
                      </a:cubicBezTo>
                      <a:cubicBezTo>
                        <a:pt x="111" y="496"/>
                        <a:pt x="106" y="495"/>
                        <a:pt x="105" y="495"/>
                      </a:cubicBezTo>
                      <a:cubicBezTo>
                        <a:pt x="104" y="494"/>
                        <a:pt x="104" y="494"/>
                        <a:pt x="101" y="494"/>
                      </a:cubicBezTo>
                      <a:cubicBezTo>
                        <a:pt x="99" y="494"/>
                        <a:pt x="89" y="491"/>
                        <a:pt x="89" y="491"/>
                      </a:cubicBezTo>
                      <a:cubicBezTo>
                        <a:pt x="89" y="491"/>
                        <a:pt x="87" y="491"/>
                        <a:pt x="86" y="492"/>
                      </a:cubicBezTo>
                      <a:cubicBezTo>
                        <a:pt x="85" y="493"/>
                        <a:pt x="83" y="493"/>
                        <a:pt x="83" y="494"/>
                      </a:cubicBezTo>
                      <a:cubicBezTo>
                        <a:pt x="83" y="496"/>
                        <a:pt x="83" y="497"/>
                        <a:pt x="83" y="497"/>
                      </a:cubicBezTo>
                      <a:cubicBezTo>
                        <a:pt x="82" y="500"/>
                        <a:pt x="82" y="500"/>
                        <a:pt x="82" y="500"/>
                      </a:cubicBezTo>
                      <a:cubicBezTo>
                        <a:pt x="78" y="501"/>
                        <a:pt x="78" y="501"/>
                        <a:pt x="78" y="501"/>
                      </a:cubicBezTo>
                      <a:cubicBezTo>
                        <a:pt x="73" y="501"/>
                        <a:pt x="73" y="501"/>
                        <a:pt x="73" y="501"/>
                      </a:cubicBezTo>
                      <a:close/>
                      <a:moveTo>
                        <a:pt x="43" y="266"/>
                      </a:moveTo>
                      <a:cubicBezTo>
                        <a:pt x="43" y="266"/>
                        <a:pt x="43" y="266"/>
                        <a:pt x="43" y="266"/>
                      </a:cubicBezTo>
                      <a:cubicBezTo>
                        <a:pt x="44" y="266"/>
                        <a:pt x="50" y="266"/>
                        <a:pt x="50" y="266"/>
                      </a:cubicBezTo>
                      <a:cubicBezTo>
                        <a:pt x="54" y="266"/>
                        <a:pt x="54" y="266"/>
                        <a:pt x="54" y="266"/>
                      </a:cubicBezTo>
                      <a:cubicBezTo>
                        <a:pt x="54" y="266"/>
                        <a:pt x="59" y="266"/>
                        <a:pt x="60" y="266"/>
                      </a:cubicBezTo>
                      <a:cubicBezTo>
                        <a:pt x="61" y="266"/>
                        <a:pt x="62" y="267"/>
                        <a:pt x="62" y="267"/>
                      </a:cubicBezTo>
                      <a:cubicBezTo>
                        <a:pt x="62" y="267"/>
                        <a:pt x="64" y="265"/>
                        <a:pt x="65" y="266"/>
                      </a:cubicBezTo>
                      <a:cubicBezTo>
                        <a:pt x="66" y="266"/>
                        <a:pt x="68" y="269"/>
                        <a:pt x="68" y="269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1" y="280"/>
                        <a:pt x="71" y="280"/>
                        <a:pt x="71" y="280"/>
                      </a:cubicBezTo>
                      <a:cubicBezTo>
                        <a:pt x="72" y="285"/>
                        <a:pt x="72" y="285"/>
                        <a:pt x="72" y="285"/>
                      </a:cubicBezTo>
                      <a:cubicBezTo>
                        <a:pt x="76" y="290"/>
                        <a:pt x="76" y="290"/>
                        <a:pt x="76" y="290"/>
                      </a:cubicBezTo>
                      <a:cubicBezTo>
                        <a:pt x="74" y="293"/>
                        <a:pt x="74" y="293"/>
                        <a:pt x="74" y="293"/>
                      </a:cubicBezTo>
                      <a:cubicBezTo>
                        <a:pt x="74" y="293"/>
                        <a:pt x="74" y="297"/>
                        <a:pt x="74" y="297"/>
                      </a:cubicBezTo>
                      <a:cubicBezTo>
                        <a:pt x="73" y="297"/>
                        <a:pt x="70" y="298"/>
                        <a:pt x="70" y="298"/>
                      </a:cubicBezTo>
                      <a:cubicBezTo>
                        <a:pt x="69" y="299"/>
                        <a:pt x="68" y="302"/>
                        <a:pt x="68" y="302"/>
                      </a:cubicBezTo>
                      <a:cubicBezTo>
                        <a:pt x="68" y="302"/>
                        <a:pt x="72" y="298"/>
                        <a:pt x="73" y="299"/>
                      </a:cubicBezTo>
                      <a:cubicBezTo>
                        <a:pt x="74" y="299"/>
                        <a:pt x="77" y="299"/>
                        <a:pt x="77" y="299"/>
                      </a:cubicBezTo>
                      <a:cubicBezTo>
                        <a:pt x="79" y="301"/>
                        <a:pt x="79" y="301"/>
                        <a:pt x="79" y="301"/>
                      </a:cubicBezTo>
                      <a:cubicBezTo>
                        <a:pt x="81" y="305"/>
                        <a:pt x="81" y="305"/>
                        <a:pt x="81" y="305"/>
                      </a:cubicBezTo>
                      <a:cubicBezTo>
                        <a:pt x="81" y="310"/>
                        <a:pt x="81" y="310"/>
                        <a:pt x="81" y="310"/>
                      </a:cubicBezTo>
                      <a:cubicBezTo>
                        <a:pt x="81" y="310"/>
                        <a:pt x="81" y="314"/>
                        <a:pt x="80" y="314"/>
                      </a:cubicBezTo>
                      <a:cubicBezTo>
                        <a:pt x="80" y="315"/>
                        <a:pt x="79" y="316"/>
                        <a:pt x="78" y="316"/>
                      </a:cubicBezTo>
                      <a:cubicBezTo>
                        <a:pt x="77" y="316"/>
                        <a:pt x="76" y="316"/>
                        <a:pt x="77" y="314"/>
                      </a:cubicBezTo>
                      <a:cubicBezTo>
                        <a:pt x="77" y="312"/>
                        <a:pt x="78" y="310"/>
                        <a:pt x="78" y="310"/>
                      </a:cubicBezTo>
                      <a:cubicBezTo>
                        <a:pt x="78" y="309"/>
                        <a:pt x="79" y="305"/>
                        <a:pt x="78" y="305"/>
                      </a:cubicBezTo>
                      <a:cubicBezTo>
                        <a:pt x="76" y="305"/>
                        <a:pt x="75" y="303"/>
                        <a:pt x="75" y="305"/>
                      </a:cubicBezTo>
                      <a:cubicBezTo>
                        <a:pt x="74" y="306"/>
                        <a:pt x="75" y="310"/>
                        <a:pt x="75" y="310"/>
                      </a:cubicBezTo>
                      <a:cubicBezTo>
                        <a:pt x="75" y="310"/>
                        <a:pt x="76" y="311"/>
                        <a:pt x="76" y="312"/>
                      </a:cubicBezTo>
                      <a:cubicBezTo>
                        <a:pt x="75" y="313"/>
                        <a:pt x="75" y="312"/>
                        <a:pt x="74" y="314"/>
                      </a:cubicBezTo>
                      <a:cubicBezTo>
                        <a:pt x="72" y="315"/>
                        <a:pt x="75" y="316"/>
                        <a:pt x="75" y="316"/>
                      </a:cubicBezTo>
                      <a:cubicBezTo>
                        <a:pt x="76" y="318"/>
                        <a:pt x="76" y="318"/>
                        <a:pt x="76" y="318"/>
                      </a:cubicBezTo>
                      <a:cubicBezTo>
                        <a:pt x="76" y="318"/>
                        <a:pt x="76" y="321"/>
                        <a:pt x="75" y="321"/>
                      </a:cubicBezTo>
                      <a:cubicBezTo>
                        <a:pt x="74" y="322"/>
                        <a:pt x="74" y="323"/>
                        <a:pt x="70" y="321"/>
                      </a:cubicBezTo>
                      <a:cubicBezTo>
                        <a:pt x="66" y="320"/>
                        <a:pt x="65" y="319"/>
                        <a:pt x="65" y="319"/>
                      </a:cubicBezTo>
                      <a:cubicBezTo>
                        <a:pt x="64" y="324"/>
                        <a:pt x="64" y="324"/>
                        <a:pt x="64" y="324"/>
                      </a:cubicBezTo>
                      <a:cubicBezTo>
                        <a:pt x="62" y="328"/>
                        <a:pt x="62" y="328"/>
                        <a:pt x="62" y="328"/>
                      </a:cubicBezTo>
                      <a:cubicBezTo>
                        <a:pt x="55" y="330"/>
                        <a:pt x="55" y="330"/>
                        <a:pt x="55" y="330"/>
                      </a:cubicBezTo>
                      <a:cubicBezTo>
                        <a:pt x="51" y="325"/>
                        <a:pt x="51" y="325"/>
                        <a:pt x="51" y="325"/>
                      </a:cubicBezTo>
                      <a:cubicBezTo>
                        <a:pt x="51" y="325"/>
                        <a:pt x="48" y="326"/>
                        <a:pt x="47" y="326"/>
                      </a:cubicBezTo>
                      <a:cubicBezTo>
                        <a:pt x="46" y="325"/>
                        <a:pt x="41" y="324"/>
                        <a:pt x="41" y="324"/>
                      </a:cubicBezTo>
                      <a:cubicBezTo>
                        <a:pt x="40" y="319"/>
                        <a:pt x="40" y="319"/>
                        <a:pt x="40" y="319"/>
                      </a:cubicBezTo>
                      <a:cubicBezTo>
                        <a:pt x="35" y="314"/>
                        <a:pt x="35" y="314"/>
                        <a:pt x="35" y="314"/>
                      </a:cubicBezTo>
                      <a:cubicBezTo>
                        <a:pt x="36" y="310"/>
                        <a:pt x="36" y="310"/>
                        <a:pt x="36" y="310"/>
                      </a:cubicBezTo>
                      <a:cubicBezTo>
                        <a:pt x="33" y="304"/>
                        <a:pt x="33" y="304"/>
                        <a:pt x="33" y="304"/>
                      </a:cubicBezTo>
                      <a:cubicBezTo>
                        <a:pt x="27" y="305"/>
                        <a:pt x="27" y="305"/>
                        <a:pt x="27" y="305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5" y="310"/>
                        <a:pt x="27" y="312"/>
                        <a:pt x="25" y="313"/>
                      </a:cubicBezTo>
                      <a:cubicBezTo>
                        <a:pt x="23" y="313"/>
                        <a:pt x="19" y="314"/>
                        <a:pt x="19" y="314"/>
                      </a:cubicBezTo>
                      <a:cubicBezTo>
                        <a:pt x="19" y="314"/>
                        <a:pt x="14" y="315"/>
                        <a:pt x="13" y="315"/>
                      </a:cubicBezTo>
                      <a:cubicBezTo>
                        <a:pt x="13" y="315"/>
                        <a:pt x="9" y="309"/>
                        <a:pt x="9" y="309"/>
                      </a:cubicBezTo>
                      <a:cubicBezTo>
                        <a:pt x="9" y="309"/>
                        <a:pt x="7" y="309"/>
                        <a:pt x="6" y="309"/>
                      </a:cubicBezTo>
                      <a:cubicBezTo>
                        <a:pt x="5" y="309"/>
                        <a:pt x="5" y="310"/>
                        <a:pt x="5" y="308"/>
                      </a:cubicBezTo>
                      <a:cubicBezTo>
                        <a:pt x="5" y="306"/>
                        <a:pt x="4" y="303"/>
                        <a:pt x="4" y="303"/>
                      </a:cubicBezTo>
                      <a:cubicBezTo>
                        <a:pt x="4" y="303"/>
                        <a:pt x="7" y="306"/>
                        <a:pt x="4" y="302"/>
                      </a:cubicBezTo>
                      <a:cubicBezTo>
                        <a:pt x="1" y="298"/>
                        <a:pt x="0" y="294"/>
                        <a:pt x="0" y="294"/>
                      </a:cubicBezTo>
                      <a:cubicBezTo>
                        <a:pt x="5" y="291"/>
                        <a:pt x="5" y="291"/>
                        <a:pt x="5" y="291"/>
                      </a:cubicBezTo>
                      <a:cubicBezTo>
                        <a:pt x="5" y="291"/>
                        <a:pt x="10" y="291"/>
                        <a:pt x="11" y="292"/>
                      </a:cubicBezTo>
                      <a:cubicBezTo>
                        <a:pt x="12" y="292"/>
                        <a:pt x="13" y="290"/>
                        <a:pt x="13" y="290"/>
                      </a:cubicBezTo>
                      <a:cubicBezTo>
                        <a:pt x="13" y="290"/>
                        <a:pt x="15" y="288"/>
                        <a:pt x="13" y="287"/>
                      </a:cubicBezTo>
                      <a:cubicBezTo>
                        <a:pt x="12" y="287"/>
                        <a:pt x="10" y="285"/>
                        <a:pt x="10" y="285"/>
                      </a:cubicBezTo>
                      <a:cubicBezTo>
                        <a:pt x="10" y="285"/>
                        <a:pt x="8" y="283"/>
                        <a:pt x="11" y="282"/>
                      </a:cubicBezTo>
                      <a:cubicBezTo>
                        <a:pt x="14" y="282"/>
                        <a:pt x="14" y="282"/>
                        <a:pt x="16" y="282"/>
                      </a:cubicBezTo>
                      <a:cubicBezTo>
                        <a:pt x="18" y="283"/>
                        <a:pt x="19" y="286"/>
                        <a:pt x="20" y="282"/>
                      </a:cubicBezTo>
                      <a:cubicBezTo>
                        <a:pt x="21" y="279"/>
                        <a:pt x="19" y="279"/>
                        <a:pt x="22" y="278"/>
                      </a:cubicBezTo>
                      <a:cubicBezTo>
                        <a:pt x="25" y="278"/>
                        <a:pt x="27" y="277"/>
                        <a:pt x="27" y="276"/>
                      </a:cubicBezTo>
                      <a:cubicBezTo>
                        <a:pt x="27" y="275"/>
                        <a:pt x="27" y="271"/>
                        <a:pt x="28" y="271"/>
                      </a:cubicBezTo>
                      <a:cubicBezTo>
                        <a:pt x="29" y="271"/>
                        <a:pt x="34" y="272"/>
                        <a:pt x="34" y="272"/>
                      </a:cubicBezTo>
                      <a:cubicBezTo>
                        <a:pt x="34" y="272"/>
                        <a:pt x="36" y="270"/>
                        <a:pt x="38" y="271"/>
                      </a:cubicBezTo>
                      <a:cubicBezTo>
                        <a:pt x="40" y="271"/>
                        <a:pt x="41" y="270"/>
                        <a:pt x="41" y="270"/>
                      </a:cubicBezTo>
                      <a:cubicBezTo>
                        <a:pt x="41" y="270"/>
                        <a:pt x="43" y="266"/>
                        <a:pt x="43" y="266"/>
                      </a:cubicBezTo>
                      <a:close/>
                      <a:moveTo>
                        <a:pt x="74" y="227"/>
                      </a:moveTo>
                      <a:cubicBezTo>
                        <a:pt x="74" y="227"/>
                        <a:pt x="74" y="227"/>
                        <a:pt x="74" y="227"/>
                      </a:cubicBezTo>
                      <a:cubicBezTo>
                        <a:pt x="74" y="227"/>
                        <a:pt x="73" y="224"/>
                        <a:pt x="74" y="224"/>
                      </a:cubicBezTo>
                      <a:cubicBezTo>
                        <a:pt x="75" y="224"/>
                        <a:pt x="78" y="223"/>
                        <a:pt x="78" y="223"/>
                      </a:cubicBezTo>
                      <a:cubicBezTo>
                        <a:pt x="78" y="223"/>
                        <a:pt x="79" y="221"/>
                        <a:pt x="79" y="222"/>
                      </a:cubicBezTo>
                      <a:cubicBezTo>
                        <a:pt x="80" y="222"/>
                        <a:pt x="80" y="224"/>
                        <a:pt x="79" y="224"/>
                      </a:cubicBezTo>
                      <a:cubicBezTo>
                        <a:pt x="79" y="224"/>
                        <a:pt x="77" y="226"/>
                        <a:pt x="77" y="226"/>
                      </a:cubicBezTo>
                      <a:cubicBezTo>
                        <a:pt x="77" y="226"/>
                        <a:pt x="75" y="227"/>
                        <a:pt x="75" y="227"/>
                      </a:cubicBezTo>
                      <a:cubicBezTo>
                        <a:pt x="74" y="227"/>
                        <a:pt x="74" y="227"/>
                        <a:pt x="74" y="227"/>
                      </a:cubicBezTo>
                      <a:close/>
                      <a:moveTo>
                        <a:pt x="87" y="248"/>
                      </a:moveTo>
                      <a:cubicBezTo>
                        <a:pt x="87" y="248"/>
                        <a:pt x="87" y="248"/>
                        <a:pt x="87" y="248"/>
                      </a:cubicBezTo>
                      <a:cubicBezTo>
                        <a:pt x="87" y="248"/>
                        <a:pt x="87" y="249"/>
                        <a:pt x="86" y="249"/>
                      </a:cubicBezTo>
                      <a:cubicBezTo>
                        <a:pt x="85" y="249"/>
                        <a:pt x="83" y="249"/>
                        <a:pt x="83" y="248"/>
                      </a:cubicBezTo>
                      <a:cubicBezTo>
                        <a:pt x="83" y="248"/>
                        <a:pt x="84" y="246"/>
                        <a:pt x="85" y="246"/>
                      </a:cubicBezTo>
                      <a:cubicBezTo>
                        <a:pt x="85" y="246"/>
                        <a:pt x="86" y="245"/>
                        <a:pt x="86" y="245"/>
                      </a:cubicBezTo>
                      <a:cubicBezTo>
                        <a:pt x="86" y="245"/>
                        <a:pt x="86" y="244"/>
                        <a:pt x="86" y="244"/>
                      </a:cubicBezTo>
                      <a:cubicBezTo>
                        <a:pt x="87" y="244"/>
                        <a:pt x="88" y="246"/>
                        <a:pt x="88" y="246"/>
                      </a:cubicBezTo>
                      <a:cubicBezTo>
                        <a:pt x="87" y="248"/>
                        <a:pt x="87" y="248"/>
                        <a:pt x="87" y="248"/>
                      </a:cubicBezTo>
                      <a:close/>
                      <a:moveTo>
                        <a:pt x="95" y="255"/>
                      </a:moveTo>
                      <a:cubicBezTo>
                        <a:pt x="95" y="255"/>
                        <a:pt x="95" y="255"/>
                        <a:pt x="95" y="255"/>
                      </a:cubicBezTo>
                      <a:cubicBezTo>
                        <a:pt x="95" y="254"/>
                        <a:pt x="97" y="252"/>
                        <a:pt x="97" y="251"/>
                      </a:cubicBezTo>
                      <a:cubicBezTo>
                        <a:pt x="98" y="251"/>
                        <a:pt x="98" y="250"/>
                        <a:pt x="98" y="250"/>
                      </a:cubicBezTo>
                      <a:cubicBezTo>
                        <a:pt x="99" y="249"/>
                        <a:pt x="100" y="249"/>
                        <a:pt x="101" y="249"/>
                      </a:cubicBezTo>
                      <a:cubicBezTo>
                        <a:pt x="103" y="250"/>
                        <a:pt x="105" y="252"/>
                        <a:pt x="104" y="252"/>
                      </a:cubicBezTo>
                      <a:cubicBezTo>
                        <a:pt x="104" y="253"/>
                        <a:pt x="103" y="252"/>
                        <a:pt x="103" y="255"/>
                      </a:cubicBezTo>
                      <a:cubicBezTo>
                        <a:pt x="103" y="258"/>
                        <a:pt x="103" y="258"/>
                        <a:pt x="103" y="259"/>
                      </a:cubicBezTo>
                      <a:cubicBezTo>
                        <a:pt x="104" y="260"/>
                        <a:pt x="103" y="263"/>
                        <a:pt x="103" y="263"/>
                      </a:cubicBezTo>
                      <a:cubicBezTo>
                        <a:pt x="103" y="263"/>
                        <a:pt x="102" y="265"/>
                        <a:pt x="101" y="265"/>
                      </a:cubicBezTo>
                      <a:cubicBezTo>
                        <a:pt x="101" y="265"/>
                        <a:pt x="101" y="265"/>
                        <a:pt x="99" y="264"/>
                      </a:cubicBezTo>
                      <a:cubicBezTo>
                        <a:pt x="98" y="264"/>
                        <a:pt x="95" y="262"/>
                        <a:pt x="95" y="262"/>
                      </a:cubicBezTo>
                      <a:cubicBezTo>
                        <a:pt x="95" y="262"/>
                        <a:pt x="95" y="257"/>
                        <a:pt x="95" y="257"/>
                      </a:cubicBezTo>
                      <a:cubicBezTo>
                        <a:pt x="95" y="256"/>
                        <a:pt x="94" y="255"/>
                        <a:pt x="94" y="255"/>
                      </a:cubicBezTo>
                      <a:cubicBezTo>
                        <a:pt x="95" y="255"/>
                        <a:pt x="95" y="255"/>
                        <a:pt x="95" y="255"/>
                      </a:cubicBezTo>
                      <a:close/>
                      <a:moveTo>
                        <a:pt x="74" y="210"/>
                      </a:moveTo>
                      <a:cubicBezTo>
                        <a:pt x="74" y="210"/>
                        <a:pt x="74" y="210"/>
                        <a:pt x="74" y="210"/>
                      </a:cubicBezTo>
                      <a:cubicBezTo>
                        <a:pt x="74" y="210"/>
                        <a:pt x="74" y="209"/>
                        <a:pt x="76" y="209"/>
                      </a:cubicBezTo>
                      <a:cubicBezTo>
                        <a:pt x="77" y="210"/>
                        <a:pt x="77" y="211"/>
                        <a:pt x="77" y="212"/>
                      </a:cubicBezTo>
                      <a:cubicBezTo>
                        <a:pt x="77" y="213"/>
                        <a:pt x="80" y="213"/>
                        <a:pt x="79" y="214"/>
                      </a:cubicBezTo>
                      <a:cubicBezTo>
                        <a:pt x="77" y="215"/>
                        <a:pt x="76" y="215"/>
                        <a:pt x="76" y="215"/>
                      </a:cubicBezTo>
                      <a:cubicBezTo>
                        <a:pt x="76" y="214"/>
                        <a:pt x="75" y="215"/>
                        <a:pt x="75" y="214"/>
                      </a:cubicBezTo>
                      <a:cubicBezTo>
                        <a:pt x="75" y="213"/>
                        <a:pt x="73" y="212"/>
                        <a:pt x="73" y="212"/>
                      </a:cubicBezTo>
                      <a:cubicBezTo>
                        <a:pt x="73" y="212"/>
                        <a:pt x="74" y="210"/>
                        <a:pt x="74" y="210"/>
                      </a:cubicBezTo>
                      <a:close/>
                      <a:moveTo>
                        <a:pt x="61" y="196"/>
                      </a:moveTo>
                      <a:cubicBezTo>
                        <a:pt x="61" y="196"/>
                        <a:pt x="61" y="196"/>
                        <a:pt x="61" y="196"/>
                      </a:cubicBezTo>
                      <a:cubicBezTo>
                        <a:pt x="63" y="197"/>
                        <a:pt x="64" y="196"/>
                        <a:pt x="64" y="197"/>
                      </a:cubicBezTo>
                      <a:cubicBezTo>
                        <a:pt x="65" y="197"/>
                        <a:pt x="66" y="198"/>
                        <a:pt x="65" y="199"/>
                      </a:cubicBezTo>
                      <a:cubicBezTo>
                        <a:pt x="63" y="200"/>
                        <a:pt x="63" y="200"/>
                        <a:pt x="61" y="200"/>
                      </a:cubicBezTo>
                      <a:cubicBezTo>
                        <a:pt x="60" y="200"/>
                        <a:pt x="62" y="200"/>
                        <a:pt x="60" y="200"/>
                      </a:cubicBezTo>
                      <a:cubicBezTo>
                        <a:pt x="58" y="200"/>
                        <a:pt x="55" y="202"/>
                        <a:pt x="57" y="199"/>
                      </a:cubicBezTo>
                      <a:cubicBezTo>
                        <a:pt x="59" y="197"/>
                        <a:pt x="61" y="196"/>
                        <a:pt x="61" y="196"/>
                      </a:cubicBezTo>
                      <a:close/>
                      <a:moveTo>
                        <a:pt x="72" y="191"/>
                      </a:moveTo>
                      <a:cubicBezTo>
                        <a:pt x="72" y="191"/>
                        <a:pt x="72" y="191"/>
                        <a:pt x="72" y="191"/>
                      </a:cubicBezTo>
                      <a:cubicBezTo>
                        <a:pt x="73" y="191"/>
                        <a:pt x="74" y="189"/>
                        <a:pt x="75" y="190"/>
                      </a:cubicBezTo>
                      <a:cubicBezTo>
                        <a:pt x="76" y="191"/>
                        <a:pt x="78" y="192"/>
                        <a:pt x="76" y="193"/>
                      </a:cubicBezTo>
                      <a:cubicBezTo>
                        <a:pt x="74" y="194"/>
                        <a:pt x="74" y="194"/>
                        <a:pt x="73" y="195"/>
                      </a:cubicBezTo>
                      <a:cubicBezTo>
                        <a:pt x="71" y="196"/>
                        <a:pt x="69" y="197"/>
                        <a:pt x="68" y="197"/>
                      </a:cubicBezTo>
                      <a:cubicBezTo>
                        <a:pt x="67" y="197"/>
                        <a:pt x="66" y="195"/>
                        <a:pt x="67" y="195"/>
                      </a:cubicBezTo>
                      <a:cubicBezTo>
                        <a:pt x="68" y="195"/>
                        <a:pt x="69" y="194"/>
                        <a:pt x="70" y="194"/>
                      </a:cubicBezTo>
                      <a:cubicBezTo>
                        <a:pt x="70" y="193"/>
                        <a:pt x="72" y="191"/>
                        <a:pt x="72" y="191"/>
                      </a:cubicBezTo>
                      <a:close/>
                      <a:moveTo>
                        <a:pt x="78" y="171"/>
                      </a:moveTo>
                      <a:cubicBezTo>
                        <a:pt x="78" y="171"/>
                        <a:pt x="78" y="171"/>
                        <a:pt x="78" y="171"/>
                      </a:cubicBezTo>
                      <a:cubicBezTo>
                        <a:pt x="78" y="171"/>
                        <a:pt x="78" y="168"/>
                        <a:pt x="79" y="169"/>
                      </a:cubicBezTo>
                      <a:cubicBezTo>
                        <a:pt x="81" y="169"/>
                        <a:pt x="81" y="169"/>
                        <a:pt x="81" y="170"/>
                      </a:cubicBezTo>
                      <a:cubicBezTo>
                        <a:pt x="81" y="171"/>
                        <a:pt x="83" y="170"/>
                        <a:pt x="81" y="171"/>
                      </a:cubicBezTo>
                      <a:cubicBezTo>
                        <a:pt x="80" y="171"/>
                        <a:pt x="78" y="171"/>
                        <a:pt x="78" y="171"/>
                      </a:cubicBezTo>
                      <a:close/>
                      <a:moveTo>
                        <a:pt x="87" y="181"/>
                      </a:moveTo>
                      <a:cubicBezTo>
                        <a:pt x="87" y="181"/>
                        <a:pt x="87" y="181"/>
                        <a:pt x="87" y="181"/>
                      </a:cubicBezTo>
                      <a:cubicBezTo>
                        <a:pt x="87" y="181"/>
                        <a:pt x="88" y="179"/>
                        <a:pt x="89" y="179"/>
                      </a:cubicBezTo>
                      <a:cubicBezTo>
                        <a:pt x="89" y="179"/>
                        <a:pt x="90" y="179"/>
                        <a:pt x="90" y="180"/>
                      </a:cubicBezTo>
                      <a:cubicBezTo>
                        <a:pt x="90" y="181"/>
                        <a:pt x="90" y="183"/>
                        <a:pt x="89" y="183"/>
                      </a:cubicBezTo>
                      <a:cubicBezTo>
                        <a:pt x="88" y="183"/>
                        <a:pt x="88" y="184"/>
                        <a:pt x="87" y="183"/>
                      </a:cubicBezTo>
                      <a:cubicBezTo>
                        <a:pt x="86" y="183"/>
                        <a:pt x="87" y="181"/>
                        <a:pt x="87" y="181"/>
                      </a:cubicBezTo>
                      <a:close/>
                      <a:moveTo>
                        <a:pt x="82" y="177"/>
                      </a:moveTo>
                      <a:cubicBezTo>
                        <a:pt x="82" y="177"/>
                        <a:pt x="82" y="177"/>
                        <a:pt x="82" y="177"/>
                      </a:cubicBezTo>
                      <a:cubicBezTo>
                        <a:pt x="82" y="177"/>
                        <a:pt x="81" y="173"/>
                        <a:pt x="83" y="173"/>
                      </a:cubicBezTo>
                      <a:cubicBezTo>
                        <a:pt x="85" y="172"/>
                        <a:pt x="86" y="172"/>
                        <a:pt x="86" y="172"/>
                      </a:cubicBezTo>
                      <a:cubicBezTo>
                        <a:pt x="86" y="172"/>
                        <a:pt x="89" y="176"/>
                        <a:pt x="89" y="176"/>
                      </a:cubicBezTo>
                      <a:cubicBezTo>
                        <a:pt x="88" y="177"/>
                        <a:pt x="88" y="178"/>
                        <a:pt x="86" y="178"/>
                      </a:cubicBezTo>
                      <a:cubicBezTo>
                        <a:pt x="85" y="178"/>
                        <a:pt x="84" y="179"/>
                        <a:pt x="84" y="178"/>
                      </a:cubicBezTo>
                      <a:cubicBezTo>
                        <a:pt x="83" y="177"/>
                        <a:pt x="82" y="177"/>
                        <a:pt x="82" y="177"/>
                      </a:cubicBezTo>
                      <a:close/>
                      <a:moveTo>
                        <a:pt x="45" y="174"/>
                      </a:moveTo>
                      <a:cubicBezTo>
                        <a:pt x="45" y="174"/>
                        <a:pt x="45" y="174"/>
                        <a:pt x="45" y="174"/>
                      </a:cubicBezTo>
                      <a:cubicBezTo>
                        <a:pt x="46" y="174"/>
                        <a:pt x="46" y="173"/>
                        <a:pt x="46" y="175"/>
                      </a:cubicBezTo>
                      <a:cubicBezTo>
                        <a:pt x="46" y="176"/>
                        <a:pt x="46" y="177"/>
                        <a:pt x="46" y="177"/>
                      </a:cubicBezTo>
                      <a:cubicBezTo>
                        <a:pt x="46" y="177"/>
                        <a:pt x="45" y="179"/>
                        <a:pt x="44" y="178"/>
                      </a:cubicBezTo>
                      <a:cubicBezTo>
                        <a:pt x="43" y="177"/>
                        <a:pt x="43" y="176"/>
                        <a:pt x="43" y="176"/>
                      </a:cubicBezTo>
                      <a:cubicBezTo>
                        <a:pt x="45" y="174"/>
                        <a:pt x="45" y="174"/>
                        <a:pt x="45" y="174"/>
                      </a:cubicBezTo>
                      <a:close/>
                      <a:moveTo>
                        <a:pt x="53" y="164"/>
                      </a:moveTo>
                      <a:cubicBezTo>
                        <a:pt x="53" y="164"/>
                        <a:pt x="53" y="164"/>
                        <a:pt x="53" y="164"/>
                      </a:cubicBezTo>
                      <a:cubicBezTo>
                        <a:pt x="54" y="165"/>
                        <a:pt x="56" y="167"/>
                        <a:pt x="56" y="167"/>
                      </a:cubicBezTo>
                      <a:cubicBezTo>
                        <a:pt x="53" y="170"/>
                        <a:pt x="53" y="170"/>
                        <a:pt x="53" y="170"/>
                      </a:cubicBezTo>
                      <a:cubicBezTo>
                        <a:pt x="53" y="170"/>
                        <a:pt x="50" y="171"/>
                        <a:pt x="50" y="172"/>
                      </a:cubicBezTo>
                      <a:cubicBezTo>
                        <a:pt x="49" y="172"/>
                        <a:pt x="51" y="175"/>
                        <a:pt x="49" y="174"/>
                      </a:cubicBezTo>
                      <a:cubicBezTo>
                        <a:pt x="47" y="173"/>
                        <a:pt x="46" y="171"/>
                        <a:pt x="47" y="171"/>
                      </a:cubicBezTo>
                      <a:cubicBezTo>
                        <a:pt x="48" y="170"/>
                        <a:pt x="48" y="170"/>
                        <a:pt x="49" y="169"/>
                      </a:cubicBezTo>
                      <a:cubicBezTo>
                        <a:pt x="50" y="168"/>
                        <a:pt x="52" y="165"/>
                        <a:pt x="52" y="165"/>
                      </a:cubicBezTo>
                      <a:cubicBezTo>
                        <a:pt x="53" y="164"/>
                        <a:pt x="53" y="164"/>
                        <a:pt x="53" y="164"/>
                      </a:cubicBezTo>
                      <a:close/>
                      <a:moveTo>
                        <a:pt x="58" y="150"/>
                      </a:moveTo>
                      <a:cubicBezTo>
                        <a:pt x="58" y="150"/>
                        <a:pt x="58" y="150"/>
                        <a:pt x="58" y="150"/>
                      </a:cubicBezTo>
                      <a:cubicBezTo>
                        <a:pt x="58" y="150"/>
                        <a:pt x="60" y="150"/>
                        <a:pt x="61" y="151"/>
                      </a:cubicBezTo>
                      <a:cubicBezTo>
                        <a:pt x="61" y="151"/>
                        <a:pt x="62" y="154"/>
                        <a:pt x="62" y="154"/>
                      </a:cubicBezTo>
                      <a:cubicBezTo>
                        <a:pt x="62" y="154"/>
                        <a:pt x="63" y="155"/>
                        <a:pt x="62" y="156"/>
                      </a:cubicBezTo>
                      <a:cubicBezTo>
                        <a:pt x="61" y="157"/>
                        <a:pt x="59" y="158"/>
                        <a:pt x="59" y="158"/>
                      </a:cubicBezTo>
                      <a:cubicBezTo>
                        <a:pt x="59" y="163"/>
                        <a:pt x="59" y="163"/>
                        <a:pt x="59" y="163"/>
                      </a:cubicBezTo>
                      <a:cubicBezTo>
                        <a:pt x="58" y="165"/>
                        <a:pt x="58" y="165"/>
                        <a:pt x="58" y="165"/>
                      </a:cubicBezTo>
                      <a:cubicBezTo>
                        <a:pt x="55" y="164"/>
                        <a:pt x="55" y="164"/>
                        <a:pt x="55" y="164"/>
                      </a:cubicBezTo>
                      <a:cubicBezTo>
                        <a:pt x="55" y="158"/>
                        <a:pt x="55" y="158"/>
                        <a:pt x="55" y="158"/>
                      </a:cubicBezTo>
                      <a:cubicBezTo>
                        <a:pt x="54" y="155"/>
                        <a:pt x="54" y="155"/>
                        <a:pt x="54" y="155"/>
                      </a:cubicBezTo>
                      <a:cubicBezTo>
                        <a:pt x="57" y="152"/>
                        <a:pt x="57" y="152"/>
                        <a:pt x="57" y="152"/>
                      </a:cubicBezTo>
                      <a:cubicBezTo>
                        <a:pt x="58" y="150"/>
                        <a:pt x="58" y="150"/>
                        <a:pt x="58" y="150"/>
                      </a:cubicBezTo>
                      <a:close/>
                      <a:moveTo>
                        <a:pt x="60" y="142"/>
                      </a:move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60" y="142"/>
                        <a:pt x="62" y="141"/>
                        <a:pt x="63" y="142"/>
                      </a:cubicBezTo>
                      <a:cubicBezTo>
                        <a:pt x="64" y="143"/>
                        <a:pt x="64" y="141"/>
                        <a:pt x="65" y="143"/>
                      </a:cubicBezTo>
                      <a:cubicBezTo>
                        <a:pt x="66" y="145"/>
                        <a:pt x="67" y="145"/>
                        <a:pt x="66" y="146"/>
                      </a:cubicBezTo>
                      <a:cubicBezTo>
                        <a:pt x="66" y="147"/>
                        <a:pt x="66" y="148"/>
                        <a:pt x="65" y="149"/>
                      </a:cubicBezTo>
                      <a:cubicBezTo>
                        <a:pt x="64" y="150"/>
                        <a:pt x="65" y="151"/>
                        <a:pt x="63" y="150"/>
                      </a:cubicBezTo>
                      <a:cubicBezTo>
                        <a:pt x="61" y="149"/>
                        <a:pt x="61" y="149"/>
                        <a:pt x="60" y="148"/>
                      </a:cubicBezTo>
                      <a:cubicBezTo>
                        <a:pt x="59" y="147"/>
                        <a:pt x="59" y="147"/>
                        <a:pt x="59" y="147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lose/>
                      <a:moveTo>
                        <a:pt x="69" y="132"/>
                      </a:moveTo>
                      <a:cubicBezTo>
                        <a:pt x="69" y="132"/>
                        <a:pt x="69" y="132"/>
                        <a:pt x="69" y="132"/>
                      </a:cubicBezTo>
                      <a:cubicBezTo>
                        <a:pt x="69" y="132"/>
                        <a:pt x="70" y="131"/>
                        <a:pt x="69" y="133"/>
                      </a:cubicBezTo>
                      <a:cubicBezTo>
                        <a:pt x="67" y="136"/>
                        <a:pt x="67" y="137"/>
                        <a:pt x="68" y="137"/>
                      </a:cubicBezTo>
                      <a:cubicBezTo>
                        <a:pt x="68" y="137"/>
                        <a:pt x="69" y="137"/>
                        <a:pt x="69" y="137"/>
                      </a:cubicBezTo>
                      <a:cubicBezTo>
                        <a:pt x="69" y="141"/>
                        <a:pt x="69" y="141"/>
                        <a:pt x="69" y="141"/>
                      </a:cubicBezTo>
                      <a:cubicBezTo>
                        <a:pt x="69" y="141"/>
                        <a:pt x="69" y="142"/>
                        <a:pt x="66" y="141"/>
                      </a:cubicBezTo>
                      <a:cubicBezTo>
                        <a:pt x="63" y="141"/>
                        <a:pt x="61" y="140"/>
                        <a:pt x="61" y="140"/>
                      </a:cubicBezTo>
                      <a:cubicBezTo>
                        <a:pt x="58" y="137"/>
                        <a:pt x="58" y="137"/>
                        <a:pt x="58" y="137"/>
                      </a:cubicBezTo>
                      <a:cubicBezTo>
                        <a:pt x="58" y="137"/>
                        <a:pt x="57" y="136"/>
                        <a:pt x="59" y="134"/>
                      </a:cubicBezTo>
                      <a:cubicBezTo>
                        <a:pt x="60" y="132"/>
                        <a:pt x="63" y="133"/>
                        <a:pt x="63" y="133"/>
                      </a:cubicBezTo>
                      <a:cubicBezTo>
                        <a:pt x="63" y="133"/>
                        <a:pt x="64" y="135"/>
                        <a:pt x="65" y="133"/>
                      </a:cubicBezTo>
                      <a:cubicBezTo>
                        <a:pt x="66" y="131"/>
                        <a:pt x="66" y="129"/>
                        <a:pt x="67" y="130"/>
                      </a:cubicBezTo>
                      <a:cubicBezTo>
                        <a:pt x="68" y="131"/>
                        <a:pt x="69" y="132"/>
                        <a:pt x="69" y="132"/>
                      </a:cubicBezTo>
                      <a:close/>
                      <a:moveTo>
                        <a:pt x="77" y="121"/>
                      </a:moveTo>
                      <a:cubicBezTo>
                        <a:pt x="77" y="121"/>
                        <a:pt x="77" y="121"/>
                        <a:pt x="77" y="121"/>
                      </a:cubicBezTo>
                      <a:cubicBezTo>
                        <a:pt x="76" y="120"/>
                        <a:pt x="76" y="118"/>
                        <a:pt x="76" y="118"/>
                      </a:cubicBezTo>
                      <a:cubicBezTo>
                        <a:pt x="77" y="116"/>
                        <a:pt x="77" y="116"/>
                        <a:pt x="77" y="116"/>
                      </a:cubicBezTo>
                      <a:cubicBezTo>
                        <a:pt x="77" y="116"/>
                        <a:pt x="75" y="114"/>
                        <a:pt x="75" y="113"/>
                      </a:cubicBezTo>
                      <a:cubicBezTo>
                        <a:pt x="75" y="112"/>
                        <a:pt x="75" y="110"/>
                        <a:pt x="77" y="109"/>
                      </a:cubicBezTo>
                      <a:cubicBezTo>
                        <a:pt x="78" y="108"/>
                        <a:pt x="79" y="106"/>
                        <a:pt x="80" y="106"/>
                      </a:cubicBezTo>
                      <a:cubicBezTo>
                        <a:pt x="80" y="107"/>
                        <a:pt x="80" y="107"/>
                        <a:pt x="81" y="109"/>
                      </a:cubicBezTo>
                      <a:cubicBezTo>
                        <a:pt x="82" y="110"/>
                        <a:pt x="82" y="112"/>
                        <a:pt x="83" y="111"/>
                      </a:cubicBezTo>
                      <a:cubicBezTo>
                        <a:pt x="84" y="110"/>
                        <a:pt x="84" y="109"/>
                        <a:pt x="85" y="108"/>
                      </a:cubicBezTo>
                      <a:cubicBezTo>
                        <a:pt x="86" y="107"/>
                        <a:pt x="87" y="104"/>
                        <a:pt x="87" y="104"/>
                      </a:cubicBezTo>
                      <a:cubicBezTo>
                        <a:pt x="87" y="104"/>
                        <a:pt x="89" y="105"/>
                        <a:pt x="90" y="104"/>
                      </a:cubicBezTo>
                      <a:cubicBezTo>
                        <a:pt x="92" y="103"/>
                        <a:pt x="90" y="103"/>
                        <a:pt x="93" y="102"/>
                      </a:cubicBezTo>
                      <a:cubicBezTo>
                        <a:pt x="96" y="102"/>
                        <a:pt x="97" y="102"/>
                        <a:pt x="98" y="100"/>
                      </a:cubicBezTo>
                      <a:cubicBezTo>
                        <a:pt x="99" y="99"/>
                        <a:pt x="99" y="100"/>
                        <a:pt x="100" y="99"/>
                      </a:cubicBezTo>
                      <a:cubicBezTo>
                        <a:pt x="101" y="98"/>
                        <a:pt x="102" y="97"/>
                        <a:pt x="103" y="97"/>
                      </a:cubicBezTo>
                      <a:cubicBezTo>
                        <a:pt x="104" y="98"/>
                        <a:pt x="105" y="99"/>
                        <a:pt x="105" y="100"/>
                      </a:cubicBezTo>
                      <a:cubicBezTo>
                        <a:pt x="105" y="101"/>
                        <a:pt x="106" y="103"/>
                        <a:pt x="105" y="104"/>
                      </a:cubicBezTo>
                      <a:cubicBezTo>
                        <a:pt x="104" y="105"/>
                        <a:pt x="104" y="106"/>
                        <a:pt x="103" y="106"/>
                      </a:cubicBezTo>
                      <a:cubicBezTo>
                        <a:pt x="102" y="107"/>
                        <a:pt x="99" y="109"/>
                        <a:pt x="99" y="109"/>
                      </a:cubicBezTo>
                      <a:cubicBezTo>
                        <a:pt x="99" y="109"/>
                        <a:pt x="99" y="111"/>
                        <a:pt x="100" y="111"/>
                      </a:cubicBezTo>
                      <a:cubicBezTo>
                        <a:pt x="101" y="111"/>
                        <a:pt x="103" y="108"/>
                        <a:pt x="103" y="110"/>
                      </a:cubicBezTo>
                      <a:cubicBezTo>
                        <a:pt x="102" y="112"/>
                        <a:pt x="105" y="113"/>
                        <a:pt x="102" y="114"/>
                      </a:cubicBezTo>
                      <a:cubicBezTo>
                        <a:pt x="100" y="114"/>
                        <a:pt x="98" y="113"/>
                        <a:pt x="98" y="113"/>
                      </a:cubicBezTo>
                      <a:cubicBezTo>
                        <a:pt x="96" y="116"/>
                        <a:pt x="96" y="116"/>
                        <a:pt x="96" y="116"/>
                      </a:cubicBezTo>
                      <a:cubicBezTo>
                        <a:pt x="96" y="116"/>
                        <a:pt x="94" y="115"/>
                        <a:pt x="94" y="116"/>
                      </a:cubicBezTo>
                      <a:cubicBezTo>
                        <a:pt x="94" y="117"/>
                        <a:pt x="95" y="119"/>
                        <a:pt x="95" y="119"/>
                      </a:cubicBezTo>
                      <a:cubicBezTo>
                        <a:pt x="93" y="121"/>
                        <a:pt x="93" y="121"/>
                        <a:pt x="93" y="121"/>
                      </a:cubicBezTo>
                      <a:cubicBezTo>
                        <a:pt x="93" y="121"/>
                        <a:pt x="90" y="120"/>
                        <a:pt x="90" y="121"/>
                      </a:cubicBezTo>
                      <a:cubicBezTo>
                        <a:pt x="91" y="122"/>
                        <a:pt x="92" y="124"/>
                        <a:pt x="92" y="124"/>
                      </a:cubicBezTo>
                      <a:cubicBezTo>
                        <a:pt x="92" y="124"/>
                        <a:pt x="92" y="126"/>
                        <a:pt x="90" y="126"/>
                      </a:cubicBezTo>
                      <a:cubicBezTo>
                        <a:pt x="88" y="126"/>
                        <a:pt x="86" y="126"/>
                        <a:pt x="85" y="126"/>
                      </a:cubicBezTo>
                      <a:cubicBezTo>
                        <a:pt x="84" y="125"/>
                        <a:pt x="84" y="125"/>
                        <a:pt x="84" y="125"/>
                      </a:cubicBezTo>
                      <a:cubicBezTo>
                        <a:pt x="83" y="128"/>
                        <a:pt x="83" y="128"/>
                        <a:pt x="83" y="128"/>
                      </a:cubicBezTo>
                      <a:cubicBezTo>
                        <a:pt x="83" y="128"/>
                        <a:pt x="84" y="129"/>
                        <a:pt x="83" y="130"/>
                      </a:cubicBezTo>
                      <a:cubicBezTo>
                        <a:pt x="82" y="131"/>
                        <a:pt x="79" y="131"/>
                        <a:pt x="79" y="131"/>
                      </a:cubicBezTo>
                      <a:cubicBezTo>
                        <a:pt x="79" y="131"/>
                        <a:pt x="78" y="131"/>
                        <a:pt x="78" y="131"/>
                      </a:cubicBezTo>
                      <a:cubicBezTo>
                        <a:pt x="78" y="132"/>
                        <a:pt x="77" y="134"/>
                        <a:pt x="76" y="134"/>
                      </a:cubicBezTo>
                      <a:cubicBezTo>
                        <a:pt x="75" y="133"/>
                        <a:pt x="73" y="132"/>
                        <a:pt x="72" y="131"/>
                      </a:cubicBezTo>
                      <a:cubicBezTo>
                        <a:pt x="72" y="130"/>
                        <a:pt x="71" y="126"/>
                        <a:pt x="73" y="127"/>
                      </a:cubicBezTo>
                      <a:cubicBezTo>
                        <a:pt x="75" y="127"/>
                        <a:pt x="77" y="128"/>
                        <a:pt x="77" y="126"/>
                      </a:cubicBezTo>
                      <a:cubicBezTo>
                        <a:pt x="77" y="124"/>
                        <a:pt x="76" y="123"/>
                        <a:pt x="76" y="123"/>
                      </a:cubicBezTo>
                      <a:cubicBezTo>
                        <a:pt x="77" y="121"/>
                        <a:pt x="77" y="121"/>
                        <a:pt x="77" y="121"/>
                      </a:cubicBezTo>
                      <a:close/>
                      <a:moveTo>
                        <a:pt x="267" y="15"/>
                      </a:moveTo>
                      <a:cubicBezTo>
                        <a:pt x="267" y="15"/>
                        <a:pt x="267" y="15"/>
                        <a:pt x="267" y="15"/>
                      </a:cubicBezTo>
                      <a:cubicBezTo>
                        <a:pt x="268" y="15"/>
                        <a:pt x="271" y="16"/>
                        <a:pt x="271" y="15"/>
                      </a:cubicBezTo>
                      <a:cubicBezTo>
                        <a:pt x="271" y="15"/>
                        <a:pt x="272" y="13"/>
                        <a:pt x="272" y="13"/>
                      </a:cubicBezTo>
                      <a:cubicBezTo>
                        <a:pt x="271" y="12"/>
                        <a:pt x="270" y="11"/>
                        <a:pt x="269" y="12"/>
                      </a:cubicBezTo>
                      <a:cubicBezTo>
                        <a:pt x="268" y="12"/>
                        <a:pt x="267" y="13"/>
                        <a:pt x="267" y="13"/>
                      </a:cubicBezTo>
                      <a:cubicBezTo>
                        <a:pt x="267" y="14"/>
                        <a:pt x="267" y="15"/>
                        <a:pt x="267" y="15"/>
                      </a:cubicBezTo>
                      <a:close/>
                      <a:moveTo>
                        <a:pt x="235" y="32"/>
                      </a:moveTo>
                      <a:cubicBezTo>
                        <a:pt x="235" y="32"/>
                        <a:pt x="235" y="32"/>
                        <a:pt x="235" y="32"/>
                      </a:cubicBezTo>
                      <a:cubicBezTo>
                        <a:pt x="236" y="32"/>
                        <a:pt x="237" y="30"/>
                        <a:pt x="237" y="31"/>
                      </a:cubicBezTo>
                      <a:cubicBezTo>
                        <a:pt x="237" y="33"/>
                        <a:pt x="238" y="33"/>
                        <a:pt x="237" y="34"/>
                      </a:cubicBezTo>
                      <a:cubicBezTo>
                        <a:pt x="236" y="34"/>
                        <a:pt x="234" y="36"/>
                        <a:pt x="233" y="35"/>
                      </a:cubicBezTo>
                      <a:cubicBezTo>
                        <a:pt x="233" y="35"/>
                        <a:pt x="234" y="31"/>
                        <a:pt x="234" y="31"/>
                      </a:cubicBezTo>
                      <a:cubicBezTo>
                        <a:pt x="235" y="32"/>
                        <a:pt x="235" y="32"/>
                        <a:pt x="235" y="32"/>
                      </a:cubicBezTo>
                      <a:close/>
                      <a:moveTo>
                        <a:pt x="254" y="34"/>
                      </a:move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4" y="34"/>
                        <a:pt x="254" y="35"/>
                        <a:pt x="252" y="34"/>
                      </a:cubicBezTo>
                      <a:cubicBezTo>
                        <a:pt x="249" y="34"/>
                        <a:pt x="248" y="35"/>
                        <a:pt x="248" y="33"/>
                      </a:cubicBezTo>
                      <a:cubicBezTo>
                        <a:pt x="248" y="32"/>
                        <a:pt x="249" y="31"/>
                        <a:pt x="247" y="30"/>
                      </a:cubicBezTo>
                      <a:cubicBezTo>
                        <a:pt x="245" y="30"/>
                        <a:pt x="245" y="30"/>
                        <a:pt x="245" y="30"/>
                      </a:cubicBezTo>
                      <a:cubicBezTo>
                        <a:pt x="245" y="30"/>
                        <a:pt x="244" y="28"/>
                        <a:pt x="245" y="27"/>
                      </a:cubicBezTo>
                      <a:cubicBezTo>
                        <a:pt x="247" y="25"/>
                        <a:pt x="247" y="26"/>
                        <a:pt x="248" y="26"/>
                      </a:cubicBezTo>
                      <a:cubicBezTo>
                        <a:pt x="250" y="26"/>
                        <a:pt x="249" y="26"/>
                        <a:pt x="251" y="27"/>
                      </a:cubicBezTo>
                      <a:cubicBezTo>
                        <a:pt x="253" y="27"/>
                        <a:pt x="254" y="28"/>
                        <a:pt x="254" y="26"/>
                      </a:cubicBezTo>
                      <a:cubicBezTo>
                        <a:pt x="254" y="25"/>
                        <a:pt x="255" y="25"/>
                        <a:pt x="253" y="23"/>
                      </a:cubicBezTo>
                      <a:cubicBezTo>
                        <a:pt x="252" y="21"/>
                        <a:pt x="252" y="22"/>
                        <a:pt x="251" y="21"/>
                      </a:cubicBezTo>
                      <a:cubicBezTo>
                        <a:pt x="250" y="19"/>
                        <a:pt x="248" y="17"/>
                        <a:pt x="249" y="16"/>
                      </a:cubicBezTo>
                      <a:cubicBezTo>
                        <a:pt x="249" y="15"/>
                        <a:pt x="248" y="15"/>
                        <a:pt x="250" y="13"/>
                      </a:cubicBezTo>
                      <a:cubicBezTo>
                        <a:pt x="253" y="12"/>
                        <a:pt x="255" y="10"/>
                        <a:pt x="256" y="10"/>
                      </a:cubicBezTo>
                      <a:cubicBezTo>
                        <a:pt x="257" y="10"/>
                        <a:pt x="258" y="10"/>
                        <a:pt x="258" y="11"/>
                      </a:cubicBezTo>
                      <a:cubicBezTo>
                        <a:pt x="258" y="13"/>
                        <a:pt x="258" y="14"/>
                        <a:pt x="257" y="15"/>
                      </a:cubicBezTo>
                      <a:cubicBezTo>
                        <a:pt x="256" y="15"/>
                        <a:pt x="256" y="16"/>
                        <a:pt x="256" y="16"/>
                      </a:cubicBezTo>
                      <a:cubicBezTo>
                        <a:pt x="256" y="16"/>
                        <a:pt x="255" y="19"/>
                        <a:pt x="257" y="19"/>
                      </a:cubicBezTo>
                      <a:cubicBezTo>
                        <a:pt x="259" y="18"/>
                        <a:pt x="260" y="16"/>
                        <a:pt x="260" y="15"/>
                      </a:cubicBezTo>
                      <a:cubicBezTo>
                        <a:pt x="261" y="14"/>
                        <a:pt x="262" y="15"/>
                        <a:pt x="261" y="13"/>
                      </a:cubicBezTo>
                      <a:cubicBezTo>
                        <a:pt x="261" y="11"/>
                        <a:pt x="260" y="10"/>
                        <a:pt x="261" y="10"/>
                      </a:cubicBezTo>
                      <a:cubicBezTo>
                        <a:pt x="262" y="10"/>
                        <a:pt x="263" y="12"/>
                        <a:pt x="264" y="10"/>
                      </a:cubicBezTo>
                      <a:cubicBezTo>
                        <a:pt x="266" y="7"/>
                        <a:pt x="266" y="6"/>
                        <a:pt x="266" y="6"/>
                      </a:cubicBezTo>
                      <a:cubicBezTo>
                        <a:pt x="266" y="6"/>
                        <a:pt x="265" y="6"/>
                        <a:pt x="267" y="5"/>
                      </a:cubicBezTo>
                      <a:cubicBezTo>
                        <a:pt x="269" y="4"/>
                        <a:pt x="268" y="3"/>
                        <a:pt x="269" y="2"/>
                      </a:cubicBezTo>
                      <a:cubicBezTo>
                        <a:pt x="270" y="1"/>
                        <a:pt x="268" y="0"/>
                        <a:pt x="271" y="0"/>
                      </a:cubicBezTo>
                      <a:cubicBezTo>
                        <a:pt x="273" y="1"/>
                        <a:pt x="273" y="1"/>
                        <a:pt x="274" y="2"/>
                      </a:cubicBezTo>
                      <a:cubicBezTo>
                        <a:pt x="275" y="2"/>
                        <a:pt x="273" y="6"/>
                        <a:pt x="272" y="6"/>
                      </a:cubicBezTo>
                      <a:cubicBezTo>
                        <a:pt x="271" y="6"/>
                        <a:pt x="271" y="5"/>
                        <a:pt x="269" y="6"/>
                      </a:cubicBezTo>
                      <a:cubicBezTo>
                        <a:pt x="268" y="7"/>
                        <a:pt x="270" y="9"/>
                        <a:pt x="269" y="10"/>
                      </a:cubicBezTo>
                      <a:cubicBezTo>
                        <a:pt x="268" y="11"/>
                        <a:pt x="267" y="10"/>
                        <a:pt x="266" y="11"/>
                      </a:cubicBezTo>
                      <a:cubicBezTo>
                        <a:pt x="265" y="12"/>
                        <a:pt x="265" y="12"/>
                        <a:pt x="265" y="13"/>
                      </a:cubicBezTo>
                      <a:cubicBezTo>
                        <a:pt x="265" y="14"/>
                        <a:pt x="264" y="15"/>
                        <a:pt x="263" y="16"/>
                      </a:cubicBezTo>
                      <a:cubicBezTo>
                        <a:pt x="263" y="16"/>
                        <a:pt x="260" y="14"/>
                        <a:pt x="263" y="16"/>
                      </a:cubicBezTo>
                      <a:cubicBezTo>
                        <a:pt x="266" y="18"/>
                        <a:pt x="267" y="18"/>
                        <a:pt x="266" y="19"/>
                      </a:cubicBezTo>
                      <a:cubicBezTo>
                        <a:pt x="265" y="19"/>
                        <a:pt x="263" y="19"/>
                        <a:pt x="262" y="20"/>
                      </a:cubicBezTo>
                      <a:cubicBezTo>
                        <a:pt x="261" y="20"/>
                        <a:pt x="260" y="21"/>
                        <a:pt x="262" y="22"/>
                      </a:cubicBezTo>
                      <a:cubicBezTo>
                        <a:pt x="264" y="23"/>
                        <a:pt x="263" y="23"/>
                        <a:pt x="264" y="23"/>
                      </a:cubicBezTo>
                      <a:cubicBezTo>
                        <a:pt x="265" y="22"/>
                        <a:pt x="270" y="22"/>
                        <a:pt x="270" y="23"/>
                      </a:cubicBezTo>
                      <a:cubicBezTo>
                        <a:pt x="269" y="25"/>
                        <a:pt x="270" y="25"/>
                        <a:pt x="268" y="26"/>
                      </a:cubicBezTo>
                      <a:cubicBezTo>
                        <a:pt x="265" y="27"/>
                        <a:pt x="263" y="26"/>
                        <a:pt x="262" y="25"/>
                      </a:cubicBezTo>
                      <a:cubicBezTo>
                        <a:pt x="261" y="25"/>
                        <a:pt x="261" y="23"/>
                        <a:pt x="261" y="26"/>
                      </a:cubicBezTo>
                      <a:cubicBezTo>
                        <a:pt x="262" y="29"/>
                        <a:pt x="264" y="29"/>
                        <a:pt x="263" y="29"/>
                      </a:cubicBezTo>
                      <a:cubicBezTo>
                        <a:pt x="261" y="29"/>
                        <a:pt x="259" y="29"/>
                        <a:pt x="259" y="29"/>
                      </a:cubicBezTo>
                      <a:cubicBezTo>
                        <a:pt x="259" y="29"/>
                        <a:pt x="258" y="27"/>
                        <a:pt x="259" y="30"/>
                      </a:cubicBezTo>
                      <a:cubicBezTo>
                        <a:pt x="260" y="33"/>
                        <a:pt x="260" y="33"/>
                        <a:pt x="260" y="33"/>
                      </a:cubicBezTo>
                      <a:cubicBezTo>
                        <a:pt x="260" y="33"/>
                        <a:pt x="258" y="34"/>
                        <a:pt x="258" y="34"/>
                      </a:cubicBezTo>
                      <a:cubicBezTo>
                        <a:pt x="258" y="35"/>
                        <a:pt x="259" y="37"/>
                        <a:pt x="260" y="38"/>
                      </a:cubicBezTo>
                      <a:cubicBezTo>
                        <a:pt x="260" y="38"/>
                        <a:pt x="259" y="42"/>
                        <a:pt x="258" y="42"/>
                      </a:cubicBezTo>
                      <a:cubicBezTo>
                        <a:pt x="258" y="42"/>
                        <a:pt x="258" y="43"/>
                        <a:pt x="257" y="44"/>
                      </a:cubicBezTo>
                      <a:cubicBezTo>
                        <a:pt x="256" y="45"/>
                        <a:pt x="255" y="46"/>
                        <a:pt x="255" y="46"/>
                      </a:cubicBezTo>
                      <a:cubicBezTo>
                        <a:pt x="253" y="52"/>
                        <a:pt x="253" y="52"/>
                        <a:pt x="253" y="52"/>
                      </a:cubicBezTo>
                      <a:cubicBezTo>
                        <a:pt x="253" y="52"/>
                        <a:pt x="252" y="54"/>
                        <a:pt x="251" y="52"/>
                      </a:cubicBezTo>
                      <a:cubicBezTo>
                        <a:pt x="251" y="50"/>
                        <a:pt x="250" y="50"/>
                        <a:pt x="251" y="49"/>
                      </a:cubicBezTo>
                      <a:cubicBezTo>
                        <a:pt x="252" y="49"/>
                        <a:pt x="252" y="47"/>
                        <a:pt x="253" y="46"/>
                      </a:cubicBezTo>
                      <a:cubicBezTo>
                        <a:pt x="253" y="45"/>
                        <a:pt x="254" y="41"/>
                        <a:pt x="254" y="41"/>
                      </a:cubicBezTo>
                      <a:cubicBezTo>
                        <a:pt x="254" y="41"/>
                        <a:pt x="256" y="41"/>
                        <a:pt x="257" y="40"/>
                      </a:cubicBezTo>
                      <a:cubicBezTo>
                        <a:pt x="257" y="40"/>
                        <a:pt x="255" y="36"/>
                        <a:pt x="255" y="36"/>
                      </a:cubicBezTo>
                      <a:cubicBezTo>
                        <a:pt x="256" y="34"/>
                        <a:pt x="256" y="34"/>
                        <a:pt x="256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lose/>
                      <a:moveTo>
                        <a:pt x="239" y="67"/>
                      </a:move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39" y="67"/>
                        <a:pt x="242" y="63"/>
                        <a:pt x="243" y="64"/>
                      </a:cubicBezTo>
                      <a:cubicBezTo>
                        <a:pt x="243" y="64"/>
                        <a:pt x="243" y="65"/>
                        <a:pt x="243" y="66"/>
                      </a:cubicBezTo>
                      <a:cubicBezTo>
                        <a:pt x="243" y="66"/>
                        <a:pt x="244" y="68"/>
                        <a:pt x="243" y="68"/>
                      </a:cubicBezTo>
                      <a:cubicBezTo>
                        <a:pt x="242" y="68"/>
                        <a:pt x="241" y="68"/>
                        <a:pt x="240" y="68"/>
                      </a:cubicBezTo>
                      <a:cubicBezTo>
                        <a:pt x="240" y="68"/>
                        <a:pt x="239" y="67"/>
                        <a:pt x="239" y="67"/>
                      </a:cubicBezTo>
                      <a:close/>
                      <a:moveTo>
                        <a:pt x="196" y="98"/>
                      </a:moveTo>
                      <a:cubicBezTo>
                        <a:pt x="196" y="98"/>
                        <a:pt x="196" y="98"/>
                        <a:pt x="196" y="98"/>
                      </a:cubicBezTo>
                      <a:cubicBezTo>
                        <a:pt x="198" y="96"/>
                        <a:pt x="198" y="96"/>
                        <a:pt x="198" y="96"/>
                      </a:cubicBezTo>
                      <a:cubicBezTo>
                        <a:pt x="201" y="97"/>
                        <a:pt x="201" y="97"/>
                        <a:pt x="201" y="97"/>
                      </a:cubicBezTo>
                      <a:cubicBezTo>
                        <a:pt x="201" y="97"/>
                        <a:pt x="202" y="95"/>
                        <a:pt x="202" y="97"/>
                      </a:cubicBezTo>
                      <a:cubicBezTo>
                        <a:pt x="201" y="99"/>
                        <a:pt x="199" y="102"/>
                        <a:pt x="199" y="102"/>
                      </a:cubicBezTo>
                      <a:cubicBezTo>
                        <a:pt x="199" y="102"/>
                        <a:pt x="200" y="102"/>
                        <a:pt x="198" y="103"/>
                      </a:cubicBezTo>
                      <a:cubicBezTo>
                        <a:pt x="196" y="104"/>
                        <a:pt x="196" y="105"/>
                        <a:pt x="195" y="103"/>
                      </a:cubicBezTo>
                      <a:cubicBezTo>
                        <a:pt x="194" y="102"/>
                        <a:pt x="193" y="102"/>
                        <a:pt x="193" y="101"/>
                      </a:cubicBezTo>
                      <a:cubicBezTo>
                        <a:pt x="194" y="100"/>
                        <a:pt x="194" y="98"/>
                        <a:pt x="194" y="98"/>
                      </a:cubicBezTo>
                      <a:cubicBezTo>
                        <a:pt x="196" y="98"/>
                        <a:pt x="196" y="98"/>
                        <a:pt x="196" y="98"/>
                      </a:cubicBezTo>
                      <a:close/>
                      <a:moveTo>
                        <a:pt x="217" y="72"/>
                      </a:moveTo>
                      <a:cubicBezTo>
                        <a:pt x="217" y="72"/>
                        <a:pt x="217" y="72"/>
                        <a:pt x="217" y="72"/>
                      </a:cubicBezTo>
                      <a:cubicBezTo>
                        <a:pt x="217" y="72"/>
                        <a:pt x="218" y="70"/>
                        <a:pt x="219" y="70"/>
                      </a:cubicBezTo>
                      <a:cubicBezTo>
                        <a:pt x="220" y="71"/>
                        <a:pt x="221" y="71"/>
                        <a:pt x="221" y="72"/>
                      </a:cubicBezTo>
                      <a:cubicBezTo>
                        <a:pt x="220" y="73"/>
                        <a:pt x="219" y="74"/>
                        <a:pt x="218" y="74"/>
                      </a:cubicBezTo>
                      <a:cubicBezTo>
                        <a:pt x="217" y="74"/>
                        <a:pt x="217" y="72"/>
                        <a:pt x="217" y="72"/>
                      </a:cubicBezTo>
                      <a:close/>
                      <a:moveTo>
                        <a:pt x="213" y="77"/>
                      </a:moveTo>
                      <a:cubicBezTo>
                        <a:pt x="213" y="77"/>
                        <a:pt x="213" y="77"/>
                        <a:pt x="213" y="77"/>
                      </a:cubicBezTo>
                      <a:cubicBezTo>
                        <a:pt x="213" y="77"/>
                        <a:pt x="215" y="75"/>
                        <a:pt x="216" y="76"/>
                      </a:cubicBezTo>
                      <a:cubicBezTo>
                        <a:pt x="216" y="76"/>
                        <a:pt x="217" y="76"/>
                        <a:pt x="216" y="77"/>
                      </a:cubicBezTo>
                      <a:cubicBezTo>
                        <a:pt x="216" y="78"/>
                        <a:pt x="218" y="77"/>
                        <a:pt x="215" y="78"/>
                      </a:cubicBezTo>
                      <a:cubicBezTo>
                        <a:pt x="213" y="80"/>
                        <a:pt x="214" y="81"/>
                        <a:pt x="212" y="80"/>
                      </a:cubicBezTo>
                      <a:cubicBezTo>
                        <a:pt x="211" y="79"/>
                        <a:pt x="211" y="78"/>
                        <a:pt x="211" y="77"/>
                      </a:cubicBezTo>
                      <a:cubicBezTo>
                        <a:pt x="211" y="77"/>
                        <a:pt x="212" y="75"/>
                        <a:pt x="212" y="75"/>
                      </a:cubicBezTo>
                      <a:cubicBezTo>
                        <a:pt x="213" y="76"/>
                        <a:pt x="213" y="77"/>
                        <a:pt x="213" y="77"/>
                      </a:cubicBezTo>
                      <a:close/>
                      <a:moveTo>
                        <a:pt x="205" y="80"/>
                      </a:moveTo>
                      <a:cubicBezTo>
                        <a:pt x="205" y="80"/>
                        <a:pt x="205" y="80"/>
                        <a:pt x="205" y="80"/>
                      </a:cubicBezTo>
                      <a:cubicBezTo>
                        <a:pt x="205" y="80"/>
                        <a:pt x="207" y="81"/>
                        <a:pt x="207" y="81"/>
                      </a:cubicBezTo>
                      <a:cubicBezTo>
                        <a:pt x="208" y="82"/>
                        <a:pt x="208" y="81"/>
                        <a:pt x="209" y="80"/>
                      </a:cubicBezTo>
                      <a:cubicBezTo>
                        <a:pt x="211" y="80"/>
                        <a:pt x="209" y="80"/>
                        <a:pt x="210" y="79"/>
                      </a:cubicBezTo>
                      <a:cubicBezTo>
                        <a:pt x="211" y="77"/>
                        <a:pt x="210" y="78"/>
                        <a:pt x="210" y="77"/>
                      </a:cubicBezTo>
                      <a:cubicBezTo>
                        <a:pt x="209" y="77"/>
                        <a:pt x="209" y="77"/>
                        <a:pt x="208" y="77"/>
                      </a:cubicBezTo>
                      <a:cubicBezTo>
                        <a:pt x="206" y="77"/>
                        <a:pt x="205" y="80"/>
                        <a:pt x="205" y="80"/>
                      </a:cubicBezTo>
                      <a:close/>
                      <a:moveTo>
                        <a:pt x="209" y="86"/>
                      </a:moveTo>
                      <a:cubicBezTo>
                        <a:pt x="209" y="86"/>
                        <a:pt x="209" y="86"/>
                        <a:pt x="209" y="86"/>
                      </a:cubicBezTo>
                      <a:cubicBezTo>
                        <a:pt x="209" y="86"/>
                        <a:pt x="210" y="83"/>
                        <a:pt x="211" y="83"/>
                      </a:cubicBezTo>
                      <a:cubicBezTo>
                        <a:pt x="212" y="84"/>
                        <a:pt x="212" y="83"/>
                        <a:pt x="212" y="84"/>
                      </a:cubicBezTo>
                      <a:cubicBezTo>
                        <a:pt x="212" y="85"/>
                        <a:pt x="212" y="87"/>
                        <a:pt x="211" y="87"/>
                      </a:cubicBezTo>
                      <a:cubicBezTo>
                        <a:pt x="210" y="87"/>
                        <a:pt x="209" y="86"/>
                        <a:pt x="209" y="86"/>
                      </a:cubicBezTo>
                      <a:close/>
                      <a:moveTo>
                        <a:pt x="201" y="86"/>
                      </a:moveTo>
                      <a:cubicBezTo>
                        <a:pt x="201" y="86"/>
                        <a:pt x="201" y="86"/>
                        <a:pt x="201" y="86"/>
                      </a:cubicBezTo>
                      <a:cubicBezTo>
                        <a:pt x="202" y="84"/>
                        <a:pt x="202" y="84"/>
                        <a:pt x="202" y="84"/>
                      </a:cubicBezTo>
                      <a:cubicBezTo>
                        <a:pt x="204" y="85"/>
                        <a:pt x="204" y="85"/>
                        <a:pt x="204" y="85"/>
                      </a:cubicBezTo>
                      <a:cubicBezTo>
                        <a:pt x="204" y="85"/>
                        <a:pt x="205" y="86"/>
                        <a:pt x="204" y="86"/>
                      </a:cubicBezTo>
                      <a:cubicBezTo>
                        <a:pt x="204" y="87"/>
                        <a:pt x="203" y="87"/>
                        <a:pt x="203" y="88"/>
                      </a:cubicBezTo>
                      <a:cubicBezTo>
                        <a:pt x="202" y="88"/>
                        <a:pt x="201" y="87"/>
                        <a:pt x="201" y="87"/>
                      </a:cubicBezTo>
                      <a:cubicBezTo>
                        <a:pt x="201" y="86"/>
                        <a:pt x="201" y="86"/>
                        <a:pt x="201" y="86"/>
                      </a:cubicBezTo>
                      <a:close/>
                      <a:moveTo>
                        <a:pt x="201" y="73"/>
                      </a:moveTo>
                      <a:cubicBezTo>
                        <a:pt x="201" y="73"/>
                        <a:pt x="201" y="73"/>
                        <a:pt x="201" y="73"/>
                      </a:cubicBezTo>
                      <a:cubicBezTo>
                        <a:pt x="201" y="73"/>
                        <a:pt x="203" y="70"/>
                        <a:pt x="203" y="70"/>
                      </a:cubicBezTo>
                      <a:cubicBezTo>
                        <a:pt x="204" y="70"/>
                        <a:pt x="205" y="69"/>
                        <a:pt x="205" y="71"/>
                      </a:cubicBezTo>
                      <a:cubicBezTo>
                        <a:pt x="205" y="73"/>
                        <a:pt x="207" y="75"/>
                        <a:pt x="204" y="75"/>
                      </a:cubicBezTo>
                      <a:cubicBezTo>
                        <a:pt x="202" y="75"/>
                        <a:pt x="201" y="76"/>
                        <a:pt x="201" y="75"/>
                      </a:cubicBezTo>
                      <a:cubicBezTo>
                        <a:pt x="200" y="74"/>
                        <a:pt x="201" y="73"/>
                        <a:pt x="201" y="73"/>
                      </a:cubicBezTo>
                      <a:close/>
                      <a:moveTo>
                        <a:pt x="197" y="79"/>
                      </a:moveTo>
                      <a:cubicBezTo>
                        <a:pt x="197" y="79"/>
                        <a:pt x="197" y="79"/>
                        <a:pt x="197" y="79"/>
                      </a:cubicBezTo>
                      <a:cubicBezTo>
                        <a:pt x="197" y="79"/>
                        <a:pt x="199" y="77"/>
                        <a:pt x="200" y="77"/>
                      </a:cubicBezTo>
                      <a:cubicBezTo>
                        <a:pt x="201" y="78"/>
                        <a:pt x="202" y="78"/>
                        <a:pt x="202" y="79"/>
                      </a:cubicBezTo>
                      <a:cubicBezTo>
                        <a:pt x="202" y="80"/>
                        <a:pt x="202" y="80"/>
                        <a:pt x="201" y="81"/>
                      </a:cubicBezTo>
                      <a:cubicBezTo>
                        <a:pt x="201" y="82"/>
                        <a:pt x="200" y="82"/>
                        <a:pt x="199" y="82"/>
                      </a:cubicBezTo>
                      <a:cubicBezTo>
                        <a:pt x="199" y="82"/>
                        <a:pt x="197" y="79"/>
                        <a:pt x="197" y="79"/>
                      </a:cubicBezTo>
                      <a:close/>
                      <a:moveTo>
                        <a:pt x="200" y="91"/>
                      </a:moveTo>
                      <a:cubicBezTo>
                        <a:pt x="200" y="91"/>
                        <a:pt x="200" y="91"/>
                        <a:pt x="200" y="91"/>
                      </a:cubicBezTo>
                      <a:cubicBezTo>
                        <a:pt x="200" y="91"/>
                        <a:pt x="199" y="94"/>
                        <a:pt x="199" y="95"/>
                      </a:cubicBezTo>
                      <a:cubicBezTo>
                        <a:pt x="199" y="96"/>
                        <a:pt x="202" y="96"/>
                        <a:pt x="203" y="95"/>
                      </a:cubicBezTo>
                      <a:cubicBezTo>
                        <a:pt x="203" y="95"/>
                        <a:pt x="204" y="93"/>
                        <a:pt x="204" y="93"/>
                      </a:cubicBezTo>
                      <a:cubicBezTo>
                        <a:pt x="204" y="93"/>
                        <a:pt x="203" y="91"/>
                        <a:pt x="202" y="90"/>
                      </a:cubicBezTo>
                      <a:cubicBezTo>
                        <a:pt x="201" y="89"/>
                        <a:pt x="200" y="91"/>
                        <a:pt x="200" y="91"/>
                      </a:cubicBezTo>
                      <a:close/>
                      <a:moveTo>
                        <a:pt x="191" y="88"/>
                      </a:moveTo>
                      <a:cubicBezTo>
                        <a:pt x="191" y="88"/>
                        <a:pt x="191" y="88"/>
                        <a:pt x="191" y="88"/>
                      </a:cubicBezTo>
                      <a:cubicBezTo>
                        <a:pt x="191" y="91"/>
                        <a:pt x="191" y="91"/>
                        <a:pt x="191" y="91"/>
                      </a:cubicBezTo>
                      <a:cubicBezTo>
                        <a:pt x="191" y="91"/>
                        <a:pt x="193" y="93"/>
                        <a:pt x="194" y="93"/>
                      </a:cubicBezTo>
                      <a:cubicBezTo>
                        <a:pt x="195" y="94"/>
                        <a:pt x="195" y="93"/>
                        <a:pt x="197" y="94"/>
                      </a:cubicBezTo>
                      <a:cubicBezTo>
                        <a:pt x="198" y="94"/>
                        <a:pt x="198" y="93"/>
                        <a:pt x="198" y="93"/>
                      </a:cubicBezTo>
                      <a:cubicBezTo>
                        <a:pt x="199" y="93"/>
                        <a:pt x="199" y="93"/>
                        <a:pt x="199" y="92"/>
                      </a:cubicBezTo>
                      <a:cubicBezTo>
                        <a:pt x="199" y="92"/>
                        <a:pt x="197" y="91"/>
                        <a:pt x="196" y="90"/>
                      </a:cubicBezTo>
                      <a:cubicBezTo>
                        <a:pt x="196" y="89"/>
                        <a:pt x="196" y="89"/>
                        <a:pt x="196" y="88"/>
                      </a:cubicBezTo>
                      <a:cubicBezTo>
                        <a:pt x="196" y="88"/>
                        <a:pt x="197" y="87"/>
                        <a:pt x="198" y="87"/>
                      </a:cubicBezTo>
                      <a:cubicBezTo>
                        <a:pt x="198" y="86"/>
                        <a:pt x="198" y="84"/>
                        <a:pt x="198" y="84"/>
                      </a:cubicBezTo>
                      <a:cubicBezTo>
                        <a:pt x="198" y="84"/>
                        <a:pt x="196" y="84"/>
                        <a:pt x="196" y="83"/>
                      </a:cubicBezTo>
                      <a:cubicBezTo>
                        <a:pt x="196" y="83"/>
                        <a:pt x="195" y="82"/>
                        <a:pt x="194" y="81"/>
                      </a:cubicBezTo>
                      <a:cubicBezTo>
                        <a:pt x="194" y="80"/>
                        <a:pt x="192" y="80"/>
                        <a:pt x="191" y="80"/>
                      </a:cubicBezTo>
                      <a:cubicBezTo>
                        <a:pt x="191" y="80"/>
                        <a:pt x="190" y="83"/>
                        <a:pt x="189" y="84"/>
                      </a:cubicBezTo>
                      <a:cubicBezTo>
                        <a:pt x="189" y="84"/>
                        <a:pt x="188" y="86"/>
                        <a:pt x="188" y="86"/>
                      </a:cubicBezTo>
                      <a:cubicBezTo>
                        <a:pt x="188" y="87"/>
                        <a:pt x="188" y="88"/>
                        <a:pt x="189" y="89"/>
                      </a:cubicBezTo>
                      <a:cubicBezTo>
                        <a:pt x="190" y="89"/>
                        <a:pt x="191" y="88"/>
                        <a:pt x="191" y="88"/>
                      </a:cubicBezTo>
                      <a:close/>
                      <a:moveTo>
                        <a:pt x="188" y="96"/>
                      </a:moveTo>
                      <a:cubicBezTo>
                        <a:pt x="188" y="96"/>
                        <a:pt x="188" y="96"/>
                        <a:pt x="188" y="96"/>
                      </a:cubicBezTo>
                      <a:cubicBezTo>
                        <a:pt x="187" y="96"/>
                        <a:pt x="185" y="94"/>
                        <a:pt x="185" y="94"/>
                      </a:cubicBezTo>
                      <a:cubicBezTo>
                        <a:pt x="185" y="94"/>
                        <a:pt x="187" y="93"/>
                        <a:pt x="187" y="92"/>
                      </a:cubicBezTo>
                      <a:cubicBezTo>
                        <a:pt x="188" y="92"/>
                        <a:pt x="187" y="91"/>
                        <a:pt x="189" y="91"/>
                      </a:cubicBezTo>
                      <a:cubicBezTo>
                        <a:pt x="191" y="92"/>
                        <a:pt x="191" y="93"/>
                        <a:pt x="191" y="93"/>
                      </a:cubicBezTo>
                      <a:cubicBezTo>
                        <a:pt x="191" y="93"/>
                        <a:pt x="192" y="95"/>
                        <a:pt x="192" y="96"/>
                      </a:cubicBezTo>
                      <a:cubicBezTo>
                        <a:pt x="192" y="96"/>
                        <a:pt x="192" y="97"/>
                        <a:pt x="192" y="97"/>
                      </a:cubicBezTo>
                      <a:cubicBezTo>
                        <a:pt x="192" y="98"/>
                        <a:pt x="194" y="99"/>
                        <a:pt x="191" y="99"/>
                      </a:cubicBezTo>
                      <a:cubicBezTo>
                        <a:pt x="189" y="99"/>
                        <a:pt x="189" y="99"/>
                        <a:pt x="189" y="99"/>
                      </a:cubicBezTo>
                      <a:lnTo>
                        <a:pt x="188" y="9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39">
                  <a:extLst>
                    <a:ext uri="{FF2B5EF4-FFF2-40B4-BE49-F238E27FC236}">
                      <a16:creationId xmlns:a16="http://schemas.microsoft.com/office/drawing/2014/main" id="{EB5B94C5-7097-47AC-BFBE-7FA49AF45F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70397" y="3425810"/>
                  <a:ext cx="1218169" cy="970596"/>
                </a:xfrm>
                <a:custGeom>
                  <a:avLst/>
                  <a:gdLst>
                    <a:gd name="T0" fmla="*/ 432 w 534"/>
                    <a:gd name="T1" fmla="*/ 208 h 439"/>
                    <a:gd name="T2" fmla="*/ 350 w 534"/>
                    <a:gd name="T3" fmla="*/ 268 h 439"/>
                    <a:gd name="T4" fmla="*/ 305 w 534"/>
                    <a:gd name="T5" fmla="*/ 368 h 439"/>
                    <a:gd name="T6" fmla="*/ 243 w 534"/>
                    <a:gd name="T7" fmla="*/ 412 h 439"/>
                    <a:gd name="T8" fmla="*/ 174 w 534"/>
                    <a:gd name="T9" fmla="*/ 422 h 439"/>
                    <a:gd name="T10" fmla="*/ 78 w 534"/>
                    <a:gd name="T11" fmla="*/ 433 h 439"/>
                    <a:gd name="T12" fmla="*/ 40 w 534"/>
                    <a:gd name="T13" fmla="*/ 384 h 439"/>
                    <a:gd name="T14" fmla="*/ 1 w 534"/>
                    <a:gd name="T15" fmla="*/ 348 h 439"/>
                    <a:gd name="T16" fmla="*/ 2 w 534"/>
                    <a:gd name="T17" fmla="*/ 334 h 439"/>
                    <a:gd name="T18" fmla="*/ 15 w 534"/>
                    <a:gd name="T19" fmla="*/ 321 h 439"/>
                    <a:gd name="T20" fmla="*/ 26 w 534"/>
                    <a:gd name="T21" fmla="*/ 316 h 439"/>
                    <a:gd name="T22" fmla="*/ 31 w 534"/>
                    <a:gd name="T23" fmla="*/ 307 h 439"/>
                    <a:gd name="T24" fmla="*/ 23 w 534"/>
                    <a:gd name="T25" fmla="*/ 297 h 439"/>
                    <a:gd name="T26" fmla="*/ 21 w 534"/>
                    <a:gd name="T27" fmla="*/ 287 h 439"/>
                    <a:gd name="T28" fmla="*/ 28 w 534"/>
                    <a:gd name="T29" fmla="*/ 275 h 439"/>
                    <a:gd name="T30" fmla="*/ 38 w 534"/>
                    <a:gd name="T31" fmla="*/ 268 h 439"/>
                    <a:gd name="T32" fmla="*/ 40 w 534"/>
                    <a:gd name="T33" fmla="*/ 257 h 439"/>
                    <a:gd name="T34" fmla="*/ 34 w 534"/>
                    <a:gd name="T35" fmla="*/ 251 h 439"/>
                    <a:gd name="T36" fmla="*/ 32 w 534"/>
                    <a:gd name="T37" fmla="*/ 240 h 439"/>
                    <a:gd name="T38" fmla="*/ 29 w 534"/>
                    <a:gd name="T39" fmla="*/ 230 h 439"/>
                    <a:gd name="T40" fmla="*/ 33 w 534"/>
                    <a:gd name="T41" fmla="*/ 225 h 439"/>
                    <a:gd name="T42" fmla="*/ 44 w 534"/>
                    <a:gd name="T43" fmla="*/ 227 h 439"/>
                    <a:gd name="T44" fmla="*/ 51 w 534"/>
                    <a:gd name="T45" fmla="*/ 223 h 439"/>
                    <a:gd name="T46" fmla="*/ 58 w 534"/>
                    <a:gd name="T47" fmla="*/ 213 h 439"/>
                    <a:gd name="T48" fmla="*/ 55 w 534"/>
                    <a:gd name="T49" fmla="*/ 200 h 439"/>
                    <a:gd name="T50" fmla="*/ 65 w 534"/>
                    <a:gd name="T51" fmla="*/ 195 h 439"/>
                    <a:gd name="T52" fmla="*/ 68 w 534"/>
                    <a:gd name="T53" fmla="*/ 182 h 439"/>
                    <a:gd name="T54" fmla="*/ 70 w 534"/>
                    <a:gd name="T55" fmla="*/ 169 h 439"/>
                    <a:gd name="T56" fmla="*/ 70 w 534"/>
                    <a:gd name="T57" fmla="*/ 157 h 439"/>
                    <a:gd name="T58" fmla="*/ 82 w 534"/>
                    <a:gd name="T59" fmla="*/ 149 h 439"/>
                    <a:gd name="T60" fmla="*/ 97 w 534"/>
                    <a:gd name="T61" fmla="*/ 142 h 439"/>
                    <a:gd name="T62" fmla="*/ 105 w 534"/>
                    <a:gd name="T63" fmla="*/ 130 h 439"/>
                    <a:gd name="T64" fmla="*/ 94 w 534"/>
                    <a:gd name="T65" fmla="*/ 122 h 439"/>
                    <a:gd name="T66" fmla="*/ 96 w 534"/>
                    <a:gd name="T67" fmla="*/ 112 h 439"/>
                    <a:gd name="T68" fmla="*/ 87 w 534"/>
                    <a:gd name="T69" fmla="*/ 106 h 439"/>
                    <a:gd name="T70" fmla="*/ 75 w 534"/>
                    <a:gd name="T71" fmla="*/ 103 h 439"/>
                    <a:gd name="T72" fmla="*/ 63 w 534"/>
                    <a:gd name="T73" fmla="*/ 108 h 439"/>
                    <a:gd name="T74" fmla="*/ 54 w 534"/>
                    <a:gd name="T75" fmla="*/ 108 h 439"/>
                    <a:gd name="T76" fmla="*/ 44 w 534"/>
                    <a:gd name="T77" fmla="*/ 102 h 439"/>
                    <a:gd name="T78" fmla="*/ 34 w 534"/>
                    <a:gd name="T79" fmla="*/ 102 h 439"/>
                    <a:gd name="T80" fmla="*/ 33 w 534"/>
                    <a:gd name="T81" fmla="*/ 93 h 439"/>
                    <a:gd name="T82" fmla="*/ 29 w 534"/>
                    <a:gd name="T83" fmla="*/ 84 h 439"/>
                    <a:gd name="T84" fmla="*/ 13 w 534"/>
                    <a:gd name="T85" fmla="*/ 86 h 439"/>
                    <a:gd name="T86" fmla="*/ 6 w 534"/>
                    <a:gd name="T87" fmla="*/ 77 h 439"/>
                    <a:gd name="T88" fmla="*/ 6 w 534"/>
                    <a:gd name="T89" fmla="*/ 41 h 439"/>
                    <a:gd name="T90" fmla="*/ 35 w 534"/>
                    <a:gd name="T91" fmla="*/ 17 h 439"/>
                    <a:gd name="T92" fmla="*/ 130 w 534"/>
                    <a:gd name="T93" fmla="*/ 26 h 439"/>
                    <a:gd name="T94" fmla="*/ 280 w 534"/>
                    <a:gd name="T95" fmla="*/ 72 h 439"/>
                    <a:gd name="T96" fmla="*/ 366 w 534"/>
                    <a:gd name="T97" fmla="*/ 119 h 439"/>
                    <a:gd name="T98" fmla="*/ 424 w 534"/>
                    <a:gd name="T99" fmla="*/ 134 h 439"/>
                    <a:gd name="T100" fmla="*/ 424 w 534"/>
                    <a:gd name="T101" fmla="*/ 138 h 439"/>
                    <a:gd name="T102" fmla="*/ 426 w 534"/>
                    <a:gd name="T103" fmla="*/ 141 h 439"/>
                    <a:gd name="T104" fmla="*/ 456 w 534"/>
                    <a:gd name="T105" fmla="*/ 145 h 439"/>
                    <a:gd name="T106" fmla="*/ 521 w 534"/>
                    <a:gd name="T107" fmla="*/ 289 h 439"/>
                    <a:gd name="T108" fmla="*/ 460 w 534"/>
                    <a:gd name="T109" fmla="*/ 299 h 439"/>
                    <a:gd name="T110" fmla="*/ 478 w 534"/>
                    <a:gd name="T111" fmla="*/ 282 h 439"/>
                    <a:gd name="T112" fmla="*/ 411 w 534"/>
                    <a:gd name="T113" fmla="*/ 32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34" h="439">
                      <a:moveTo>
                        <a:pt x="496" y="159"/>
                      </a:moveTo>
                      <a:cubicBezTo>
                        <a:pt x="493" y="161"/>
                        <a:pt x="492" y="156"/>
                        <a:pt x="490" y="159"/>
                      </a:cubicBezTo>
                      <a:cubicBezTo>
                        <a:pt x="487" y="163"/>
                        <a:pt x="495" y="172"/>
                        <a:pt x="492" y="177"/>
                      </a:cubicBezTo>
                      <a:cubicBezTo>
                        <a:pt x="488" y="182"/>
                        <a:pt x="480" y="189"/>
                        <a:pt x="469" y="191"/>
                      </a:cubicBezTo>
                      <a:cubicBezTo>
                        <a:pt x="464" y="192"/>
                        <a:pt x="460" y="197"/>
                        <a:pt x="456" y="196"/>
                      </a:cubicBezTo>
                      <a:cubicBezTo>
                        <a:pt x="453" y="196"/>
                        <a:pt x="446" y="203"/>
                        <a:pt x="445" y="205"/>
                      </a:cubicBezTo>
                      <a:cubicBezTo>
                        <a:pt x="443" y="208"/>
                        <a:pt x="437" y="205"/>
                        <a:pt x="432" y="208"/>
                      </a:cubicBezTo>
                      <a:cubicBezTo>
                        <a:pt x="425" y="211"/>
                        <a:pt x="429" y="207"/>
                        <a:pt x="404" y="214"/>
                      </a:cubicBezTo>
                      <a:cubicBezTo>
                        <a:pt x="399" y="215"/>
                        <a:pt x="395" y="217"/>
                        <a:pt x="391" y="218"/>
                      </a:cubicBezTo>
                      <a:cubicBezTo>
                        <a:pt x="387" y="220"/>
                        <a:pt x="383" y="219"/>
                        <a:pt x="383" y="227"/>
                      </a:cubicBezTo>
                      <a:cubicBezTo>
                        <a:pt x="384" y="231"/>
                        <a:pt x="389" y="228"/>
                        <a:pt x="388" y="232"/>
                      </a:cubicBezTo>
                      <a:cubicBezTo>
                        <a:pt x="388" y="235"/>
                        <a:pt x="381" y="234"/>
                        <a:pt x="374" y="238"/>
                      </a:cubicBezTo>
                      <a:cubicBezTo>
                        <a:pt x="371" y="240"/>
                        <a:pt x="369" y="247"/>
                        <a:pt x="367" y="249"/>
                      </a:cubicBezTo>
                      <a:cubicBezTo>
                        <a:pt x="357" y="255"/>
                        <a:pt x="350" y="268"/>
                        <a:pt x="350" y="268"/>
                      </a:cubicBezTo>
                      <a:cubicBezTo>
                        <a:pt x="345" y="273"/>
                        <a:pt x="339" y="277"/>
                        <a:pt x="336" y="283"/>
                      </a:cubicBezTo>
                      <a:cubicBezTo>
                        <a:pt x="329" y="296"/>
                        <a:pt x="327" y="289"/>
                        <a:pt x="331" y="305"/>
                      </a:cubicBezTo>
                      <a:cubicBezTo>
                        <a:pt x="332" y="307"/>
                        <a:pt x="332" y="314"/>
                        <a:pt x="335" y="319"/>
                      </a:cubicBezTo>
                      <a:cubicBezTo>
                        <a:pt x="340" y="326"/>
                        <a:pt x="351" y="333"/>
                        <a:pt x="348" y="335"/>
                      </a:cubicBezTo>
                      <a:cubicBezTo>
                        <a:pt x="346" y="336"/>
                        <a:pt x="334" y="344"/>
                        <a:pt x="330" y="344"/>
                      </a:cubicBezTo>
                      <a:cubicBezTo>
                        <a:pt x="324" y="345"/>
                        <a:pt x="321" y="349"/>
                        <a:pt x="313" y="358"/>
                      </a:cubicBezTo>
                      <a:cubicBezTo>
                        <a:pt x="309" y="361"/>
                        <a:pt x="308" y="364"/>
                        <a:pt x="305" y="368"/>
                      </a:cubicBezTo>
                      <a:cubicBezTo>
                        <a:pt x="300" y="374"/>
                        <a:pt x="302" y="373"/>
                        <a:pt x="298" y="380"/>
                      </a:cubicBezTo>
                      <a:cubicBezTo>
                        <a:pt x="297" y="382"/>
                        <a:pt x="298" y="389"/>
                        <a:pt x="298" y="392"/>
                      </a:cubicBezTo>
                      <a:cubicBezTo>
                        <a:pt x="288" y="393"/>
                        <a:pt x="288" y="393"/>
                        <a:pt x="288" y="393"/>
                      </a:cubicBezTo>
                      <a:cubicBezTo>
                        <a:pt x="271" y="388"/>
                        <a:pt x="271" y="388"/>
                        <a:pt x="271" y="388"/>
                      </a:cubicBezTo>
                      <a:cubicBezTo>
                        <a:pt x="261" y="397"/>
                        <a:pt x="261" y="397"/>
                        <a:pt x="261" y="397"/>
                      </a:cubicBezTo>
                      <a:cubicBezTo>
                        <a:pt x="257" y="400"/>
                        <a:pt x="251" y="398"/>
                        <a:pt x="247" y="401"/>
                      </a:cubicBezTo>
                      <a:cubicBezTo>
                        <a:pt x="247" y="401"/>
                        <a:pt x="244" y="410"/>
                        <a:pt x="243" y="412"/>
                      </a:cubicBezTo>
                      <a:cubicBezTo>
                        <a:pt x="243" y="415"/>
                        <a:pt x="236" y="423"/>
                        <a:pt x="236" y="423"/>
                      </a:cubicBezTo>
                      <a:cubicBezTo>
                        <a:pt x="235" y="424"/>
                        <a:pt x="230" y="429"/>
                        <a:pt x="228" y="430"/>
                      </a:cubicBezTo>
                      <a:cubicBezTo>
                        <a:pt x="225" y="431"/>
                        <a:pt x="223" y="423"/>
                        <a:pt x="221" y="423"/>
                      </a:cubicBezTo>
                      <a:cubicBezTo>
                        <a:pt x="217" y="423"/>
                        <a:pt x="217" y="422"/>
                        <a:pt x="213" y="421"/>
                      </a:cubicBezTo>
                      <a:cubicBezTo>
                        <a:pt x="208" y="421"/>
                        <a:pt x="207" y="428"/>
                        <a:pt x="202" y="428"/>
                      </a:cubicBezTo>
                      <a:cubicBezTo>
                        <a:pt x="194" y="427"/>
                        <a:pt x="180" y="419"/>
                        <a:pt x="180" y="419"/>
                      </a:cubicBezTo>
                      <a:cubicBezTo>
                        <a:pt x="177" y="418"/>
                        <a:pt x="177" y="422"/>
                        <a:pt x="174" y="422"/>
                      </a:cubicBezTo>
                      <a:cubicBezTo>
                        <a:pt x="168" y="421"/>
                        <a:pt x="160" y="417"/>
                        <a:pt x="152" y="415"/>
                      </a:cubicBezTo>
                      <a:cubicBezTo>
                        <a:pt x="146" y="414"/>
                        <a:pt x="134" y="412"/>
                        <a:pt x="134" y="412"/>
                      </a:cubicBezTo>
                      <a:cubicBezTo>
                        <a:pt x="131" y="414"/>
                        <a:pt x="128" y="414"/>
                        <a:pt x="125" y="415"/>
                      </a:cubicBezTo>
                      <a:cubicBezTo>
                        <a:pt x="121" y="417"/>
                        <a:pt x="117" y="420"/>
                        <a:pt x="114" y="421"/>
                      </a:cubicBezTo>
                      <a:cubicBezTo>
                        <a:pt x="111" y="422"/>
                        <a:pt x="105" y="417"/>
                        <a:pt x="96" y="422"/>
                      </a:cubicBezTo>
                      <a:cubicBezTo>
                        <a:pt x="93" y="423"/>
                        <a:pt x="89" y="422"/>
                        <a:pt x="87" y="424"/>
                      </a:cubicBezTo>
                      <a:cubicBezTo>
                        <a:pt x="84" y="427"/>
                        <a:pt x="83" y="431"/>
                        <a:pt x="78" y="433"/>
                      </a:cubicBezTo>
                      <a:cubicBezTo>
                        <a:pt x="75" y="434"/>
                        <a:pt x="71" y="438"/>
                        <a:pt x="69" y="439"/>
                      </a:cubicBezTo>
                      <a:cubicBezTo>
                        <a:pt x="64" y="436"/>
                        <a:pt x="57" y="436"/>
                        <a:pt x="55" y="428"/>
                      </a:cubicBezTo>
                      <a:cubicBezTo>
                        <a:pt x="54" y="425"/>
                        <a:pt x="51" y="428"/>
                        <a:pt x="49" y="425"/>
                      </a:cubicBezTo>
                      <a:cubicBezTo>
                        <a:pt x="45" y="421"/>
                        <a:pt x="42" y="412"/>
                        <a:pt x="42" y="408"/>
                      </a:cubicBezTo>
                      <a:cubicBezTo>
                        <a:pt x="42" y="408"/>
                        <a:pt x="45" y="404"/>
                        <a:pt x="42" y="400"/>
                      </a:cubicBezTo>
                      <a:cubicBezTo>
                        <a:pt x="40" y="396"/>
                        <a:pt x="37" y="395"/>
                        <a:pt x="38" y="391"/>
                      </a:cubicBezTo>
                      <a:cubicBezTo>
                        <a:pt x="41" y="391"/>
                        <a:pt x="40" y="384"/>
                        <a:pt x="40" y="384"/>
                      </a:cubicBezTo>
                      <a:cubicBezTo>
                        <a:pt x="40" y="382"/>
                        <a:pt x="33" y="370"/>
                        <a:pt x="31" y="368"/>
                      </a:cubicBezTo>
                      <a:cubicBezTo>
                        <a:pt x="26" y="365"/>
                        <a:pt x="20" y="361"/>
                        <a:pt x="14" y="360"/>
                      </a:cubicBezTo>
                      <a:cubicBezTo>
                        <a:pt x="0" y="358"/>
                        <a:pt x="0" y="358"/>
                        <a:pt x="0" y="358"/>
                      </a:cubicBezTo>
                      <a:cubicBezTo>
                        <a:pt x="0" y="354"/>
                        <a:pt x="0" y="354"/>
                        <a:pt x="0" y="354"/>
                      </a:cubicBezTo>
                      <a:cubicBezTo>
                        <a:pt x="0" y="352"/>
                        <a:pt x="0" y="352"/>
                        <a:pt x="0" y="352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1" y="348"/>
                        <a:pt x="1" y="348"/>
                        <a:pt x="1" y="348"/>
                      </a:cubicBezTo>
                      <a:cubicBezTo>
                        <a:pt x="2" y="346"/>
                        <a:pt x="2" y="346"/>
                        <a:pt x="2" y="346"/>
                      </a:cubicBezTo>
                      <a:cubicBezTo>
                        <a:pt x="1" y="344"/>
                        <a:pt x="1" y="344"/>
                        <a:pt x="1" y="344"/>
                      </a:cubicBezTo>
                      <a:cubicBezTo>
                        <a:pt x="1" y="342"/>
                        <a:pt x="1" y="342"/>
                        <a:pt x="1" y="342"/>
                      </a:cubicBezTo>
                      <a:cubicBezTo>
                        <a:pt x="1" y="339"/>
                        <a:pt x="1" y="339"/>
                        <a:pt x="1" y="339"/>
                      </a:cubicBezTo>
                      <a:cubicBezTo>
                        <a:pt x="1" y="339"/>
                        <a:pt x="0" y="337"/>
                        <a:pt x="0" y="337"/>
                      </a:cubicBezTo>
                      <a:cubicBezTo>
                        <a:pt x="0" y="337"/>
                        <a:pt x="0" y="335"/>
                        <a:pt x="0" y="335"/>
                      </a:cubicBezTo>
                      <a:cubicBezTo>
                        <a:pt x="0" y="335"/>
                        <a:pt x="2" y="334"/>
                        <a:pt x="2" y="334"/>
                      </a:cubicBezTo>
                      <a:cubicBezTo>
                        <a:pt x="2" y="333"/>
                        <a:pt x="4" y="332"/>
                        <a:pt x="4" y="332"/>
                      </a:cubicBezTo>
                      <a:cubicBezTo>
                        <a:pt x="4" y="332"/>
                        <a:pt x="5" y="329"/>
                        <a:pt x="5" y="328"/>
                      </a:cubicBezTo>
                      <a:cubicBezTo>
                        <a:pt x="5" y="328"/>
                        <a:pt x="6" y="327"/>
                        <a:pt x="6" y="327"/>
                      </a:cubicBezTo>
                      <a:cubicBezTo>
                        <a:pt x="9" y="326"/>
                        <a:pt x="9" y="326"/>
                        <a:pt x="9" y="326"/>
                      </a:cubicBezTo>
                      <a:cubicBezTo>
                        <a:pt x="11" y="324"/>
                        <a:pt x="11" y="324"/>
                        <a:pt x="11" y="324"/>
                      </a:cubicBezTo>
                      <a:cubicBezTo>
                        <a:pt x="13" y="323"/>
                        <a:pt x="13" y="323"/>
                        <a:pt x="13" y="323"/>
                      </a:cubicBezTo>
                      <a:cubicBezTo>
                        <a:pt x="15" y="321"/>
                        <a:pt x="15" y="321"/>
                        <a:pt x="15" y="321"/>
                      </a:cubicBezTo>
                      <a:cubicBezTo>
                        <a:pt x="16" y="317"/>
                        <a:pt x="16" y="317"/>
                        <a:pt x="16" y="317"/>
                      </a:cubicBezTo>
                      <a:cubicBezTo>
                        <a:pt x="17" y="316"/>
                        <a:pt x="17" y="316"/>
                        <a:pt x="17" y="316"/>
                      </a:cubicBezTo>
                      <a:cubicBezTo>
                        <a:pt x="17" y="316"/>
                        <a:pt x="20" y="316"/>
                        <a:pt x="20" y="316"/>
                      </a:cubicBezTo>
                      <a:cubicBezTo>
                        <a:pt x="20" y="316"/>
                        <a:pt x="22" y="316"/>
                        <a:pt x="22" y="316"/>
                      </a:cubicBezTo>
                      <a:cubicBezTo>
                        <a:pt x="22" y="315"/>
                        <a:pt x="22" y="315"/>
                        <a:pt x="22" y="315"/>
                      </a:cubicBezTo>
                      <a:cubicBezTo>
                        <a:pt x="24" y="314"/>
                        <a:pt x="24" y="314"/>
                        <a:pt x="24" y="314"/>
                      </a:cubicBezTo>
                      <a:cubicBezTo>
                        <a:pt x="26" y="316"/>
                        <a:pt x="26" y="316"/>
                        <a:pt x="26" y="316"/>
                      </a:cubicBezTo>
                      <a:cubicBezTo>
                        <a:pt x="26" y="316"/>
                        <a:pt x="27" y="316"/>
                        <a:pt x="28" y="316"/>
                      </a:cubicBezTo>
                      <a:cubicBezTo>
                        <a:pt x="28" y="316"/>
                        <a:pt x="29" y="316"/>
                        <a:pt x="29" y="31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33" y="309"/>
                        <a:pt x="33" y="309"/>
                        <a:pt x="33" y="309"/>
                      </a:cubicBezTo>
                      <a:cubicBezTo>
                        <a:pt x="33" y="309"/>
                        <a:pt x="33" y="308"/>
                        <a:pt x="33" y="308"/>
                      </a:cubicBezTo>
                      <a:cubicBezTo>
                        <a:pt x="33" y="308"/>
                        <a:pt x="33" y="307"/>
                        <a:pt x="33" y="307"/>
                      </a:cubicBezTo>
                      <a:cubicBezTo>
                        <a:pt x="32" y="306"/>
                        <a:pt x="31" y="307"/>
                        <a:pt x="31" y="307"/>
                      </a:cubicBezTo>
                      <a:cubicBezTo>
                        <a:pt x="31" y="307"/>
                        <a:pt x="29" y="307"/>
                        <a:pt x="29" y="307"/>
                      </a:cubicBezTo>
                      <a:cubicBezTo>
                        <a:pt x="29" y="307"/>
                        <a:pt x="27" y="307"/>
                        <a:pt x="26" y="307"/>
                      </a:cubicBezTo>
                      <a:cubicBezTo>
                        <a:pt x="26" y="307"/>
                        <a:pt x="26" y="306"/>
                        <a:pt x="26" y="306"/>
                      </a:cubicBezTo>
                      <a:cubicBezTo>
                        <a:pt x="25" y="304"/>
                        <a:pt x="25" y="304"/>
                        <a:pt x="25" y="304"/>
                      </a:cubicBezTo>
                      <a:cubicBezTo>
                        <a:pt x="25" y="304"/>
                        <a:pt x="24" y="302"/>
                        <a:pt x="24" y="301"/>
                      </a:cubicBezTo>
                      <a:cubicBezTo>
                        <a:pt x="24" y="300"/>
                        <a:pt x="24" y="299"/>
                        <a:pt x="24" y="298"/>
                      </a:cubicBezTo>
                      <a:cubicBezTo>
                        <a:pt x="24" y="298"/>
                        <a:pt x="23" y="297"/>
                        <a:pt x="23" y="297"/>
                      </a:cubicBezTo>
                      <a:cubicBezTo>
                        <a:pt x="23" y="297"/>
                        <a:pt x="22" y="296"/>
                        <a:pt x="22" y="295"/>
                      </a:cubicBezTo>
                      <a:cubicBezTo>
                        <a:pt x="22" y="295"/>
                        <a:pt x="21" y="292"/>
                        <a:pt x="21" y="292"/>
                      </a:cubicBezTo>
                      <a:cubicBezTo>
                        <a:pt x="20" y="291"/>
                        <a:pt x="20" y="291"/>
                        <a:pt x="20" y="291"/>
                      </a:cubicBezTo>
                      <a:cubicBezTo>
                        <a:pt x="21" y="290"/>
                        <a:pt x="21" y="290"/>
                        <a:pt x="21" y="290"/>
                      </a:cubicBezTo>
                      <a:cubicBezTo>
                        <a:pt x="20" y="288"/>
                        <a:pt x="20" y="288"/>
                        <a:pt x="20" y="288"/>
                      </a:cubicBezTo>
                      <a:cubicBezTo>
                        <a:pt x="22" y="288"/>
                        <a:pt x="22" y="288"/>
                        <a:pt x="22" y="288"/>
                      </a:cubicBezTo>
                      <a:cubicBezTo>
                        <a:pt x="21" y="287"/>
                        <a:pt x="21" y="287"/>
                        <a:pt x="21" y="287"/>
                      </a:cubicBezTo>
                      <a:cubicBezTo>
                        <a:pt x="22" y="285"/>
                        <a:pt x="22" y="285"/>
                        <a:pt x="22" y="285"/>
                      </a:cubicBezTo>
                      <a:cubicBezTo>
                        <a:pt x="22" y="285"/>
                        <a:pt x="24" y="284"/>
                        <a:pt x="24" y="284"/>
                      </a:cubicBezTo>
                      <a:cubicBezTo>
                        <a:pt x="24" y="284"/>
                        <a:pt x="26" y="282"/>
                        <a:pt x="26" y="282"/>
                      </a:cubicBezTo>
                      <a:cubicBezTo>
                        <a:pt x="26" y="282"/>
                        <a:pt x="25" y="281"/>
                        <a:pt x="25" y="281"/>
                      </a:cubicBezTo>
                      <a:cubicBezTo>
                        <a:pt x="25" y="281"/>
                        <a:pt x="25" y="279"/>
                        <a:pt x="25" y="279"/>
                      </a:cubicBezTo>
                      <a:cubicBezTo>
                        <a:pt x="27" y="275"/>
                        <a:pt x="27" y="275"/>
                        <a:pt x="27" y="275"/>
                      </a:cubicBezTo>
                      <a:cubicBezTo>
                        <a:pt x="28" y="275"/>
                        <a:pt x="28" y="275"/>
                        <a:pt x="28" y="275"/>
                      </a:cubicBezTo>
                      <a:cubicBezTo>
                        <a:pt x="31" y="274"/>
                        <a:pt x="31" y="274"/>
                        <a:pt x="31" y="274"/>
                      </a:cubicBezTo>
                      <a:cubicBezTo>
                        <a:pt x="32" y="273"/>
                        <a:pt x="32" y="273"/>
                        <a:pt x="32" y="273"/>
                      </a:cubicBezTo>
                      <a:cubicBezTo>
                        <a:pt x="33" y="273"/>
                        <a:pt x="33" y="273"/>
                        <a:pt x="33" y="273"/>
                      </a:cubicBezTo>
                      <a:cubicBezTo>
                        <a:pt x="35" y="272"/>
                        <a:pt x="35" y="272"/>
                        <a:pt x="35" y="272"/>
                      </a:cubicBezTo>
                      <a:cubicBezTo>
                        <a:pt x="37" y="271"/>
                        <a:pt x="37" y="271"/>
                        <a:pt x="37" y="271"/>
                      </a:cubicBezTo>
                      <a:cubicBezTo>
                        <a:pt x="38" y="270"/>
                        <a:pt x="38" y="270"/>
                        <a:pt x="38" y="270"/>
                      </a:cubicBezTo>
                      <a:cubicBezTo>
                        <a:pt x="38" y="268"/>
                        <a:pt x="38" y="268"/>
                        <a:pt x="38" y="268"/>
                      </a:cubicBezTo>
                      <a:cubicBezTo>
                        <a:pt x="39" y="267"/>
                        <a:pt x="39" y="267"/>
                        <a:pt x="39" y="267"/>
                      </a:cubicBezTo>
                      <a:cubicBezTo>
                        <a:pt x="41" y="265"/>
                        <a:pt x="41" y="265"/>
                        <a:pt x="41" y="265"/>
                      </a:cubicBezTo>
                      <a:cubicBezTo>
                        <a:pt x="43" y="263"/>
                        <a:pt x="43" y="263"/>
                        <a:pt x="43" y="263"/>
                      </a:cubicBezTo>
                      <a:cubicBezTo>
                        <a:pt x="43" y="261"/>
                        <a:pt x="43" y="261"/>
                        <a:pt x="43" y="261"/>
                      </a:cubicBezTo>
                      <a:cubicBezTo>
                        <a:pt x="42" y="260"/>
                        <a:pt x="42" y="260"/>
                        <a:pt x="42" y="260"/>
                      </a:cubicBezTo>
                      <a:cubicBezTo>
                        <a:pt x="42" y="260"/>
                        <a:pt x="41" y="258"/>
                        <a:pt x="41" y="257"/>
                      </a:cubicBezTo>
                      <a:cubicBezTo>
                        <a:pt x="41" y="257"/>
                        <a:pt x="40" y="257"/>
                        <a:pt x="40" y="257"/>
                      </a:cubicBezTo>
                      <a:cubicBezTo>
                        <a:pt x="38" y="258"/>
                        <a:pt x="38" y="258"/>
                        <a:pt x="38" y="258"/>
                      </a:cubicBezTo>
                      <a:cubicBezTo>
                        <a:pt x="38" y="258"/>
                        <a:pt x="37" y="257"/>
                        <a:pt x="36" y="257"/>
                      </a:cubicBezTo>
                      <a:cubicBezTo>
                        <a:pt x="36" y="257"/>
                        <a:pt x="36" y="256"/>
                        <a:pt x="36" y="256"/>
                      </a:cubicBezTo>
                      <a:cubicBezTo>
                        <a:pt x="37" y="255"/>
                        <a:pt x="37" y="255"/>
                        <a:pt x="37" y="255"/>
                      </a:cubicBezTo>
                      <a:cubicBezTo>
                        <a:pt x="37" y="253"/>
                        <a:pt x="37" y="253"/>
                        <a:pt x="37" y="253"/>
                      </a:cubicBezTo>
                      <a:cubicBezTo>
                        <a:pt x="35" y="253"/>
                        <a:pt x="35" y="253"/>
                        <a:pt x="35" y="253"/>
                      </a:cubicBezTo>
                      <a:cubicBezTo>
                        <a:pt x="34" y="251"/>
                        <a:pt x="34" y="251"/>
                        <a:pt x="34" y="251"/>
                      </a:cubicBezTo>
                      <a:cubicBezTo>
                        <a:pt x="33" y="249"/>
                        <a:pt x="33" y="249"/>
                        <a:pt x="33" y="249"/>
                      </a:cubicBezTo>
                      <a:cubicBezTo>
                        <a:pt x="33" y="247"/>
                        <a:pt x="33" y="247"/>
                        <a:pt x="33" y="247"/>
                      </a:cubicBezTo>
                      <a:cubicBezTo>
                        <a:pt x="34" y="246"/>
                        <a:pt x="34" y="246"/>
                        <a:pt x="34" y="246"/>
                      </a:cubicBezTo>
                      <a:cubicBezTo>
                        <a:pt x="34" y="245"/>
                        <a:pt x="34" y="245"/>
                        <a:pt x="34" y="245"/>
                      </a:cubicBezTo>
                      <a:cubicBezTo>
                        <a:pt x="33" y="244"/>
                        <a:pt x="33" y="244"/>
                        <a:pt x="33" y="244"/>
                      </a:cubicBezTo>
                      <a:cubicBezTo>
                        <a:pt x="33" y="242"/>
                        <a:pt x="33" y="242"/>
                        <a:pt x="33" y="242"/>
                      </a:cubicBezTo>
                      <a:cubicBezTo>
                        <a:pt x="32" y="240"/>
                        <a:pt x="32" y="240"/>
                        <a:pt x="32" y="240"/>
                      </a:cubicBezTo>
                      <a:cubicBezTo>
                        <a:pt x="33" y="239"/>
                        <a:pt x="33" y="239"/>
                        <a:pt x="33" y="239"/>
                      </a:cubicBezTo>
                      <a:cubicBezTo>
                        <a:pt x="34" y="238"/>
                        <a:pt x="34" y="238"/>
                        <a:pt x="34" y="238"/>
                      </a:cubicBezTo>
                      <a:cubicBezTo>
                        <a:pt x="34" y="236"/>
                        <a:pt x="34" y="236"/>
                        <a:pt x="34" y="236"/>
                      </a:cubicBezTo>
                      <a:cubicBezTo>
                        <a:pt x="34" y="236"/>
                        <a:pt x="32" y="235"/>
                        <a:pt x="32" y="235"/>
                      </a:cubicBezTo>
                      <a:cubicBezTo>
                        <a:pt x="32" y="235"/>
                        <a:pt x="31" y="233"/>
                        <a:pt x="31" y="233"/>
                      </a:cubicBezTo>
                      <a:cubicBezTo>
                        <a:pt x="31" y="232"/>
                        <a:pt x="31" y="232"/>
                        <a:pt x="31" y="232"/>
                      </a:cubicBezTo>
                      <a:cubicBezTo>
                        <a:pt x="31" y="232"/>
                        <a:pt x="29" y="230"/>
                        <a:pt x="29" y="230"/>
                      </a:cubicBezTo>
                      <a:cubicBezTo>
                        <a:pt x="29" y="230"/>
                        <a:pt x="29" y="228"/>
                        <a:pt x="29" y="228"/>
                      </a:cubicBezTo>
                      <a:cubicBezTo>
                        <a:pt x="29" y="228"/>
                        <a:pt x="28" y="226"/>
                        <a:pt x="28" y="226"/>
                      </a:cubicBezTo>
                      <a:cubicBezTo>
                        <a:pt x="27" y="225"/>
                        <a:pt x="27" y="224"/>
                        <a:pt x="27" y="224"/>
                      </a:cubicBezTo>
                      <a:cubicBezTo>
                        <a:pt x="29" y="224"/>
                        <a:pt x="29" y="224"/>
                        <a:pt x="29" y="224"/>
                      </a:cubicBezTo>
                      <a:cubicBezTo>
                        <a:pt x="31" y="224"/>
                        <a:pt x="31" y="224"/>
                        <a:pt x="31" y="224"/>
                      </a:cubicBezTo>
                      <a:cubicBezTo>
                        <a:pt x="32" y="226"/>
                        <a:pt x="32" y="226"/>
                        <a:pt x="32" y="226"/>
                      </a:cubicBezTo>
                      <a:cubicBezTo>
                        <a:pt x="33" y="225"/>
                        <a:pt x="33" y="225"/>
                        <a:pt x="33" y="225"/>
                      </a:cubicBezTo>
                      <a:cubicBezTo>
                        <a:pt x="33" y="226"/>
                        <a:pt x="33" y="226"/>
                        <a:pt x="33" y="226"/>
                      </a:cubicBezTo>
                      <a:cubicBezTo>
                        <a:pt x="35" y="226"/>
                        <a:pt x="35" y="226"/>
                        <a:pt x="35" y="226"/>
                      </a:cubicBezTo>
                      <a:cubicBezTo>
                        <a:pt x="38" y="226"/>
                        <a:pt x="38" y="226"/>
                        <a:pt x="38" y="226"/>
                      </a:cubicBezTo>
                      <a:cubicBezTo>
                        <a:pt x="40" y="226"/>
                        <a:pt x="40" y="226"/>
                        <a:pt x="40" y="226"/>
                      </a:cubicBezTo>
                      <a:cubicBezTo>
                        <a:pt x="41" y="226"/>
                        <a:pt x="41" y="226"/>
                        <a:pt x="41" y="226"/>
                      </a:cubicBezTo>
                      <a:cubicBezTo>
                        <a:pt x="41" y="226"/>
                        <a:pt x="42" y="227"/>
                        <a:pt x="42" y="227"/>
                      </a:cubicBezTo>
                      <a:cubicBezTo>
                        <a:pt x="43" y="228"/>
                        <a:pt x="44" y="227"/>
                        <a:pt x="44" y="227"/>
                      </a:cubicBezTo>
                      <a:cubicBezTo>
                        <a:pt x="44" y="228"/>
                        <a:pt x="46" y="228"/>
                        <a:pt x="46" y="228"/>
                      </a:cubicBezTo>
                      <a:cubicBezTo>
                        <a:pt x="46" y="228"/>
                        <a:pt x="47" y="227"/>
                        <a:pt x="48" y="227"/>
                      </a:cubicBezTo>
                      <a:cubicBezTo>
                        <a:pt x="48" y="227"/>
                        <a:pt x="49" y="227"/>
                        <a:pt x="49" y="227"/>
                      </a:cubicBezTo>
                      <a:cubicBezTo>
                        <a:pt x="50" y="226"/>
                        <a:pt x="50" y="226"/>
                        <a:pt x="50" y="226"/>
                      </a:cubicBezTo>
                      <a:cubicBezTo>
                        <a:pt x="50" y="224"/>
                        <a:pt x="50" y="224"/>
                        <a:pt x="50" y="224"/>
                      </a:cubicBezTo>
                      <a:cubicBezTo>
                        <a:pt x="51" y="224"/>
                        <a:pt x="51" y="224"/>
                        <a:pt x="51" y="224"/>
                      </a:cubicBezTo>
                      <a:cubicBezTo>
                        <a:pt x="51" y="223"/>
                        <a:pt x="51" y="223"/>
                        <a:pt x="51" y="223"/>
                      </a:cubicBezTo>
                      <a:cubicBezTo>
                        <a:pt x="52" y="221"/>
                        <a:pt x="52" y="221"/>
                        <a:pt x="52" y="221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4" y="220"/>
                        <a:pt x="54" y="220"/>
                        <a:pt x="54" y="220"/>
                      </a:cubicBezTo>
                      <a:cubicBezTo>
                        <a:pt x="55" y="219"/>
                        <a:pt x="55" y="219"/>
                        <a:pt x="55" y="219"/>
                      </a:cubicBezTo>
                      <a:cubicBezTo>
                        <a:pt x="56" y="217"/>
                        <a:pt x="56" y="217"/>
                        <a:pt x="56" y="217"/>
                      </a:cubicBezTo>
                      <a:cubicBezTo>
                        <a:pt x="57" y="215"/>
                        <a:pt x="57" y="215"/>
                        <a:pt x="57" y="215"/>
                      </a:cubicBezTo>
                      <a:cubicBezTo>
                        <a:pt x="57" y="215"/>
                        <a:pt x="58" y="213"/>
                        <a:pt x="58" y="213"/>
                      </a:cubicBezTo>
                      <a:cubicBezTo>
                        <a:pt x="58" y="213"/>
                        <a:pt x="59" y="211"/>
                        <a:pt x="59" y="211"/>
                      </a:cubicBezTo>
                      <a:cubicBezTo>
                        <a:pt x="58" y="208"/>
                        <a:pt x="58" y="208"/>
                        <a:pt x="58" y="208"/>
                      </a:cubicBezTo>
                      <a:cubicBezTo>
                        <a:pt x="57" y="206"/>
                        <a:pt x="57" y="206"/>
                        <a:pt x="57" y="206"/>
                      </a:cubicBezTo>
                      <a:cubicBezTo>
                        <a:pt x="56" y="204"/>
                        <a:pt x="56" y="204"/>
                        <a:pt x="56" y="204"/>
                      </a:cubicBezTo>
                      <a:cubicBezTo>
                        <a:pt x="56" y="204"/>
                        <a:pt x="56" y="203"/>
                        <a:pt x="55" y="203"/>
                      </a:cubicBezTo>
                      <a:cubicBezTo>
                        <a:pt x="55" y="203"/>
                        <a:pt x="55" y="202"/>
                        <a:pt x="55" y="202"/>
                      </a:cubicBezTo>
                      <a:cubicBezTo>
                        <a:pt x="55" y="200"/>
                        <a:pt x="55" y="200"/>
                        <a:pt x="55" y="200"/>
                      </a:cubicBezTo>
                      <a:cubicBezTo>
                        <a:pt x="56" y="199"/>
                        <a:pt x="56" y="199"/>
                        <a:pt x="56" y="199"/>
                      </a:cubicBezTo>
                      <a:cubicBezTo>
                        <a:pt x="57" y="199"/>
                        <a:pt x="57" y="199"/>
                        <a:pt x="57" y="199"/>
                      </a:cubicBezTo>
                      <a:cubicBezTo>
                        <a:pt x="59" y="197"/>
                        <a:pt x="59" y="197"/>
                        <a:pt x="59" y="197"/>
                      </a:cubicBezTo>
                      <a:cubicBezTo>
                        <a:pt x="60" y="197"/>
                        <a:pt x="60" y="197"/>
                        <a:pt x="60" y="197"/>
                      </a:cubicBezTo>
                      <a:cubicBezTo>
                        <a:pt x="62" y="197"/>
                        <a:pt x="62" y="197"/>
                        <a:pt x="62" y="197"/>
                      </a:cubicBezTo>
                      <a:cubicBezTo>
                        <a:pt x="64" y="195"/>
                        <a:pt x="64" y="195"/>
                        <a:pt x="64" y="195"/>
                      </a:cubicBezTo>
                      <a:cubicBezTo>
                        <a:pt x="65" y="195"/>
                        <a:pt x="65" y="195"/>
                        <a:pt x="65" y="195"/>
                      </a:cubicBezTo>
                      <a:cubicBezTo>
                        <a:pt x="66" y="194"/>
                        <a:pt x="66" y="194"/>
                        <a:pt x="66" y="194"/>
                      </a:cubicBezTo>
                      <a:cubicBezTo>
                        <a:pt x="67" y="192"/>
                        <a:pt x="67" y="192"/>
                        <a:pt x="67" y="192"/>
                      </a:cubicBezTo>
                      <a:cubicBezTo>
                        <a:pt x="66" y="190"/>
                        <a:pt x="66" y="190"/>
                        <a:pt x="66" y="190"/>
                      </a:cubicBezTo>
                      <a:cubicBezTo>
                        <a:pt x="65" y="189"/>
                        <a:pt x="65" y="189"/>
                        <a:pt x="65" y="189"/>
                      </a:cubicBezTo>
                      <a:cubicBezTo>
                        <a:pt x="66" y="186"/>
                        <a:pt x="66" y="186"/>
                        <a:pt x="66" y="186"/>
                      </a:cubicBezTo>
                      <a:cubicBezTo>
                        <a:pt x="68" y="185"/>
                        <a:pt x="68" y="185"/>
                        <a:pt x="68" y="185"/>
                      </a:cubicBezTo>
                      <a:cubicBezTo>
                        <a:pt x="68" y="182"/>
                        <a:pt x="68" y="182"/>
                        <a:pt x="68" y="182"/>
                      </a:cubicBezTo>
                      <a:cubicBezTo>
                        <a:pt x="67" y="181"/>
                        <a:pt x="67" y="181"/>
                        <a:pt x="67" y="181"/>
                      </a:cubicBezTo>
                      <a:cubicBezTo>
                        <a:pt x="68" y="179"/>
                        <a:pt x="68" y="179"/>
                        <a:pt x="68" y="179"/>
                      </a:cubicBezTo>
                      <a:cubicBezTo>
                        <a:pt x="69" y="178"/>
                        <a:pt x="69" y="178"/>
                        <a:pt x="69" y="178"/>
                      </a:cubicBezTo>
                      <a:cubicBezTo>
                        <a:pt x="69" y="178"/>
                        <a:pt x="70" y="176"/>
                        <a:pt x="70" y="175"/>
                      </a:cubicBezTo>
                      <a:cubicBezTo>
                        <a:pt x="71" y="175"/>
                        <a:pt x="71" y="172"/>
                        <a:pt x="71" y="172"/>
                      </a:cubicBezTo>
                      <a:cubicBezTo>
                        <a:pt x="70" y="170"/>
                        <a:pt x="70" y="170"/>
                        <a:pt x="70" y="170"/>
                      </a:cubicBezTo>
                      <a:cubicBezTo>
                        <a:pt x="70" y="169"/>
                        <a:pt x="70" y="169"/>
                        <a:pt x="70" y="169"/>
                      </a:cubicBezTo>
                      <a:cubicBezTo>
                        <a:pt x="70" y="169"/>
                        <a:pt x="72" y="168"/>
                        <a:pt x="72" y="168"/>
                      </a:cubicBezTo>
                      <a:cubicBezTo>
                        <a:pt x="73" y="168"/>
                        <a:pt x="73" y="165"/>
                        <a:pt x="73" y="165"/>
                      </a:cubicBezTo>
                      <a:cubicBezTo>
                        <a:pt x="71" y="164"/>
                        <a:pt x="71" y="164"/>
                        <a:pt x="71" y="164"/>
                      </a:cubicBezTo>
                      <a:cubicBezTo>
                        <a:pt x="71" y="164"/>
                        <a:pt x="71" y="162"/>
                        <a:pt x="71" y="161"/>
                      </a:cubicBezTo>
                      <a:cubicBezTo>
                        <a:pt x="71" y="161"/>
                        <a:pt x="71" y="159"/>
                        <a:pt x="71" y="159"/>
                      </a:cubicBezTo>
                      <a:cubicBezTo>
                        <a:pt x="70" y="159"/>
                        <a:pt x="70" y="159"/>
                        <a:pt x="70" y="159"/>
                      </a:cubicBezTo>
                      <a:cubicBezTo>
                        <a:pt x="70" y="157"/>
                        <a:pt x="70" y="157"/>
                        <a:pt x="70" y="157"/>
                      </a:cubicBezTo>
                      <a:cubicBezTo>
                        <a:pt x="71" y="156"/>
                        <a:pt x="71" y="156"/>
                        <a:pt x="71" y="156"/>
                      </a:cubicBezTo>
                      <a:cubicBezTo>
                        <a:pt x="73" y="157"/>
                        <a:pt x="73" y="157"/>
                        <a:pt x="73" y="157"/>
                      </a:cubicBezTo>
                      <a:cubicBezTo>
                        <a:pt x="73" y="157"/>
                        <a:pt x="74" y="156"/>
                        <a:pt x="75" y="156"/>
                      </a:cubicBezTo>
                      <a:cubicBezTo>
                        <a:pt x="75" y="155"/>
                        <a:pt x="77" y="155"/>
                        <a:pt x="77" y="155"/>
                      </a:cubicBezTo>
                      <a:cubicBezTo>
                        <a:pt x="78" y="152"/>
                        <a:pt x="78" y="152"/>
                        <a:pt x="78" y="152"/>
                      </a:cubicBezTo>
                      <a:cubicBezTo>
                        <a:pt x="82" y="150"/>
                        <a:pt x="82" y="150"/>
                        <a:pt x="82" y="150"/>
                      </a:cubicBezTo>
                      <a:cubicBezTo>
                        <a:pt x="82" y="149"/>
                        <a:pt x="82" y="149"/>
                        <a:pt x="82" y="149"/>
                      </a:cubicBezTo>
                      <a:cubicBezTo>
                        <a:pt x="85" y="148"/>
                        <a:pt x="85" y="148"/>
                        <a:pt x="85" y="148"/>
                      </a:cubicBezTo>
                      <a:cubicBezTo>
                        <a:pt x="87" y="149"/>
                        <a:pt x="87" y="149"/>
                        <a:pt x="87" y="149"/>
                      </a:cubicBezTo>
                      <a:cubicBezTo>
                        <a:pt x="89" y="147"/>
                        <a:pt x="89" y="147"/>
                        <a:pt x="89" y="147"/>
                      </a:cubicBezTo>
                      <a:cubicBezTo>
                        <a:pt x="90" y="147"/>
                        <a:pt x="90" y="147"/>
                        <a:pt x="90" y="147"/>
                      </a:cubicBezTo>
                      <a:cubicBezTo>
                        <a:pt x="92" y="146"/>
                        <a:pt x="92" y="146"/>
                        <a:pt x="92" y="146"/>
                      </a:cubicBezTo>
                      <a:cubicBezTo>
                        <a:pt x="94" y="145"/>
                        <a:pt x="94" y="145"/>
                        <a:pt x="94" y="145"/>
                      </a:cubicBezTo>
                      <a:cubicBezTo>
                        <a:pt x="97" y="142"/>
                        <a:pt x="97" y="142"/>
                        <a:pt x="97" y="142"/>
                      </a:cubicBezTo>
                      <a:cubicBezTo>
                        <a:pt x="98" y="142"/>
                        <a:pt x="98" y="142"/>
                        <a:pt x="98" y="142"/>
                      </a:cubicBezTo>
                      <a:cubicBezTo>
                        <a:pt x="98" y="142"/>
                        <a:pt x="100" y="141"/>
                        <a:pt x="100" y="141"/>
                      </a:cubicBezTo>
                      <a:cubicBezTo>
                        <a:pt x="100" y="141"/>
                        <a:pt x="101" y="139"/>
                        <a:pt x="101" y="139"/>
                      </a:cubicBezTo>
                      <a:cubicBezTo>
                        <a:pt x="103" y="138"/>
                        <a:pt x="103" y="138"/>
                        <a:pt x="103" y="138"/>
                      </a:cubicBezTo>
                      <a:cubicBezTo>
                        <a:pt x="105" y="135"/>
                        <a:pt x="105" y="135"/>
                        <a:pt x="105" y="135"/>
                      </a:cubicBezTo>
                      <a:cubicBezTo>
                        <a:pt x="107" y="133"/>
                        <a:pt x="107" y="133"/>
                        <a:pt x="107" y="133"/>
                      </a:cubicBezTo>
                      <a:cubicBezTo>
                        <a:pt x="105" y="130"/>
                        <a:pt x="105" y="130"/>
                        <a:pt x="105" y="130"/>
                      </a:cubicBezTo>
                      <a:cubicBezTo>
                        <a:pt x="105" y="130"/>
                        <a:pt x="103" y="128"/>
                        <a:pt x="102" y="128"/>
                      </a:cubicBezTo>
                      <a:cubicBezTo>
                        <a:pt x="102" y="127"/>
                        <a:pt x="100" y="126"/>
                        <a:pt x="100" y="126"/>
                      </a:cubicBezTo>
                      <a:cubicBezTo>
                        <a:pt x="100" y="126"/>
                        <a:pt x="97" y="125"/>
                        <a:pt x="97" y="125"/>
                      </a:cubicBezTo>
                      <a:cubicBezTo>
                        <a:pt x="97" y="125"/>
                        <a:pt x="95" y="126"/>
                        <a:pt x="95" y="126"/>
                      </a:cubicBezTo>
                      <a:cubicBezTo>
                        <a:pt x="94" y="125"/>
                        <a:pt x="94" y="125"/>
                        <a:pt x="94" y="125"/>
                      </a:cubicBezTo>
                      <a:cubicBezTo>
                        <a:pt x="94" y="125"/>
                        <a:pt x="93" y="123"/>
                        <a:pt x="94" y="123"/>
                      </a:cubicBezTo>
                      <a:cubicBezTo>
                        <a:pt x="94" y="123"/>
                        <a:pt x="94" y="122"/>
                        <a:pt x="94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4" y="120"/>
                        <a:pt x="94" y="120"/>
                        <a:pt x="94" y="120"/>
                      </a:cubicBezTo>
                      <a:cubicBezTo>
                        <a:pt x="95" y="119"/>
                        <a:pt x="95" y="119"/>
                        <a:pt x="95" y="119"/>
                      </a:cubicBezTo>
                      <a:cubicBezTo>
                        <a:pt x="95" y="119"/>
                        <a:pt x="96" y="118"/>
                        <a:pt x="96" y="117"/>
                      </a:cubicBezTo>
                      <a:cubicBezTo>
                        <a:pt x="96" y="117"/>
                        <a:pt x="97" y="115"/>
                        <a:pt x="97" y="115"/>
                      </a:cubicBezTo>
                      <a:cubicBezTo>
                        <a:pt x="97" y="115"/>
                        <a:pt x="96" y="114"/>
                        <a:pt x="96" y="113"/>
                      </a:cubicBezTo>
                      <a:cubicBezTo>
                        <a:pt x="95" y="113"/>
                        <a:pt x="95" y="113"/>
                        <a:pt x="96" y="112"/>
                      </a:cubicBezTo>
                      <a:cubicBezTo>
                        <a:pt x="96" y="112"/>
                        <a:pt x="96" y="111"/>
                        <a:pt x="96" y="111"/>
                      </a:cubicBezTo>
                      <a:cubicBezTo>
                        <a:pt x="96" y="111"/>
                        <a:pt x="96" y="109"/>
                        <a:pt x="95" y="109"/>
                      </a:cubicBezTo>
                      <a:cubicBezTo>
                        <a:pt x="95" y="109"/>
                        <a:pt x="93" y="110"/>
                        <a:pt x="93" y="110"/>
                      </a:cubicBezTo>
                      <a:cubicBezTo>
                        <a:pt x="93" y="110"/>
                        <a:pt x="90" y="109"/>
                        <a:pt x="90" y="109"/>
                      </a:cubicBezTo>
                      <a:cubicBezTo>
                        <a:pt x="90" y="109"/>
                        <a:pt x="89" y="108"/>
                        <a:pt x="89" y="108"/>
                      </a:cubicBezTo>
                      <a:cubicBezTo>
                        <a:pt x="89" y="108"/>
                        <a:pt x="89" y="106"/>
                        <a:pt x="88" y="106"/>
                      </a:cubicBezTo>
                      <a:cubicBezTo>
                        <a:pt x="87" y="105"/>
                        <a:pt x="87" y="106"/>
                        <a:pt x="87" y="106"/>
                      </a:cubicBezTo>
                      <a:cubicBezTo>
                        <a:pt x="86" y="108"/>
                        <a:pt x="86" y="108"/>
                        <a:pt x="86" y="108"/>
                      </a:cubicBezTo>
                      <a:cubicBezTo>
                        <a:pt x="86" y="108"/>
                        <a:pt x="84" y="108"/>
                        <a:pt x="83" y="107"/>
                      </a:cubicBezTo>
                      <a:cubicBezTo>
                        <a:pt x="83" y="107"/>
                        <a:pt x="82" y="107"/>
                        <a:pt x="82" y="107"/>
                      </a:cubicBezTo>
                      <a:cubicBezTo>
                        <a:pt x="81" y="107"/>
                        <a:pt x="81" y="106"/>
                        <a:pt x="81" y="105"/>
                      </a:cubicBezTo>
                      <a:cubicBezTo>
                        <a:pt x="80" y="104"/>
                        <a:pt x="80" y="105"/>
                        <a:pt x="79" y="105"/>
                      </a:cubicBezTo>
                      <a:cubicBezTo>
                        <a:pt x="79" y="105"/>
                        <a:pt x="77" y="105"/>
                        <a:pt x="77" y="105"/>
                      </a:cubicBezTo>
                      <a:cubicBezTo>
                        <a:pt x="77" y="105"/>
                        <a:pt x="75" y="103"/>
                        <a:pt x="75" y="103"/>
                      </a:cubicBezTo>
                      <a:cubicBezTo>
                        <a:pt x="75" y="102"/>
                        <a:pt x="74" y="102"/>
                        <a:pt x="74" y="102"/>
                      </a:cubicBezTo>
                      <a:cubicBezTo>
                        <a:pt x="74" y="102"/>
                        <a:pt x="72" y="103"/>
                        <a:pt x="72" y="103"/>
                      </a:cubicBezTo>
                      <a:cubicBezTo>
                        <a:pt x="72" y="104"/>
                        <a:pt x="72" y="104"/>
                        <a:pt x="72" y="104"/>
                      </a:cubicBezTo>
                      <a:cubicBezTo>
                        <a:pt x="71" y="107"/>
                        <a:pt x="71" y="107"/>
                        <a:pt x="71" y="107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68" y="109"/>
                        <a:pt x="65" y="109"/>
                        <a:pt x="64" y="108"/>
                      </a:cubicBezTo>
                      <a:cubicBezTo>
                        <a:pt x="64" y="108"/>
                        <a:pt x="64" y="108"/>
                        <a:pt x="63" y="108"/>
                      </a:cubicBezTo>
                      <a:cubicBezTo>
                        <a:pt x="62" y="108"/>
                        <a:pt x="62" y="108"/>
                        <a:pt x="62" y="108"/>
                      </a:cubicBezTo>
                      <a:cubicBezTo>
                        <a:pt x="62" y="108"/>
                        <a:pt x="60" y="109"/>
                        <a:pt x="60" y="109"/>
                      </a:cubicBezTo>
                      <a:cubicBezTo>
                        <a:pt x="60" y="109"/>
                        <a:pt x="59" y="107"/>
                        <a:pt x="59" y="107"/>
                      </a:cubicBezTo>
                      <a:cubicBezTo>
                        <a:pt x="59" y="107"/>
                        <a:pt x="57" y="106"/>
                        <a:pt x="57" y="105"/>
                      </a:cubicBezTo>
                      <a:cubicBezTo>
                        <a:pt x="57" y="105"/>
                        <a:pt x="57" y="106"/>
                        <a:pt x="57" y="106"/>
                      </a:cubicBezTo>
                      <a:cubicBezTo>
                        <a:pt x="57" y="106"/>
                        <a:pt x="56" y="107"/>
                        <a:pt x="55" y="107"/>
                      </a:cubicBezTo>
                      <a:cubicBezTo>
                        <a:pt x="55" y="107"/>
                        <a:pt x="54" y="108"/>
                        <a:pt x="54" y="108"/>
                      </a:cubicBezTo>
                      <a:cubicBezTo>
                        <a:pt x="53" y="108"/>
                        <a:pt x="54" y="106"/>
                        <a:pt x="54" y="106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55" y="104"/>
                        <a:pt x="52" y="103"/>
                        <a:pt x="52" y="102"/>
                      </a:cubicBezTo>
                      <a:cubicBezTo>
                        <a:pt x="51" y="102"/>
                        <a:pt x="50" y="101"/>
                        <a:pt x="50" y="101"/>
                      </a:cubicBezTo>
                      <a:cubicBezTo>
                        <a:pt x="50" y="101"/>
                        <a:pt x="48" y="101"/>
                        <a:pt x="48" y="101"/>
                      </a:cubicBezTo>
                      <a:cubicBezTo>
                        <a:pt x="46" y="101"/>
                        <a:pt x="46" y="101"/>
                        <a:pt x="46" y="101"/>
                      </a:cubicBezTo>
                      <a:cubicBezTo>
                        <a:pt x="46" y="101"/>
                        <a:pt x="45" y="101"/>
                        <a:pt x="44" y="102"/>
                      </a:cubicBezTo>
                      <a:cubicBezTo>
                        <a:pt x="44" y="102"/>
                        <a:pt x="43" y="103"/>
                        <a:pt x="42" y="102"/>
                      </a:cubicBezTo>
                      <a:cubicBezTo>
                        <a:pt x="42" y="102"/>
                        <a:pt x="43" y="100"/>
                        <a:pt x="43" y="100"/>
                      </a:cubicBezTo>
                      <a:cubicBezTo>
                        <a:pt x="43" y="100"/>
                        <a:pt x="43" y="98"/>
                        <a:pt x="43" y="98"/>
                      </a:cubicBezTo>
                      <a:cubicBezTo>
                        <a:pt x="42" y="97"/>
                        <a:pt x="42" y="99"/>
                        <a:pt x="42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39" y="101"/>
                        <a:pt x="38" y="101"/>
                        <a:pt x="38" y="101"/>
                      </a:cubicBezTo>
                      <a:cubicBezTo>
                        <a:pt x="37" y="101"/>
                        <a:pt x="36" y="102"/>
                        <a:pt x="34" y="102"/>
                      </a:cubicBezTo>
                      <a:cubicBezTo>
                        <a:pt x="33" y="102"/>
                        <a:pt x="32" y="103"/>
                        <a:pt x="32" y="102"/>
                      </a:cubicBezTo>
                      <a:cubicBezTo>
                        <a:pt x="31" y="102"/>
                        <a:pt x="31" y="101"/>
                        <a:pt x="31" y="101"/>
                      </a:cubicBez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31" y="99"/>
                        <a:pt x="30" y="98"/>
                        <a:pt x="30" y="97"/>
                      </a:cubicBezTo>
                      <a:cubicBezTo>
                        <a:pt x="29" y="96"/>
                        <a:pt x="30" y="96"/>
                        <a:pt x="30" y="95"/>
                      </a:cubicBezTo>
                      <a:cubicBezTo>
                        <a:pt x="30" y="95"/>
                        <a:pt x="32" y="94"/>
                        <a:pt x="32" y="94"/>
                      </a:cubicBezTo>
                      <a:cubicBezTo>
                        <a:pt x="32" y="93"/>
                        <a:pt x="33" y="93"/>
                        <a:pt x="33" y="93"/>
                      </a:cubicBezTo>
                      <a:cubicBezTo>
                        <a:pt x="36" y="92"/>
                        <a:pt x="36" y="92"/>
                        <a:pt x="36" y="92"/>
                      </a:cubicBezTo>
                      <a:cubicBezTo>
                        <a:pt x="36" y="92"/>
                        <a:pt x="36" y="89"/>
                        <a:pt x="36" y="88"/>
                      </a:cubicBezTo>
                      <a:cubicBezTo>
                        <a:pt x="36" y="88"/>
                        <a:pt x="36" y="88"/>
                        <a:pt x="35" y="88"/>
                      </a:cubicBezTo>
                      <a:cubicBezTo>
                        <a:pt x="34" y="88"/>
                        <a:pt x="34" y="87"/>
                        <a:pt x="34" y="87"/>
                      </a:cubicBezTo>
                      <a:cubicBezTo>
                        <a:pt x="34" y="87"/>
                        <a:pt x="34" y="85"/>
                        <a:pt x="34" y="85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9" y="84"/>
                        <a:pt x="27" y="85"/>
                        <a:pt x="26" y="85"/>
                      </a:cubicBezTo>
                      <a:cubicBezTo>
                        <a:pt x="26" y="85"/>
                        <a:pt x="24" y="85"/>
                        <a:pt x="24" y="85"/>
                      </a:cubicBezTo>
                      <a:cubicBezTo>
                        <a:pt x="23" y="85"/>
                        <a:pt x="22" y="84"/>
                        <a:pt x="22" y="84"/>
                      </a:cubicBezTo>
                      <a:cubicBezTo>
                        <a:pt x="22" y="84"/>
                        <a:pt x="18" y="85"/>
                        <a:pt x="18" y="85"/>
                      </a:cubicBezTo>
                      <a:cubicBezTo>
                        <a:pt x="18" y="85"/>
                        <a:pt x="17" y="85"/>
                        <a:pt x="17" y="85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13" y="86"/>
                        <a:pt x="13" y="86"/>
                        <a:pt x="13" y="86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2" y="87"/>
                        <a:pt x="11" y="88"/>
                        <a:pt x="11" y="88"/>
                      </a:cubicBezTo>
                      <a:cubicBezTo>
                        <a:pt x="10" y="88"/>
                        <a:pt x="9" y="88"/>
                        <a:pt x="8" y="88"/>
                      </a:cubicBezTo>
                      <a:cubicBezTo>
                        <a:pt x="8" y="88"/>
                        <a:pt x="7" y="89"/>
                        <a:pt x="7" y="89"/>
                      </a:cubicBezTo>
                      <a:cubicBezTo>
                        <a:pt x="7" y="89"/>
                        <a:pt x="5" y="90"/>
                        <a:pt x="4" y="91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0" y="59"/>
                        <a:pt x="19" y="53"/>
                        <a:pt x="18" y="50"/>
                      </a:cubicBezTo>
                      <a:cubicBezTo>
                        <a:pt x="17" y="47"/>
                        <a:pt x="6" y="56"/>
                        <a:pt x="5" y="53"/>
                      </a:cubicBezTo>
                      <a:cubicBezTo>
                        <a:pt x="4" y="47"/>
                        <a:pt x="7" y="48"/>
                        <a:pt x="12" y="43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3" y="30"/>
                        <a:pt x="3" y="27"/>
                      </a:cubicBezTo>
                      <a:cubicBezTo>
                        <a:pt x="3" y="24"/>
                        <a:pt x="6" y="23"/>
                        <a:pt x="6" y="23"/>
                      </a:cubicBezTo>
                      <a:cubicBezTo>
                        <a:pt x="9" y="22"/>
                        <a:pt x="11" y="20"/>
                        <a:pt x="14" y="18"/>
                      </a:cubicBezTo>
                      <a:cubicBezTo>
                        <a:pt x="17" y="14"/>
                        <a:pt x="20" y="16"/>
                        <a:pt x="22" y="15"/>
                      </a:cubicBezTo>
                      <a:cubicBezTo>
                        <a:pt x="25" y="13"/>
                        <a:pt x="25" y="15"/>
                        <a:pt x="35" y="17"/>
                      </a:cubicBezTo>
                      <a:cubicBezTo>
                        <a:pt x="37" y="16"/>
                        <a:pt x="41" y="16"/>
                        <a:pt x="42" y="14"/>
                      </a:cubicBezTo>
                      <a:cubicBezTo>
                        <a:pt x="44" y="12"/>
                        <a:pt x="47" y="13"/>
                        <a:pt x="47" y="9"/>
                      </a:cubicBezTo>
                      <a:cubicBezTo>
                        <a:pt x="48" y="3"/>
                        <a:pt x="59" y="7"/>
                        <a:pt x="59" y="5"/>
                      </a:cubicBezTo>
                      <a:cubicBezTo>
                        <a:pt x="61" y="5"/>
                        <a:pt x="63" y="0"/>
                        <a:pt x="68" y="0"/>
                      </a:cubicBezTo>
                      <a:cubicBezTo>
                        <a:pt x="72" y="1"/>
                        <a:pt x="73" y="2"/>
                        <a:pt x="76" y="3"/>
                      </a:cubicBezTo>
                      <a:cubicBezTo>
                        <a:pt x="87" y="10"/>
                        <a:pt x="82" y="14"/>
                        <a:pt x="95" y="18"/>
                      </a:cubicBezTo>
                      <a:cubicBezTo>
                        <a:pt x="106" y="21"/>
                        <a:pt x="119" y="24"/>
                        <a:pt x="130" y="26"/>
                      </a:cubicBezTo>
                      <a:cubicBezTo>
                        <a:pt x="140" y="27"/>
                        <a:pt x="150" y="31"/>
                        <a:pt x="160" y="35"/>
                      </a:cubicBezTo>
                      <a:cubicBezTo>
                        <a:pt x="160" y="35"/>
                        <a:pt x="197" y="52"/>
                        <a:pt x="198" y="53"/>
                      </a:cubicBezTo>
                      <a:cubicBezTo>
                        <a:pt x="199" y="53"/>
                        <a:pt x="220" y="49"/>
                        <a:pt x="221" y="49"/>
                      </a:cubicBezTo>
                      <a:cubicBezTo>
                        <a:pt x="222" y="49"/>
                        <a:pt x="229" y="50"/>
                        <a:pt x="234" y="53"/>
                      </a:cubicBezTo>
                      <a:cubicBezTo>
                        <a:pt x="237" y="56"/>
                        <a:pt x="247" y="63"/>
                        <a:pt x="247" y="63"/>
                      </a:cubicBezTo>
                      <a:cubicBezTo>
                        <a:pt x="249" y="64"/>
                        <a:pt x="261" y="62"/>
                        <a:pt x="261" y="62"/>
                      </a:cubicBezTo>
                      <a:cubicBezTo>
                        <a:pt x="269" y="62"/>
                        <a:pt x="276" y="71"/>
                        <a:pt x="280" y="72"/>
                      </a:cubicBezTo>
                      <a:cubicBezTo>
                        <a:pt x="285" y="73"/>
                        <a:pt x="297" y="67"/>
                        <a:pt x="302" y="72"/>
                      </a:cubicBezTo>
                      <a:cubicBezTo>
                        <a:pt x="302" y="72"/>
                        <a:pt x="312" y="73"/>
                        <a:pt x="313" y="78"/>
                      </a:cubicBezTo>
                      <a:cubicBezTo>
                        <a:pt x="315" y="83"/>
                        <a:pt x="319" y="91"/>
                        <a:pt x="319" y="91"/>
                      </a:cubicBezTo>
                      <a:cubicBezTo>
                        <a:pt x="332" y="96"/>
                        <a:pt x="332" y="96"/>
                        <a:pt x="332" y="96"/>
                      </a:cubicBezTo>
                      <a:cubicBezTo>
                        <a:pt x="332" y="96"/>
                        <a:pt x="339" y="102"/>
                        <a:pt x="340" y="104"/>
                      </a:cubicBezTo>
                      <a:cubicBezTo>
                        <a:pt x="341" y="105"/>
                        <a:pt x="356" y="110"/>
                        <a:pt x="356" y="110"/>
                      </a:cubicBezTo>
                      <a:cubicBezTo>
                        <a:pt x="366" y="119"/>
                        <a:pt x="366" y="119"/>
                        <a:pt x="366" y="119"/>
                      </a:cubicBezTo>
                      <a:cubicBezTo>
                        <a:pt x="381" y="119"/>
                        <a:pt x="381" y="119"/>
                        <a:pt x="381" y="119"/>
                      </a:cubicBezTo>
                      <a:cubicBezTo>
                        <a:pt x="391" y="121"/>
                        <a:pt x="391" y="121"/>
                        <a:pt x="391" y="121"/>
                      </a:cubicBezTo>
                      <a:cubicBezTo>
                        <a:pt x="396" y="115"/>
                        <a:pt x="396" y="115"/>
                        <a:pt x="396" y="115"/>
                      </a:cubicBezTo>
                      <a:cubicBezTo>
                        <a:pt x="396" y="115"/>
                        <a:pt x="421" y="127"/>
                        <a:pt x="422" y="127"/>
                      </a:cubicBezTo>
                      <a:cubicBezTo>
                        <a:pt x="423" y="127"/>
                        <a:pt x="423" y="130"/>
                        <a:pt x="424" y="133"/>
                      </a:cubicBezTo>
                      <a:cubicBezTo>
                        <a:pt x="424" y="134"/>
                        <a:pt x="424" y="134"/>
                        <a:pt x="424" y="134"/>
                      </a:cubicBezTo>
                      <a:cubicBezTo>
                        <a:pt x="423" y="134"/>
                        <a:pt x="424" y="134"/>
                        <a:pt x="424" y="134"/>
                      </a:cubicBezTo>
                      <a:cubicBezTo>
                        <a:pt x="424" y="134"/>
                        <a:pt x="424" y="134"/>
                        <a:pt x="424" y="134"/>
                      </a:cubicBezTo>
                      <a:cubicBezTo>
                        <a:pt x="424" y="136"/>
                        <a:pt x="424" y="136"/>
                        <a:pt x="424" y="136"/>
                      </a:cubicBezTo>
                      <a:cubicBezTo>
                        <a:pt x="424" y="137"/>
                        <a:pt x="424" y="137"/>
                        <a:pt x="424" y="137"/>
                      </a:cubicBezTo>
                      <a:cubicBezTo>
                        <a:pt x="423" y="137"/>
                        <a:pt x="423" y="137"/>
                        <a:pt x="423" y="137"/>
                      </a:cubicBezTo>
                      <a:cubicBezTo>
                        <a:pt x="423" y="137"/>
                        <a:pt x="423" y="137"/>
                        <a:pt x="423" y="137"/>
                      </a:cubicBezTo>
                      <a:cubicBezTo>
                        <a:pt x="424" y="138"/>
                        <a:pt x="424" y="138"/>
                        <a:pt x="424" y="138"/>
                      </a:cubicBezTo>
                      <a:cubicBezTo>
                        <a:pt x="424" y="138"/>
                        <a:pt x="424" y="138"/>
                        <a:pt x="424" y="138"/>
                      </a:cubicBezTo>
                      <a:cubicBezTo>
                        <a:pt x="424" y="138"/>
                        <a:pt x="424" y="138"/>
                        <a:pt x="424" y="139"/>
                      </a:cubicBezTo>
                      <a:cubicBezTo>
                        <a:pt x="424" y="139"/>
                        <a:pt x="424" y="139"/>
                        <a:pt x="424" y="139"/>
                      </a:cubicBezTo>
                      <a:cubicBezTo>
                        <a:pt x="424" y="139"/>
                        <a:pt x="424" y="139"/>
                        <a:pt x="424" y="140"/>
                      </a:cubicBezTo>
                      <a:cubicBezTo>
                        <a:pt x="424" y="140"/>
                        <a:pt x="424" y="140"/>
                        <a:pt x="424" y="140"/>
                      </a:cubicBezTo>
                      <a:cubicBezTo>
                        <a:pt x="425" y="140"/>
                        <a:pt x="425" y="140"/>
                        <a:pt x="425" y="140"/>
                      </a:cubicBezTo>
                      <a:cubicBezTo>
                        <a:pt x="425" y="140"/>
                        <a:pt x="425" y="140"/>
                        <a:pt x="425" y="140"/>
                      </a:cubicBezTo>
                      <a:cubicBezTo>
                        <a:pt x="425" y="140"/>
                        <a:pt x="426" y="141"/>
                        <a:pt x="426" y="141"/>
                      </a:cubicBezTo>
                      <a:cubicBezTo>
                        <a:pt x="426" y="141"/>
                        <a:pt x="426" y="141"/>
                        <a:pt x="427" y="141"/>
                      </a:cubicBezTo>
                      <a:cubicBezTo>
                        <a:pt x="427" y="141"/>
                        <a:pt x="427" y="141"/>
                        <a:pt x="428" y="141"/>
                      </a:cubicBezTo>
                      <a:cubicBezTo>
                        <a:pt x="428" y="141"/>
                        <a:pt x="428" y="141"/>
                        <a:pt x="428" y="141"/>
                      </a:cubicBezTo>
                      <a:cubicBezTo>
                        <a:pt x="428" y="141"/>
                        <a:pt x="429" y="141"/>
                        <a:pt x="429" y="140"/>
                      </a:cubicBezTo>
                      <a:cubicBezTo>
                        <a:pt x="442" y="143"/>
                        <a:pt x="442" y="143"/>
                        <a:pt x="442" y="143"/>
                      </a:cubicBezTo>
                      <a:cubicBezTo>
                        <a:pt x="445" y="144"/>
                        <a:pt x="445" y="146"/>
                        <a:pt x="448" y="148"/>
                      </a:cubicBezTo>
                      <a:cubicBezTo>
                        <a:pt x="456" y="145"/>
                        <a:pt x="456" y="145"/>
                        <a:pt x="456" y="145"/>
                      </a:cubicBezTo>
                      <a:cubicBezTo>
                        <a:pt x="466" y="152"/>
                        <a:pt x="466" y="152"/>
                        <a:pt x="466" y="152"/>
                      </a:cubicBezTo>
                      <a:cubicBezTo>
                        <a:pt x="475" y="149"/>
                        <a:pt x="475" y="149"/>
                        <a:pt x="475" y="149"/>
                      </a:cubicBezTo>
                      <a:cubicBezTo>
                        <a:pt x="484" y="149"/>
                        <a:pt x="484" y="149"/>
                        <a:pt x="484" y="149"/>
                      </a:cubicBezTo>
                      <a:cubicBezTo>
                        <a:pt x="484" y="147"/>
                        <a:pt x="505" y="149"/>
                        <a:pt x="496" y="159"/>
                      </a:cubicBezTo>
                      <a:close/>
                      <a:moveTo>
                        <a:pt x="506" y="281"/>
                      </a:moveTo>
                      <a:cubicBezTo>
                        <a:pt x="506" y="281"/>
                        <a:pt x="506" y="281"/>
                        <a:pt x="506" y="281"/>
                      </a:cubicBezTo>
                      <a:cubicBezTo>
                        <a:pt x="506" y="287"/>
                        <a:pt x="516" y="285"/>
                        <a:pt x="521" y="289"/>
                      </a:cubicBezTo>
                      <a:cubicBezTo>
                        <a:pt x="523" y="291"/>
                        <a:pt x="521" y="296"/>
                        <a:pt x="524" y="297"/>
                      </a:cubicBezTo>
                      <a:cubicBezTo>
                        <a:pt x="531" y="303"/>
                        <a:pt x="534" y="292"/>
                        <a:pt x="528" y="281"/>
                      </a:cubicBezTo>
                      <a:cubicBezTo>
                        <a:pt x="526" y="279"/>
                        <a:pt x="523" y="279"/>
                        <a:pt x="520" y="279"/>
                      </a:cubicBezTo>
                      <a:cubicBezTo>
                        <a:pt x="515" y="279"/>
                        <a:pt x="505" y="276"/>
                        <a:pt x="506" y="281"/>
                      </a:cubicBezTo>
                      <a:close/>
                      <a:moveTo>
                        <a:pt x="448" y="300"/>
                      </a:moveTo>
                      <a:cubicBezTo>
                        <a:pt x="448" y="300"/>
                        <a:pt x="448" y="300"/>
                        <a:pt x="448" y="300"/>
                      </a:cubicBezTo>
                      <a:cubicBezTo>
                        <a:pt x="452" y="301"/>
                        <a:pt x="456" y="297"/>
                        <a:pt x="460" y="299"/>
                      </a:cubicBezTo>
                      <a:cubicBezTo>
                        <a:pt x="462" y="301"/>
                        <a:pt x="461" y="305"/>
                        <a:pt x="462" y="308"/>
                      </a:cubicBezTo>
                      <a:cubicBezTo>
                        <a:pt x="456" y="314"/>
                        <a:pt x="472" y="313"/>
                        <a:pt x="473" y="313"/>
                      </a:cubicBezTo>
                      <a:cubicBezTo>
                        <a:pt x="473" y="315"/>
                        <a:pt x="475" y="320"/>
                        <a:pt x="478" y="318"/>
                      </a:cubicBezTo>
                      <a:cubicBezTo>
                        <a:pt x="494" y="299"/>
                        <a:pt x="494" y="299"/>
                        <a:pt x="494" y="299"/>
                      </a:cubicBezTo>
                      <a:cubicBezTo>
                        <a:pt x="494" y="297"/>
                        <a:pt x="493" y="295"/>
                        <a:pt x="491" y="295"/>
                      </a:cubicBezTo>
                      <a:cubicBezTo>
                        <a:pt x="487" y="293"/>
                        <a:pt x="482" y="297"/>
                        <a:pt x="479" y="295"/>
                      </a:cubicBezTo>
                      <a:cubicBezTo>
                        <a:pt x="476" y="293"/>
                        <a:pt x="482" y="285"/>
                        <a:pt x="478" y="282"/>
                      </a:cubicBezTo>
                      <a:cubicBezTo>
                        <a:pt x="470" y="276"/>
                        <a:pt x="467" y="283"/>
                        <a:pt x="461" y="288"/>
                      </a:cubicBezTo>
                      <a:cubicBezTo>
                        <a:pt x="457" y="291"/>
                        <a:pt x="451" y="292"/>
                        <a:pt x="447" y="296"/>
                      </a:cubicBezTo>
                      <a:cubicBezTo>
                        <a:pt x="446" y="297"/>
                        <a:pt x="447" y="300"/>
                        <a:pt x="448" y="300"/>
                      </a:cubicBezTo>
                      <a:close/>
                      <a:moveTo>
                        <a:pt x="391" y="329"/>
                      </a:moveTo>
                      <a:cubicBezTo>
                        <a:pt x="391" y="329"/>
                        <a:pt x="391" y="329"/>
                        <a:pt x="391" y="329"/>
                      </a:cubicBezTo>
                      <a:cubicBezTo>
                        <a:pt x="387" y="332"/>
                        <a:pt x="395" y="337"/>
                        <a:pt x="397" y="337"/>
                      </a:cubicBezTo>
                      <a:cubicBezTo>
                        <a:pt x="399" y="337"/>
                        <a:pt x="411" y="329"/>
                        <a:pt x="411" y="326"/>
                      </a:cubicBezTo>
                      <a:cubicBezTo>
                        <a:pt x="410" y="322"/>
                        <a:pt x="405" y="321"/>
                        <a:pt x="402" y="321"/>
                      </a:cubicBezTo>
                      <a:cubicBezTo>
                        <a:pt x="398" y="322"/>
                        <a:pt x="394" y="326"/>
                        <a:pt x="391" y="32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46">
                  <a:extLst>
                    <a:ext uri="{FF2B5EF4-FFF2-40B4-BE49-F238E27FC236}">
                      <a16:creationId xmlns:a16="http://schemas.microsoft.com/office/drawing/2014/main" id="{8B04D82B-F067-470A-B2DC-FA68E3FD6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79172" y="3676183"/>
                  <a:ext cx="930118" cy="839550"/>
                </a:xfrm>
                <a:custGeom>
                  <a:avLst/>
                  <a:gdLst>
                    <a:gd name="T0" fmla="*/ 263 w 408"/>
                    <a:gd name="T1" fmla="*/ 27 h 380"/>
                    <a:gd name="T2" fmla="*/ 184 w 408"/>
                    <a:gd name="T3" fmla="*/ 62 h 380"/>
                    <a:gd name="T4" fmla="*/ 187 w 408"/>
                    <a:gd name="T5" fmla="*/ 95 h 380"/>
                    <a:gd name="T6" fmla="*/ 179 w 408"/>
                    <a:gd name="T7" fmla="*/ 109 h 380"/>
                    <a:gd name="T8" fmla="*/ 168 w 408"/>
                    <a:gd name="T9" fmla="*/ 118 h 380"/>
                    <a:gd name="T10" fmla="*/ 128 w 408"/>
                    <a:gd name="T11" fmla="*/ 89 h 380"/>
                    <a:gd name="T12" fmla="*/ 141 w 408"/>
                    <a:gd name="T13" fmla="*/ 145 h 380"/>
                    <a:gd name="T14" fmla="*/ 138 w 408"/>
                    <a:gd name="T15" fmla="*/ 166 h 380"/>
                    <a:gd name="T16" fmla="*/ 152 w 408"/>
                    <a:gd name="T17" fmla="*/ 191 h 380"/>
                    <a:gd name="T18" fmla="*/ 154 w 408"/>
                    <a:gd name="T19" fmla="*/ 172 h 380"/>
                    <a:gd name="T20" fmla="*/ 214 w 408"/>
                    <a:gd name="T21" fmla="*/ 210 h 380"/>
                    <a:gd name="T22" fmla="*/ 187 w 408"/>
                    <a:gd name="T23" fmla="*/ 202 h 380"/>
                    <a:gd name="T24" fmla="*/ 199 w 408"/>
                    <a:gd name="T25" fmla="*/ 234 h 380"/>
                    <a:gd name="T26" fmla="*/ 164 w 408"/>
                    <a:gd name="T27" fmla="*/ 233 h 380"/>
                    <a:gd name="T28" fmla="*/ 133 w 408"/>
                    <a:gd name="T29" fmla="*/ 212 h 380"/>
                    <a:gd name="T30" fmla="*/ 67 w 408"/>
                    <a:gd name="T31" fmla="*/ 211 h 380"/>
                    <a:gd name="T32" fmla="*/ 71 w 408"/>
                    <a:gd name="T33" fmla="*/ 194 h 380"/>
                    <a:gd name="T34" fmla="*/ 29 w 408"/>
                    <a:gd name="T35" fmla="*/ 157 h 380"/>
                    <a:gd name="T36" fmla="*/ 89 w 408"/>
                    <a:gd name="T37" fmla="*/ 68 h 380"/>
                    <a:gd name="T38" fmla="*/ 195 w 408"/>
                    <a:gd name="T39" fmla="*/ 33 h 380"/>
                    <a:gd name="T40" fmla="*/ 184 w 408"/>
                    <a:gd name="T41" fmla="*/ 157 h 380"/>
                    <a:gd name="T42" fmla="*/ 353 w 408"/>
                    <a:gd name="T43" fmla="*/ 252 h 380"/>
                    <a:gd name="T44" fmla="*/ 393 w 408"/>
                    <a:gd name="T45" fmla="*/ 297 h 380"/>
                    <a:gd name="T46" fmla="*/ 373 w 408"/>
                    <a:gd name="T47" fmla="*/ 331 h 380"/>
                    <a:gd name="T48" fmla="*/ 370 w 408"/>
                    <a:gd name="T49" fmla="*/ 333 h 380"/>
                    <a:gd name="T50" fmla="*/ 174 w 408"/>
                    <a:gd name="T51" fmla="*/ 162 h 380"/>
                    <a:gd name="T52" fmla="*/ 262 w 408"/>
                    <a:gd name="T53" fmla="*/ 176 h 380"/>
                    <a:gd name="T54" fmla="*/ 205 w 408"/>
                    <a:gd name="T55" fmla="*/ 72 h 380"/>
                    <a:gd name="T56" fmla="*/ 233 w 408"/>
                    <a:gd name="T57" fmla="*/ 105 h 380"/>
                    <a:gd name="T58" fmla="*/ 281 w 408"/>
                    <a:gd name="T59" fmla="*/ 146 h 380"/>
                    <a:gd name="T60" fmla="*/ 277 w 408"/>
                    <a:gd name="T61" fmla="*/ 131 h 380"/>
                    <a:gd name="T62" fmla="*/ 288 w 408"/>
                    <a:gd name="T63" fmla="*/ 180 h 380"/>
                    <a:gd name="T64" fmla="*/ 288 w 408"/>
                    <a:gd name="T65" fmla="*/ 190 h 380"/>
                    <a:gd name="T66" fmla="*/ 315 w 408"/>
                    <a:gd name="T67" fmla="*/ 213 h 380"/>
                    <a:gd name="T68" fmla="*/ 279 w 408"/>
                    <a:gd name="T69" fmla="*/ 292 h 380"/>
                    <a:gd name="T70" fmla="*/ 239 w 408"/>
                    <a:gd name="T71" fmla="*/ 288 h 380"/>
                    <a:gd name="T72" fmla="*/ 255 w 408"/>
                    <a:gd name="T73" fmla="*/ 287 h 380"/>
                    <a:gd name="T74" fmla="*/ 274 w 408"/>
                    <a:gd name="T75" fmla="*/ 259 h 380"/>
                    <a:gd name="T76" fmla="*/ 267 w 408"/>
                    <a:gd name="T77" fmla="*/ 256 h 380"/>
                    <a:gd name="T78" fmla="*/ 244 w 408"/>
                    <a:gd name="T79" fmla="*/ 271 h 380"/>
                    <a:gd name="T80" fmla="*/ 219 w 408"/>
                    <a:gd name="T81" fmla="*/ 239 h 380"/>
                    <a:gd name="T82" fmla="*/ 245 w 408"/>
                    <a:gd name="T83" fmla="*/ 240 h 380"/>
                    <a:gd name="T84" fmla="*/ 270 w 408"/>
                    <a:gd name="T85" fmla="*/ 236 h 380"/>
                    <a:gd name="T86" fmla="*/ 245 w 408"/>
                    <a:gd name="T87" fmla="*/ 222 h 380"/>
                    <a:gd name="T88" fmla="*/ 221 w 408"/>
                    <a:gd name="T89" fmla="*/ 357 h 380"/>
                    <a:gd name="T90" fmla="*/ 282 w 408"/>
                    <a:gd name="T91" fmla="*/ 356 h 380"/>
                    <a:gd name="T92" fmla="*/ 335 w 408"/>
                    <a:gd name="T93" fmla="*/ 353 h 380"/>
                    <a:gd name="T94" fmla="*/ 260 w 408"/>
                    <a:gd name="T95" fmla="*/ 372 h 380"/>
                    <a:gd name="T96" fmla="*/ 172 w 408"/>
                    <a:gd name="T97" fmla="*/ 319 h 380"/>
                    <a:gd name="T98" fmla="*/ 87 w 408"/>
                    <a:gd name="T99" fmla="*/ 238 h 380"/>
                    <a:gd name="T100" fmla="*/ 107 w 408"/>
                    <a:gd name="T101" fmla="*/ 292 h 380"/>
                    <a:gd name="T102" fmla="*/ 138 w 408"/>
                    <a:gd name="T103" fmla="*/ 298 h 380"/>
                    <a:gd name="T104" fmla="*/ 163 w 408"/>
                    <a:gd name="T105" fmla="*/ 298 h 380"/>
                    <a:gd name="T106" fmla="*/ 174 w 408"/>
                    <a:gd name="T107" fmla="*/ 293 h 380"/>
                    <a:gd name="T108" fmla="*/ 169 w 408"/>
                    <a:gd name="T109" fmla="*/ 263 h 380"/>
                    <a:gd name="T110" fmla="*/ 178 w 408"/>
                    <a:gd name="T111" fmla="*/ 247 h 380"/>
                    <a:gd name="T112" fmla="*/ 115 w 408"/>
                    <a:gd name="T113" fmla="*/ 223 h 380"/>
                    <a:gd name="T114" fmla="*/ 66 w 408"/>
                    <a:gd name="T115" fmla="*/ 265 h 380"/>
                    <a:gd name="T116" fmla="*/ 65 w 408"/>
                    <a:gd name="T117" fmla="*/ 242 h 380"/>
                    <a:gd name="T118" fmla="*/ 11 w 408"/>
                    <a:gd name="T119" fmla="*/ 161 h 380"/>
                    <a:gd name="T120" fmla="*/ 11 w 408"/>
                    <a:gd name="T121" fmla="*/ 15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08" h="380">
                      <a:moveTo>
                        <a:pt x="222" y="32"/>
                      </a:moveTo>
                      <a:cubicBezTo>
                        <a:pt x="227" y="30"/>
                        <a:pt x="227" y="30"/>
                        <a:pt x="227" y="30"/>
                      </a:cubicBezTo>
                      <a:cubicBezTo>
                        <a:pt x="227" y="30"/>
                        <a:pt x="233" y="28"/>
                        <a:pt x="234" y="28"/>
                      </a:cubicBezTo>
                      <a:cubicBezTo>
                        <a:pt x="235" y="28"/>
                        <a:pt x="240" y="27"/>
                        <a:pt x="241" y="26"/>
                      </a:cubicBezTo>
                      <a:cubicBezTo>
                        <a:pt x="242" y="26"/>
                        <a:pt x="245" y="24"/>
                        <a:pt x="246" y="23"/>
                      </a:cubicBezTo>
                      <a:cubicBezTo>
                        <a:pt x="247" y="23"/>
                        <a:pt x="249" y="23"/>
                        <a:pt x="251" y="21"/>
                      </a:cubicBezTo>
                      <a:cubicBezTo>
                        <a:pt x="252" y="20"/>
                        <a:pt x="253" y="17"/>
                        <a:pt x="253" y="16"/>
                      </a:cubicBezTo>
                      <a:cubicBezTo>
                        <a:pt x="253" y="15"/>
                        <a:pt x="252" y="15"/>
                        <a:pt x="251" y="12"/>
                      </a:cubicBezTo>
                      <a:cubicBezTo>
                        <a:pt x="249" y="9"/>
                        <a:pt x="247" y="7"/>
                        <a:pt x="247" y="6"/>
                      </a:cubicBezTo>
                      <a:cubicBezTo>
                        <a:pt x="246" y="4"/>
                        <a:pt x="246" y="2"/>
                        <a:pt x="247" y="2"/>
                      </a:cubicBezTo>
                      <a:cubicBezTo>
                        <a:pt x="248" y="1"/>
                        <a:pt x="251" y="0"/>
                        <a:pt x="253" y="0"/>
                      </a:cubicBezTo>
                      <a:cubicBezTo>
                        <a:pt x="255" y="1"/>
                        <a:pt x="260" y="2"/>
                        <a:pt x="261" y="2"/>
                      </a:cubicBezTo>
                      <a:cubicBezTo>
                        <a:pt x="262" y="2"/>
                        <a:pt x="267" y="5"/>
                        <a:pt x="267" y="5"/>
                      </a:cubicBezTo>
                      <a:cubicBezTo>
                        <a:pt x="267" y="5"/>
                        <a:pt x="269" y="10"/>
                        <a:pt x="269" y="11"/>
                      </a:cubicBezTo>
                      <a:cubicBezTo>
                        <a:pt x="269" y="12"/>
                        <a:pt x="274" y="18"/>
                        <a:pt x="272" y="18"/>
                      </a:cubicBezTo>
                      <a:cubicBezTo>
                        <a:pt x="271" y="18"/>
                        <a:pt x="267" y="19"/>
                        <a:pt x="267" y="19"/>
                      </a:cubicBezTo>
                      <a:cubicBezTo>
                        <a:pt x="265" y="22"/>
                        <a:pt x="265" y="22"/>
                        <a:pt x="265" y="22"/>
                      </a:cubicBezTo>
                      <a:cubicBezTo>
                        <a:pt x="265" y="22"/>
                        <a:pt x="263" y="26"/>
                        <a:pt x="263" y="27"/>
                      </a:cubicBezTo>
                      <a:cubicBezTo>
                        <a:pt x="263" y="28"/>
                        <a:pt x="262" y="33"/>
                        <a:pt x="262" y="33"/>
                      </a:cubicBezTo>
                      <a:cubicBezTo>
                        <a:pt x="267" y="44"/>
                        <a:pt x="267" y="44"/>
                        <a:pt x="267" y="44"/>
                      </a:cubicBezTo>
                      <a:cubicBezTo>
                        <a:pt x="262" y="51"/>
                        <a:pt x="262" y="51"/>
                        <a:pt x="262" y="51"/>
                      </a:cubicBezTo>
                      <a:cubicBezTo>
                        <a:pt x="258" y="55"/>
                        <a:pt x="258" y="55"/>
                        <a:pt x="258" y="55"/>
                      </a:cubicBezTo>
                      <a:cubicBezTo>
                        <a:pt x="258" y="55"/>
                        <a:pt x="252" y="55"/>
                        <a:pt x="252" y="54"/>
                      </a:cubicBezTo>
                      <a:cubicBezTo>
                        <a:pt x="252" y="53"/>
                        <a:pt x="248" y="51"/>
                        <a:pt x="248" y="51"/>
                      </a:cubicBezTo>
                      <a:cubicBezTo>
                        <a:pt x="248" y="51"/>
                        <a:pt x="242" y="52"/>
                        <a:pt x="241" y="53"/>
                      </a:cubicBezTo>
                      <a:cubicBezTo>
                        <a:pt x="240" y="53"/>
                        <a:pt x="226" y="54"/>
                        <a:pt x="226" y="54"/>
                      </a:cubicBezTo>
                      <a:cubicBezTo>
                        <a:pt x="226" y="54"/>
                        <a:pt x="223" y="53"/>
                        <a:pt x="222" y="53"/>
                      </a:cubicBezTo>
                      <a:cubicBezTo>
                        <a:pt x="221" y="53"/>
                        <a:pt x="216" y="53"/>
                        <a:pt x="216" y="53"/>
                      </a:cubicBezTo>
                      <a:cubicBezTo>
                        <a:pt x="215" y="49"/>
                        <a:pt x="215" y="49"/>
                        <a:pt x="215" y="49"/>
                      </a:cubicBezTo>
                      <a:cubicBezTo>
                        <a:pt x="211" y="50"/>
                        <a:pt x="211" y="50"/>
                        <a:pt x="211" y="50"/>
                      </a:cubicBezTo>
                      <a:cubicBezTo>
                        <a:pt x="210" y="54"/>
                        <a:pt x="210" y="54"/>
                        <a:pt x="210" y="54"/>
                      </a:cubicBezTo>
                      <a:cubicBezTo>
                        <a:pt x="205" y="57"/>
                        <a:pt x="205" y="57"/>
                        <a:pt x="205" y="57"/>
                      </a:cubicBezTo>
                      <a:cubicBezTo>
                        <a:pt x="200" y="60"/>
                        <a:pt x="200" y="60"/>
                        <a:pt x="200" y="60"/>
                      </a:cubicBezTo>
                      <a:cubicBezTo>
                        <a:pt x="190" y="60"/>
                        <a:pt x="190" y="60"/>
                        <a:pt x="190" y="60"/>
                      </a:cubicBezTo>
                      <a:cubicBezTo>
                        <a:pt x="184" y="60"/>
                        <a:pt x="184" y="60"/>
                        <a:pt x="184" y="60"/>
                      </a:cubicBezTo>
                      <a:cubicBezTo>
                        <a:pt x="184" y="62"/>
                        <a:pt x="184" y="62"/>
                        <a:pt x="184" y="62"/>
                      </a:cubicBezTo>
                      <a:cubicBezTo>
                        <a:pt x="181" y="68"/>
                        <a:pt x="181" y="68"/>
                        <a:pt x="181" y="68"/>
                      </a:cubicBezTo>
                      <a:cubicBezTo>
                        <a:pt x="177" y="71"/>
                        <a:pt x="177" y="71"/>
                        <a:pt x="177" y="71"/>
                      </a:cubicBezTo>
                      <a:cubicBezTo>
                        <a:pt x="177" y="71"/>
                        <a:pt x="171" y="73"/>
                        <a:pt x="170" y="74"/>
                      </a:cubicBezTo>
                      <a:cubicBezTo>
                        <a:pt x="170" y="74"/>
                        <a:pt x="166" y="73"/>
                        <a:pt x="166" y="73"/>
                      </a:cubicBezTo>
                      <a:cubicBezTo>
                        <a:pt x="161" y="76"/>
                        <a:pt x="161" y="76"/>
                        <a:pt x="161" y="76"/>
                      </a:cubicBezTo>
                      <a:cubicBezTo>
                        <a:pt x="160" y="79"/>
                        <a:pt x="160" y="79"/>
                        <a:pt x="160" y="79"/>
                      </a:cubicBezTo>
                      <a:cubicBezTo>
                        <a:pt x="162" y="81"/>
                        <a:pt x="162" y="81"/>
                        <a:pt x="162" y="81"/>
                      </a:cubicBezTo>
                      <a:cubicBezTo>
                        <a:pt x="166" y="83"/>
                        <a:pt x="166" y="83"/>
                        <a:pt x="166" y="83"/>
                      </a:cubicBezTo>
                      <a:cubicBezTo>
                        <a:pt x="166" y="83"/>
                        <a:pt x="169" y="84"/>
                        <a:pt x="169" y="85"/>
                      </a:cubicBezTo>
                      <a:cubicBezTo>
                        <a:pt x="169" y="85"/>
                        <a:pt x="168" y="87"/>
                        <a:pt x="168" y="87"/>
                      </a:cubicBezTo>
                      <a:cubicBezTo>
                        <a:pt x="168" y="92"/>
                        <a:pt x="168" y="92"/>
                        <a:pt x="168" y="92"/>
                      </a:cubicBezTo>
                      <a:cubicBezTo>
                        <a:pt x="168" y="92"/>
                        <a:pt x="171" y="93"/>
                        <a:pt x="172" y="93"/>
                      </a:cubicBezTo>
                      <a:cubicBezTo>
                        <a:pt x="172" y="93"/>
                        <a:pt x="175" y="91"/>
                        <a:pt x="175" y="91"/>
                      </a:cubicBezTo>
                      <a:cubicBezTo>
                        <a:pt x="175" y="90"/>
                        <a:pt x="176" y="89"/>
                        <a:pt x="176" y="89"/>
                      </a:cubicBezTo>
                      <a:cubicBezTo>
                        <a:pt x="178" y="91"/>
                        <a:pt x="178" y="91"/>
                        <a:pt x="178" y="91"/>
                      </a:cubicBezTo>
                      <a:cubicBezTo>
                        <a:pt x="178" y="91"/>
                        <a:pt x="179" y="93"/>
                        <a:pt x="180" y="93"/>
                      </a:cubicBezTo>
                      <a:cubicBezTo>
                        <a:pt x="180" y="93"/>
                        <a:pt x="183" y="93"/>
                        <a:pt x="183" y="93"/>
                      </a:cubicBezTo>
                      <a:cubicBezTo>
                        <a:pt x="187" y="95"/>
                        <a:pt x="187" y="95"/>
                        <a:pt x="187" y="95"/>
                      </a:cubicBezTo>
                      <a:cubicBezTo>
                        <a:pt x="192" y="99"/>
                        <a:pt x="192" y="99"/>
                        <a:pt x="192" y="99"/>
                      </a:cubicBezTo>
                      <a:cubicBezTo>
                        <a:pt x="192" y="99"/>
                        <a:pt x="196" y="101"/>
                        <a:pt x="195" y="102"/>
                      </a:cubicBezTo>
                      <a:cubicBezTo>
                        <a:pt x="193" y="103"/>
                        <a:pt x="191" y="104"/>
                        <a:pt x="190" y="104"/>
                      </a:cubicBezTo>
                      <a:cubicBezTo>
                        <a:pt x="190" y="104"/>
                        <a:pt x="188" y="103"/>
                        <a:pt x="188" y="102"/>
                      </a:cubicBezTo>
                      <a:cubicBezTo>
                        <a:pt x="188" y="100"/>
                        <a:pt x="187" y="99"/>
                        <a:pt x="186" y="99"/>
                      </a:cubicBezTo>
                      <a:cubicBezTo>
                        <a:pt x="185" y="99"/>
                        <a:pt x="183" y="97"/>
                        <a:pt x="183" y="97"/>
                      </a:cubicBezTo>
                      <a:cubicBezTo>
                        <a:pt x="182" y="97"/>
                        <a:pt x="180" y="97"/>
                        <a:pt x="179" y="98"/>
                      </a:cubicBezTo>
                      <a:cubicBezTo>
                        <a:pt x="178" y="98"/>
                        <a:pt x="176" y="98"/>
                        <a:pt x="176" y="97"/>
                      </a:cubicBezTo>
                      <a:cubicBezTo>
                        <a:pt x="175" y="97"/>
                        <a:pt x="174" y="94"/>
                        <a:pt x="174" y="94"/>
                      </a:cubicBezTo>
                      <a:cubicBezTo>
                        <a:pt x="169" y="93"/>
                        <a:pt x="169" y="93"/>
                        <a:pt x="169" y="93"/>
                      </a:cubicBezTo>
                      <a:cubicBezTo>
                        <a:pt x="169" y="93"/>
                        <a:pt x="168" y="94"/>
                        <a:pt x="168" y="95"/>
                      </a:cubicBezTo>
                      <a:cubicBezTo>
                        <a:pt x="168" y="95"/>
                        <a:pt x="166" y="97"/>
                        <a:pt x="166" y="97"/>
                      </a:cubicBezTo>
                      <a:cubicBezTo>
                        <a:pt x="165" y="98"/>
                        <a:pt x="165" y="98"/>
                        <a:pt x="165" y="98"/>
                      </a:cubicBezTo>
                      <a:cubicBezTo>
                        <a:pt x="165" y="100"/>
                        <a:pt x="165" y="100"/>
                        <a:pt x="165" y="100"/>
                      </a:cubicBezTo>
                      <a:cubicBezTo>
                        <a:pt x="167" y="102"/>
                        <a:pt x="167" y="102"/>
                        <a:pt x="167" y="102"/>
                      </a:cubicBezTo>
                      <a:cubicBezTo>
                        <a:pt x="171" y="105"/>
                        <a:pt x="171" y="105"/>
                        <a:pt x="171" y="105"/>
                      </a:cubicBezTo>
                      <a:cubicBezTo>
                        <a:pt x="171" y="105"/>
                        <a:pt x="176" y="106"/>
                        <a:pt x="176" y="106"/>
                      </a:cubicBezTo>
                      <a:cubicBezTo>
                        <a:pt x="177" y="106"/>
                        <a:pt x="179" y="109"/>
                        <a:pt x="179" y="109"/>
                      </a:cubicBezTo>
                      <a:cubicBezTo>
                        <a:pt x="179" y="112"/>
                        <a:pt x="179" y="112"/>
                        <a:pt x="179" y="112"/>
                      </a:cubicBezTo>
                      <a:cubicBezTo>
                        <a:pt x="178" y="115"/>
                        <a:pt x="178" y="115"/>
                        <a:pt x="178" y="115"/>
                      </a:cubicBezTo>
                      <a:cubicBezTo>
                        <a:pt x="178" y="115"/>
                        <a:pt x="178" y="117"/>
                        <a:pt x="176" y="116"/>
                      </a:cubicBezTo>
                      <a:cubicBezTo>
                        <a:pt x="174" y="115"/>
                        <a:pt x="173" y="114"/>
                        <a:pt x="173" y="114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cubicBezTo>
                        <a:pt x="169" y="109"/>
                        <a:pt x="169" y="109"/>
                        <a:pt x="169" y="109"/>
                      </a:cubicBezTo>
                      <a:cubicBezTo>
                        <a:pt x="169" y="109"/>
                        <a:pt x="167" y="107"/>
                        <a:pt x="167" y="107"/>
                      </a:cubicBezTo>
                      <a:cubicBezTo>
                        <a:pt x="166" y="107"/>
                        <a:pt x="161" y="104"/>
                        <a:pt x="161" y="104"/>
                      </a:cubicBezTo>
                      <a:cubicBezTo>
                        <a:pt x="155" y="104"/>
                        <a:pt x="155" y="104"/>
                        <a:pt x="155" y="104"/>
                      </a:cubicBezTo>
                      <a:cubicBezTo>
                        <a:pt x="151" y="104"/>
                        <a:pt x="151" y="104"/>
                        <a:pt x="151" y="104"/>
                      </a:cubicBezTo>
                      <a:cubicBezTo>
                        <a:pt x="150" y="107"/>
                        <a:pt x="150" y="107"/>
                        <a:pt x="150" y="107"/>
                      </a:cubicBezTo>
                      <a:cubicBezTo>
                        <a:pt x="150" y="107"/>
                        <a:pt x="150" y="109"/>
                        <a:pt x="151" y="109"/>
                      </a:cubicBezTo>
                      <a:cubicBezTo>
                        <a:pt x="151" y="110"/>
                        <a:pt x="154" y="112"/>
                        <a:pt x="154" y="112"/>
                      </a:cubicBezTo>
                      <a:cubicBezTo>
                        <a:pt x="154" y="112"/>
                        <a:pt x="156" y="112"/>
                        <a:pt x="156" y="113"/>
                      </a:cubicBezTo>
                      <a:cubicBezTo>
                        <a:pt x="157" y="114"/>
                        <a:pt x="159" y="116"/>
                        <a:pt x="159" y="116"/>
                      </a:cubicBezTo>
                      <a:cubicBezTo>
                        <a:pt x="159" y="116"/>
                        <a:pt x="160" y="116"/>
                        <a:pt x="161" y="116"/>
                      </a:cubicBezTo>
                      <a:cubicBezTo>
                        <a:pt x="163" y="116"/>
                        <a:pt x="165" y="117"/>
                        <a:pt x="165" y="117"/>
                      </a:cubicBezTo>
                      <a:cubicBezTo>
                        <a:pt x="168" y="118"/>
                        <a:pt x="168" y="118"/>
                        <a:pt x="168" y="118"/>
                      </a:cubicBezTo>
                      <a:cubicBezTo>
                        <a:pt x="169" y="119"/>
                        <a:pt x="169" y="119"/>
                        <a:pt x="169" y="119"/>
                      </a:cubicBezTo>
                      <a:cubicBezTo>
                        <a:pt x="169" y="119"/>
                        <a:pt x="166" y="120"/>
                        <a:pt x="165" y="120"/>
                      </a:cubicBezTo>
                      <a:cubicBezTo>
                        <a:pt x="164" y="121"/>
                        <a:pt x="161" y="121"/>
                        <a:pt x="161" y="121"/>
                      </a:cubicBezTo>
                      <a:cubicBezTo>
                        <a:pt x="161" y="121"/>
                        <a:pt x="159" y="119"/>
                        <a:pt x="158" y="119"/>
                      </a:cubicBezTo>
                      <a:cubicBezTo>
                        <a:pt x="158" y="119"/>
                        <a:pt x="155" y="120"/>
                        <a:pt x="155" y="120"/>
                      </a:cubicBezTo>
                      <a:cubicBezTo>
                        <a:pt x="155" y="120"/>
                        <a:pt x="153" y="122"/>
                        <a:pt x="152" y="120"/>
                      </a:cubicBezTo>
                      <a:cubicBezTo>
                        <a:pt x="151" y="118"/>
                        <a:pt x="150" y="116"/>
                        <a:pt x="150" y="116"/>
                      </a:cubicBezTo>
                      <a:cubicBezTo>
                        <a:pt x="150" y="114"/>
                        <a:pt x="150" y="114"/>
                        <a:pt x="150" y="114"/>
                      </a:cubicBezTo>
                      <a:cubicBezTo>
                        <a:pt x="150" y="111"/>
                        <a:pt x="150" y="111"/>
                        <a:pt x="150" y="111"/>
                      </a:cubicBezTo>
                      <a:cubicBezTo>
                        <a:pt x="149" y="108"/>
                        <a:pt x="149" y="108"/>
                        <a:pt x="149" y="108"/>
                      </a:cubicBezTo>
                      <a:cubicBezTo>
                        <a:pt x="145" y="106"/>
                        <a:pt x="145" y="106"/>
                        <a:pt x="145" y="106"/>
                      </a:cubicBezTo>
                      <a:cubicBezTo>
                        <a:pt x="140" y="106"/>
                        <a:pt x="140" y="106"/>
                        <a:pt x="140" y="106"/>
                      </a:cubicBezTo>
                      <a:cubicBezTo>
                        <a:pt x="135" y="103"/>
                        <a:pt x="135" y="103"/>
                        <a:pt x="135" y="103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31" y="94"/>
                        <a:pt x="131" y="94"/>
                        <a:pt x="131" y="94"/>
                      </a:cubicBezTo>
                      <a:cubicBezTo>
                        <a:pt x="130" y="91"/>
                        <a:pt x="130" y="91"/>
                        <a:pt x="130" y="91"/>
                      </a:cubicBezTo>
                      <a:cubicBezTo>
                        <a:pt x="128" y="89"/>
                        <a:pt x="128" y="89"/>
                        <a:pt x="128" y="89"/>
                      </a:cubicBezTo>
                      <a:cubicBezTo>
                        <a:pt x="123" y="92"/>
                        <a:pt x="123" y="92"/>
                        <a:pt x="123" y="92"/>
                      </a:cubicBezTo>
                      <a:cubicBezTo>
                        <a:pt x="123" y="95"/>
                        <a:pt x="123" y="95"/>
                        <a:pt x="123" y="95"/>
                      </a:cubicBezTo>
                      <a:cubicBezTo>
                        <a:pt x="118" y="97"/>
                        <a:pt x="118" y="97"/>
                        <a:pt x="118" y="97"/>
                      </a:cubicBezTo>
                      <a:cubicBezTo>
                        <a:pt x="116" y="101"/>
                        <a:pt x="116" y="101"/>
                        <a:pt x="116" y="101"/>
                      </a:cubicBezTo>
                      <a:cubicBezTo>
                        <a:pt x="119" y="104"/>
                        <a:pt x="119" y="104"/>
                        <a:pt x="119" y="104"/>
                      </a:cubicBezTo>
                      <a:cubicBezTo>
                        <a:pt x="119" y="109"/>
                        <a:pt x="119" y="109"/>
                        <a:pt x="119" y="109"/>
                      </a:cubicBezTo>
                      <a:cubicBezTo>
                        <a:pt x="119" y="109"/>
                        <a:pt x="118" y="114"/>
                        <a:pt x="119" y="115"/>
                      </a:cubicBezTo>
                      <a:cubicBezTo>
                        <a:pt x="119" y="115"/>
                        <a:pt x="118" y="118"/>
                        <a:pt x="118" y="120"/>
                      </a:cubicBezTo>
                      <a:cubicBezTo>
                        <a:pt x="119" y="121"/>
                        <a:pt x="119" y="122"/>
                        <a:pt x="121" y="123"/>
                      </a:cubicBezTo>
                      <a:cubicBezTo>
                        <a:pt x="122" y="124"/>
                        <a:pt x="122" y="124"/>
                        <a:pt x="124" y="125"/>
                      </a:cubicBezTo>
                      <a:cubicBezTo>
                        <a:pt x="126" y="126"/>
                        <a:pt x="127" y="127"/>
                        <a:pt x="127" y="127"/>
                      </a:cubicBezTo>
                      <a:cubicBezTo>
                        <a:pt x="129" y="131"/>
                        <a:pt x="129" y="131"/>
                        <a:pt x="129" y="131"/>
                      </a:cubicBezTo>
                      <a:cubicBezTo>
                        <a:pt x="129" y="131"/>
                        <a:pt x="130" y="132"/>
                        <a:pt x="131" y="132"/>
                      </a:cubicBezTo>
                      <a:cubicBezTo>
                        <a:pt x="132" y="133"/>
                        <a:pt x="135" y="134"/>
                        <a:pt x="135" y="135"/>
                      </a:cubicBezTo>
                      <a:cubicBezTo>
                        <a:pt x="135" y="137"/>
                        <a:pt x="136" y="139"/>
                        <a:pt x="136" y="139"/>
                      </a:cubicBezTo>
                      <a:cubicBezTo>
                        <a:pt x="136" y="139"/>
                        <a:pt x="137" y="141"/>
                        <a:pt x="137" y="141"/>
                      </a:cubicBezTo>
                      <a:cubicBezTo>
                        <a:pt x="138" y="142"/>
                        <a:pt x="139" y="141"/>
                        <a:pt x="139" y="142"/>
                      </a:cubicBezTo>
                      <a:cubicBezTo>
                        <a:pt x="140" y="143"/>
                        <a:pt x="139" y="144"/>
                        <a:pt x="141" y="145"/>
                      </a:cubicBezTo>
                      <a:cubicBezTo>
                        <a:pt x="142" y="147"/>
                        <a:pt x="144" y="148"/>
                        <a:pt x="144" y="148"/>
                      </a:cubicBezTo>
                      <a:cubicBezTo>
                        <a:pt x="145" y="148"/>
                        <a:pt x="147" y="149"/>
                        <a:pt x="147" y="149"/>
                      </a:cubicBezTo>
                      <a:cubicBezTo>
                        <a:pt x="153" y="153"/>
                        <a:pt x="153" y="153"/>
                        <a:pt x="153" y="153"/>
                      </a:cubicBezTo>
                      <a:cubicBezTo>
                        <a:pt x="157" y="158"/>
                        <a:pt x="157" y="158"/>
                        <a:pt x="157" y="158"/>
                      </a:cubicBezTo>
                      <a:cubicBezTo>
                        <a:pt x="160" y="161"/>
                        <a:pt x="160" y="161"/>
                        <a:pt x="160" y="161"/>
                      </a:cubicBezTo>
                      <a:cubicBezTo>
                        <a:pt x="159" y="165"/>
                        <a:pt x="159" y="165"/>
                        <a:pt x="159" y="165"/>
                      </a:cubicBezTo>
                      <a:cubicBezTo>
                        <a:pt x="158" y="167"/>
                        <a:pt x="158" y="167"/>
                        <a:pt x="158" y="167"/>
                      </a:cubicBezTo>
                      <a:cubicBezTo>
                        <a:pt x="158" y="167"/>
                        <a:pt x="156" y="168"/>
                        <a:pt x="155" y="168"/>
                      </a:cubicBezTo>
                      <a:cubicBezTo>
                        <a:pt x="155" y="168"/>
                        <a:pt x="153" y="169"/>
                        <a:pt x="153" y="169"/>
                      </a:cubicBezTo>
                      <a:cubicBezTo>
                        <a:pt x="153" y="169"/>
                        <a:pt x="152" y="168"/>
                        <a:pt x="152" y="168"/>
                      </a:cubicBezTo>
                      <a:cubicBezTo>
                        <a:pt x="153" y="167"/>
                        <a:pt x="156" y="166"/>
                        <a:pt x="156" y="166"/>
                      </a:cubicBezTo>
                      <a:cubicBezTo>
                        <a:pt x="156" y="166"/>
                        <a:pt x="156" y="163"/>
                        <a:pt x="155" y="163"/>
                      </a:cubicBezTo>
                      <a:cubicBezTo>
                        <a:pt x="154" y="162"/>
                        <a:pt x="151" y="160"/>
                        <a:pt x="151" y="160"/>
                      </a:cubicBezTo>
                      <a:cubicBezTo>
                        <a:pt x="149" y="158"/>
                        <a:pt x="149" y="158"/>
                        <a:pt x="149" y="158"/>
                      </a:cubicBezTo>
                      <a:cubicBezTo>
                        <a:pt x="146" y="158"/>
                        <a:pt x="146" y="158"/>
                        <a:pt x="146" y="158"/>
                      </a:cubicBezTo>
                      <a:cubicBezTo>
                        <a:pt x="146" y="158"/>
                        <a:pt x="144" y="158"/>
                        <a:pt x="144" y="159"/>
                      </a:cubicBezTo>
                      <a:cubicBezTo>
                        <a:pt x="143" y="160"/>
                        <a:pt x="140" y="162"/>
                        <a:pt x="140" y="162"/>
                      </a:cubicBezTo>
                      <a:cubicBezTo>
                        <a:pt x="138" y="166"/>
                        <a:pt x="138" y="166"/>
                        <a:pt x="138" y="166"/>
                      </a:cubicBezTo>
                      <a:cubicBezTo>
                        <a:pt x="143" y="167"/>
                        <a:pt x="143" y="167"/>
                        <a:pt x="143" y="167"/>
                      </a:cubicBezTo>
                      <a:cubicBezTo>
                        <a:pt x="143" y="167"/>
                        <a:pt x="145" y="169"/>
                        <a:pt x="145" y="169"/>
                      </a:cubicBezTo>
                      <a:cubicBezTo>
                        <a:pt x="145" y="170"/>
                        <a:pt x="147" y="172"/>
                        <a:pt x="147" y="172"/>
                      </a:cubicBezTo>
                      <a:cubicBezTo>
                        <a:pt x="149" y="173"/>
                        <a:pt x="149" y="173"/>
                        <a:pt x="149" y="173"/>
                      </a:cubicBezTo>
                      <a:cubicBezTo>
                        <a:pt x="149" y="175"/>
                        <a:pt x="149" y="175"/>
                        <a:pt x="149" y="175"/>
                      </a:cubicBezTo>
                      <a:cubicBezTo>
                        <a:pt x="148" y="178"/>
                        <a:pt x="148" y="178"/>
                        <a:pt x="148" y="178"/>
                      </a:cubicBezTo>
                      <a:cubicBezTo>
                        <a:pt x="145" y="182"/>
                        <a:pt x="145" y="182"/>
                        <a:pt x="145" y="182"/>
                      </a:cubicBezTo>
                      <a:cubicBezTo>
                        <a:pt x="145" y="182"/>
                        <a:pt x="143" y="183"/>
                        <a:pt x="143" y="183"/>
                      </a:cubicBezTo>
                      <a:cubicBezTo>
                        <a:pt x="142" y="183"/>
                        <a:pt x="140" y="185"/>
                        <a:pt x="140" y="185"/>
                      </a:cubicBezTo>
                      <a:cubicBezTo>
                        <a:pt x="140" y="185"/>
                        <a:pt x="139" y="185"/>
                        <a:pt x="139" y="185"/>
                      </a:cubicBezTo>
                      <a:cubicBezTo>
                        <a:pt x="138" y="185"/>
                        <a:pt x="136" y="184"/>
                        <a:pt x="135" y="184"/>
                      </a:cubicBezTo>
                      <a:cubicBezTo>
                        <a:pt x="135" y="184"/>
                        <a:pt x="133" y="185"/>
                        <a:pt x="133" y="185"/>
                      </a:cubicBezTo>
                      <a:cubicBezTo>
                        <a:pt x="133" y="185"/>
                        <a:pt x="130" y="187"/>
                        <a:pt x="134" y="188"/>
                      </a:cubicBezTo>
                      <a:cubicBezTo>
                        <a:pt x="138" y="188"/>
                        <a:pt x="139" y="188"/>
                        <a:pt x="140" y="188"/>
                      </a:cubicBezTo>
                      <a:cubicBezTo>
                        <a:pt x="140" y="188"/>
                        <a:pt x="144" y="188"/>
                        <a:pt x="144" y="188"/>
                      </a:cubicBezTo>
                      <a:cubicBezTo>
                        <a:pt x="144" y="188"/>
                        <a:pt x="145" y="188"/>
                        <a:pt x="146" y="189"/>
                      </a:cubicBezTo>
                      <a:cubicBezTo>
                        <a:pt x="148" y="189"/>
                        <a:pt x="149" y="189"/>
                        <a:pt x="150" y="190"/>
                      </a:cubicBezTo>
                      <a:cubicBezTo>
                        <a:pt x="151" y="190"/>
                        <a:pt x="152" y="191"/>
                        <a:pt x="152" y="191"/>
                      </a:cubicBezTo>
                      <a:cubicBezTo>
                        <a:pt x="152" y="192"/>
                        <a:pt x="152" y="192"/>
                        <a:pt x="153" y="192"/>
                      </a:cubicBezTo>
                      <a:cubicBezTo>
                        <a:pt x="154" y="192"/>
                        <a:pt x="155" y="193"/>
                        <a:pt x="155" y="193"/>
                      </a:cubicBezTo>
                      <a:cubicBezTo>
                        <a:pt x="156" y="193"/>
                        <a:pt x="156" y="193"/>
                        <a:pt x="156" y="193"/>
                      </a:cubicBezTo>
                      <a:cubicBezTo>
                        <a:pt x="156" y="193"/>
                        <a:pt x="157" y="193"/>
                        <a:pt x="158" y="193"/>
                      </a:cubicBezTo>
                      <a:cubicBezTo>
                        <a:pt x="159" y="193"/>
                        <a:pt x="159" y="192"/>
                        <a:pt x="160" y="192"/>
                      </a:cubicBezTo>
                      <a:cubicBezTo>
                        <a:pt x="161" y="192"/>
                        <a:pt x="164" y="192"/>
                        <a:pt x="164" y="192"/>
                      </a:cubicBezTo>
                      <a:cubicBezTo>
                        <a:pt x="166" y="196"/>
                        <a:pt x="166" y="196"/>
                        <a:pt x="166" y="196"/>
                      </a:cubicBezTo>
                      <a:cubicBezTo>
                        <a:pt x="166" y="196"/>
                        <a:pt x="166" y="197"/>
                        <a:pt x="167" y="197"/>
                      </a:cubicBezTo>
                      <a:cubicBezTo>
                        <a:pt x="167" y="198"/>
                        <a:pt x="169" y="199"/>
                        <a:pt x="170" y="199"/>
                      </a:cubicBezTo>
                      <a:cubicBezTo>
                        <a:pt x="171" y="199"/>
                        <a:pt x="179" y="197"/>
                        <a:pt x="179" y="197"/>
                      </a:cubicBezTo>
                      <a:cubicBezTo>
                        <a:pt x="175" y="194"/>
                        <a:pt x="175" y="194"/>
                        <a:pt x="175" y="194"/>
                      </a:cubicBezTo>
                      <a:cubicBezTo>
                        <a:pt x="175" y="194"/>
                        <a:pt x="173" y="192"/>
                        <a:pt x="172" y="191"/>
                      </a:cubicBezTo>
                      <a:cubicBezTo>
                        <a:pt x="172" y="190"/>
                        <a:pt x="167" y="187"/>
                        <a:pt x="167" y="187"/>
                      </a:cubicBezTo>
                      <a:cubicBezTo>
                        <a:pt x="162" y="186"/>
                        <a:pt x="162" y="186"/>
                        <a:pt x="162" y="186"/>
                      </a:cubicBezTo>
                      <a:cubicBezTo>
                        <a:pt x="156" y="183"/>
                        <a:pt x="156" y="183"/>
                        <a:pt x="156" y="183"/>
                      </a:cubicBezTo>
                      <a:cubicBezTo>
                        <a:pt x="150" y="181"/>
                        <a:pt x="150" y="181"/>
                        <a:pt x="150" y="181"/>
                      </a:cubicBezTo>
                      <a:cubicBezTo>
                        <a:pt x="150" y="181"/>
                        <a:pt x="152" y="177"/>
                        <a:pt x="153" y="176"/>
                      </a:cubicBezTo>
                      <a:cubicBezTo>
                        <a:pt x="153" y="175"/>
                        <a:pt x="153" y="172"/>
                        <a:pt x="154" y="172"/>
                      </a:cubicBezTo>
                      <a:cubicBezTo>
                        <a:pt x="155" y="173"/>
                        <a:pt x="157" y="173"/>
                        <a:pt x="158" y="173"/>
                      </a:cubicBezTo>
                      <a:cubicBezTo>
                        <a:pt x="159" y="173"/>
                        <a:pt x="161" y="172"/>
                        <a:pt x="162" y="172"/>
                      </a:cubicBezTo>
                      <a:cubicBezTo>
                        <a:pt x="163" y="172"/>
                        <a:pt x="165" y="173"/>
                        <a:pt x="165" y="173"/>
                      </a:cubicBezTo>
                      <a:cubicBezTo>
                        <a:pt x="165" y="173"/>
                        <a:pt x="166" y="175"/>
                        <a:pt x="166" y="176"/>
                      </a:cubicBezTo>
                      <a:cubicBezTo>
                        <a:pt x="167" y="176"/>
                        <a:pt x="167" y="178"/>
                        <a:pt x="168" y="179"/>
                      </a:cubicBezTo>
                      <a:cubicBezTo>
                        <a:pt x="169" y="179"/>
                        <a:pt x="174" y="181"/>
                        <a:pt x="174" y="181"/>
                      </a:cubicBezTo>
                      <a:cubicBezTo>
                        <a:pt x="174" y="181"/>
                        <a:pt x="180" y="183"/>
                        <a:pt x="180" y="183"/>
                      </a:cubicBezTo>
                      <a:cubicBezTo>
                        <a:pt x="181" y="183"/>
                        <a:pt x="183" y="183"/>
                        <a:pt x="183" y="183"/>
                      </a:cubicBezTo>
                      <a:cubicBezTo>
                        <a:pt x="186" y="186"/>
                        <a:pt x="186" y="186"/>
                        <a:pt x="186" y="186"/>
                      </a:cubicBezTo>
                      <a:cubicBezTo>
                        <a:pt x="192" y="185"/>
                        <a:pt x="192" y="185"/>
                        <a:pt x="192" y="185"/>
                      </a:cubicBezTo>
                      <a:cubicBezTo>
                        <a:pt x="198" y="184"/>
                        <a:pt x="198" y="184"/>
                        <a:pt x="198" y="184"/>
                      </a:cubicBezTo>
                      <a:cubicBezTo>
                        <a:pt x="199" y="186"/>
                        <a:pt x="199" y="186"/>
                        <a:pt x="199" y="186"/>
                      </a:cubicBezTo>
                      <a:cubicBezTo>
                        <a:pt x="199" y="186"/>
                        <a:pt x="202" y="188"/>
                        <a:pt x="202" y="188"/>
                      </a:cubicBezTo>
                      <a:cubicBezTo>
                        <a:pt x="202" y="189"/>
                        <a:pt x="204" y="193"/>
                        <a:pt x="204" y="193"/>
                      </a:cubicBezTo>
                      <a:cubicBezTo>
                        <a:pt x="204" y="193"/>
                        <a:pt x="204" y="196"/>
                        <a:pt x="204" y="196"/>
                      </a:cubicBezTo>
                      <a:cubicBezTo>
                        <a:pt x="204" y="197"/>
                        <a:pt x="206" y="201"/>
                        <a:pt x="206" y="201"/>
                      </a:cubicBezTo>
                      <a:cubicBezTo>
                        <a:pt x="207" y="202"/>
                        <a:pt x="211" y="206"/>
                        <a:pt x="211" y="207"/>
                      </a:cubicBezTo>
                      <a:cubicBezTo>
                        <a:pt x="211" y="207"/>
                        <a:pt x="213" y="210"/>
                        <a:pt x="214" y="210"/>
                      </a:cubicBezTo>
                      <a:cubicBezTo>
                        <a:pt x="214" y="210"/>
                        <a:pt x="215" y="209"/>
                        <a:pt x="215" y="209"/>
                      </a:cubicBezTo>
                      <a:cubicBezTo>
                        <a:pt x="216" y="209"/>
                        <a:pt x="219" y="207"/>
                        <a:pt x="219" y="207"/>
                      </a:cubicBezTo>
                      <a:cubicBezTo>
                        <a:pt x="219" y="207"/>
                        <a:pt x="222" y="207"/>
                        <a:pt x="222" y="208"/>
                      </a:cubicBezTo>
                      <a:cubicBezTo>
                        <a:pt x="222" y="209"/>
                        <a:pt x="226" y="212"/>
                        <a:pt x="226" y="212"/>
                      </a:cubicBezTo>
                      <a:cubicBezTo>
                        <a:pt x="226" y="212"/>
                        <a:pt x="227" y="216"/>
                        <a:pt x="227" y="216"/>
                      </a:cubicBezTo>
                      <a:cubicBezTo>
                        <a:pt x="226" y="217"/>
                        <a:pt x="223" y="218"/>
                        <a:pt x="223" y="219"/>
                      </a:cubicBezTo>
                      <a:cubicBezTo>
                        <a:pt x="222" y="219"/>
                        <a:pt x="219" y="219"/>
                        <a:pt x="219" y="219"/>
                      </a:cubicBezTo>
                      <a:cubicBezTo>
                        <a:pt x="218" y="220"/>
                        <a:pt x="214" y="221"/>
                        <a:pt x="214" y="221"/>
                      </a:cubicBezTo>
                      <a:cubicBezTo>
                        <a:pt x="214" y="217"/>
                        <a:pt x="214" y="217"/>
                        <a:pt x="214" y="217"/>
                      </a:cubicBezTo>
                      <a:cubicBezTo>
                        <a:pt x="214" y="217"/>
                        <a:pt x="214" y="216"/>
                        <a:pt x="213" y="216"/>
                      </a:cubicBezTo>
                      <a:cubicBezTo>
                        <a:pt x="213" y="216"/>
                        <a:pt x="207" y="214"/>
                        <a:pt x="207" y="214"/>
                      </a:cubicBezTo>
                      <a:cubicBezTo>
                        <a:pt x="206" y="209"/>
                        <a:pt x="206" y="209"/>
                        <a:pt x="206" y="209"/>
                      </a:cubicBezTo>
                      <a:cubicBezTo>
                        <a:pt x="203" y="206"/>
                        <a:pt x="203" y="206"/>
                        <a:pt x="203" y="206"/>
                      </a:cubicBezTo>
                      <a:cubicBezTo>
                        <a:pt x="200" y="204"/>
                        <a:pt x="200" y="204"/>
                        <a:pt x="200" y="204"/>
                      </a:cubicBezTo>
                      <a:cubicBezTo>
                        <a:pt x="198" y="201"/>
                        <a:pt x="198" y="201"/>
                        <a:pt x="198" y="201"/>
                      </a:cubicBezTo>
                      <a:cubicBezTo>
                        <a:pt x="194" y="201"/>
                        <a:pt x="194" y="201"/>
                        <a:pt x="194" y="201"/>
                      </a:cubicBezTo>
                      <a:cubicBezTo>
                        <a:pt x="194" y="201"/>
                        <a:pt x="192" y="202"/>
                        <a:pt x="192" y="202"/>
                      </a:cubicBezTo>
                      <a:cubicBezTo>
                        <a:pt x="191" y="203"/>
                        <a:pt x="187" y="202"/>
                        <a:pt x="187" y="202"/>
                      </a:cubicBezTo>
                      <a:cubicBezTo>
                        <a:pt x="184" y="203"/>
                        <a:pt x="184" y="203"/>
                        <a:pt x="184" y="203"/>
                      </a:cubicBezTo>
                      <a:cubicBezTo>
                        <a:pt x="184" y="205"/>
                        <a:pt x="184" y="205"/>
                        <a:pt x="184" y="205"/>
                      </a:cubicBezTo>
                      <a:cubicBezTo>
                        <a:pt x="189" y="205"/>
                        <a:pt x="189" y="205"/>
                        <a:pt x="189" y="205"/>
                      </a:cubicBezTo>
                      <a:cubicBezTo>
                        <a:pt x="193" y="206"/>
                        <a:pt x="193" y="206"/>
                        <a:pt x="193" y="206"/>
                      </a:cubicBezTo>
                      <a:cubicBezTo>
                        <a:pt x="199" y="207"/>
                        <a:pt x="199" y="207"/>
                        <a:pt x="199" y="207"/>
                      </a:cubicBezTo>
                      <a:cubicBezTo>
                        <a:pt x="199" y="211"/>
                        <a:pt x="199" y="211"/>
                        <a:pt x="199" y="211"/>
                      </a:cubicBezTo>
                      <a:cubicBezTo>
                        <a:pt x="199" y="211"/>
                        <a:pt x="200" y="213"/>
                        <a:pt x="200" y="214"/>
                      </a:cubicBezTo>
                      <a:cubicBezTo>
                        <a:pt x="200" y="215"/>
                        <a:pt x="202" y="219"/>
                        <a:pt x="202" y="219"/>
                      </a:cubicBezTo>
                      <a:cubicBezTo>
                        <a:pt x="204" y="225"/>
                        <a:pt x="204" y="225"/>
                        <a:pt x="204" y="225"/>
                      </a:cubicBezTo>
                      <a:cubicBezTo>
                        <a:pt x="206" y="229"/>
                        <a:pt x="206" y="229"/>
                        <a:pt x="206" y="229"/>
                      </a:cubicBezTo>
                      <a:cubicBezTo>
                        <a:pt x="208" y="230"/>
                        <a:pt x="208" y="230"/>
                        <a:pt x="208" y="230"/>
                      </a:cubicBezTo>
                      <a:cubicBezTo>
                        <a:pt x="208" y="234"/>
                        <a:pt x="208" y="234"/>
                        <a:pt x="208" y="234"/>
                      </a:cubicBezTo>
                      <a:cubicBezTo>
                        <a:pt x="210" y="235"/>
                        <a:pt x="210" y="235"/>
                        <a:pt x="210" y="235"/>
                      </a:cubicBezTo>
                      <a:cubicBezTo>
                        <a:pt x="210" y="235"/>
                        <a:pt x="209" y="236"/>
                        <a:pt x="209" y="237"/>
                      </a:cubicBezTo>
                      <a:cubicBezTo>
                        <a:pt x="209" y="237"/>
                        <a:pt x="207" y="240"/>
                        <a:pt x="207" y="240"/>
                      </a:cubicBezTo>
                      <a:cubicBezTo>
                        <a:pt x="207" y="240"/>
                        <a:pt x="205" y="240"/>
                        <a:pt x="204" y="240"/>
                      </a:cubicBezTo>
                      <a:cubicBezTo>
                        <a:pt x="204" y="239"/>
                        <a:pt x="203" y="237"/>
                        <a:pt x="202" y="237"/>
                      </a:cubicBezTo>
                      <a:cubicBezTo>
                        <a:pt x="200" y="236"/>
                        <a:pt x="200" y="234"/>
                        <a:pt x="199" y="234"/>
                      </a:cubicBezTo>
                      <a:cubicBezTo>
                        <a:pt x="198" y="234"/>
                        <a:pt x="195" y="234"/>
                        <a:pt x="195" y="234"/>
                      </a:cubicBezTo>
                      <a:cubicBezTo>
                        <a:pt x="195" y="234"/>
                        <a:pt x="193" y="231"/>
                        <a:pt x="192" y="230"/>
                      </a:cubicBezTo>
                      <a:cubicBezTo>
                        <a:pt x="192" y="230"/>
                        <a:pt x="191" y="229"/>
                        <a:pt x="190" y="228"/>
                      </a:cubicBezTo>
                      <a:cubicBezTo>
                        <a:pt x="189" y="227"/>
                        <a:pt x="187" y="224"/>
                        <a:pt x="187" y="225"/>
                      </a:cubicBezTo>
                      <a:cubicBezTo>
                        <a:pt x="187" y="227"/>
                        <a:pt x="188" y="229"/>
                        <a:pt x="187" y="229"/>
                      </a:cubicBezTo>
                      <a:cubicBezTo>
                        <a:pt x="185" y="229"/>
                        <a:pt x="184" y="229"/>
                        <a:pt x="184" y="229"/>
                      </a:cubicBezTo>
                      <a:cubicBezTo>
                        <a:pt x="184" y="229"/>
                        <a:pt x="182" y="231"/>
                        <a:pt x="181" y="232"/>
                      </a:cubicBezTo>
                      <a:cubicBezTo>
                        <a:pt x="181" y="232"/>
                        <a:pt x="182" y="232"/>
                        <a:pt x="180" y="233"/>
                      </a:cubicBezTo>
                      <a:cubicBezTo>
                        <a:pt x="179" y="233"/>
                        <a:pt x="177" y="233"/>
                        <a:pt x="177" y="233"/>
                      </a:cubicBezTo>
                      <a:cubicBezTo>
                        <a:pt x="177" y="232"/>
                        <a:pt x="177" y="232"/>
                        <a:pt x="177" y="231"/>
                      </a:cubicBezTo>
                      <a:cubicBezTo>
                        <a:pt x="178" y="230"/>
                        <a:pt x="184" y="227"/>
                        <a:pt x="184" y="227"/>
                      </a:cubicBezTo>
                      <a:cubicBezTo>
                        <a:pt x="184" y="226"/>
                        <a:pt x="182" y="223"/>
                        <a:pt x="182" y="223"/>
                      </a:cubicBezTo>
                      <a:cubicBezTo>
                        <a:pt x="181" y="224"/>
                        <a:pt x="181" y="224"/>
                        <a:pt x="181" y="224"/>
                      </a:cubicBezTo>
                      <a:cubicBezTo>
                        <a:pt x="178" y="226"/>
                        <a:pt x="178" y="226"/>
                        <a:pt x="178" y="226"/>
                      </a:cubicBezTo>
                      <a:cubicBezTo>
                        <a:pt x="174" y="229"/>
                        <a:pt x="174" y="229"/>
                        <a:pt x="174" y="229"/>
                      </a:cubicBezTo>
                      <a:cubicBezTo>
                        <a:pt x="171" y="230"/>
                        <a:pt x="171" y="230"/>
                        <a:pt x="171" y="230"/>
                      </a:cubicBezTo>
                      <a:cubicBezTo>
                        <a:pt x="168" y="232"/>
                        <a:pt x="168" y="232"/>
                        <a:pt x="168" y="232"/>
                      </a:cubicBezTo>
                      <a:cubicBezTo>
                        <a:pt x="164" y="233"/>
                        <a:pt x="164" y="233"/>
                        <a:pt x="164" y="233"/>
                      </a:cubicBezTo>
                      <a:cubicBezTo>
                        <a:pt x="160" y="233"/>
                        <a:pt x="160" y="233"/>
                        <a:pt x="160" y="233"/>
                      </a:cubicBezTo>
                      <a:cubicBezTo>
                        <a:pt x="158" y="232"/>
                        <a:pt x="158" y="232"/>
                        <a:pt x="158" y="232"/>
                      </a:cubicBezTo>
                      <a:cubicBezTo>
                        <a:pt x="156" y="229"/>
                        <a:pt x="156" y="229"/>
                        <a:pt x="156" y="229"/>
                      </a:cubicBezTo>
                      <a:cubicBezTo>
                        <a:pt x="155" y="229"/>
                        <a:pt x="155" y="229"/>
                        <a:pt x="155" y="229"/>
                      </a:cubicBezTo>
                      <a:cubicBezTo>
                        <a:pt x="155" y="229"/>
                        <a:pt x="154" y="227"/>
                        <a:pt x="155" y="226"/>
                      </a:cubicBezTo>
                      <a:cubicBezTo>
                        <a:pt x="155" y="226"/>
                        <a:pt x="156" y="225"/>
                        <a:pt x="158" y="225"/>
                      </a:cubicBezTo>
                      <a:cubicBezTo>
                        <a:pt x="160" y="225"/>
                        <a:pt x="161" y="225"/>
                        <a:pt x="162" y="225"/>
                      </a:cubicBezTo>
                      <a:cubicBezTo>
                        <a:pt x="163" y="225"/>
                        <a:pt x="164" y="224"/>
                        <a:pt x="164" y="224"/>
                      </a:cubicBezTo>
                      <a:cubicBezTo>
                        <a:pt x="164" y="224"/>
                        <a:pt x="165" y="224"/>
                        <a:pt x="165" y="223"/>
                      </a:cubicBezTo>
                      <a:cubicBezTo>
                        <a:pt x="165" y="222"/>
                        <a:pt x="162" y="218"/>
                        <a:pt x="162" y="218"/>
                      </a:cubicBezTo>
                      <a:cubicBezTo>
                        <a:pt x="162" y="218"/>
                        <a:pt x="158" y="218"/>
                        <a:pt x="157" y="219"/>
                      </a:cubicBezTo>
                      <a:cubicBezTo>
                        <a:pt x="155" y="219"/>
                        <a:pt x="155" y="221"/>
                        <a:pt x="153" y="220"/>
                      </a:cubicBezTo>
                      <a:cubicBezTo>
                        <a:pt x="151" y="219"/>
                        <a:pt x="146" y="217"/>
                        <a:pt x="146" y="217"/>
                      </a:cubicBezTo>
                      <a:cubicBezTo>
                        <a:pt x="142" y="213"/>
                        <a:pt x="142" y="213"/>
                        <a:pt x="142" y="213"/>
                      </a:cubicBezTo>
                      <a:cubicBezTo>
                        <a:pt x="140" y="215"/>
                        <a:pt x="140" y="215"/>
                        <a:pt x="140" y="215"/>
                      </a:cubicBezTo>
                      <a:cubicBezTo>
                        <a:pt x="137" y="217"/>
                        <a:pt x="137" y="217"/>
                        <a:pt x="137" y="217"/>
                      </a:cubicBezTo>
                      <a:cubicBezTo>
                        <a:pt x="137" y="217"/>
                        <a:pt x="137" y="219"/>
                        <a:pt x="135" y="217"/>
                      </a:cubicBezTo>
                      <a:cubicBezTo>
                        <a:pt x="133" y="214"/>
                        <a:pt x="133" y="212"/>
                        <a:pt x="133" y="212"/>
                      </a:cubicBezTo>
                      <a:cubicBezTo>
                        <a:pt x="130" y="212"/>
                        <a:pt x="130" y="212"/>
                        <a:pt x="130" y="212"/>
                      </a:cubicBezTo>
                      <a:cubicBezTo>
                        <a:pt x="129" y="215"/>
                        <a:pt x="129" y="215"/>
                        <a:pt x="129" y="215"/>
                      </a:cubicBezTo>
                      <a:cubicBezTo>
                        <a:pt x="129" y="215"/>
                        <a:pt x="127" y="218"/>
                        <a:pt x="127" y="218"/>
                      </a:cubicBezTo>
                      <a:cubicBezTo>
                        <a:pt x="126" y="218"/>
                        <a:pt x="123" y="218"/>
                        <a:pt x="122" y="219"/>
                      </a:cubicBezTo>
                      <a:cubicBezTo>
                        <a:pt x="122" y="219"/>
                        <a:pt x="117" y="219"/>
                        <a:pt x="117" y="219"/>
                      </a:cubicBezTo>
                      <a:cubicBezTo>
                        <a:pt x="110" y="217"/>
                        <a:pt x="110" y="217"/>
                        <a:pt x="110" y="217"/>
                      </a:cubicBezTo>
                      <a:cubicBezTo>
                        <a:pt x="110" y="217"/>
                        <a:pt x="108" y="218"/>
                        <a:pt x="108" y="218"/>
                      </a:cubicBezTo>
                      <a:cubicBezTo>
                        <a:pt x="107" y="219"/>
                        <a:pt x="97" y="221"/>
                        <a:pt x="97" y="221"/>
                      </a:cubicBezTo>
                      <a:cubicBezTo>
                        <a:pt x="92" y="224"/>
                        <a:pt x="92" y="224"/>
                        <a:pt x="92" y="224"/>
                      </a:cubicBezTo>
                      <a:cubicBezTo>
                        <a:pt x="89" y="224"/>
                        <a:pt x="89" y="224"/>
                        <a:pt x="89" y="224"/>
                      </a:cubicBezTo>
                      <a:cubicBezTo>
                        <a:pt x="86" y="220"/>
                        <a:pt x="86" y="220"/>
                        <a:pt x="86" y="220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84" y="221"/>
                        <a:pt x="84" y="221"/>
                        <a:pt x="84" y="221"/>
                      </a:cubicBezTo>
                      <a:cubicBezTo>
                        <a:pt x="83" y="223"/>
                        <a:pt x="83" y="223"/>
                        <a:pt x="83" y="223"/>
                      </a:cubicBezTo>
                      <a:cubicBezTo>
                        <a:pt x="83" y="223"/>
                        <a:pt x="79" y="227"/>
                        <a:pt x="78" y="228"/>
                      </a:cubicBezTo>
                      <a:cubicBezTo>
                        <a:pt x="78" y="228"/>
                        <a:pt x="73" y="223"/>
                        <a:pt x="73" y="223"/>
                      </a:cubicBezTo>
                      <a:cubicBezTo>
                        <a:pt x="72" y="216"/>
                        <a:pt x="72" y="216"/>
                        <a:pt x="72" y="216"/>
                      </a:cubicBezTo>
                      <a:cubicBezTo>
                        <a:pt x="67" y="211"/>
                        <a:pt x="67" y="211"/>
                        <a:pt x="67" y="211"/>
                      </a:cubicBezTo>
                      <a:cubicBezTo>
                        <a:pt x="64" y="212"/>
                        <a:pt x="64" y="212"/>
                        <a:pt x="64" y="212"/>
                      </a:cubicBezTo>
                      <a:cubicBezTo>
                        <a:pt x="63" y="207"/>
                        <a:pt x="63" y="207"/>
                        <a:pt x="63" y="207"/>
                      </a:cubicBezTo>
                      <a:cubicBezTo>
                        <a:pt x="61" y="204"/>
                        <a:pt x="61" y="204"/>
                        <a:pt x="61" y="204"/>
                      </a:cubicBezTo>
                      <a:cubicBezTo>
                        <a:pt x="57" y="204"/>
                        <a:pt x="57" y="204"/>
                        <a:pt x="57" y="204"/>
                      </a:cubicBezTo>
                      <a:cubicBezTo>
                        <a:pt x="56" y="206"/>
                        <a:pt x="56" y="206"/>
                        <a:pt x="56" y="206"/>
                      </a:cubicBezTo>
                      <a:cubicBezTo>
                        <a:pt x="55" y="209"/>
                        <a:pt x="55" y="209"/>
                        <a:pt x="55" y="209"/>
                      </a:cubicBezTo>
                      <a:cubicBezTo>
                        <a:pt x="55" y="209"/>
                        <a:pt x="56" y="212"/>
                        <a:pt x="56" y="212"/>
                      </a:cubicBezTo>
                      <a:cubicBezTo>
                        <a:pt x="56" y="213"/>
                        <a:pt x="55" y="214"/>
                        <a:pt x="54" y="214"/>
                      </a:cubicBezTo>
                      <a:cubicBezTo>
                        <a:pt x="54" y="214"/>
                        <a:pt x="49" y="216"/>
                        <a:pt x="49" y="216"/>
                      </a:cubicBezTo>
                      <a:cubicBezTo>
                        <a:pt x="49" y="216"/>
                        <a:pt x="48" y="213"/>
                        <a:pt x="48" y="212"/>
                      </a:cubicBezTo>
                      <a:cubicBezTo>
                        <a:pt x="48" y="210"/>
                        <a:pt x="48" y="207"/>
                        <a:pt x="48" y="207"/>
                      </a:cubicBezTo>
                      <a:cubicBezTo>
                        <a:pt x="48" y="207"/>
                        <a:pt x="52" y="205"/>
                        <a:pt x="52" y="205"/>
                      </a:cubicBezTo>
                      <a:cubicBezTo>
                        <a:pt x="52" y="204"/>
                        <a:pt x="55" y="199"/>
                        <a:pt x="55" y="199"/>
                      </a:cubicBezTo>
                      <a:cubicBezTo>
                        <a:pt x="55" y="196"/>
                        <a:pt x="55" y="196"/>
                        <a:pt x="55" y="196"/>
                      </a:cubicBezTo>
                      <a:cubicBezTo>
                        <a:pt x="55" y="196"/>
                        <a:pt x="59" y="195"/>
                        <a:pt x="60" y="195"/>
                      </a:cubicBezTo>
                      <a:cubicBezTo>
                        <a:pt x="61" y="195"/>
                        <a:pt x="63" y="195"/>
                        <a:pt x="64" y="196"/>
                      </a:cubicBezTo>
                      <a:cubicBezTo>
                        <a:pt x="66" y="197"/>
                        <a:pt x="65" y="197"/>
                        <a:pt x="67" y="197"/>
                      </a:cubicBezTo>
                      <a:cubicBezTo>
                        <a:pt x="69" y="196"/>
                        <a:pt x="71" y="195"/>
                        <a:pt x="71" y="194"/>
                      </a:cubicBezTo>
                      <a:cubicBezTo>
                        <a:pt x="71" y="193"/>
                        <a:pt x="72" y="189"/>
                        <a:pt x="69" y="189"/>
                      </a:cubicBezTo>
                      <a:cubicBezTo>
                        <a:pt x="67" y="189"/>
                        <a:pt x="64" y="191"/>
                        <a:pt x="63" y="191"/>
                      </a:cubicBezTo>
                      <a:cubicBezTo>
                        <a:pt x="62" y="192"/>
                        <a:pt x="61" y="191"/>
                        <a:pt x="59" y="190"/>
                      </a:cubicBezTo>
                      <a:cubicBezTo>
                        <a:pt x="58" y="190"/>
                        <a:pt x="56" y="189"/>
                        <a:pt x="56" y="189"/>
                      </a:cubicBezTo>
                      <a:cubicBezTo>
                        <a:pt x="53" y="192"/>
                        <a:pt x="53" y="192"/>
                        <a:pt x="53" y="192"/>
                      </a:cubicBezTo>
                      <a:cubicBezTo>
                        <a:pt x="53" y="192"/>
                        <a:pt x="55" y="196"/>
                        <a:pt x="51" y="193"/>
                      </a:cubicBezTo>
                      <a:cubicBezTo>
                        <a:pt x="47" y="191"/>
                        <a:pt x="47" y="190"/>
                        <a:pt x="47" y="190"/>
                      </a:cubicBezTo>
                      <a:cubicBezTo>
                        <a:pt x="43" y="186"/>
                        <a:pt x="43" y="186"/>
                        <a:pt x="43" y="186"/>
                      </a:cubicBezTo>
                      <a:cubicBezTo>
                        <a:pt x="41" y="179"/>
                        <a:pt x="41" y="179"/>
                        <a:pt x="41" y="179"/>
                      </a:cubicBezTo>
                      <a:cubicBezTo>
                        <a:pt x="38" y="175"/>
                        <a:pt x="38" y="175"/>
                        <a:pt x="38" y="175"/>
                      </a:cubicBezTo>
                      <a:cubicBezTo>
                        <a:pt x="38" y="175"/>
                        <a:pt x="37" y="177"/>
                        <a:pt x="36" y="179"/>
                      </a:cubicBezTo>
                      <a:cubicBezTo>
                        <a:pt x="35" y="180"/>
                        <a:pt x="33" y="180"/>
                        <a:pt x="32" y="179"/>
                      </a:cubicBezTo>
                      <a:cubicBezTo>
                        <a:pt x="32" y="177"/>
                        <a:pt x="29" y="173"/>
                        <a:pt x="29" y="173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26" y="168"/>
                        <a:pt x="26" y="168"/>
                        <a:pt x="26" y="168"/>
                      </a:cubicBezTo>
                      <a:cubicBezTo>
                        <a:pt x="26" y="168"/>
                        <a:pt x="24" y="167"/>
                        <a:pt x="24" y="166"/>
                      </a:cubicBezTo>
                      <a:cubicBezTo>
                        <a:pt x="25" y="164"/>
                        <a:pt x="27" y="161"/>
                        <a:pt x="27" y="161"/>
                      </a:cubicBezTo>
                      <a:cubicBezTo>
                        <a:pt x="29" y="157"/>
                        <a:pt x="29" y="157"/>
                        <a:pt x="29" y="157"/>
                      </a:cubicBezTo>
                      <a:cubicBezTo>
                        <a:pt x="29" y="157"/>
                        <a:pt x="29" y="154"/>
                        <a:pt x="28" y="153"/>
                      </a:cubicBezTo>
                      <a:cubicBezTo>
                        <a:pt x="28" y="152"/>
                        <a:pt x="27" y="139"/>
                        <a:pt x="27" y="139"/>
                      </a:cubicBezTo>
                      <a:cubicBezTo>
                        <a:pt x="35" y="134"/>
                        <a:pt x="35" y="134"/>
                        <a:pt x="35" y="134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45" y="109"/>
                        <a:pt x="45" y="109"/>
                        <a:pt x="45" y="109"/>
                      </a:cubicBezTo>
                      <a:cubicBezTo>
                        <a:pt x="45" y="109"/>
                        <a:pt x="49" y="105"/>
                        <a:pt x="49" y="106"/>
                      </a:cubicBezTo>
                      <a:cubicBezTo>
                        <a:pt x="50" y="107"/>
                        <a:pt x="49" y="98"/>
                        <a:pt x="49" y="98"/>
                      </a:cubicBezTo>
                      <a:cubicBezTo>
                        <a:pt x="46" y="95"/>
                        <a:pt x="46" y="95"/>
                        <a:pt x="46" y="95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90"/>
                        <a:pt x="51" y="89"/>
                        <a:pt x="52" y="89"/>
                      </a:cubicBezTo>
                      <a:cubicBezTo>
                        <a:pt x="53" y="89"/>
                        <a:pt x="55" y="88"/>
                        <a:pt x="58" y="87"/>
                      </a:cubicBezTo>
                      <a:cubicBezTo>
                        <a:pt x="60" y="87"/>
                        <a:pt x="62" y="85"/>
                        <a:pt x="64" y="85"/>
                      </a:cubicBezTo>
                      <a:cubicBezTo>
                        <a:pt x="65" y="85"/>
                        <a:pt x="70" y="85"/>
                        <a:pt x="70" y="85"/>
                      </a:cubicBezTo>
                      <a:cubicBezTo>
                        <a:pt x="70" y="85"/>
                        <a:pt x="75" y="82"/>
                        <a:pt x="76" y="81"/>
                      </a:cubicBezTo>
                      <a:cubicBezTo>
                        <a:pt x="77" y="80"/>
                        <a:pt x="80" y="76"/>
                        <a:pt x="80" y="76"/>
                      </a:cubicBezTo>
                      <a:cubicBezTo>
                        <a:pt x="80" y="76"/>
                        <a:pt x="81" y="71"/>
                        <a:pt x="83" y="70"/>
                      </a:cubicBezTo>
                      <a:cubicBezTo>
                        <a:pt x="84" y="70"/>
                        <a:pt x="87" y="68"/>
                        <a:pt x="89" y="68"/>
                      </a:cubicBezTo>
                      <a:cubicBezTo>
                        <a:pt x="91" y="67"/>
                        <a:pt x="96" y="66"/>
                        <a:pt x="97" y="66"/>
                      </a:cubicBezTo>
                      <a:cubicBezTo>
                        <a:pt x="98" y="66"/>
                        <a:pt x="110" y="64"/>
                        <a:pt x="110" y="64"/>
                      </a:cubicBezTo>
                      <a:cubicBezTo>
                        <a:pt x="115" y="60"/>
                        <a:pt x="115" y="60"/>
                        <a:pt x="115" y="60"/>
                      </a:cubicBezTo>
                      <a:cubicBezTo>
                        <a:pt x="114" y="51"/>
                        <a:pt x="114" y="51"/>
                        <a:pt x="114" y="51"/>
                      </a:cubicBezTo>
                      <a:cubicBezTo>
                        <a:pt x="129" y="49"/>
                        <a:pt x="129" y="49"/>
                        <a:pt x="129" y="49"/>
                      </a:cubicBezTo>
                      <a:cubicBezTo>
                        <a:pt x="135" y="45"/>
                        <a:pt x="135" y="45"/>
                        <a:pt x="135" y="45"/>
                      </a:cubicBezTo>
                      <a:cubicBezTo>
                        <a:pt x="135" y="45"/>
                        <a:pt x="138" y="42"/>
                        <a:pt x="139" y="42"/>
                      </a:cubicBezTo>
                      <a:cubicBezTo>
                        <a:pt x="140" y="43"/>
                        <a:pt x="142" y="42"/>
                        <a:pt x="142" y="42"/>
                      </a:cubicBezTo>
                      <a:cubicBezTo>
                        <a:pt x="149" y="40"/>
                        <a:pt x="149" y="40"/>
                        <a:pt x="149" y="40"/>
                      </a:cubicBezTo>
                      <a:cubicBezTo>
                        <a:pt x="149" y="40"/>
                        <a:pt x="158" y="37"/>
                        <a:pt x="159" y="36"/>
                      </a:cubicBezTo>
                      <a:cubicBezTo>
                        <a:pt x="159" y="36"/>
                        <a:pt x="164" y="34"/>
                        <a:pt x="164" y="34"/>
                      </a:cubicBezTo>
                      <a:cubicBezTo>
                        <a:pt x="166" y="30"/>
                        <a:pt x="166" y="30"/>
                        <a:pt x="166" y="30"/>
                      </a:cubicBezTo>
                      <a:cubicBezTo>
                        <a:pt x="166" y="30"/>
                        <a:pt x="168" y="28"/>
                        <a:pt x="171" y="28"/>
                      </a:cubicBezTo>
                      <a:cubicBezTo>
                        <a:pt x="173" y="28"/>
                        <a:pt x="175" y="28"/>
                        <a:pt x="176" y="28"/>
                      </a:cubicBezTo>
                      <a:cubicBezTo>
                        <a:pt x="176" y="27"/>
                        <a:pt x="177" y="25"/>
                        <a:pt x="178" y="25"/>
                      </a:cubicBezTo>
                      <a:cubicBezTo>
                        <a:pt x="179" y="25"/>
                        <a:pt x="185" y="24"/>
                        <a:pt x="185" y="24"/>
                      </a:cubicBezTo>
                      <a:cubicBezTo>
                        <a:pt x="188" y="29"/>
                        <a:pt x="188" y="29"/>
                        <a:pt x="188" y="29"/>
                      </a:cubicBezTo>
                      <a:cubicBezTo>
                        <a:pt x="188" y="29"/>
                        <a:pt x="194" y="33"/>
                        <a:pt x="195" y="33"/>
                      </a:cubicBezTo>
                      <a:cubicBezTo>
                        <a:pt x="196" y="33"/>
                        <a:pt x="201" y="29"/>
                        <a:pt x="201" y="29"/>
                      </a:cubicBezTo>
                      <a:cubicBezTo>
                        <a:pt x="211" y="32"/>
                        <a:pt x="211" y="32"/>
                        <a:pt x="211" y="32"/>
                      </a:cubicBezTo>
                      <a:cubicBezTo>
                        <a:pt x="219" y="34"/>
                        <a:pt x="219" y="34"/>
                        <a:pt x="219" y="34"/>
                      </a:cubicBezTo>
                      <a:cubicBezTo>
                        <a:pt x="222" y="32"/>
                        <a:pt x="222" y="32"/>
                        <a:pt x="222" y="32"/>
                      </a:cubicBezTo>
                      <a:close/>
                      <a:moveTo>
                        <a:pt x="188" y="149"/>
                      </a:moveTo>
                      <a:cubicBezTo>
                        <a:pt x="188" y="149"/>
                        <a:pt x="188" y="149"/>
                        <a:pt x="188" y="149"/>
                      </a:cubicBezTo>
                      <a:cubicBezTo>
                        <a:pt x="189" y="150"/>
                        <a:pt x="189" y="150"/>
                        <a:pt x="189" y="150"/>
                      </a:cubicBezTo>
                      <a:cubicBezTo>
                        <a:pt x="189" y="150"/>
                        <a:pt x="191" y="150"/>
                        <a:pt x="192" y="149"/>
                      </a:cubicBezTo>
                      <a:cubicBezTo>
                        <a:pt x="193" y="149"/>
                        <a:pt x="191" y="148"/>
                        <a:pt x="191" y="148"/>
                      </a:cubicBezTo>
                      <a:cubicBezTo>
                        <a:pt x="189" y="148"/>
                        <a:pt x="189" y="148"/>
                        <a:pt x="189" y="148"/>
                      </a:cubicBezTo>
                      <a:cubicBezTo>
                        <a:pt x="189" y="148"/>
                        <a:pt x="188" y="149"/>
                        <a:pt x="188" y="149"/>
                      </a:cubicBezTo>
                      <a:close/>
                      <a:moveTo>
                        <a:pt x="184" y="157"/>
                      </a:moveTo>
                      <a:cubicBezTo>
                        <a:pt x="184" y="157"/>
                        <a:pt x="184" y="157"/>
                        <a:pt x="184" y="157"/>
                      </a:cubicBezTo>
                      <a:cubicBezTo>
                        <a:pt x="185" y="158"/>
                        <a:pt x="185" y="158"/>
                        <a:pt x="185" y="158"/>
                      </a:cubicBezTo>
                      <a:cubicBezTo>
                        <a:pt x="185" y="158"/>
                        <a:pt x="186" y="155"/>
                        <a:pt x="187" y="154"/>
                      </a:cubicBezTo>
                      <a:cubicBezTo>
                        <a:pt x="188" y="152"/>
                        <a:pt x="186" y="153"/>
                        <a:pt x="186" y="153"/>
                      </a:cubicBezTo>
                      <a:cubicBezTo>
                        <a:pt x="185" y="154"/>
                        <a:pt x="185" y="154"/>
                        <a:pt x="185" y="154"/>
                      </a:cubicBezTo>
                      <a:cubicBezTo>
                        <a:pt x="185" y="154"/>
                        <a:pt x="184" y="157"/>
                        <a:pt x="184" y="157"/>
                      </a:cubicBezTo>
                      <a:close/>
                      <a:moveTo>
                        <a:pt x="318" y="231"/>
                      </a:moveTo>
                      <a:cubicBezTo>
                        <a:pt x="318" y="231"/>
                        <a:pt x="318" y="231"/>
                        <a:pt x="318" y="231"/>
                      </a:cubicBezTo>
                      <a:cubicBezTo>
                        <a:pt x="318" y="231"/>
                        <a:pt x="321" y="233"/>
                        <a:pt x="321" y="233"/>
                      </a:cubicBezTo>
                      <a:cubicBezTo>
                        <a:pt x="319" y="237"/>
                        <a:pt x="319" y="237"/>
                        <a:pt x="319" y="237"/>
                      </a:cubicBezTo>
                      <a:cubicBezTo>
                        <a:pt x="316" y="235"/>
                        <a:pt x="316" y="235"/>
                        <a:pt x="316" y="235"/>
                      </a:cubicBezTo>
                      <a:cubicBezTo>
                        <a:pt x="318" y="231"/>
                        <a:pt x="318" y="231"/>
                        <a:pt x="318" y="231"/>
                      </a:cubicBezTo>
                      <a:close/>
                      <a:moveTo>
                        <a:pt x="342" y="250"/>
                      </a:moveTo>
                      <a:cubicBezTo>
                        <a:pt x="342" y="250"/>
                        <a:pt x="342" y="250"/>
                        <a:pt x="342" y="250"/>
                      </a:cubicBezTo>
                      <a:cubicBezTo>
                        <a:pt x="342" y="250"/>
                        <a:pt x="347" y="251"/>
                        <a:pt x="347" y="250"/>
                      </a:cubicBezTo>
                      <a:cubicBezTo>
                        <a:pt x="347" y="249"/>
                        <a:pt x="348" y="247"/>
                        <a:pt x="348" y="247"/>
                      </a:cubicBezTo>
                      <a:cubicBezTo>
                        <a:pt x="347" y="246"/>
                        <a:pt x="344" y="245"/>
                        <a:pt x="344" y="245"/>
                      </a:cubicBezTo>
                      <a:cubicBezTo>
                        <a:pt x="343" y="245"/>
                        <a:pt x="342" y="245"/>
                        <a:pt x="341" y="244"/>
                      </a:cubicBezTo>
                      <a:cubicBezTo>
                        <a:pt x="335" y="237"/>
                        <a:pt x="339" y="246"/>
                        <a:pt x="342" y="247"/>
                      </a:cubicBezTo>
                      <a:cubicBezTo>
                        <a:pt x="342" y="248"/>
                        <a:pt x="342" y="248"/>
                        <a:pt x="342" y="248"/>
                      </a:cubicBezTo>
                      <a:cubicBezTo>
                        <a:pt x="342" y="250"/>
                        <a:pt x="342" y="250"/>
                        <a:pt x="342" y="250"/>
                      </a:cubicBezTo>
                      <a:close/>
                      <a:moveTo>
                        <a:pt x="349" y="257"/>
                      </a:move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53" y="252"/>
                        <a:pt x="353" y="252"/>
                        <a:pt x="353" y="252"/>
                      </a:cubicBezTo>
                      <a:cubicBezTo>
                        <a:pt x="353" y="252"/>
                        <a:pt x="355" y="250"/>
                        <a:pt x="356" y="250"/>
                      </a:cubicBezTo>
                      <a:cubicBezTo>
                        <a:pt x="357" y="250"/>
                        <a:pt x="361" y="249"/>
                        <a:pt x="361" y="249"/>
                      </a:cubicBezTo>
                      <a:cubicBezTo>
                        <a:pt x="361" y="249"/>
                        <a:pt x="364" y="250"/>
                        <a:pt x="362" y="251"/>
                      </a:cubicBezTo>
                      <a:cubicBezTo>
                        <a:pt x="361" y="252"/>
                        <a:pt x="358" y="254"/>
                        <a:pt x="357" y="254"/>
                      </a:cubicBezTo>
                      <a:cubicBezTo>
                        <a:pt x="356" y="255"/>
                        <a:pt x="354" y="258"/>
                        <a:pt x="354" y="258"/>
                      </a:cubicBezTo>
                      <a:cubicBezTo>
                        <a:pt x="350" y="259"/>
                        <a:pt x="350" y="259"/>
                        <a:pt x="350" y="259"/>
                      </a:cubicBezTo>
                      <a:cubicBezTo>
                        <a:pt x="346" y="261"/>
                        <a:pt x="346" y="261"/>
                        <a:pt x="346" y="261"/>
                      </a:cubicBezTo>
                      <a:cubicBezTo>
                        <a:pt x="347" y="265"/>
                        <a:pt x="347" y="265"/>
                        <a:pt x="347" y="265"/>
                      </a:cubicBezTo>
                      <a:cubicBezTo>
                        <a:pt x="347" y="265"/>
                        <a:pt x="346" y="266"/>
                        <a:pt x="345" y="266"/>
                      </a:cubicBezTo>
                      <a:cubicBezTo>
                        <a:pt x="345" y="265"/>
                        <a:pt x="342" y="263"/>
                        <a:pt x="342" y="263"/>
                      </a:cubicBezTo>
                      <a:cubicBezTo>
                        <a:pt x="343" y="258"/>
                        <a:pt x="343" y="258"/>
                        <a:pt x="343" y="258"/>
                      </a:cubicBezTo>
                      <a:cubicBezTo>
                        <a:pt x="347" y="258"/>
                        <a:pt x="347" y="258"/>
                        <a:pt x="347" y="258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lose/>
                      <a:moveTo>
                        <a:pt x="388" y="286"/>
                      </a:moveTo>
                      <a:cubicBezTo>
                        <a:pt x="388" y="286"/>
                        <a:pt x="388" y="286"/>
                        <a:pt x="388" y="286"/>
                      </a:cubicBezTo>
                      <a:cubicBezTo>
                        <a:pt x="388" y="286"/>
                        <a:pt x="392" y="290"/>
                        <a:pt x="392" y="290"/>
                      </a:cubicBezTo>
                      <a:cubicBezTo>
                        <a:pt x="391" y="295"/>
                        <a:pt x="391" y="295"/>
                        <a:pt x="391" y="295"/>
                      </a:cubicBezTo>
                      <a:cubicBezTo>
                        <a:pt x="391" y="295"/>
                        <a:pt x="391" y="297"/>
                        <a:pt x="393" y="297"/>
                      </a:cubicBezTo>
                      <a:cubicBezTo>
                        <a:pt x="395" y="298"/>
                        <a:pt x="398" y="298"/>
                        <a:pt x="398" y="296"/>
                      </a:cubicBezTo>
                      <a:cubicBezTo>
                        <a:pt x="398" y="294"/>
                        <a:pt x="399" y="292"/>
                        <a:pt x="400" y="291"/>
                      </a:cubicBezTo>
                      <a:cubicBezTo>
                        <a:pt x="401" y="289"/>
                        <a:pt x="403" y="286"/>
                        <a:pt x="403" y="286"/>
                      </a:cubicBezTo>
                      <a:cubicBezTo>
                        <a:pt x="403" y="286"/>
                        <a:pt x="404" y="286"/>
                        <a:pt x="405" y="285"/>
                      </a:cubicBezTo>
                      <a:cubicBezTo>
                        <a:pt x="406" y="285"/>
                        <a:pt x="404" y="282"/>
                        <a:pt x="404" y="282"/>
                      </a:cubicBezTo>
                      <a:cubicBezTo>
                        <a:pt x="404" y="282"/>
                        <a:pt x="403" y="282"/>
                        <a:pt x="405" y="278"/>
                      </a:cubicBezTo>
                      <a:cubicBezTo>
                        <a:pt x="407" y="275"/>
                        <a:pt x="407" y="275"/>
                        <a:pt x="407" y="275"/>
                      </a:cubicBezTo>
                      <a:cubicBezTo>
                        <a:pt x="407" y="274"/>
                        <a:pt x="408" y="271"/>
                        <a:pt x="408" y="270"/>
                      </a:cubicBezTo>
                      <a:cubicBezTo>
                        <a:pt x="407" y="268"/>
                        <a:pt x="406" y="263"/>
                        <a:pt x="406" y="263"/>
                      </a:cubicBezTo>
                      <a:cubicBezTo>
                        <a:pt x="404" y="265"/>
                        <a:pt x="404" y="265"/>
                        <a:pt x="404" y="265"/>
                      </a:cubicBezTo>
                      <a:cubicBezTo>
                        <a:pt x="404" y="265"/>
                        <a:pt x="402" y="267"/>
                        <a:pt x="400" y="267"/>
                      </a:cubicBezTo>
                      <a:cubicBezTo>
                        <a:pt x="398" y="268"/>
                        <a:pt x="396" y="269"/>
                        <a:pt x="396" y="270"/>
                      </a:cubicBezTo>
                      <a:cubicBezTo>
                        <a:pt x="396" y="270"/>
                        <a:pt x="396" y="273"/>
                        <a:pt x="395" y="274"/>
                      </a:cubicBezTo>
                      <a:cubicBezTo>
                        <a:pt x="394" y="275"/>
                        <a:pt x="391" y="278"/>
                        <a:pt x="391" y="278"/>
                      </a:cubicBezTo>
                      <a:cubicBezTo>
                        <a:pt x="389" y="283"/>
                        <a:pt x="389" y="283"/>
                        <a:pt x="389" y="283"/>
                      </a:cubicBezTo>
                      <a:cubicBezTo>
                        <a:pt x="389" y="283"/>
                        <a:pt x="388" y="286"/>
                        <a:pt x="388" y="286"/>
                      </a:cubicBezTo>
                      <a:close/>
                      <a:moveTo>
                        <a:pt x="373" y="331"/>
                      </a:moveTo>
                      <a:cubicBezTo>
                        <a:pt x="373" y="331"/>
                        <a:pt x="373" y="331"/>
                        <a:pt x="373" y="331"/>
                      </a:cubicBezTo>
                      <a:cubicBezTo>
                        <a:pt x="371" y="330"/>
                        <a:pt x="369" y="328"/>
                        <a:pt x="369" y="326"/>
                      </a:cubicBezTo>
                      <a:cubicBezTo>
                        <a:pt x="369" y="325"/>
                        <a:pt x="370" y="323"/>
                        <a:pt x="370" y="323"/>
                      </a:cubicBezTo>
                      <a:cubicBezTo>
                        <a:pt x="370" y="323"/>
                        <a:pt x="368" y="322"/>
                        <a:pt x="368" y="321"/>
                      </a:cubicBezTo>
                      <a:cubicBezTo>
                        <a:pt x="368" y="321"/>
                        <a:pt x="370" y="317"/>
                        <a:pt x="370" y="315"/>
                      </a:cubicBezTo>
                      <a:cubicBezTo>
                        <a:pt x="369" y="314"/>
                        <a:pt x="370" y="308"/>
                        <a:pt x="370" y="308"/>
                      </a:cubicBezTo>
                      <a:cubicBezTo>
                        <a:pt x="370" y="308"/>
                        <a:pt x="373" y="307"/>
                        <a:pt x="373" y="308"/>
                      </a:cubicBezTo>
                      <a:cubicBezTo>
                        <a:pt x="373" y="309"/>
                        <a:pt x="372" y="312"/>
                        <a:pt x="372" y="313"/>
                      </a:cubicBezTo>
                      <a:cubicBezTo>
                        <a:pt x="372" y="314"/>
                        <a:pt x="371" y="318"/>
                        <a:pt x="371" y="319"/>
                      </a:cubicBezTo>
                      <a:cubicBezTo>
                        <a:pt x="371" y="319"/>
                        <a:pt x="372" y="318"/>
                        <a:pt x="374" y="320"/>
                      </a:cubicBezTo>
                      <a:cubicBezTo>
                        <a:pt x="376" y="322"/>
                        <a:pt x="376" y="325"/>
                        <a:pt x="376" y="325"/>
                      </a:cubicBezTo>
                      <a:cubicBezTo>
                        <a:pt x="374" y="327"/>
                        <a:pt x="374" y="327"/>
                        <a:pt x="374" y="327"/>
                      </a:cubicBezTo>
                      <a:cubicBezTo>
                        <a:pt x="373" y="331"/>
                        <a:pt x="373" y="331"/>
                        <a:pt x="373" y="331"/>
                      </a:cubicBezTo>
                      <a:close/>
                      <a:moveTo>
                        <a:pt x="361" y="333"/>
                      </a:moveTo>
                      <a:cubicBezTo>
                        <a:pt x="361" y="333"/>
                        <a:pt x="361" y="333"/>
                        <a:pt x="361" y="333"/>
                      </a:cubicBezTo>
                      <a:cubicBezTo>
                        <a:pt x="361" y="333"/>
                        <a:pt x="360" y="337"/>
                        <a:pt x="360" y="338"/>
                      </a:cubicBezTo>
                      <a:cubicBezTo>
                        <a:pt x="360" y="338"/>
                        <a:pt x="361" y="338"/>
                        <a:pt x="362" y="338"/>
                      </a:cubicBezTo>
                      <a:cubicBezTo>
                        <a:pt x="363" y="337"/>
                        <a:pt x="364" y="337"/>
                        <a:pt x="365" y="336"/>
                      </a:cubicBezTo>
                      <a:cubicBezTo>
                        <a:pt x="366" y="335"/>
                        <a:pt x="369" y="333"/>
                        <a:pt x="370" y="333"/>
                      </a:cubicBezTo>
                      <a:cubicBezTo>
                        <a:pt x="371" y="332"/>
                        <a:pt x="366" y="330"/>
                        <a:pt x="366" y="330"/>
                      </a:cubicBezTo>
                      <a:cubicBezTo>
                        <a:pt x="361" y="333"/>
                        <a:pt x="361" y="333"/>
                        <a:pt x="361" y="333"/>
                      </a:cubicBezTo>
                      <a:close/>
                      <a:moveTo>
                        <a:pt x="225" y="132"/>
                      </a:moveTo>
                      <a:cubicBezTo>
                        <a:pt x="225" y="132"/>
                        <a:pt x="225" y="132"/>
                        <a:pt x="225" y="132"/>
                      </a:cubicBezTo>
                      <a:cubicBezTo>
                        <a:pt x="227" y="133"/>
                        <a:pt x="227" y="133"/>
                        <a:pt x="227" y="133"/>
                      </a:cubicBezTo>
                      <a:cubicBezTo>
                        <a:pt x="227" y="133"/>
                        <a:pt x="228" y="132"/>
                        <a:pt x="229" y="131"/>
                      </a:cubicBezTo>
                      <a:cubicBezTo>
                        <a:pt x="230" y="130"/>
                        <a:pt x="228" y="129"/>
                        <a:pt x="228" y="129"/>
                      </a:cubicBezTo>
                      <a:cubicBezTo>
                        <a:pt x="227" y="130"/>
                        <a:pt x="227" y="130"/>
                        <a:pt x="227" y="130"/>
                      </a:cubicBezTo>
                      <a:cubicBezTo>
                        <a:pt x="227" y="130"/>
                        <a:pt x="225" y="132"/>
                        <a:pt x="225" y="132"/>
                      </a:cubicBezTo>
                      <a:close/>
                      <a:moveTo>
                        <a:pt x="164" y="164"/>
                      </a:moveTo>
                      <a:cubicBezTo>
                        <a:pt x="164" y="164"/>
                        <a:pt x="164" y="164"/>
                        <a:pt x="164" y="164"/>
                      </a:cubicBezTo>
                      <a:cubicBezTo>
                        <a:pt x="165" y="165"/>
                        <a:pt x="165" y="165"/>
                        <a:pt x="165" y="165"/>
                      </a:cubicBezTo>
                      <a:cubicBezTo>
                        <a:pt x="165" y="165"/>
                        <a:pt x="166" y="163"/>
                        <a:pt x="168" y="162"/>
                      </a:cubicBezTo>
                      <a:cubicBezTo>
                        <a:pt x="169" y="161"/>
                        <a:pt x="167" y="161"/>
                        <a:pt x="167" y="161"/>
                      </a:cubicBezTo>
                      <a:cubicBezTo>
                        <a:pt x="165" y="162"/>
                        <a:pt x="165" y="162"/>
                        <a:pt x="165" y="162"/>
                      </a:cubicBezTo>
                      <a:cubicBezTo>
                        <a:pt x="165" y="162"/>
                        <a:pt x="164" y="163"/>
                        <a:pt x="164" y="164"/>
                      </a:cubicBezTo>
                      <a:close/>
                      <a:moveTo>
                        <a:pt x="174" y="162"/>
                      </a:moveTo>
                      <a:cubicBezTo>
                        <a:pt x="174" y="162"/>
                        <a:pt x="174" y="162"/>
                        <a:pt x="174" y="162"/>
                      </a:cubicBezTo>
                      <a:cubicBezTo>
                        <a:pt x="174" y="164"/>
                        <a:pt x="174" y="164"/>
                        <a:pt x="174" y="164"/>
                      </a:cubicBezTo>
                      <a:cubicBezTo>
                        <a:pt x="174" y="164"/>
                        <a:pt x="177" y="165"/>
                        <a:pt x="179" y="166"/>
                      </a:cubicBezTo>
                      <a:cubicBezTo>
                        <a:pt x="182" y="167"/>
                        <a:pt x="180" y="164"/>
                        <a:pt x="180" y="164"/>
                      </a:cubicBezTo>
                      <a:cubicBezTo>
                        <a:pt x="178" y="162"/>
                        <a:pt x="178" y="162"/>
                        <a:pt x="178" y="162"/>
                      </a:cubicBezTo>
                      <a:cubicBezTo>
                        <a:pt x="178" y="162"/>
                        <a:pt x="175" y="161"/>
                        <a:pt x="174" y="162"/>
                      </a:cubicBezTo>
                      <a:close/>
                      <a:moveTo>
                        <a:pt x="211" y="164"/>
                      </a:moveTo>
                      <a:cubicBezTo>
                        <a:pt x="211" y="164"/>
                        <a:pt x="211" y="164"/>
                        <a:pt x="211" y="164"/>
                      </a:cubicBezTo>
                      <a:cubicBezTo>
                        <a:pt x="210" y="166"/>
                        <a:pt x="210" y="166"/>
                        <a:pt x="210" y="166"/>
                      </a:cubicBezTo>
                      <a:cubicBezTo>
                        <a:pt x="210" y="166"/>
                        <a:pt x="212" y="168"/>
                        <a:pt x="213" y="170"/>
                      </a:cubicBezTo>
                      <a:cubicBezTo>
                        <a:pt x="214" y="170"/>
                        <a:pt x="218" y="174"/>
                        <a:pt x="220" y="174"/>
                      </a:cubicBezTo>
                      <a:cubicBezTo>
                        <a:pt x="228" y="177"/>
                        <a:pt x="215" y="167"/>
                        <a:pt x="214" y="166"/>
                      </a:cubicBezTo>
                      <a:cubicBezTo>
                        <a:pt x="214" y="166"/>
                        <a:pt x="211" y="163"/>
                        <a:pt x="211" y="164"/>
                      </a:cubicBezTo>
                      <a:close/>
                      <a:moveTo>
                        <a:pt x="258" y="178"/>
                      </a:moveTo>
                      <a:cubicBezTo>
                        <a:pt x="258" y="178"/>
                        <a:pt x="258" y="178"/>
                        <a:pt x="258" y="178"/>
                      </a:cubicBezTo>
                      <a:cubicBezTo>
                        <a:pt x="260" y="180"/>
                        <a:pt x="260" y="180"/>
                        <a:pt x="260" y="180"/>
                      </a:cubicBezTo>
                      <a:cubicBezTo>
                        <a:pt x="260" y="180"/>
                        <a:pt x="263" y="179"/>
                        <a:pt x="265" y="178"/>
                      </a:cubicBezTo>
                      <a:cubicBezTo>
                        <a:pt x="267" y="178"/>
                        <a:pt x="265" y="176"/>
                        <a:pt x="265" y="176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76"/>
                        <a:pt x="258" y="177"/>
                        <a:pt x="258" y="178"/>
                      </a:cubicBezTo>
                      <a:close/>
                      <a:moveTo>
                        <a:pt x="238" y="73"/>
                      </a:moveTo>
                      <a:cubicBezTo>
                        <a:pt x="238" y="73"/>
                        <a:pt x="238" y="73"/>
                        <a:pt x="238" y="73"/>
                      </a:cubicBezTo>
                      <a:cubicBezTo>
                        <a:pt x="238" y="73"/>
                        <a:pt x="234" y="75"/>
                        <a:pt x="234" y="75"/>
                      </a:cubicBezTo>
                      <a:cubicBezTo>
                        <a:pt x="233" y="75"/>
                        <a:pt x="234" y="77"/>
                        <a:pt x="235" y="77"/>
                      </a:cubicBezTo>
                      <a:cubicBezTo>
                        <a:pt x="236" y="78"/>
                        <a:pt x="239" y="79"/>
                        <a:pt x="239" y="79"/>
                      </a:cubicBezTo>
                      <a:cubicBezTo>
                        <a:pt x="240" y="79"/>
                        <a:pt x="243" y="77"/>
                        <a:pt x="245" y="75"/>
                      </a:cubicBezTo>
                      <a:cubicBezTo>
                        <a:pt x="247" y="74"/>
                        <a:pt x="243" y="73"/>
                        <a:pt x="243" y="73"/>
                      </a:cubicBezTo>
                      <a:cubicBezTo>
                        <a:pt x="238" y="73"/>
                        <a:pt x="238" y="73"/>
                        <a:pt x="238" y="73"/>
                      </a:cubicBezTo>
                      <a:close/>
                      <a:moveTo>
                        <a:pt x="202" y="66"/>
                      </a:moveTo>
                      <a:cubicBezTo>
                        <a:pt x="202" y="66"/>
                        <a:pt x="202" y="66"/>
                        <a:pt x="202" y="66"/>
                      </a:cubicBezTo>
                      <a:cubicBezTo>
                        <a:pt x="202" y="66"/>
                        <a:pt x="198" y="66"/>
                        <a:pt x="197" y="66"/>
                      </a:cubicBezTo>
                      <a:cubicBezTo>
                        <a:pt x="197" y="66"/>
                        <a:pt x="196" y="67"/>
                        <a:pt x="195" y="68"/>
                      </a:cubicBezTo>
                      <a:cubicBezTo>
                        <a:pt x="194" y="69"/>
                        <a:pt x="194" y="71"/>
                        <a:pt x="193" y="73"/>
                      </a:cubicBezTo>
                      <a:cubicBezTo>
                        <a:pt x="193" y="75"/>
                        <a:pt x="194" y="75"/>
                        <a:pt x="194" y="75"/>
                      </a:cubicBezTo>
                      <a:cubicBezTo>
                        <a:pt x="195" y="76"/>
                        <a:pt x="195" y="76"/>
                        <a:pt x="197" y="78"/>
                      </a:cubicBezTo>
                      <a:cubicBezTo>
                        <a:pt x="199" y="79"/>
                        <a:pt x="201" y="77"/>
                        <a:pt x="203" y="76"/>
                      </a:cubicBezTo>
                      <a:cubicBezTo>
                        <a:pt x="206" y="75"/>
                        <a:pt x="204" y="74"/>
                        <a:pt x="205" y="72"/>
                      </a:cubicBezTo>
                      <a:cubicBezTo>
                        <a:pt x="205" y="71"/>
                        <a:pt x="204" y="68"/>
                        <a:pt x="204" y="68"/>
                      </a:cubicBezTo>
                      <a:cubicBezTo>
                        <a:pt x="204" y="67"/>
                        <a:pt x="202" y="66"/>
                        <a:pt x="202" y="66"/>
                      </a:cubicBezTo>
                      <a:close/>
                      <a:moveTo>
                        <a:pt x="236" y="103"/>
                      </a:moveTo>
                      <a:cubicBezTo>
                        <a:pt x="236" y="103"/>
                        <a:pt x="236" y="103"/>
                        <a:pt x="236" y="103"/>
                      </a:cubicBezTo>
                      <a:cubicBezTo>
                        <a:pt x="236" y="103"/>
                        <a:pt x="235" y="105"/>
                        <a:pt x="235" y="105"/>
                      </a:cubicBezTo>
                      <a:cubicBezTo>
                        <a:pt x="235" y="105"/>
                        <a:pt x="235" y="107"/>
                        <a:pt x="235" y="107"/>
                      </a:cubicBezTo>
                      <a:cubicBezTo>
                        <a:pt x="235" y="107"/>
                        <a:pt x="234" y="108"/>
                        <a:pt x="233" y="109"/>
                      </a:cubicBezTo>
                      <a:cubicBezTo>
                        <a:pt x="231" y="111"/>
                        <a:pt x="233" y="111"/>
                        <a:pt x="234" y="112"/>
                      </a:cubicBezTo>
                      <a:cubicBezTo>
                        <a:pt x="235" y="114"/>
                        <a:pt x="234" y="113"/>
                        <a:pt x="235" y="113"/>
                      </a:cubicBezTo>
                      <a:cubicBezTo>
                        <a:pt x="235" y="114"/>
                        <a:pt x="236" y="113"/>
                        <a:pt x="238" y="112"/>
                      </a:cubicBezTo>
                      <a:cubicBezTo>
                        <a:pt x="240" y="111"/>
                        <a:pt x="239" y="111"/>
                        <a:pt x="239" y="111"/>
                      </a:cubicBezTo>
                      <a:cubicBezTo>
                        <a:pt x="239" y="111"/>
                        <a:pt x="237" y="108"/>
                        <a:pt x="237" y="108"/>
                      </a:cubicBezTo>
                      <a:cubicBezTo>
                        <a:pt x="237" y="108"/>
                        <a:pt x="237" y="107"/>
                        <a:pt x="237" y="107"/>
                      </a:cubicBezTo>
                      <a:cubicBezTo>
                        <a:pt x="237" y="106"/>
                        <a:pt x="238" y="106"/>
                        <a:pt x="239" y="105"/>
                      </a:cubicBezTo>
                      <a:cubicBezTo>
                        <a:pt x="240" y="103"/>
                        <a:pt x="240" y="102"/>
                        <a:pt x="240" y="102"/>
                      </a:cubicBezTo>
                      <a:cubicBezTo>
                        <a:pt x="240" y="101"/>
                        <a:pt x="238" y="101"/>
                        <a:pt x="238" y="101"/>
                      </a:cubicBezTo>
                      <a:cubicBezTo>
                        <a:pt x="238" y="101"/>
                        <a:pt x="236" y="102"/>
                        <a:pt x="236" y="103"/>
                      </a:cubicBezTo>
                      <a:close/>
                      <a:moveTo>
                        <a:pt x="233" y="105"/>
                      </a:moveTo>
                      <a:cubicBezTo>
                        <a:pt x="233" y="105"/>
                        <a:pt x="233" y="105"/>
                        <a:pt x="233" y="105"/>
                      </a:cubicBezTo>
                      <a:cubicBezTo>
                        <a:pt x="232" y="103"/>
                        <a:pt x="232" y="103"/>
                        <a:pt x="232" y="103"/>
                      </a:cubicBezTo>
                      <a:cubicBezTo>
                        <a:pt x="232" y="103"/>
                        <a:pt x="231" y="102"/>
                        <a:pt x="228" y="102"/>
                      </a:cubicBezTo>
                      <a:cubicBezTo>
                        <a:pt x="226" y="102"/>
                        <a:pt x="226" y="103"/>
                        <a:pt x="224" y="103"/>
                      </a:cubicBezTo>
                      <a:cubicBezTo>
                        <a:pt x="222" y="103"/>
                        <a:pt x="222" y="105"/>
                        <a:pt x="222" y="106"/>
                      </a:cubicBezTo>
                      <a:cubicBezTo>
                        <a:pt x="221" y="108"/>
                        <a:pt x="222" y="107"/>
                        <a:pt x="223" y="108"/>
                      </a:cubicBezTo>
                      <a:cubicBezTo>
                        <a:pt x="224" y="109"/>
                        <a:pt x="223" y="109"/>
                        <a:pt x="224" y="112"/>
                      </a:cubicBezTo>
                      <a:cubicBezTo>
                        <a:pt x="224" y="114"/>
                        <a:pt x="225" y="113"/>
                        <a:pt x="225" y="113"/>
                      </a:cubicBezTo>
                      <a:cubicBezTo>
                        <a:pt x="226" y="114"/>
                        <a:pt x="227" y="113"/>
                        <a:pt x="229" y="112"/>
                      </a:cubicBezTo>
                      <a:cubicBezTo>
                        <a:pt x="231" y="110"/>
                        <a:pt x="229" y="110"/>
                        <a:pt x="229" y="110"/>
                      </a:cubicBezTo>
                      <a:cubicBezTo>
                        <a:pt x="229" y="110"/>
                        <a:pt x="231" y="109"/>
                        <a:pt x="233" y="107"/>
                      </a:cubicBezTo>
                      <a:cubicBezTo>
                        <a:pt x="234" y="105"/>
                        <a:pt x="233" y="105"/>
                        <a:pt x="233" y="105"/>
                      </a:cubicBezTo>
                      <a:close/>
                      <a:moveTo>
                        <a:pt x="284" y="139"/>
                      </a:moveTo>
                      <a:cubicBezTo>
                        <a:pt x="284" y="139"/>
                        <a:pt x="284" y="139"/>
                        <a:pt x="284" y="139"/>
                      </a:cubicBezTo>
                      <a:cubicBezTo>
                        <a:pt x="283" y="139"/>
                        <a:pt x="282" y="141"/>
                        <a:pt x="282" y="141"/>
                      </a:cubicBezTo>
                      <a:cubicBezTo>
                        <a:pt x="282" y="141"/>
                        <a:pt x="281" y="142"/>
                        <a:pt x="281" y="143"/>
                      </a:cubicBezTo>
                      <a:cubicBezTo>
                        <a:pt x="280" y="143"/>
                        <a:pt x="279" y="145"/>
                        <a:pt x="279" y="145"/>
                      </a:cubicBezTo>
                      <a:cubicBezTo>
                        <a:pt x="279" y="145"/>
                        <a:pt x="280" y="146"/>
                        <a:pt x="281" y="146"/>
                      </a:cubicBezTo>
                      <a:cubicBezTo>
                        <a:pt x="282" y="147"/>
                        <a:pt x="282" y="147"/>
                        <a:pt x="283" y="147"/>
                      </a:cubicBezTo>
                      <a:cubicBezTo>
                        <a:pt x="284" y="147"/>
                        <a:pt x="284" y="147"/>
                        <a:pt x="287" y="147"/>
                      </a:cubicBezTo>
                      <a:cubicBezTo>
                        <a:pt x="291" y="147"/>
                        <a:pt x="294" y="147"/>
                        <a:pt x="295" y="147"/>
                      </a:cubicBezTo>
                      <a:cubicBezTo>
                        <a:pt x="295" y="147"/>
                        <a:pt x="297" y="146"/>
                        <a:pt x="297" y="146"/>
                      </a:cubicBezTo>
                      <a:cubicBezTo>
                        <a:pt x="297" y="145"/>
                        <a:pt x="297" y="145"/>
                        <a:pt x="296" y="144"/>
                      </a:cubicBezTo>
                      <a:cubicBezTo>
                        <a:pt x="295" y="142"/>
                        <a:pt x="293" y="141"/>
                        <a:pt x="293" y="141"/>
                      </a:cubicBezTo>
                      <a:cubicBezTo>
                        <a:pt x="292" y="141"/>
                        <a:pt x="293" y="139"/>
                        <a:pt x="294" y="140"/>
                      </a:cubicBezTo>
                      <a:cubicBezTo>
                        <a:pt x="294" y="140"/>
                        <a:pt x="297" y="143"/>
                        <a:pt x="297" y="143"/>
                      </a:cubicBezTo>
                      <a:cubicBezTo>
                        <a:pt x="298" y="143"/>
                        <a:pt x="300" y="143"/>
                        <a:pt x="300" y="141"/>
                      </a:cubicBezTo>
                      <a:cubicBezTo>
                        <a:pt x="299" y="140"/>
                        <a:pt x="301" y="138"/>
                        <a:pt x="298" y="137"/>
                      </a:cubicBezTo>
                      <a:cubicBezTo>
                        <a:pt x="296" y="136"/>
                        <a:pt x="295" y="135"/>
                        <a:pt x="294" y="135"/>
                      </a:cubicBezTo>
                      <a:cubicBezTo>
                        <a:pt x="292" y="135"/>
                        <a:pt x="295" y="136"/>
                        <a:pt x="291" y="133"/>
                      </a:cubicBezTo>
                      <a:cubicBezTo>
                        <a:pt x="287" y="130"/>
                        <a:pt x="287" y="131"/>
                        <a:pt x="287" y="131"/>
                      </a:cubicBezTo>
                      <a:cubicBezTo>
                        <a:pt x="287" y="131"/>
                        <a:pt x="289" y="128"/>
                        <a:pt x="288" y="127"/>
                      </a:cubicBezTo>
                      <a:cubicBezTo>
                        <a:pt x="288" y="127"/>
                        <a:pt x="284" y="126"/>
                        <a:pt x="284" y="126"/>
                      </a:cubicBezTo>
                      <a:cubicBezTo>
                        <a:pt x="284" y="126"/>
                        <a:pt x="279" y="127"/>
                        <a:pt x="279" y="127"/>
                      </a:cubicBezTo>
                      <a:cubicBezTo>
                        <a:pt x="278" y="128"/>
                        <a:pt x="277" y="129"/>
                        <a:pt x="277" y="129"/>
                      </a:cubicBezTo>
                      <a:cubicBezTo>
                        <a:pt x="277" y="131"/>
                        <a:pt x="277" y="131"/>
                        <a:pt x="277" y="131"/>
                      </a:cubicBezTo>
                      <a:cubicBezTo>
                        <a:pt x="275" y="132"/>
                        <a:pt x="275" y="132"/>
                        <a:pt x="275" y="132"/>
                      </a:cubicBezTo>
                      <a:cubicBezTo>
                        <a:pt x="275" y="132"/>
                        <a:pt x="274" y="134"/>
                        <a:pt x="274" y="134"/>
                      </a:cubicBezTo>
                      <a:cubicBezTo>
                        <a:pt x="273" y="134"/>
                        <a:pt x="271" y="135"/>
                        <a:pt x="271" y="135"/>
                      </a:cubicBezTo>
                      <a:cubicBezTo>
                        <a:pt x="270" y="135"/>
                        <a:pt x="268" y="135"/>
                        <a:pt x="268" y="136"/>
                      </a:cubicBezTo>
                      <a:cubicBezTo>
                        <a:pt x="267" y="137"/>
                        <a:pt x="264" y="138"/>
                        <a:pt x="264" y="138"/>
                      </a:cubicBezTo>
                      <a:cubicBezTo>
                        <a:pt x="264" y="138"/>
                        <a:pt x="263" y="139"/>
                        <a:pt x="265" y="141"/>
                      </a:cubicBezTo>
                      <a:cubicBezTo>
                        <a:pt x="267" y="142"/>
                        <a:pt x="269" y="142"/>
                        <a:pt x="269" y="143"/>
                      </a:cubicBezTo>
                      <a:cubicBezTo>
                        <a:pt x="270" y="143"/>
                        <a:pt x="270" y="143"/>
                        <a:pt x="271" y="143"/>
                      </a:cubicBezTo>
                      <a:cubicBezTo>
                        <a:pt x="272" y="144"/>
                        <a:pt x="272" y="144"/>
                        <a:pt x="274" y="144"/>
                      </a:cubicBezTo>
                      <a:cubicBezTo>
                        <a:pt x="275" y="143"/>
                        <a:pt x="277" y="143"/>
                        <a:pt x="277" y="142"/>
                      </a:cubicBezTo>
                      <a:cubicBezTo>
                        <a:pt x="278" y="141"/>
                        <a:pt x="278" y="140"/>
                        <a:pt x="279" y="139"/>
                      </a:cubicBezTo>
                      <a:cubicBezTo>
                        <a:pt x="279" y="138"/>
                        <a:pt x="279" y="137"/>
                        <a:pt x="281" y="137"/>
                      </a:cubicBezTo>
                      <a:cubicBezTo>
                        <a:pt x="282" y="137"/>
                        <a:pt x="284" y="136"/>
                        <a:pt x="284" y="136"/>
                      </a:cubicBezTo>
                      <a:cubicBezTo>
                        <a:pt x="284" y="136"/>
                        <a:pt x="284" y="139"/>
                        <a:pt x="284" y="139"/>
                      </a:cubicBezTo>
                      <a:close/>
                      <a:moveTo>
                        <a:pt x="289" y="182"/>
                      </a:moveTo>
                      <a:cubicBezTo>
                        <a:pt x="289" y="182"/>
                        <a:pt x="289" y="182"/>
                        <a:pt x="289" y="182"/>
                      </a:cubicBezTo>
                      <a:cubicBezTo>
                        <a:pt x="288" y="181"/>
                        <a:pt x="288" y="181"/>
                        <a:pt x="288" y="181"/>
                      </a:cubicBezTo>
                      <a:cubicBezTo>
                        <a:pt x="288" y="180"/>
                        <a:pt x="288" y="180"/>
                        <a:pt x="288" y="180"/>
                      </a:cubicBezTo>
                      <a:cubicBezTo>
                        <a:pt x="285" y="177"/>
                        <a:pt x="285" y="177"/>
                        <a:pt x="285" y="177"/>
                      </a:cubicBezTo>
                      <a:cubicBezTo>
                        <a:pt x="285" y="177"/>
                        <a:pt x="289" y="176"/>
                        <a:pt x="291" y="175"/>
                      </a:cubicBezTo>
                      <a:cubicBezTo>
                        <a:pt x="294" y="174"/>
                        <a:pt x="291" y="173"/>
                        <a:pt x="291" y="172"/>
                      </a:cubicBezTo>
                      <a:cubicBezTo>
                        <a:pt x="291" y="172"/>
                        <a:pt x="290" y="172"/>
                        <a:pt x="288" y="172"/>
                      </a:cubicBezTo>
                      <a:cubicBezTo>
                        <a:pt x="287" y="172"/>
                        <a:pt x="286" y="172"/>
                        <a:pt x="284" y="173"/>
                      </a:cubicBezTo>
                      <a:cubicBezTo>
                        <a:pt x="283" y="173"/>
                        <a:pt x="282" y="171"/>
                        <a:pt x="282" y="171"/>
                      </a:cubicBezTo>
                      <a:cubicBezTo>
                        <a:pt x="281" y="171"/>
                        <a:pt x="277" y="171"/>
                        <a:pt x="276" y="171"/>
                      </a:cubicBezTo>
                      <a:cubicBezTo>
                        <a:pt x="276" y="171"/>
                        <a:pt x="275" y="173"/>
                        <a:pt x="274" y="174"/>
                      </a:cubicBezTo>
                      <a:cubicBezTo>
                        <a:pt x="273" y="175"/>
                        <a:pt x="272" y="176"/>
                        <a:pt x="271" y="176"/>
                      </a:cubicBezTo>
                      <a:cubicBezTo>
                        <a:pt x="270" y="177"/>
                        <a:pt x="274" y="179"/>
                        <a:pt x="275" y="179"/>
                      </a:cubicBezTo>
                      <a:cubicBezTo>
                        <a:pt x="275" y="180"/>
                        <a:pt x="278" y="180"/>
                        <a:pt x="278" y="181"/>
                      </a:cubicBezTo>
                      <a:cubicBezTo>
                        <a:pt x="279" y="181"/>
                        <a:pt x="282" y="183"/>
                        <a:pt x="283" y="183"/>
                      </a:cubicBezTo>
                      <a:cubicBezTo>
                        <a:pt x="284" y="184"/>
                        <a:pt x="282" y="185"/>
                        <a:pt x="281" y="187"/>
                      </a:cubicBezTo>
                      <a:cubicBezTo>
                        <a:pt x="280" y="189"/>
                        <a:pt x="279" y="189"/>
                        <a:pt x="278" y="190"/>
                      </a:cubicBezTo>
                      <a:cubicBezTo>
                        <a:pt x="277" y="191"/>
                        <a:pt x="279" y="192"/>
                        <a:pt x="280" y="193"/>
                      </a:cubicBezTo>
                      <a:cubicBezTo>
                        <a:pt x="281" y="194"/>
                        <a:pt x="283" y="195"/>
                        <a:pt x="283" y="195"/>
                      </a:cubicBezTo>
                      <a:cubicBezTo>
                        <a:pt x="284" y="195"/>
                        <a:pt x="287" y="193"/>
                        <a:pt x="287" y="193"/>
                      </a:cubicBezTo>
                      <a:cubicBezTo>
                        <a:pt x="287" y="193"/>
                        <a:pt x="288" y="190"/>
                        <a:pt x="288" y="190"/>
                      </a:cubicBezTo>
                      <a:cubicBezTo>
                        <a:pt x="288" y="189"/>
                        <a:pt x="289" y="187"/>
                        <a:pt x="289" y="187"/>
                      </a:cubicBezTo>
                      <a:cubicBezTo>
                        <a:pt x="290" y="186"/>
                        <a:pt x="290" y="186"/>
                        <a:pt x="290" y="186"/>
                      </a:cubicBezTo>
                      <a:cubicBezTo>
                        <a:pt x="289" y="182"/>
                        <a:pt x="289" y="182"/>
                        <a:pt x="289" y="182"/>
                      </a:cubicBezTo>
                      <a:close/>
                      <a:moveTo>
                        <a:pt x="316" y="209"/>
                      </a:moveTo>
                      <a:cubicBezTo>
                        <a:pt x="316" y="209"/>
                        <a:pt x="316" y="209"/>
                        <a:pt x="316" y="209"/>
                      </a:cubicBezTo>
                      <a:cubicBezTo>
                        <a:pt x="317" y="208"/>
                        <a:pt x="319" y="206"/>
                        <a:pt x="319" y="205"/>
                      </a:cubicBezTo>
                      <a:cubicBezTo>
                        <a:pt x="319" y="205"/>
                        <a:pt x="321" y="205"/>
                        <a:pt x="322" y="205"/>
                      </a:cubicBezTo>
                      <a:cubicBezTo>
                        <a:pt x="322" y="205"/>
                        <a:pt x="326" y="206"/>
                        <a:pt x="326" y="206"/>
                      </a:cubicBezTo>
                      <a:cubicBezTo>
                        <a:pt x="326" y="206"/>
                        <a:pt x="329" y="206"/>
                        <a:pt x="329" y="206"/>
                      </a:cubicBezTo>
                      <a:cubicBezTo>
                        <a:pt x="329" y="206"/>
                        <a:pt x="332" y="204"/>
                        <a:pt x="332" y="204"/>
                      </a:cubicBezTo>
                      <a:cubicBezTo>
                        <a:pt x="333" y="204"/>
                        <a:pt x="336" y="207"/>
                        <a:pt x="336" y="207"/>
                      </a:cubicBezTo>
                      <a:cubicBezTo>
                        <a:pt x="336" y="207"/>
                        <a:pt x="334" y="210"/>
                        <a:pt x="333" y="210"/>
                      </a:cubicBezTo>
                      <a:cubicBezTo>
                        <a:pt x="332" y="211"/>
                        <a:pt x="331" y="211"/>
                        <a:pt x="330" y="212"/>
                      </a:cubicBezTo>
                      <a:cubicBezTo>
                        <a:pt x="329" y="214"/>
                        <a:pt x="329" y="214"/>
                        <a:pt x="329" y="215"/>
                      </a:cubicBezTo>
                      <a:cubicBezTo>
                        <a:pt x="328" y="215"/>
                        <a:pt x="327" y="217"/>
                        <a:pt x="325" y="215"/>
                      </a:cubicBezTo>
                      <a:cubicBezTo>
                        <a:pt x="323" y="214"/>
                        <a:pt x="321" y="212"/>
                        <a:pt x="321" y="212"/>
                      </a:cubicBezTo>
                      <a:cubicBezTo>
                        <a:pt x="321" y="212"/>
                        <a:pt x="319" y="213"/>
                        <a:pt x="318" y="213"/>
                      </a:cubicBezTo>
                      <a:cubicBezTo>
                        <a:pt x="317" y="214"/>
                        <a:pt x="315" y="213"/>
                        <a:pt x="315" y="213"/>
                      </a:cubicBezTo>
                      <a:cubicBezTo>
                        <a:pt x="316" y="212"/>
                        <a:pt x="315" y="210"/>
                        <a:pt x="316" y="209"/>
                      </a:cubicBezTo>
                      <a:close/>
                      <a:moveTo>
                        <a:pt x="295" y="229"/>
                      </a:moveTo>
                      <a:cubicBezTo>
                        <a:pt x="295" y="229"/>
                        <a:pt x="295" y="229"/>
                        <a:pt x="295" y="229"/>
                      </a:cubicBezTo>
                      <a:cubicBezTo>
                        <a:pt x="295" y="229"/>
                        <a:pt x="291" y="227"/>
                        <a:pt x="292" y="226"/>
                      </a:cubicBezTo>
                      <a:cubicBezTo>
                        <a:pt x="293" y="224"/>
                        <a:pt x="297" y="220"/>
                        <a:pt x="298" y="219"/>
                      </a:cubicBezTo>
                      <a:cubicBezTo>
                        <a:pt x="298" y="219"/>
                        <a:pt x="301" y="220"/>
                        <a:pt x="301" y="220"/>
                      </a:cubicBezTo>
                      <a:cubicBezTo>
                        <a:pt x="302" y="220"/>
                        <a:pt x="303" y="217"/>
                        <a:pt x="304" y="217"/>
                      </a:cubicBezTo>
                      <a:cubicBezTo>
                        <a:pt x="304" y="217"/>
                        <a:pt x="308" y="217"/>
                        <a:pt x="308" y="217"/>
                      </a:cubicBezTo>
                      <a:cubicBezTo>
                        <a:pt x="308" y="217"/>
                        <a:pt x="306" y="221"/>
                        <a:pt x="304" y="222"/>
                      </a:cubicBezTo>
                      <a:cubicBezTo>
                        <a:pt x="302" y="223"/>
                        <a:pt x="301" y="223"/>
                        <a:pt x="301" y="224"/>
                      </a:cubicBezTo>
                      <a:cubicBezTo>
                        <a:pt x="300" y="225"/>
                        <a:pt x="299" y="226"/>
                        <a:pt x="299" y="227"/>
                      </a:cubicBezTo>
                      <a:cubicBezTo>
                        <a:pt x="298" y="227"/>
                        <a:pt x="295" y="229"/>
                        <a:pt x="295" y="229"/>
                      </a:cubicBezTo>
                      <a:close/>
                      <a:moveTo>
                        <a:pt x="282" y="268"/>
                      </a:moveTo>
                      <a:cubicBezTo>
                        <a:pt x="282" y="268"/>
                        <a:pt x="282" y="268"/>
                        <a:pt x="282" y="268"/>
                      </a:cubicBezTo>
                      <a:cubicBezTo>
                        <a:pt x="283" y="269"/>
                        <a:pt x="281" y="273"/>
                        <a:pt x="278" y="271"/>
                      </a:cubicBezTo>
                      <a:cubicBezTo>
                        <a:pt x="278" y="271"/>
                        <a:pt x="277" y="269"/>
                        <a:pt x="279" y="268"/>
                      </a:cubicBezTo>
                      <a:cubicBezTo>
                        <a:pt x="280" y="268"/>
                        <a:pt x="282" y="268"/>
                        <a:pt x="282" y="268"/>
                      </a:cubicBezTo>
                      <a:close/>
                      <a:moveTo>
                        <a:pt x="279" y="292"/>
                      </a:moveTo>
                      <a:cubicBezTo>
                        <a:pt x="279" y="292"/>
                        <a:pt x="279" y="292"/>
                        <a:pt x="279" y="292"/>
                      </a:cubicBezTo>
                      <a:cubicBezTo>
                        <a:pt x="279" y="292"/>
                        <a:pt x="281" y="290"/>
                        <a:pt x="281" y="290"/>
                      </a:cubicBezTo>
                      <a:cubicBezTo>
                        <a:pt x="282" y="290"/>
                        <a:pt x="283" y="291"/>
                        <a:pt x="283" y="291"/>
                      </a:cubicBezTo>
                      <a:cubicBezTo>
                        <a:pt x="283" y="291"/>
                        <a:pt x="286" y="293"/>
                        <a:pt x="286" y="293"/>
                      </a:cubicBezTo>
                      <a:cubicBezTo>
                        <a:pt x="286" y="294"/>
                        <a:pt x="287" y="296"/>
                        <a:pt x="286" y="296"/>
                      </a:cubicBezTo>
                      <a:cubicBezTo>
                        <a:pt x="285" y="297"/>
                        <a:pt x="284" y="298"/>
                        <a:pt x="283" y="297"/>
                      </a:cubicBezTo>
                      <a:cubicBezTo>
                        <a:pt x="282" y="297"/>
                        <a:pt x="281" y="297"/>
                        <a:pt x="281" y="296"/>
                      </a:cubicBezTo>
                      <a:cubicBezTo>
                        <a:pt x="281" y="295"/>
                        <a:pt x="281" y="295"/>
                        <a:pt x="281" y="294"/>
                      </a:cubicBezTo>
                      <a:cubicBezTo>
                        <a:pt x="281" y="294"/>
                        <a:pt x="279" y="294"/>
                        <a:pt x="279" y="294"/>
                      </a:cubicBezTo>
                      <a:cubicBezTo>
                        <a:pt x="279" y="292"/>
                        <a:pt x="279" y="292"/>
                        <a:pt x="279" y="292"/>
                      </a:cubicBezTo>
                      <a:close/>
                      <a:moveTo>
                        <a:pt x="238" y="279"/>
                      </a:moveTo>
                      <a:cubicBezTo>
                        <a:pt x="238" y="279"/>
                        <a:pt x="238" y="279"/>
                        <a:pt x="238" y="279"/>
                      </a:cubicBezTo>
                      <a:cubicBezTo>
                        <a:pt x="239" y="279"/>
                        <a:pt x="241" y="278"/>
                        <a:pt x="241" y="279"/>
                      </a:cubicBezTo>
                      <a:cubicBezTo>
                        <a:pt x="242" y="280"/>
                        <a:pt x="243" y="280"/>
                        <a:pt x="243" y="281"/>
                      </a:cubicBezTo>
                      <a:cubicBezTo>
                        <a:pt x="243" y="281"/>
                        <a:pt x="244" y="282"/>
                        <a:pt x="242" y="283"/>
                      </a:cubicBezTo>
                      <a:cubicBezTo>
                        <a:pt x="240" y="283"/>
                        <a:pt x="239" y="283"/>
                        <a:pt x="239" y="283"/>
                      </a:cubicBezTo>
                      <a:cubicBezTo>
                        <a:pt x="240" y="286"/>
                        <a:pt x="240" y="286"/>
                        <a:pt x="240" y="286"/>
                      </a:cubicBezTo>
                      <a:cubicBezTo>
                        <a:pt x="240" y="286"/>
                        <a:pt x="242" y="286"/>
                        <a:pt x="239" y="288"/>
                      </a:cubicBezTo>
                      <a:cubicBezTo>
                        <a:pt x="237" y="290"/>
                        <a:pt x="235" y="290"/>
                        <a:pt x="235" y="290"/>
                      </a:cubicBezTo>
                      <a:cubicBezTo>
                        <a:pt x="235" y="289"/>
                        <a:pt x="235" y="289"/>
                        <a:pt x="235" y="289"/>
                      </a:cubicBezTo>
                      <a:cubicBezTo>
                        <a:pt x="232" y="290"/>
                        <a:pt x="232" y="290"/>
                        <a:pt x="232" y="290"/>
                      </a:cubicBezTo>
                      <a:cubicBezTo>
                        <a:pt x="232" y="290"/>
                        <a:pt x="231" y="291"/>
                        <a:pt x="231" y="290"/>
                      </a:cubicBezTo>
                      <a:cubicBezTo>
                        <a:pt x="230" y="288"/>
                        <a:pt x="229" y="286"/>
                        <a:pt x="231" y="286"/>
                      </a:cubicBezTo>
                      <a:cubicBezTo>
                        <a:pt x="233" y="285"/>
                        <a:pt x="233" y="284"/>
                        <a:pt x="234" y="285"/>
                      </a:cubicBezTo>
                      <a:cubicBezTo>
                        <a:pt x="235" y="286"/>
                        <a:pt x="235" y="287"/>
                        <a:pt x="235" y="287"/>
                      </a:cubicBezTo>
                      <a:cubicBezTo>
                        <a:pt x="236" y="284"/>
                        <a:pt x="236" y="284"/>
                        <a:pt x="236" y="284"/>
                      </a:cubicBezTo>
                      <a:cubicBezTo>
                        <a:pt x="236" y="284"/>
                        <a:pt x="235" y="284"/>
                        <a:pt x="235" y="283"/>
                      </a:cubicBezTo>
                      <a:cubicBezTo>
                        <a:pt x="236" y="282"/>
                        <a:pt x="236" y="282"/>
                        <a:pt x="237" y="281"/>
                      </a:cubicBezTo>
                      <a:cubicBezTo>
                        <a:pt x="238" y="281"/>
                        <a:pt x="239" y="282"/>
                        <a:pt x="239" y="282"/>
                      </a:cubicBezTo>
                      <a:cubicBezTo>
                        <a:pt x="238" y="279"/>
                        <a:pt x="238" y="279"/>
                        <a:pt x="238" y="279"/>
                      </a:cubicBezTo>
                      <a:close/>
                      <a:moveTo>
                        <a:pt x="258" y="286"/>
                      </a:moveTo>
                      <a:cubicBezTo>
                        <a:pt x="258" y="286"/>
                        <a:pt x="258" y="286"/>
                        <a:pt x="258" y="286"/>
                      </a:cubicBezTo>
                      <a:cubicBezTo>
                        <a:pt x="258" y="286"/>
                        <a:pt x="259" y="286"/>
                        <a:pt x="259" y="287"/>
                      </a:cubicBezTo>
                      <a:cubicBezTo>
                        <a:pt x="260" y="288"/>
                        <a:pt x="260" y="288"/>
                        <a:pt x="259" y="288"/>
                      </a:cubicBezTo>
                      <a:cubicBezTo>
                        <a:pt x="259" y="288"/>
                        <a:pt x="256" y="288"/>
                        <a:pt x="256" y="288"/>
                      </a:cubicBezTo>
                      <a:cubicBezTo>
                        <a:pt x="256" y="288"/>
                        <a:pt x="255" y="289"/>
                        <a:pt x="255" y="287"/>
                      </a:cubicBezTo>
                      <a:cubicBezTo>
                        <a:pt x="255" y="286"/>
                        <a:pt x="255" y="285"/>
                        <a:pt x="255" y="285"/>
                      </a:cubicBezTo>
                      <a:cubicBezTo>
                        <a:pt x="258" y="286"/>
                        <a:pt x="258" y="286"/>
                        <a:pt x="258" y="286"/>
                      </a:cubicBezTo>
                      <a:close/>
                      <a:moveTo>
                        <a:pt x="265" y="282"/>
                      </a:moveTo>
                      <a:cubicBezTo>
                        <a:pt x="265" y="282"/>
                        <a:pt x="265" y="282"/>
                        <a:pt x="265" y="282"/>
                      </a:cubicBezTo>
                      <a:cubicBezTo>
                        <a:pt x="269" y="279"/>
                        <a:pt x="269" y="279"/>
                        <a:pt x="269" y="279"/>
                      </a:cubicBezTo>
                      <a:cubicBezTo>
                        <a:pt x="269" y="279"/>
                        <a:pt x="270" y="282"/>
                        <a:pt x="268" y="283"/>
                      </a:cubicBezTo>
                      <a:cubicBezTo>
                        <a:pt x="267" y="284"/>
                        <a:pt x="266" y="284"/>
                        <a:pt x="266" y="284"/>
                      </a:cubicBezTo>
                      <a:cubicBezTo>
                        <a:pt x="264" y="283"/>
                        <a:pt x="264" y="283"/>
                        <a:pt x="264" y="283"/>
                      </a:cubicBezTo>
                      <a:cubicBezTo>
                        <a:pt x="265" y="282"/>
                        <a:pt x="265" y="282"/>
                        <a:pt x="265" y="282"/>
                      </a:cubicBezTo>
                      <a:close/>
                      <a:moveTo>
                        <a:pt x="273" y="275"/>
                      </a:moveTo>
                      <a:cubicBezTo>
                        <a:pt x="273" y="275"/>
                        <a:pt x="273" y="275"/>
                        <a:pt x="273" y="275"/>
                      </a:cubicBezTo>
                      <a:cubicBezTo>
                        <a:pt x="273" y="275"/>
                        <a:pt x="272" y="278"/>
                        <a:pt x="273" y="280"/>
                      </a:cubicBezTo>
                      <a:cubicBezTo>
                        <a:pt x="273" y="281"/>
                        <a:pt x="273" y="281"/>
                        <a:pt x="274" y="281"/>
                      </a:cubicBezTo>
                      <a:cubicBezTo>
                        <a:pt x="275" y="282"/>
                        <a:pt x="276" y="282"/>
                        <a:pt x="277" y="281"/>
                      </a:cubicBezTo>
                      <a:cubicBezTo>
                        <a:pt x="278" y="281"/>
                        <a:pt x="278" y="278"/>
                        <a:pt x="278" y="278"/>
                      </a:cubicBezTo>
                      <a:cubicBezTo>
                        <a:pt x="278" y="278"/>
                        <a:pt x="278" y="277"/>
                        <a:pt x="277" y="275"/>
                      </a:cubicBezTo>
                      <a:cubicBezTo>
                        <a:pt x="276" y="272"/>
                        <a:pt x="274" y="275"/>
                        <a:pt x="273" y="275"/>
                      </a:cubicBezTo>
                      <a:close/>
                      <a:moveTo>
                        <a:pt x="274" y="259"/>
                      </a:moveTo>
                      <a:cubicBezTo>
                        <a:pt x="274" y="259"/>
                        <a:pt x="274" y="259"/>
                        <a:pt x="274" y="259"/>
                      </a:cubicBezTo>
                      <a:cubicBezTo>
                        <a:pt x="274" y="258"/>
                        <a:pt x="274" y="255"/>
                        <a:pt x="275" y="254"/>
                      </a:cubicBezTo>
                      <a:cubicBezTo>
                        <a:pt x="276" y="254"/>
                        <a:pt x="276" y="253"/>
                        <a:pt x="277" y="252"/>
                      </a:cubicBezTo>
                      <a:cubicBezTo>
                        <a:pt x="277" y="251"/>
                        <a:pt x="281" y="251"/>
                        <a:pt x="281" y="251"/>
                      </a:cubicBezTo>
                      <a:cubicBezTo>
                        <a:pt x="282" y="253"/>
                        <a:pt x="282" y="253"/>
                        <a:pt x="282" y="253"/>
                      </a:cubicBezTo>
                      <a:cubicBezTo>
                        <a:pt x="282" y="253"/>
                        <a:pt x="282" y="255"/>
                        <a:pt x="282" y="256"/>
                      </a:cubicBezTo>
                      <a:cubicBezTo>
                        <a:pt x="282" y="257"/>
                        <a:pt x="282" y="257"/>
                        <a:pt x="283" y="259"/>
                      </a:cubicBezTo>
                      <a:cubicBezTo>
                        <a:pt x="283" y="260"/>
                        <a:pt x="282" y="262"/>
                        <a:pt x="282" y="263"/>
                      </a:cubicBezTo>
                      <a:cubicBezTo>
                        <a:pt x="281" y="264"/>
                        <a:pt x="281" y="265"/>
                        <a:pt x="280" y="265"/>
                      </a:cubicBezTo>
                      <a:cubicBezTo>
                        <a:pt x="279" y="266"/>
                        <a:pt x="279" y="267"/>
                        <a:pt x="278" y="266"/>
                      </a:cubicBezTo>
                      <a:cubicBezTo>
                        <a:pt x="277" y="265"/>
                        <a:pt x="274" y="264"/>
                        <a:pt x="274" y="263"/>
                      </a:cubicBezTo>
                      <a:cubicBezTo>
                        <a:pt x="274" y="263"/>
                        <a:pt x="274" y="261"/>
                        <a:pt x="274" y="261"/>
                      </a:cubicBezTo>
                      <a:cubicBezTo>
                        <a:pt x="274" y="259"/>
                        <a:pt x="274" y="259"/>
                        <a:pt x="274" y="259"/>
                      </a:cubicBezTo>
                      <a:close/>
                      <a:moveTo>
                        <a:pt x="262" y="264"/>
                      </a:moveTo>
                      <a:cubicBezTo>
                        <a:pt x="262" y="264"/>
                        <a:pt x="262" y="264"/>
                        <a:pt x="262" y="264"/>
                      </a:cubicBezTo>
                      <a:cubicBezTo>
                        <a:pt x="262" y="263"/>
                        <a:pt x="263" y="259"/>
                        <a:pt x="263" y="259"/>
                      </a:cubicBezTo>
                      <a:cubicBezTo>
                        <a:pt x="263" y="259"/>
                        <a:pt x="263" y="257"/>
                        <a:pt x="265" y="256"/>
                      </a:cubicBezTo>
                      <a:cubicBezTo>
                        <a:pt x="266" y="256"/>
                        <a:pt x="266" y="255"/>
                        <a:pt x="267" y="256"/>
                      </a:cubicBezTo>
                      <a:cubicBezTo>
                        <a:pt x="268" y="257"/>
                        <a:pt x="269" y="258"/>
                        <a:pt x="269" y="258"/>
                      </a:cubicBezTo>
                      <a:cubicBezTo>
                        <a:pt x="269" y="258"/>
                        <a:pt x="268" y="258"/>
                        <a:pt x="268" y="259"/>
                      </a:cubicBezTo>
                      <a:cubicBezTo>
                        <a:pt x="268" y="259"/>
                        <a:pt x="269" y="261"/>
                        <a:pt x="269" y="261"/>
                      </a:cubicBezTo>
                      <a:cubicBezTo>
                        <a:pt x="268" y="262"/>
                        <a:pt x="267" y="263"/>
                        <a:pt x="266" y="264"/>
                      </a:cubicBezTo>
                      <a:cubicBezTo>
                        <a:pt x="266" y="265"/>
                        <a:pt x="264" y="266"/>
                        <a:pt x="264" y="266"/>
                      </a:cubicBezTo>
                      <a:cubicBezTo>
                        <a:pt x="261" y="268"/>
                        <a:pt x="261" y="268"/>
                        <a:pt x="261" y="268"/>
                      </a:cubicBezTo>
                      <a:cubicBezTo>
                        <a:pt x="261" y="269"/>
                        <a:pt x="261" y="269"/>
                        <a:pt x="261" y="269"/>
                      </a:cubicBezTo>
                      <a:cubicBezTo>
                        <a:pt x="260" y="269"/>
                        <a:pt x="260" y="269"/>
                        <a:pt x="260" y="269"/>
                      </a:cubicBezTo>
                      <a:cubicBezTo>
                        <a:pt x="258" y="266"/>
                        <a:pt x="258" y="266"/>
                        <a:pt x="258" y="266"/>
                      </a:cubicBezTo>
                      <a:cubicBezTo>
                        <a:pt x="261" y="264"/>
                        <a:pt x="261" y="264"/>
                        <a:pt x="261" y="264"/>
                      </a:cubicBezTo>
                      <a:cubicBezTo>
                        <a:pt x="262" y="264"/>
                        <a:pt x="262" y="264"/>
                        <a:pt x="262" y="264"/>
                      </a:cubicBezTo>
                      <a:close/>
                      <a:moveTo>
                        <a:pt x="242" y="268"/>
                      </a:moveTo>
                      <a:cubicBezTo>
                        <a:pt x="242" y="268"/>
                        <a:pt x="242" y="268"/>
                        <a:pt x="242" y="268"/>
                      </a:cubicBezTo>
                      <a:cubicBezTo>
                        <a:pt x="245" y="267"/>
                        <a:pt x="245" y="267"/>
                        <a:pt x="245" y="267"/>
                      </a:cubicBezTo>
                      <a:cubicBezTo>
                        <a:pt x="248" y="269"/>
                        <a:pt x="248" y="269"/>
                        <a:pt x="248" y="269"/>
                      </a:cubicBezTo>
                      <a:cubicBezTo>
                        <a:pt x="248" y="272"/>
                        <a:pt x="248" y="272"/>
                        <a:pt x="248" y="272"/>
                      </a:cubicBezTo>
                      <a:cubicBezTo>
                        <a:pt x="248" y="272"/>
                        <a:pt x="246" y="276"/>
                        <a:pt x="245" y="275"/>
                      </a:cubicBezTo>
                      <a:cubicBezTo>
                        <a:pt x="244" y="273"/>
                        <a:pt x="244" y="271"/>
                        <a:pt x="244" y="271"/>
                      </a:cubicBezTo>
                      <a:cubicBezTo>
                        <a:pt x="242" y="268"/>
                        <a:pt x="242" y="268"/>
                        <a:pt x="242" y="268"/>
                      </a:cubicBezTo>
                      <a:close/>
                      <a:moveTo>
                        <a:pt x="229" y="260"/>
                      </a:moveTo>
                      <a:cubicBezTo>
                        <a:pt x="229" y="260"/>
                        <a:pt x="229" y="260"/>
                        <a:pt x="229" y="260"/>
                      </a:cubicBezTo>
                      <a:cubicBezTo>
                        <a:pt x="229" y="260"/>
                        <a:pt x="234" y="259"/>
                        <a:pt x="234" y="260"/>
                      </a:cubicBezTo>
                      <a:cubicBezTo>
                        <a:pt x="234" y="260"/>
                        <a:pt x="234" y="262"/>
                        <a:pt x="235" y="262"/>
                      </a:cubicBezTo>
                      <a:cubicBezTo>
                        <a:pt x="235" y="263"/>
                        <a:pt x="232" y="266"/>
                        <a:pt x="231" y="266"/>
                      </a:cubicBezTo>
                      <a:cubicBezTo>
                        <a:pt x="231" y="266"/>
                        <a:pt x="230" y="265"/>
                        <a:pt x="230" y="265"/>
                      </a:cubicBezTo>
                      <a:cubicBezTo>
                        <a:pt x="229" y="260"/>
                        <a:pt x="229" y="260"/>
                        <a:pt x="229" y="260"/>
                      </a:cubicBezTo>
                      <a:close/>
                      <a:moveTo>
                        <a:pt x="225" y="247"/>
                      </a:moveTo>
                      <a:cubicBezTo>
                        <a:pt x="225" y="247"/>
                        <a:pt x="225" y="247"/>
                        <a:pt x="225" y="247"/>
                      </a:cubicBezTo>
                      <a:cubicBezTo>
                        <a:pt x="225" y="247"/>
                        <a:pt x="226" y="246"/>
                        <a:pt x="227" y="246"/>
                      </a:cubicBezTo>
                      <a:cubicBezTo>
                        <a:pt x="228" y="247"/>
                        <a:pt x="228" y="250"/>
                        <a:pt x="228" y="250"/>
                      </a:cubicBezTo>
                      <a:cubicBezTo>
                        <a:pt x="227" y="253"/>
                        <a:pt x="227" y="253"/>
                        <a:pt x="227" y="253"/>
                      </a:cubicBezTo>
                      <a:cubicBezTo>
                        <a:pt x="227" y="253"/>
                        <a:pt x="225" y="256"/>
                        <a:pt x="225" y="256"/>
                      </a:cubicBezTo>
                      <a:cubicBezTo>
                        <a:pt x="225" y="255"/>
                        <a:pt x="224" y="250"/>
                        <a:pt x="224" y="250"/>
                      </a:cubicBezTo>
                      <a:cubicBezTo>
                        <a:pt x="225" y="247"/>
                        <a:pt x="225" y="247"/>
                        <a:pt x="225" y="247"/>
                      </a:cubicBezTo>
                      <a:close/>
                      <a:moveTo>
                        <a:pt x="219" y="239"/>
                      </a:moveTo>
                      <a:cubicBezTo>
                        <a:pt x="219" y="239"/>
                        <a:pt x="219" y="239"/>
                        <a:pt x="219" y="239"/>
                      </a:cubicBezTo>
                      <a:cubicBezTo>
                        <a:pt x="219" y="239"/>
                        <a:pt x="218" y="242"/>
                        <a:pt x="218" y="243"/>
                      </a:cubicBezTo>
                      <a:cubicBezTo>
                        <a:pt x="218" y="243"/>
                        <a:pt x="219" y="245"/>
                        <a:pt x="219" y="245"/>
                      </a:cubicBezTo>
                      <a:cubicBezTo>
                        <a:pt x="219" y="246"/>
                        <a:pt x="219" y="245"/>
                        <a:pt x="220" y="244"/>
                      </a:cubicBezTo>
                      <a:cubicBezTo>
                        <a:pt x="221" y="243"/>
                        <a:pt x="221" y="242"/>
                        <a:pt x="221" y="242"/>
                      </a:cubicBezTo>
                      <a:cubicBezTo>
                        <a:pt x="221" y="242"/>
                        <a:pt x="223" y="241"/>
                        <a:pt x="223" y="240"/>
                      </a:cubicBezTo>
                      <a:cubicBezTo>
                        <a:pt x="224" y="240"/>
                        <a:pt x="224" y="237"/>
                        <a:pt x="224" y="237"/>
                      </a:cubicBezTo>
                      <a:cubicBezTo>
                        <a:pt x="224" y="237"/>
                        <a:pt x="221" y="235"/>
                        <a:pt x="221" y="236"/>
                      </a:cubicBezTo>
                      <a:cubicBezTo>
                        <a:pt x="220" y="236"/>
                        <a:pt x="219" y="239"/>
                        <a:pt x="219" y="239"/>
                      </a:cubicBezTo>
                      <a:close/>
                      <a:moveTo>
                        <a:pt x="233" y="237"/>
                      </a:moveTo>
                      <a:cubicBezTo>
                        <a:pt x="233" y="237"/>
                        <a:pt x="233" y="237"/>
                        <a:pt x="233" y="237"/>
                      </a:cubicBezTo>
                      <a:cubicBezTo>
                        <a:pt x="234" y="237"/>
                        <a:pt x="234" y="237"/>
                        <a:pt x="234" y="237"/>
                      </a:cubicBezTo>
                      <a:cubicBezTo>
                        <a:pt x="234" y="238"/>
                        <a:pt x="234" y="238"/>
                        <a:pt x="234" y="238"/>
                      </a:cubicBezTo>
                      <a:cubicBezTo>
                        <a:pt x="234" y="238"/>
                        <a:pt x="237" y="237"/>
                        <a:pt x="238" y="237"/>
                      </a:cubicBezTo>
                      <a:cubicBezTo>
                        <a:pt x="239" y="236"/>
                        <a:pt x="238" y="235"/>
                        <a:pt x="238" y="234"/>
                      </a:cubicBezTo>
                      <a:cubicBezTo>
                        <a:pt x="237" y="233"/>
                        <a:pt x="233" y="237"/>
                        <a:pt x="233" y="237"/>
                      </a:cubicBezTo>
                      <a:close/>
                      <a:moveTo>
                        <a:pt x="247" y="241"/>
                      </a:moveTo>
                      <a:cubicBezTo>
                        <a:pt x="247" y="241"/>
                        <a:pt x="247" y="241"/>
                        <a:pt x="247" y="241"/>
                      </a:cubicBezTo>
                      <a:cubicBezTo>
                        <a:pt x="245" y="240"/>
                        <a:pt x="245" y="240"/>
                        <a:pt x="245" y="240"/>
                      </a:cubicBezTo>
                      <a:cubicBezTo>
                        <a:pt x="245" y="242"/>
                        <a:pt x="245" y="242"/>
                        <a:pt x="245" y="242"/>
                      </a:cubicBezTo>
                      <a:cubicBezTo>
                        <a:pt x="245" y="242"/>
                        <a:pt x="246" y="244"/>
                        <a:pt x="247" y="245"/>
                      </a:cubicBezTo>
                      <a:cubicBezTo>
                        <a:pt x="247" y="245"/>
                        <a:pt x="245" y="247"/>
                        <a:pt x="245" y="247"/>
                      </a:cubicBezTo>
                      <a:cubicBezTo>
                        <a:pt x="247" y="250"/>
                        <a:pt x="247" y="250"/>
                        <a:pt x="247" y="250"/>
                      </a:cubicBezTo>
                      <a:cubicBezTo>
                        <a:pt x="250" y="245"/>
                        <a:pt x="250" y="245"/>
                        <a:pt x="250" y="245"/>
                      </a:cubicBezTo>
                      <a:cubicBezTo>
                        <a:pt x="250" y="245"/>
                        <a:pt x="249" y="243"/>
                        <a:pt x="249" y="243"/>
                      </a:cubicBezTo>
                      <a:cubicBezTo>
                        <a:pt x="249" y="242"/>
                        <a:pt x="247" y="241"/>
                        <a:pt x="247" y="241"/>
                      </a:cubicBezTo>
                      <a:close/>
                      <a:moveTo>
                        <a:pt x="261" y="241"/>
                      </a:moveTo>
                      <a:cubicBezTo>
                        <a:pt x="261" y="241"/>
                        <a:pt x="261" y="241"/>
                        <a:pt x="261" y="241"/>
                      </a:cubicBezTo>
                      <a:cubicBezTo>
                        <a:pt x="262" y="243"/>
                        <a:pt x="262" y="243"/>
                        <a:pt x="262" y="243"/>
                      </a:cubicBezTo>
                      <a:cubicBezTo>
                        <a:pt x="262" y="243"/>
                        <a:pt x="261" y="245"/>
                        <a:pt x="260" y="245"/>
                      </a:cubicBezTo>
                      <a:cubicBezTo>
                        <a:pt x="260" y="245"/>
                        <a:pt x="259" y="244"/>
                        <a:pt x="259" y="244"/>
                      </a:cubicBezTo>
                      <a:cubicBezTo>
                        <a:pt x="261" y="241"/>
                        <a:pt x="261" y="241"/>
                        <a:pt x="261" y="241"/>
                      </a:cubicBezTo>
                      <a:close/>
                      <a:moveTo>
                        <a:pt x="264" y="238"/>
                      </a:moveTo>
                      <a:cubicBezTo>
                        <a:pt x="264" y="238"/>
                        <a:pt x="264" y="238"/>
                        <a:pt x="264" y="238"/>
                      </a:cubicBezTo>
                      <a:cubicBezTo>
                        <a:pt x="265" y="240"/>
                        <a:pt x="265" y="240"/>
                        <a:pt x="265" y="240"/>
                      </a:cubicBezTo>
                      <a:cubicBezTo>
                        <a:pt x="265" y="240"/>
                        <a:pt x="268" y="239"/>
                        <a:pt x="270" y="238"/>
                      </a:cubicBezTo>
                      <a:cubicBezTo>
                        <a:pt x="273" y="237"/>
                        <a:pt x="270" y="236"/>
                        <a:pt x="270" y="236"/>
                      </a:cubicBezTo>
                      <a:cubicBezTo>
                        <a:pt x="267" y="236"/>
                        <a:pt x="267" y="236"/>
                        <a:pt x="267" y="236"/>
                      </a:cubicBezTo>
                      <a:cubicBezTo>
                        <a:pt x="267" y="236"/>
                        <a:pt x="264" y="237"/>
                        <a:pt x="264" y="238"/>
                      </a:cubicBezTo>
                      <a:close/>
                      <a:moveTo>
                        <a:pt x="247" y="230"/>
                      </a:moveTo>
                      <a:cubicBezTo>
                        <a:pt x="247" y="230"/>
                        <a:pt x="247" y="230"/>
                        <a:pt x="247" y="230"/>
                      </a:cubicBezTo>
                      <a:cubicBezTo>
                        <a:pt x="250" y="233"/>
                        <a:pt x="250" y="233"/>
                        <a:pt x="250" y="233"/>
                      </a:cubicBezTo>
                      <a:cubicBezTo>
                        <a:pt x="250" y="233"/>
                        <a:pt x="254" y="235"/>
                        <a:pt x="255" y="235"/>
                      </a:cubicBezTo>
                      <a:cubicBezTo>
                        <a:pt x="255" y="236"/>
                        <a:pt x="257" y="235"/>
                        <a:pt x="259" y="235"/>
                      </a:cubicBezTo>
                      <a:cubicBezTo>
                        <a:pt x="260" y="234"/>
                        <a:pt x="260" y="234"/>
                        <a:pt x="260" y="233"/>
                      </a:cubicBezTo>
                      <a:cubicBezTo>
                        <a:pt x="260" y="233"/>
                        <a:pt x="259" y="232"/>
                        <a:pt x="259" y="232"/>
                      </a:cubicBezTo>
                      <a:cubicBezTo>
                        <a:pt x="259" y="232"/>
                        <a:pt x="258" y="230"/>
                        <a:pt x="255" y="230"/>
                      </a:cubicBezTo>
                      <a:cubicBezTo>
                        <a:pt x="253" y="231"/>
                        <a:pt x="253" y="230"/>
                        <a:pt x="253" y="230"/>
                      </a:cubicBezTo>
                      <a:cubicBezTo>
                        <a:pt x="253" y="230"/>
                        <a:pt x="252" y="230"/>
                        <a:pt x="249" y="229"/>
                      </a:cubicBezTo>
                      <a:cubicBezTo>
                        <a:pt x="247" y="229"/>
                        <a:pt x="248" y="230"/>
                        <a:pt x="247" y="230"/>
                      </a:cubicBezTo>
                      <a:close/>
                      <a:moveTo>
                        <a:pt x="245" y="229"/>
                      </a:moveTo>
                      <a:cubicBezTo>
                        <a:pt x="245" y="229"/>
                        <a:pt x="245" y="229"/>
                        <a:pt x="245" y="229"/>
                      </a:cubicBezTo>
                      <a:cubicBezTo>
                        <a:pt x="246" y="228"/>
                        <a:pt x="246" y="228"/>
                        <a:pt x="246" y="228"/>
                      </a:cubicBezTo>
                      <a:cubicBezTo>
                        <a:pt x="246" y="228"/>
                        <a:pt x="246" y="226"/>
                        <a:pt x="246" y="223"/>
                      </a:cubicBezTo>
                      <a:cubicBezTo>
                        <a:pt x="246" y="221"/>
                        <a:pt x="245" y="222"/>
                        <a:pt x="245" y="222"/>
                      </a:cubicBezTo>
                      <a:cubicBezTo>
                        <a:pt x="245" y="221"/>
                        <a:pt x="245" y="220"/>
                        <a:pt x="244" y="218"/>
                      </a:cubicBezTo>
                      <a:cubicBezTo>
                        <a:pt x="243" y="217"/>
                        <a:pt x="243" y="218"/>
                        <a:pt x="242" y="218"/>
                      </a:cubicBezTo>
                      <a:cubicBezTo>
                        <a:pt x="242" y="218"/>
                        <a:pt x="241" y="219"/>
                        <a:pt x="239" y="219"/>
                      </a:cubicBezTo>
                      <a:cubicBezTo>
                        <a:pt x="237" y="219"/>
                        <a:pt x="238" y="217"/>
                        <a:pt x="237" y="216"/>
                      </a:cubicBezTo>
                      <a:cubicBezTo>
                        <a:pt x="236" y="215"/>
                        <a:pt x="234" y="215"/>
                        <a:pt x="234" y="215"/>
                      </a:cubicBezTo>
                      <a:cubicBezTo>
                        <a:pt x="233" y="215"/>
                        <a:pt x="231" y="218"/>
                        <a:pt x="231" y="219"/>
                      </a:cubicBezTo>
                      <a:cubicBezTo>
                        <a:pt x="231" y="220"/>
                        <a:pt x="232" y="220"/>
                        <a:pt x="235" y="223"/>
                      </a:cubicBezTo>
                      <a:cubicBezTo>
                        <a:pt x="238" y="225"/>
                        <a:pt x="239" y="225"/>
                        <a:pt x="240" y="225"/>
                      </a:cubicBezTo>
                      <a:cubicBezTo>
                        <a:pt x="241" y="226"/>
                        <a:pt x="244" y="228"/>
                        <a:pt x="245" y="229"/>
                      </a:cubicBezTo>
                      <a:close/>
                      <a:moveTo>
                        <a:pt x="216" y="360"/>
                      </a:moveTo>
                      <a:cubicBezTo>
                        <a:pt x="216" y="360"/>
                        <a:pt x="216" y="360"/>
                        <a:pt x="216" y="360"/>
                      </a:cubicBezTo>
                      <a:cubicBezTo>
                        <a:pt x="217" y="357"/>
                        <a:pt x="217" y="357"/>
                        <a:pt x="217" y="357"/>
                      </a:cubicBezTo>
                      <a:cubicBezTo>
                        <a:pt x="215" y="354"/>
                        <a:pt x="215" y="354"/>
                        <a:pt x="215" y="354"/>
                      </a:cubicBezTo>
                      <a:cubicBezTo>
                        <a:pt x="215" y="350"/>
                        <a:pt x="215" y="350"/>
                        <a:pt x="215" y="350"/>
                      </a:cubicBezTo>
                      <a:cubicBezTo>
                        <a:pt x="216" y="349"/>
                        <a:pt x="216" y="349"/>
                        <a:pt x="216" y="349"/>
                      </a:cubicBezTo>
                      <a:cubicBezTo>
                        <a:pt x="216" y="349"/>
                        <a:pt x="218" y="351"/>
                        <a:pt x="218" y="352"/>
                      </a:cubicBezTo>
                      <a:cubicBezTo>
                        <a:pt x="218" y="353"/>
                        <a:pt x="218" y="355"/>
                        <a:pt x="218" y="355"/>
                      </a:cubicBezTo>
                      <a:cubicBezTo>
                        <a:pt x="218" y="355"/>
                        <a:pt x="221" y="357"/>
                        <a:pt x="221" y="357"/>
                      </a:cubicBezTo>
                      <a:cubicBezTo>
                        <a:pt x="222" y="357"/>
                        <a:pt x="228" y="356"/>
                        <a:pt x="228" y="356"/>
                      </a:cubicBezTo>
                      <a:cubicBezTo>
                        <a:pt x="228" y="356"/>
                        <a:pt x="230" y="353"/>
                        <a:pt x="230" y="353"/>
                      </a:cubicBezTo>
                      <a:cubicBezTo>
                        <a:pt x="231" y="352"/>
                        <a:pt x="234" y="350"/>
                        <a:pt x="234" y="350"/>
                      </a:cubicBezTo>
                      <a:cubicBezTo>
                        <a:pt x="234" y="350"/>
                        <a:pt x="234" y="349"/>
                        <a:pt x="236" y="351"/>
                      </a:cubicBezTo>
                      <a:cubicBezTo>
                        <a:pt x="238" y="352"/>
                        <a:pt x="236" y="355"/>
                        <a:pt x="236" y="355"/>
                      </a:cubicBezTo>
                      <a:cubicBezTo>
                        <a:pt x="235" y="355"/>
                        <a:pt x="235" y="356"/>
                        <a:pt x="235" y="356"/>
                      </a:cubicBezTo>
                      <a:cubicBezTo>
                        <a:pt x="237" y="358"/>
                        <a:pt x="237" y="358"/>
                        <a:pt x="237" y="358"/>
                      </a:cubicBezTo>
                      <a:cubicBezTo>
                        <a:pt x="237" y="358"/>
                        <a:pt x="237" y="356"/>
                        <a:pt x="238" y="356"/>
                      </a:cubicBezTo>
                      <a:cubicBezTo>
                        <a:pt x="239" y="356"/>
                        <a:pt x="239" y="355"/>
                        <a:pt x="240" y="355"/>
                      </a:cubicBezTo>
                      <a:cubicBezTo>
                        <a:pt x="240" y="356"/>
                        <a:pt x="242" y="358"/>
                        <a:pt x="242" y="358"/>
                      </a:cubicBezTo>
                      <a:cubicBezTo>
                        <a:pt x="242" y="358"/>
                        <a:pt x="242" y="361"/>
                        <a:pt x="243" y="361"/>
                      </a:cubicBezTo>
                      <a:cubicBezTo>
                        <a:pt x="244" y="360"/>
                        <a:pt x="246" y="361"/>
                        <a:pt x="247" y="360"/>
                      </a:cubicBezTo>
                      <a:cubicBezTo>
                        <a:pt x="248" y="360"/>
                        <a:pt x="258" y="357"/>
                        <a:pt x="258" y="357"/>
                      </a:cubicBezTo>
                      <a:cubicBezTo>
                        <a:pt x="261" y="355"/>
                        <a:pt x="261" y="355"/>
                        <a:pt x="261" y="355"/>
                      </a:cubicBezTo>
                      <a:cubicBezTo>
                        <a:pt x="261" y="355"/>
                        <a:pt x="263" y="354"/>
                        <a:pt x="265" y="354"/>
                      </a:cubicBezTo>
                      <a:cubicBezTo>
                        <a:pt x="266" y="354"/>
                        <a:pt x="272" y="352"/>
                        <a:pt x="272" y="352"/>
                      </a:cubicBezTo>
                      <a:cubicBezTo>
                        <a:pt x="272" y="352"/>
                        <a:pt x="275" y="350"/>
                        <a:pt x="277" y="351"/>
                      </a:cubicBezTo>
                      <a:cubicBezTo>
                        <a:pt x="278" y="353"/>
                        <a:pt x="282" y="356"/>
                        <a:pt x="282" y="356"/>
                      </a:cubicBezTo>
                      <a:cubicBezTo>
                        <a:pt x="288" y="355"/>
                        <a:pt x="288" y="355"/>
                        <a:pt x="288" y="355"/>
                      </a:cubicBezTo>
                      <a:cubicBezTo>
                        <a:pt x="288" y="355"/>
                        <a:pt x="290" y="354"/>
                        <a:pt x="290" y="354"/>
                      </a:cubicBezTo>
                      <a:cubicBezTo>
                        <a:pt x="291" y="355"/>
                        <a:pt x="297" y="354"/>
                        <a:pt x="297" y="354"/>
                      </a:cubicBezTo>
                      <a:cubicBezTo>
                        <a:pt x="297" y="354"/>
                        <a:pt x="300" y="351"/>
                        <a:pt x="301" y="351"/>
                      </a:cubicBezTo>
                      <a:cubicBezTo>
                        <a:pt x="301" y="351"/>
                        <a:pt x="308" y="349"/>
                        <a:pt x="308" y="349"/>
                      </a:cubicBezTo>
                      <a:cubicBezTo>
                        <a:pt x="308" y="349"/>
                        <a:pt x="309" y="349"/>
                        <a:pt x="309" y="351"/>
                      </a:cubicBezTo>
                      <a:cubicBezTo>
                        <a:pt x="309" y="353"/>
                        <a:pt x="309" y="356"/>
                        <a:pt x="309" y="357"/>
                      </a:cubicBezTo>
                      <a:cubicBezTo>
                        <a:pt x="310" y="358"/>
                        <a:pt x="309" y="360"/>
                        <a:pt x="311" y="360"/>
                      </a:cubicBezTo>
                      <a:cubicBezTo>
                        <a:pt x="313" y="359"/>
                        <a:pt x="315" y="358"/>
                        <a:pt x="315" y="358"/>
                      </a:cubicBezTo>
                      <a:cubicBezTo>
                        <a:pt x="315" y="358"/>
                        <a:pt x="313" y="358"/>
                        <a:pt x="317" y="356"/>
                      </a:cubicBezTo>
                      <a:cubicBezTo>
                        <a:pt x="320" y="354"/>
                        <a:pt x="321" y="353"/>
                        <a:pt x="322" y="353"/>
                      </a:cubicBezTo>
                      <a:cubicBezTo>
                        <a:pt x="323" y="353"/>
                        <a:pt x="323" y="352"/>
                        <a:pt x="324" y="352"/>
                      </a:cubicBezTo>
                      <a:cubicBezTo>
                        <a:pt x="326" y="352"/>
                        <a:pt x="326" y="352"/>
                        <a:pt x="327" y="352"/>
                      </a:cubicBezTo>
                      <a:cubicBezTo>
                        <a:pt x="328" y="351"/>
                        <a:pt x="330" y="348"/>
                        <a:pt x="330" y="348"/>
                      </a:cubicBezTo>
                      <a:cubicBezTo>
                        <a:pt x="330" y="348"/>
                        <a:pt x="331" y="346"/>
                        <a:pt x="332" y="346"/>
                      </a:cubicBezTo>
                      <a:cubicBezTo>
                        <a:pt x="332" y="346"/>
                        <a:pt x="334" y="345"/>
                        <a:pt x="334" y="345"/>
                      </a:cubicBezTo>
                      <a:cubicBezTo>
                        <a:pt x="333" y="348"/>
                        <a:pt x="333" y="348"/>
                        <a:pt x="333" y="348"/>
                      </a:cubicBezTo>
                      <a:cubicBezTo>
                        <a:pt x="333" y="348"/>
                        <a:pt x="335" y="352"/>
                        <a:pt x="335" y="353"/>
                      </a:cubicBezTo>
                      <a:cubicBezTo>
                        <a:pt x="335" y="353"/>
                        <a:pt x="335" y="354"/>
                        <a:pt x="334" y="355"/>
                      </a:cubicBezTo>
                      <a:cubicBezTo>
                        <a:pt x="334" y="357"/>
                        <a:pt x="334" y="358"/>
                        <a:pt x="334" y="358"/>
                      </a:cubicBezTo>
                      <a:cubicBezTo>
                        <a:pt x="333" y="359"/>
                        <a:pt x="333" y="360"/>
                        <a:pt x="333" y="361"/>
                      </a:cubicBezTo>
                      <a:cubicBezTo>
                        <a:pt x="332" y="361"/>
                        <a:pt x="329" y="363"/>
                        <a:pt x="329" y="363"/>
                      </a:cubicBezTo>
                      <a:cubicBezTo>
                        <a:pt x="324" y="362"/>
                        <a:pt x="324" y="362"/>
                        <a:pt x="324" y="362"/>
                      </a:cubicBezTo>
                      <a:cubicBezTo>
                        <a:pt x="324" y="362"/>
                        <a:pt x="322" y="363"/>
                        <a:pt x="321" y="364"/>
                      </a:cubicBezTo>
                      <a:cubicBezTo>
                        <a:pt x="319" y="364"/>
                        <a:pt x="316" y="367"/>
                        <a:pt x="315" y="367"/>
                      </a:cubicBezTo>
                      <a:cubicBezTo>
                        <a:pt x="314" y="367"/>
                        <a:pt x="311" y="367"/>
                        <a:pt x="308" y="367"/>
                      </a:cubicBezTo>
                      <a:cubicBezTo>
                        <a:pt x="305" y="368"/>
                        <a:pt x="297" y="370"/>
                        <a:pt x="297" y="370"/>
                      </a:cubicBezTo>
                      <a:cubicBezTo>
                        <a:pt x="297" y="370"/>
                        <a:pt x="296" y="371"/>
                        <a:pt x="295" y="372"/>
                      </a:cubicBezTo>
                      <a:cubicBezTo>
                        <a:pt x="293" y="372"/>
                        <a:pt x="289" y="374"/>
                        <a:pt x="288" y="374"/>
                      </a:cubicBezTo>
                      <a:cubicBezTo>
                        <a:pt x="287" y="375"/>
                        <a:pt x="284" y="377"/>
                        <a:pt x="283" y="377"/>
                      </a:cubicBezTo>
                      <a:cubicBezTo>
                        <a:pt x="282" y="377"/>
                        <a:pt x="281" y="378"/>
                        <a:pt x="277" y="378"/>
                      </a:cubicBezTo>
                      <a:cubicBezTo>
                        <a:pt x="272" y="379"/>
                        <a:pt x="271" y="380"/>
                        <a:pt x="271" y="380"/>
                      </a:cubicBezTo>
                      <a:cubicBezTo>
                        <a:pt x="268" y="380"/>
                        <a:pt x="268" y="380"/>
                        <a:pt x="268" y="380"/>
                      </a:cubicBezTo>
                      <a:cubicBezTo>
                        <a:pt x="268" y="373"/>
                        <a:pt x="268" y="373"/>
                        <a:pt x="268" y="373"/>
                      </a:cubicBezTo>
                      <a:cubicBezTo>
                        <a:pt x="268" y="373"/>
                        <a:pt x="268" y="370"/>
                        <a:pt x="265" y="371"/>
                      </a:cubicBezTo>
                      <a:cubicBezTo>
                        <a:pt x="262" y="372"/>
                        <a:pt x="266" y="371"/>
                        <a:pt x="260" y="372"/>
                      </a:cubicBezTo>
                      <a:cubicBezTo>
                        <a:pt x="255" y="373"/>
                        <a:pt x="252" y="370"/>
                        <a:pt x="252" y="370"/>
                      </a:cubicBezTo>
                      <a:cubicBezTo>
                        <a:pt x="252" y="370"/>
                        <a:pt x="247" y="370"/>
                        <a:pt x="245" y="371"/>
                      </a:cubicBezTo>
                      <a:cubicBezTo>
                        <a:pt x="243" y="371"/>
                        <a:pt x="240" y="371"/>
                        <a:pt x="239" y="371"/>
                      </a:cubicBezTo>
                      <a:cubicBezTo>
                        <a:pt x="238" y="372"/>
                        <a:pt x="238" y="371"/>
                        <a:pt x="235" y="372"/>
                      </a:cubicBezTo>
                      <a:cubicBezTo>
                        <a:pt x="232" y="372"/>
                        <a:pt x="229" y="373"/>
                        <a:pt x="229" y="373"/>
                      </a:cubicBezTo>
                      <a:cubicBezTo>
                        <a:pt x="226" y="371"/>
                        <a:pt x="226" y="371"/>
                        <a:pt x="226" y="371"/>
                      </a:cubicBezTo>
                      <a:cubicBezTo>
                        <a:pt x="226" y="371"/>
                        <a:pt x="223" y="371"/>
                        <a:pt x="222" y="372"/>
                      </a:cubicBezTo>
                      <a:cubicBezTo>
                        <a:pt x="220" y="373"/>
                        <a:pt x="221" y="374"/>
                        <a:pt x="219" y="374"/>
                      </a:cubicBezTo>
                      <a:cubicBezTo>
                        <a:pt x="217" y="374"/>
                        <a:pt x="218" y="375"/>
                        <a:pt x="216" y="374"/>
                      </a:cubicBezTo>
                      <a:cubicBezTo>
                        <a:pt x="213" y="373"/>
                        <a:pt x="211" y="372"/>
                        <a:pt x="211" y="372"/>
                      </a:cubicBezTo>
                      <a:cubicBezTo>
                        <a:pt x="210" y="366"/>
                        <a:pt x="210" y="366"/>
                        <a:pt x="210" y="366"/>
                      </a:cubicBezTo>
                      <a:cubicBezTo>
                        <a:pt x="210" y="366"/>
                        <a:pt x="210" y="366"/>
                        <a:pt x="210" y="363"/>
                      </a:cubicBezTo>
                      <a:cubicBezTo>
                        <a:pt x="209" y="361"/>
                        <a:pt x="208" y="357"/>
                        <a:pt x="208" y="357"/>
                      </a:cubicBezTo>
                      <a:cubicBezTo>
                        <a:pt x="210" y="354"/>
                        <a:pt x="210" y="354"/>
                        <a:pt x="210" y="354"/>
                      </a:cubicBezTo>
                      <a:cubicBezTo>
                        <a:pt x="210" y="354"/>
                        <a:pt x="211" y="356"/>
                        <a:pt x="211" y="357"/>
                      </a:cubicBezTo>
                      <a:cubicBezTo>
                        <a:pt x="211" y="357"/>
                        <a:pt x="211" y="360"/>
                        <a:pt x="212" y="360"/>
                      </a:cubicBezTo>
                      <a:cubicBezTo>
                        <a:pt x="214" y="360"/>
                        <a:pt x="216" y="360"/>
                        <a:pt x="216" y="360"/>
                      </a:cubicBezTo>
                      <a:close/>
                      <a:moveTo>
                        <a:pt x="172" y="319"/>
                      </a:moveTo>
                      <a:cubicBezTo>
                        <a:pt x="172" y="319"/>
                        <a:pt x="172" y="319"/>
                        <a:pt x="172" y="319"/>
                      </a:cubicBezTo>
                      <a:cubicBezTo>
                        <a:pt x="175" y="318"/>
                        <a:pt x="175" y="318"/>
                        <a:pt x="175" y="318"/>
                      </a:cubicBezTo>
                      <a:cubicBezTo>
                        <a:pt x="176" y="321"/>
                        <a:pt x="176" y="321"/>
                        <a:pt x="176" y="321"/>
                      </a:cubicBezTo>
                      <a:cubicBezTo>
                        <a:pt x="179" y="322"/>
                        <a:pt x="179" y="322"/>
                        <a:pt x="179" y="322"/>
                      </a:cubicBezTo>
                      <a:cubicBezTo>
                        <a:pt x="179" y="322"/>
                        <a:pt x="183" y="324"/>
                        <a:pt x="183" y="325"/>
                      </a:cubicBezTo>
                      <a:cubicBezTo>
                        <a:pt x="183" y="325"/>
                        <a:pt x="181" y="328"/>
                        <a:pt x="181" y="328"/>
                      </a:cubicBezTo>
                      <a:cubicBezTo>
                        <a:pt x="181" y="328"/>
                        <a:pt x="181" y="330"/>
                        <a:pt x="181" y="331"/>
                      </a:cubicBezTo>
                      <a:cubicBezTo>
                        <a:pt x="181" y="331"/>
                        <a:pt x="179" y="331"/>
                        <a:pt x="178" y="331"/>
                      </a:cubicBezTo>
                      <a:cubicBezTo>
                        <a:pt x="177" y="330"/>
                        <a:pt x="174" y="329"/>
                        <a:pt x="174" y="329"/>
                      </a:cubicBezTo>
                      <a:cubicBezTo>
                        <a:pt x="174" y="325"/>
                        <a:pt x="174" y="325"/>
                        <a:pt x="174" y="325"/>
                      </a:cubicBezTo>
                      <a:cubicBezTo>
                        <a:pt x="171" y="322"/>
                        <a:pt x="171" y="322"/>
                        <a:pt x="171" y="322"/>
                      </a:cubicBezTo>
                      <a:cubicBezTo>
                        <a:pt x="172" y="319"/>
                        <a:pt x="172" y="319"/>
                        <a:pt x="172" y="319"/>
                      </a:cubicBezTo>
                      <a:close/>
                      <a:moveTo>
                        <a:pt x="92" y="232"/>
                      </a:moveTo>
                      <a:cubicBezTo>
                        <a:pt x="92" y="232"/>
                        <a:pt x="92" y="232"/>
                        <a:pt x="92" y="232"/>
                      </a:cubicBezTo>
                      <a:cubicBezTo>
                        <a:pt x="92" y="232"/>
                        <a:pt x="90" y="232"/>
                        <a:pt x="90" y="232"/>
                      </a:cubicBezTo>
                      <a:cubicBezTo>
                        <a:pt x="89" y="232"/>
                        <a:pt x="88" y="232"/>
                        <a:pt x="87" y="232"/>
                      </a:cubicBezTo>
                      <a:cubicBezTo>
                        <a:pt x="86" y="232"/>
                        <a:pt x="87" y="234"/>
                        <a:pt x="87" y="235"/>
                      </a:cubicBezTo>
                      <a:cubicBezTo>
                        <a:pt x="87" y="235"/>
                        <a:pt x="87" y="237"/>
                        <a:pt x="87" y="238"/>
                      </a:cubicBezTo>
                      <a:cubicBezTo>
                        <a:pt x="86" y="239"/>
                        <a:pt x="85" y="240"/>
                        <a:pt x="85" y="241"/>
                      </a:cubicBezTo>
                      <a:cubicBezTo>
                        <a:pt x="85" y="241"/>
                        <a:pt x="85" y="243"/>
                        <a:pt x="85" y="244"/>
                      </a:cubicBezTo>
                      <a:cubicBezTo>
                        <a:pt x="84" y="244"/>
                        <a:pt x="82" y="246"/>
                        <a:pt x="81" y="246"/>
                      </a:cubicBezTo>
                      <a:cubicBezTo>
                        <a:pt x="80" y="247"/>
                        <a:pt x="78" y="248"/>
                        <a:pt x="78" y="248"/>
                      </a:cubicBezTo>
                      <a:cubicBezTo>
                        <a:pt x="80" y="253"/>
                        <a:pt x="80" y="253"/>
                        <a:pt x="80" y="253"/>
                      </a:cubicBezTo>
                      <a:cubicBezTo>
                        <a:pt x="80" y="253"/>
                        <a:pt x="82" y="252"/>
                        <a:pt x="83" y="253"/>
                      </a:cubicBezTo>
                      <a:cubicBezTo>
                        <a:pt x="84" y="254"/>
                        <a:pt x="87" y="256"/>
                        <a:pt x="88" y="256"/>
                      </a:cubicBezTo>
                      <a:cubicBezTo>
                        <a:pt x="88" y="256"/>
                        <a:pt x="90" y="262"/>
                        <a:pt x="90" y="262"/>
                      </a:cubicBezTo>
                      <a:cubicBezTo>
                        <a:pt x="91" y="263"/>
                        <a:pt x="92" y="262"/>
                        <a:pt x="92" y="262"/>
                      </a:cubicBezTo>
                      <a:cubicBezTo>
                        <a:pt x="92" y="262"/>
                        <a:pt x="94" y="263"/>
                        <a:pt x="95" y="264"/>
                      </a:cubicBezTo>
                      <a:cubicBezTo>
                        <a:pt x="96" y="264"/>
                        <a:pt x="98" y="265"/>
                        <a:pt x="99" y="266"/>
                      </a:cubicBezTo>
                      <a:cubicBezTo>
                        <a:pt x="100" y="266"/>
                        <a:pt x="102" y="269"/>
                        <a:pt x="103" y="269"/>
                      </a:cubicBezTo>
                      <a:cubicBezTo>
                        <a:pt x="104" y="270"/>
                        <a:pt x="106" y="272"/>
                        <a:pt x="106" y="272"/>
                      </a:cubicBezTo>
                      <a:cubicBezTo>
                        <a:pt x="106" y="272"/>
                        <a:pt x="108" y="275"/>
                        <a:pt x="109" y="277"/>
                      </a:cubicBezTo>
                      <a:cubicBezTo>
                        <a:pt x="109" y="278"/>
                        <a:pt x="109" y="278"/>
                        <a:pt x="108" y="279"/>
                      </a:cubicBezTo>
                      <a:cubicBezTo>
                        <a:pt x="107" y="280"/>
                        <a:pt x="107" y="281"/>
                        <a:pt x="106" y="283"/>
                      </a:cubicBezTo>
                      <a:cubicBezTo>
                        <a:pt x="105" y="285"/>
                        <a:pt x="107" y="287"/>
                        <a:pt x="107" y="287"/>
                      </a:cubicBezTo>
                      <a:cubicBezTo>
                        <a:pt x="107" y="292"/>
                        <a:pt x="107" y="292"/>
                        <a:pt x="107" y="292"/>
                      </a:cubicBezTo>
                      <a:cubicBezTo>
                        <a:pt x="108" y="294"/>
                        <a:pt x="108" y="294"/>
                        <a:pt x="108" y="294"/>
                      </a:cubicBezTo>
                      <a:cubicBezTo>
                        <a:pt x="108" y="294"/>
                        <a:pt x="109" y="295"/>
                        <a:pt x="110" y="295"/>
                      </a:cubicBezTo>
                      <a:cubicBezTo>
                        <a:pt x="111" y="296"/>
                        <a:pt x="111" y="296"/>
                        <a:pt x="111" y="296"/>
                      </a:cubicBezTo>
                      <a:cubicBezTo>
                        <a:pt x="111" y="296"/>
                        <a:pt x="113" y="298"/>
                        <a:pt x="114" y="299"/>
                      </a:cubicBezTo>
                      <a:cubicBezTo>
                        <a:pt x="114" y="300"/>
                        <a:pt x="113" y="301"/>
                        <a:pt x="113" y="302"/>
                      </a:cubicBezTo>
                      <a:cubicBezTo>
                        <a:pt x="113" y="303"/>
                        <a:pt x="114" y="307"/>
                        <a:pt x="114" y="307"/>
                      </a:cubicBezTo>
                      <a:cubicBezTo>
                        <a:pt x="114" y="307"/>
                        <a:pt x="116" y="306"/>
                        <a:pt x="118" y="305"/>
                      </a:cubicBezTo>
                      <a:cubicBezTo>
                        <a:pt x="119" y="305"/>
                        <a:pt x="120" y="306"/>
                        <a:pt x="121" y="306"/>
                      </a:cubicBezTo>
                      <a:cubicBezTo>
                        <a:pt x="122" y="307"/>
                        <a:pt x="122" y="308"/>
                        <a:pt x="122" y="308"/>
                      </a:cubicBezTo>
                      <a:cubicBezTo>
                        <a:pt x="122" y="308"/>
                        <a:pt x="125" y="306"/>
                        <a:pt x="125" y="305"/>
                      </a:cubicBezTo>
                      <a:cubicBezTo>
                        <a:pt x="125" y="305"/>
                        <a:pt x="125" y="303"/>
                        <a:pt x="125" y="303"/>
                      </a:cubicBezTo>
                      <a:cubicBezTo>
                        <a:pt x="125" y="303"/>
                        <a:pt x="125" y="299"/>
                        <a:pt x="125" y="298"/>
                      </a:cubicBezTo>
                      <a:cubicBezTo>
                        <a:pt x="125" y="297"/>
                        <a:pt x="124" y="294"/>
                        <a:pt x="124" y="293"/>
                      </a:cubicBezTo>
                      <a:cubicBezTo>
                        <a:pt x="124" y="293"/>
                        <a:pt x="125" y="291"/>
                        <a:pt x="125" y="291"/>
                      </a:cubicBezTo>
                      <a:cubicBezTo>
                        <a:pt x="125" y="291"/>
                        <a:pt x="128" y="290"/>
                        <a:pt x="129" y="290"/>
                      </a:cubicBezTo>
                      <a:cubicBezTo>
                        <a:pt x="130" y="290"/>
                        <a:pt x="131" y="291"/>
                        <a:pt x="132" y="292"/>
                      </a:cubicBezTo>
                      <a:cubicBezTo>
                        <a:pt x="132" y="293"/>
                        <a:pt x="132" y="297"/>
                        <a:pt x="132" y="297"/>
                      </a:cubicBezTo>
                      <a:cubicBezTo>
                        <a:pt x="138" y="298"/>
                        <a:pt x="138" y="298"/>
                        <a:pt x="138" y="298"/>
                      </a:cubicBezTo>
                      <a:cubicBezTo>
                        <a:pt x="138" y="298"/>
                        <a:pt x="140" y="299"/>
                        <a:pt x="140" y="299"/>
                      </a:cubicBezTo>
                      <a:cubicBezTo>
                        <a:pt x="140" y="300"/>
                        <a:pt x="141" y="302"/>
                        <a:pt x="142" y="303"/>
                      </a:cubicBezTo>
                      <a:cubicBezTo>
                        <a:pt x="143" y="304"/>
                        <a:pt x="144" y="305"/>
                        <a:pt x="144" y="305"/>
                      </a:cubicBezTo>
                      <a:cubicBezTo>
                        <a:pt x="144" y="305"/>
                        <a:pt x="146" y="310"/>
                        <a:pt x="147" y="311"/>
                      </a:cubicBezTo>
                      <a:cubicBezTo>
                        <a:pt x="147" y="312"/>
                        <a:pt x="147" y="314"/>
                        <a:pt x="147" y="316"/>
                      </a:cubicBezTo>
                      <a:cubicBezTo>
                        <a:pt x="147" y="318"/>
                        <a:pt x="147" y="318"/>
                        <a:pt x="147" y="318"/>
                      </a:cubicBezTo>
                      <a:cubicBezTo>
                        <a:pt x="147" y="318"/>
                        <a:pt x="150" y="319"/>
                        <a:pt x="151" y="320"/>
                      </a:cubicBezTo>
                      <a:cubicBezTo>
                        <a:pt x="153" y="321"/>
                        <a:pt x="152" y="320"/>
                        <a:pt x="153" y="319"/>
                      </a:cubicBezTo>
                      <a:cubicBezTo>
                        <a:pt x="154" y="318"/>
                        <a:pt x="153" y="317"/>
                        <a:pt x="153" y="316"/>
                      </a:cubicBezTo>
                      <a:cubicBezTo>
                        <a:pt x="153" y="315"/>
                        <a:pt x="153" y="313"/>
                        <a:pt x="152" y="311"/>
                      </a:cubicBezTo>
                      <a:cubicBezTo>
                        <a:pt x="152" y="310"/>
                        <a:pt x="152" y="309"/>
                        <a:pt x="152" y="309"/>
                      </a:cubicBezTo>
                      <a:cubicBezTo>
                        <a:pt x="152" y="309"/>
                        <a:pt x="153" y="307"/>
                        <a:pt x="153" y="306"/>
                      </a:cubicBezTo>
                      <a:cubicBezTo>
                        <a:pt x="153" y="306"/>
                        <a:pt x="153" y="304"/>
                        <a:pt x="153" y="303"/>
                      </a:cubicBezTo>
                      <a:cubicBezTo>
                        <a:pt x="153" y="302"/>
                        <a:pt x="155" y="301"/>
                        <a:pt x="155" y="301"/>
                      </a:cubicBezTo>
                      <a:cubicBezTo>
                        <a:pt x="155" y="301"/>
                        <a:pt x="155" y="300"/>
                        <a:pt x="156" y="298"/>
                      </a:cubicBezTo>
                      <a:cubicBezTo>
                        <a:pt x="157" y="297"/>
                        <a:pt x="156" y="298"/>
                        <a:pt x="157" y="298"/>
                      </a:cubicBezTo>
                      <a:cubicBezTo>
                        <a:pt x="158" y="297"/>
                        <a:pt x="159" y="297"/>
                        <a:pt x="161" y="297"/>
                      </a:cubicBezTo>
                      <a:cubicBezTo>
                        <a:pt x="162" y="297"/>
                        <a:pt x="163" y="298"/>
                        <a:pt x="163" y="298"/>
                      </a:cubicBezTo>
                      <a:cubicBezTo>
                        <a:pt x="165" y="301"/>
                        <a:pt x="165" y="301"/>
                        <a:pt x="165" y="301"/>
                      </a:cubicBezTo>
                      <a:cubicBezTo>
                        <a:pt x="165" y="301"/>
                        <a:pt x="165" y="301"/>
                        <a:pt x="165" y="302"/>
                      </a:cubicBezTo>
                      <a:cubicBezTo>
                        <a:pt x="165" y="303"/>
                        <a:pt x="167" y="305"/>
                        <a:pt x="167" y="305"/>
                      </a:cubicBezTo>
                      <a:cubicBezTo>
                        <a:pt x="171" y="308"/>
                        <a:pt x="171" y="308"/>
                        <a:pt x="171" y="308"/>
                      </a:cubicBezTo>
                      <a:cubicBezTo>
                        <a:pt x="171" y="308"/>
                        <a:pt x="171" y="309"/>
                        <a:pt x="171" y="309"/>
                      </a:cubicBezTo>
                      <a:cubicBezTo>
                        <a:pt x="171" y="310"/>
                        <a:pt x="172" y="312"/>
                        <a:pt x="173" y="313"/>
                      </a:cubicBezTo>
                      <a:cubicBezTo>
                        <a:pt x="174" y="315"/>
                        <a:pt x="173" y="312"/>
                        <a:pt x="174" y="312"/>
                      </a:cubicBezTo>
                      <a:cubicBezTo>
                        <a:pt x="174" y="311"/>
                        <a:pt x="175" y="310"/>
                        <a:pt x="175" y="310"/>
                      </a:cubicBezTo>
                      <a:cubicBezTo>
                        <a:pt x="177" y="313"/>
                        <a:pt x="177" y="313"/>
                        <a:pt x="177" y="313"/>
                      </a:cubicBezTo>
                      <a:cubicBezTo>
                        <a:pt x="177" y="313"/>
                        <a:pt x="181" y="314"/>
                        <a:pt x="182" y="314"/>
                      </a:cubicBezTo>
                      <a:cubicBezTo>
                        <a:pt x="183" y="313"/>
                        <a:pt x="184" y="312"/>
                        <a:pt x="184" y="312"/>
                      </a:cubicBezTo>
                      <a:cubicBezTo>
                        <a:pt x="182" y="310"/>
                        <a:pt x="182" y="310"/>
                        <a:pt x="182" y="310"/>
                      </a:cubicBezTo>
                      <a:cubicBezTo>
                        <a:pt x="180" y="307"/>
                        <a:pt x="180" y="307"/>
                        <a:pt x="180" y="307"/>
                      </a:cubicBezTo>
                      <a:cubicBezTo>
                        <a:pt x="180" y="307"/>
                        <a:pt x="177" y="304"/>
                        <a:pt x="176" y="304"/>
                      </a:cubicBezTo>
                      <a:cubicBezTo>
                        <a:pt x="175" y="303"/>
                        <a:pt x="174" y="302"/>
                        <a:pt x="174" y="301"/>
                      </a:cubicBezTo>
                      <a:cubicBezTo>
                        <a:pt x="173" y="300"/>
                        <a:pt x="173" y="298"/>
                        <a:pt x="173" y="298"/>
                      </a:cubicBezTo>
                      <a:cubicBezTo>
                        <a:pt x="174" y="297"/>
                        <a:pt x="174" y="295"/>
                        <a:pt x="175" y="293"/>
                      </a:cubicBezTo>
                      <a:cubicBezTo>
                        <a:pt x="176" y="291"/>
                        <a:pt x="174" y="293"/>
                        <a:pt x="174" y="293"/>
                      </a:cubicBezTo>
                      <a:cubicBezTo>
                        <a:pt x="174" y="293"/>
                        <a:pt x="172" y="290"/>
                        <a:pt x="173" y="289"/>
                      </a:cubicBezTo>
                      <a:cubicBezTo>
                        <a:pt x="173" y="289"/>
                        <a:pt x="169" y="283"/>
                        <a:pt x="169" y="283"/>
                      </a:cubicBezTo>
                      <a:cubicBezTo>
                        <a:pt x="169" y="283"/>
                        <a:pt x="168" y="281"/>
                        <a:pt x="168" y="281"/>
                      </a:cubicBezTo>
                      <a:cubicBezTo>
                        <a:pt x="168" y="281"/>
                        <a:pt x="165" y="279"/>
                        <a:pt x="164" y="279"/>
                      </a:cubicBezTo>
                      <a:cubicBezTo>
                        <a:pt x="163" y="278"/>
                        <a:pt x="162" y="277"/>
                        <a:pt x="162" y="277"/>
                      </a:cubicBezTo>
                      <a:cubicBezTo>
                        <a:pt x="162" y="276"/>
                        <a:pt x="162" y="274"/>
                        <a:pt x="162" y="273"/>
                      </a:cubicBezTo>
                      <a:cubicBezTo>
                        <a:pt x="161" y="272"/>
                        <a:pt x="160" y="270"/>
                        <a:pt x="159" y="269"/>
                      </a:cubicBezTo>
                      <a:cubicBezTo>
                        <a:pt x="158" y="268"/>
                        <a:pt x="157" y="266"/>
                        <a:pt x="156" y="264"/>
                      </a:cubicBezTo>
                      <a:cubicBezTo>
                        <a:pt x="155" y="263"/>
                        <a:pt x="154" y="261"/>
                        <a:pt x="154" y="261"/>
                      </a:cubicBezTo>
                      <a:cubicBezTo>
                        <a:pt x="153" y="257"/>
                        <a:pt x="153" y="257"/>
                        <a:pt x="153" y="257"/>
                      </a:cubicBezTo>
                      <a:cubicBezTo>
                        <a:pt x="153" y="255"/>
                        <a:pt x="153" y="255"/>
                        <a:pt x="153" y="255"/>
                      </a:cubicBezTo>
                      <a:cubicBezTo>
                        <a:pt x="156" y="257"/>
                        <a:pt x="156" y="257"/>
                        <a:pt x="156" y="257"/>
                      </a:cubicBezTo>
                      <a:cubicBezTo>
                        <a:pt x="156" y="257"/>
                        <a:pt x="158" y="256"/>
                        <a:pt x="159" y="256"/>
                      </a:cubicBezTo>
                      <a:cubicBezTo>
                        <a:pt x="160" y="256"/>
                        <a:pt x="163" y="257"/>
                        <a:pt x="163" y="257"/>
                      </a:cubicBezTo>
                      <a:cubicBezTo>
                        <a:pt x="163" y="257"/>
                        <a:pt x="165" y="258"/>
                        <a:pt x="166" y="258"/>
                      </a:cubicBezTo>
                      <a:cubicBezTo>
                        <a:pt x="166" y="258"/>
                        <a:pt x="167" y="259"/>
                        <a:pt x="168" y="258"/>
                      </a:cubicBezTo>
                      <a:cubicBezTo>
                        <a:pt x="169" y="258"/>
                        <a:pt x="170" y="260"/>
                        <a:pt x="170" y="261"/>
                      </a:cubicBezTo>
                      <a:cubicBezTo>
                        <a:pt x="170" y="262"/>
                        <a:pt x="169" y="263"/>
                        <a:pt x="169" y="263"/>
                      </a:cubicBezTo>
                      <a:cubicBezTo>
                        <a:pt x="169" y="264"/>
                        <a:pt x="169" y="265"/>
                        <a:pt x="169" y="265"/>
                      </a:cubicBezTo>
                      <a:cubicBezTo>
                        <a:pt x="169" y="265"/>
                        <a:pt x="171" y="266"/>
                        <a:pt x="172" y="266"/>
                      </a:cubicBezTo>
                      <a:cubicBezTo>
                        <a:pt x="172" y="267"/>
                        <a:pt x="171" y="268"/>
                        <a:pt x="171" y="268"/>
                      </a:cubicBezTo>
                      <a:cubicBezTo>
                        <a:pt x="171" y="268"/>
                        <a:pt x="171" y="270"/>
                        <a:pt x="171" y="271"/>
                      </a:cubicBezTo>
                      <a:cubicBezTo>
                        <a:pt x="172" y="271"/>
                        <a:pt x="173" y="269"/>
                        <a:pt x="173" y="269"/>
                      </a:cubicBezTo>
                      <a:cubicBezTo>
                        <a:pt x="173" y="269"/>
                        <a:pt x="174" y="267"/>
                        <a:pt x="174" y="266"/>
                      </a:cubicBezTo>
                      <a:cubicBezTo>
                        <a:pt x="174" y="265"/>
                        <a:pt x="176" y="264"/>
                        <a:pt x="176" y="264"/>
                      </a:cubicBezTo>
                      <a:cubicBezTo>
                        <a:pt x="178" y="260"/>
                        <a:pt x="178" y="260"/>
                        <a:pt x="178" y="260"/>
                      </a:cubicBezTo>
                      <a:cubicBezTo>
                        <a:pt x="180" y="258"/>
                        <a:pt x="180" y="258"/>
                        <a:pt x="180" y="258"/>
                      </a:cubicBezTo>
                      <a:cubicBezTo>
                        <a:pt x="180" y="258"/>
                        <a:pt x="184" y="257"/>
                        <a:pt x="185" y="256"/>
                      </a:cubicBezTo>
                      <a:cubicBezTo>
                        <a:pt x="186" y="255"/>
                        <a:pt x="186" y="256"/>
                        <a:pt x="186" y="255"/>
                      </a:cubicBezTo>
                      <a:cubicBezTo>
                        <a:pt x="187" y="255"/>
                        <a:pt x="187" y="253"/>
                        <a:pt x="187" y="253"/>
                      </a:cubicBezTo>
                      <a:cubicBezTo>
                        <a:pt x="185" y="251"/>
                        <a:pt x="185" y="251"/>
                        <a:pt x="185" y="251"/>
                      </a:cubicBezTo>
                      <a:cubicBezTo>
                        <a:pt x="181" y="252"/>
                        <a:pt x="181" y="252"/>
                        <a:pt x="181" y="252"/>
                      </a:cubicBezTo>
                      <a:cubicBezTo>
                        <a:pt x="180" y="250"/>
                        <a:pt x="180" y="250"/>
                        <a:pt x="180" y="250"/>
                      </a:cubicBezTo>
                      <a:cubicBezTo>
                        <a:pt x="180" y="250"/>
                        <a:pt x="180" y="250"/>
                        <a:pt x="181" y="250"/>
                      </a:cubicBezTo>
                      <a:cubicBezTo>
                        <a:pt x="181" y="250"/>
                        <a:pt x="181" y="246"/>
                        <a:pt x="181" y="246"/>
                      </a:cubicBezTo>
                      <a:cubicBezTo>
                        <a:pt x="181" y="246"/>
                        <a:pt x="179" y="247"/>
                        <a:pt x="178" y="247"/>
                      </a:cubicBezTo>
                      <a:cubicBezTo>
                        <a:pt x="177" y="247"/>
                        <a:pt x="178" y="250"/>
                        <a:pt x="178" y="250"/>
                      </a:cubicBezTo>
                      <a:cubicBezTo>
                        <a:pt x="178" y="250"/>
                        <a:pt x="173" y="249"/>
                        <a:pt x="172" y="249"/>
                      </a:cubicBezTo>
                      <a:cubicBezTo>
                        <a:pt x="171" y="248"/>
                        <a:pt x="171" y="247"/>
                        <a:pt x="171" y="247"/>
                      </a:cubicBezTo>
                      <a:cubicBezTo>
                        <a:pt x="170" y="246"/>
                        <a:pt x="172" y="243"/>
                        <a:pt x="172" y="243"/>
                      </a:cubicBezTo>
                      <a:cubicBezTo>
                        <a:pt x="173" y="239"/>
                        <a:pt x="173" y="239"/>
                        <a:pt x="173" y="239"/>
                      </a:cubicBezTo>
                      <a:cubicBezTo>
                        <a:pt x="173" y="239"/>
                        <a:pt x="168" y="238"/>
                        <a:pt x="168" y="237"/>
                      </a:cubicBezTo>
                      <a:cubicBezTo>
                        <a:pt x="168" y="236"/>
                        <a:pt x="163" y="239"/>
                        <a:pt x="161" y="237"/>
                      </a:cubicBezTo>
                      <a:cubicBezTo>
                        <a:pt x="160" y="235"/>
                        <a:pt x="160" y="235"/>
                        <a:pt x="160" y="235"/>
                      </a:cubicBezTo>
                      <a:cubicBezTo>
                        <a:pt x="158" y="233"/>
                        <a:pt x="158" y="233"/>
                        <a:pt x="158" y="233"/>
                      </a:cubicBezTo>
                      <a:cubicBezTo>
                        <a:pt x="156" y="233"/>
                        <a:pt x="156" y="233"/>
                        <a:pt x="156" y="233"/>
                      </a:cubicBezTo>
                      <a:cubicBezTo>
                        <a:pt x="156" y="233"/>
                        <a:pt x="153" y="234"/>
                        <a:pt x="152" y="234"/>
                      </a:cubicBezTo>
                      <a:cubicBezTo>
                        <a:pt x="151" y="234"/>
                        <a:pt x="151" y="232"/>
                        <a:pt x="151" y="232"/>
                      </a:cubicBezTo>
                      <a:cubicBezTo>
                        <a:pt x="146" y="230"/>
                        <a:pt x="146" y="230"/>
                        <a:pt x="146" y="230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141" y="229"/>
                        <a:pt x="135" y="228"/>
                        <a:pt x="133" y="227"/>
                      </a:cubicBezTo>
                      <a:cubicBezTo>
                        <a:pt x="132" y="227"/>
                        <a:pt x="127" y="226"/>
                        <a:pt x="125" y="226"/>
                      </a:cubicBezTo>
                      <a:cubicBezTo>
                        <a:pt x="123" y="226"/>
                        <a:pt x="121" y="226"/>
                        <a:pt x="119" y="225"/>
                      </a:cubicBezTo>
                      <a:cubicBezTo>
                        <a:pt x="118" y="224"/>
                        <a:pt x="115" y="223"/>
                        <a:pt x="115" y="223"/>
                      </a:cubicBezTo>
                      <a:cubicBezTo>
                        <a:pt x="115" y="223"/>
                        <a:pt x="109" y="221"/>
                        <a:pt x="109" y="221"/>
                      </a:cubicBezTo>
                      <a:cubicBezTo>
                        <a:pt x="108" y="221"/>
                        <a:pt x="107" y="221"/>
                        <a:pt x="107" y="221"/>
                      </a:cubicBezTo>
                      <a:cubicBezTo>
                        <a:pt x="106" y="221"/>
                        <a:pt x="104" y="224"/>
                        <a:pt x="102" y="225"/>
                      </a:cubicBezTo>
                      <a:cubicBezTo>
                        <a:pt x="101" y="225"/>
                        <a:pt x="101" y="228"/>
                        <a:pt x="100" y="229"/>
                      </a:cubicBezTo>
                      <a:cubicBezTo>
                        <a:pt x="100" y="231"/>
                        <a:pt x="99" y="232"/>
                        <a:pt x="98" y="232"/>
                      </a:cubicBezTo>
                      <a:cubicBezTo>
                        <a:pt x="98" y="233"/>
                        <a:pt x="92" y="231"/>
                        <a:pt x="92" y="232"/>
                      </a:cubicBezTo>
                      <a:close/>
                      <a:moveTo>
                        <a:pt x="60" y="252"/>
                      </a:moveTo>
                      <a:cubicBezTo>
                        <a:pt x="60" y="252"/>
                        <a:pt x="60" y="252"/>
                        <a:pt x="60" y="252"/>
                      </a:cubicBezTo>
                      <a:cubicBezTo>
                        <a:pt x="60" y="252"/>
                        <a:pt x="62" y="251"/>
                        <a:pt x="62" y="252"/>
                      </a:cubicBezTo>
                      <a:cubicBezTo>
                        <a:pt x="62" y="252"/>
                        <a:pt x="63" y="253"/>
                        <a:pt x="63" y="254"/>
                      </a:cubicBezTo>
                      <a:cubicBezTo>
                        <a:pt x="64" y="254"/>
                        <a:pt x="66" y="256"/>
                        <a:pt x="67" y="256"/>
                      </a:cubicBezTo>
                      <a:cubicBezTo>
                        <a:pt x="68" y="256"/>
                        <a:pt x="71" y="256"/>
                        <a:pt x="71" y="256"/>
                      </a:cubicBezTo>
                      <a:cubicBezTo>
                        <a:pt x="74" y="259"/>
                        <a:pt x="74" y="259"/>
                        <a:pt x="74" y="259"/>
                      </a:cubicBezTo>
                      <a:cubicBezTo>
                        <a:pt x="74" y="259"/>
                        <a:pt x="77" y="260"/>
                        <a:pt x="77" y="261"/>
                      </a:cubicBezTo>
                      <a:cubicBezTo>
                        <a:pt x="77" y="261"/>
                        <a:pt x="72" y="264"/>
                        <a:pt x="72" y="264"/>
                      </a:cubicBezTo>
                      <a:cubicBezTo>
                        <a:pt x="71" y="265"/>
                        <a:pt x="71" y="265"/>
                        <a:pt x="71" y="265"/>
                      </a:cubicBezTo>
                      <a:cubicBezTo>
                        <a:pt x="71" y="265"/>
                        <a:pt x="71" y="267"/>
                        <a:pt x="69" y="266"/>
                      </a:cubicBezTo>
                      <a:cubicBezTo>
                        <a:pt x="68" y="266"/>
                        <a:pt x="67" y="266"/>
                        <a:pt x="66" y="265"/>
                      </a:cubicBezTo>
                      <a:cubicBezTo>
                        <a:pt x="66" y="264"/>
                        <a:pt x="66" y="264"/>
                        <a:pt x="65" y="263"/>
                      </a:cubicBezTo>
                      <a:cubicBezTo>
                        <a:pt x="63" y="262"/>
                        <a:pt x="59" y="259"/>
                        <a:pt x="59" y="259"/>
                      </a:cubicBezTo>
                      <a:cubicBezTo>
                        <a:pt x="59" y="256"/>
                        <a:pt x="59" y="256"/>
                        <a:pt x="59" y="256"/>
                      </a:cubicBezTo>
                      <a:cubicBezTo>
                        <a:pt x="59" y="254"/>
                        <a:pt x="59" y="254"/>
                        <a:pt x="59" y="254"/>
                      </a:cubicBezTo>
                      <a:cubicBezTo>
                        <a:pt x="60" y="252"/>
                        <a:pt x="60" y="252"/>
                        <a:pt x="60" y="252"/>
                      </a:cubicBezTo>
                      <a:close/>
                      <a:moveTo>
                        <a:pt x="48" y="234"/>
                      </a:moveTo>
                      <a:cubicBezTo>
                        <a:pt x="48" y="234"/>
                        <a:pt x="48" y="234"/>
                        <a:pt x="48" y="234"/>
                      </a:cubicBezTo>
                      <a:cubicBezTo>
                        <a:pt x="45" y="230"/>
                        <a:pt x="45" y="230"/>
                        <a:pt x="45" y="230"/>
                      </a:cubicBezTo>
                      <a:cubicBezTo>
                        <a:pt x="43" y="234"/>
                        <a:pt x="43" y="234"/>
                        <a:pt x="43" y="234"/>
                      </a:cubicBezTo>
                      <a:cubicBezTo>
                        <a:pt x="42" y="238"/>
                        <a:pt x="42" y="238"/>
                        <a:pt x="42" y="238"/>
                      </a:cubicBezTo>
                      <a:cubicBezTo>
                        <a:pt x="45" y="240"/>
                        <a:pt x="45" y="240"/>
                        <a:pt x="45" y="240"/>
                      </a:cubicBezTo>
                      <a:cubicBezTo>
                        <a:pt x="46" y="240"/>
                        <a:pt x="46" y="240"/>
                        <a:pt x="46" y="240"/>
                      </a:cubicBezTo>
                      <a:cubicBezTo>
                        <a:pt x="48" y="237"/>
                        <a:pt x="48" y="237"/>
                        <a:pt x="48" y="237"/>
                      </a:cubicBezTo>
                      <a:cubicBezTo>
                        <a:pt x="50" y="240"/>
                        <a:pt x="50" y="240"/>
                        <a:pt x="50" y="240"/>
                      </a:cubicBezTo>
                      <a:cubicBezTo>
                        <a:pt x="52" y="244"/>
                        <a:pt x="52" y="244"/>
                        <a:pt x="52" y="244"/>
                      </a:cubicBezTo>
                      <a:cubicBezTo>
                        <a:pt x="52" y="244"/>
                        <a:pt x="54" y="242"/>
                        <a:pt x="55" y="241"/>
                      </a:cubicBezTo>
                      <a:cubicBezTo>
                        <a:pt x="56" y="241"/>
                        <a:pt x="60" y="244"/>
                        <a:pt x="60" y="244"/>
                      </a:cubicBezTo>
                      <a:cubicBezTo>
                        <a:pt x="60" y="244"/>
                        <a:pt x="64" y="242"/>
                        <a:pt x="65" y="242"/>
                      </a:cubicBezTo>
                      <a:cubicBezTo>
                        <a:pt x="66" y="242"/>
                        <a:pt x="63" y="239"/>
                        <a:pt x="63" y="239"/>
                      </a:cubicBezTo>
                      <a:cubicBezTo>
                        <a:pt x="60" y="236"/>
                        <a:pt x="60" y="236"/>
                        <a:pt x="60" y="236"/>
                      </a:cubicBezTo>
                      <a:cubicBezTo>
                        <a:pt x="58" y="234"/>
                        <a:pt x="58" y="234"/>
                        <a:pt x="58" y="234"/>
                      </a:cubicBezTo>
                      <a:cubicBezTo>
                        <a:pt x="54" y="232"/>
                        <a:pt x="54" y="232"/>
                        <a:pt x="54" y="232"/>
                      </a:cubicBezTo>
                      <a:cubicBezTo>
                        <a:pt x="54" y="231"/>
                        <a:pt x="54" y="231"/>
                        <a:pt x="54" y="231"/>
                      </a:cubicBezTo>
                      <a:cubicBezTo>
                        <a:pt x="55" y="229"/>
                        <a:pt x="55" y="229"/>
                        <a:pt x="55" y="229"/>
                      </a:cubicBezTo>
                      <a:cubicBezTo>
                        <a:pt x="55" y="229"/>
                        <a:pt x="55" y="231"/>
                        <a:pt x="57" y="230"/>
                      </a:cubicBezTo>
                      <a:cubicBezTo>
                        <a:pt x="59" y="230"/>
                        <a:pt x="59" y="230"/>
                        <a:pt x="59" y="229"/>
                      </a:cubicBezTo>
                      <a:cubicBezTo>
                        <a:pt x="60" y="229"/>
                        <a:pt x="59" y="228"/>
                        <a:pt x="59" y="228"/>
                      </a:cubicBezTo>
                      <a:cubicBezTo>
                        <a:pt x="56" y="226"/>
                        <a:pt x="56" y="226"/>
                        <a:pt x="56" y="226"/>
                      </a:cubicBezTo>
                      <a:cubicBezTo>
                        <a:pt x="57" y="223"/>
                        <a:pt x="57" y="223"/>
                        <a:pt x="57" y="223"/>
                      </a:cubicBezTo>
                      <a:cubicBezTo>
                        <a:pt x="54" y="221"/>
                        <a:pt x="54" y="221"/>
                        <a:pt x="54" y="221"/>
                      </a:cubicBezTo>
                      <a:cubicBezTo>
                        <a:pt x="53" y="224"/>
                        <a:pt x="53" y="224"/>
                        <a:pt x="53" y="224"/>
                      </a:cubicBezTo>
                      <a:cubicBezTo>
                        <a:pt x="50" y="223"/>
                        <a:pt x="50" y="223"/>
                        <a:pt x="50" y="223"/>
                      </a:cubicBezTo>
                      <a:cubicBezTo>
                        <a:pt x="50" y="223"/>
                        <a:pt x="49" y="225"/>
                        <a:pt x="49" y="225"/>
                      </a:cubicBezTo>
                      <a:cubicBezTo>
                        <a:pt x="49" y="226"/>
                        <a:pt x="50" y="229"/>
                        <a:pt x="50" y="229"/>
                      </a:cubicBezTo>
                      <a:cubicBezTo>
                        <a:pt x="48" y="234"/>
                        <a:pt x="48" y="234"/>
                        <a:pt x="48" y="234"/>
                      </a:cubicBezTo>
                      <a:close/>
                      <a:moveTo>
                        <a:pt x="11" y="161"/>
                      </a:moveTo>
                      <a:cubicBezTo>
                        <a:pt x="11" y="161"/>
                        <a:pt x="11" y="161"/>
                        <a:pt x="11" y="161"/>
                      </a:cubicBezTo>
                      <a:cubicBezTo>
                        <a:pt x="9" y="161"/>
                        <a:pt x="9" y="161"/>
                        <a:pt x="9" y="161"/>
                      </a:cubicBezTo>
                      <a:cubicBezTo>
                        <a:pt x="9" y="161"/>
                        <a:pt x="9" y="162"/>
                        <a:pt x="10" y="163"/>
                      </a:cubicBezTo>
                      <a:cubicBezTo>
                        <a:pt x="11" y="164"/>
                        <a:pt x="13" y="170"/>
                        <a:pt x="13" y="170"/>
                      </a:cubicBezTo>
                      <a:cubicBezTo>
                        <a:pt x="15" y="171"/>
                        <a:pt x="15" y="171"/>
                        <a:pt x="15" y="171"/>
                      </a:cubicBezTo>
                      <a:cubicBezTo>
                        <a:pt x="19" y="173"/>
                        <a:pt x="19" y="173"/>
                        <a:pt x="19" y="173"/>
                      </a:cubicBezTo>
                      <a:cubicBezTo>
                        <a:pt x="22" y="176"/>
                        <a:pt x="22" y="176"/>
                        <a:pt x="22" y="176"/>
                      </a:cubicBezTo>
                      <a:cubicBezTo>
                        <a:pt x="22" y="176"/>
                        <a:pt x="24" y="179"/>
                        <a:pt x="21" y="178"/>
                      </a:cubicBezTo>
                      <a:cubicBezTo>
                        <a:pt x="18" y="177"/>
                        <a:pt x="15" y="175"/>
                        <a:pt x="14" y="174"/>
                      </a:cubicBezTo>
                      <a:cubicBezTo>
                        <a:pt x="12" y="174"/>
                        <a:pt x="10" y="173"/>
                        <a:pt x="10" y="173"/>
                      </a:cubicBezTo>
                      <a:cubicBezTo>
                        <a:pt x="10" y="173"/>
                        <a:pt x="9" y="168"/>
                        <a:pt x="9" y="167"/>
                      </a:cubicBezTo>
                      <a:cubicBezTo>
                        <a:pt x="8" y="167"/>
                        <a:pt x="6" y="166"/>
                        <a:pt x="6" y="166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0" y="163"/>
                        <a:pt x="0" y="159"/>
                        <a:pt x="1" y="158"/>
                      </a:cubicBezTo>
                      <a:cubicBezTo>
                        <a:pt x="1" y="158"/>
                        <a:pt x="1" y="156"/>
                        <a:pt x="3" y="156"/>
                      </a:cubicBezTo>
                      <a:cubicBezTo>
                        <a:pt x="4" y="155"/>
                        <a:pt x="7" y="155"/>
                        <a:pt x="7" y="155"/>
                      </a:cubicBezTo>
                      <a:cubicBezTo>
                        <a:pt x="7" y="155"/>
                        <a:pt x="7" y="152"/>
                        <a:pt x="8" y="153"/>
                      </a:cubicBezTo>
                      <a:cubicBezTo>
                        <a:pt x="9" y="154"/>
                        <a:pt x="11" y="157"/>
                        <a:pt x="11" y="157"/>
                      </a:cubicBezTo>
                      <a:lnTo>
                        <a:pt x="11" y="16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210">
                  <a:extLst>
                    <a:ext uri="{FF2B5EF4-FFF2-40B4-BE49-F238E27FC236}">
                      <a16:creationId xmlns:a16="http://schemas.microsoft.com/office/drawing/2014/main" id="{0D2D26AC-26A0-4A47-8AED-17CAE6692A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51975" y="3312876"/>
                  <a:ext cx="1810762" cy="943961"/>
                </a:xfrm>
                <a:custGeom>
                  <a:avLst/>
                  <a:gdLst>
                    <a:gd name="T0" fmla="*/ 742 w 794"/>
                    <a:gd name="T1" fmla="*/ 116 h 427"/>
                    <a:gd name="T2" fmla="*/ 780 w 794"/>
                    <a:gd name="T3" fmla="*/ 173 h 427"/>
                    <a:gd name="T4" fmla="*/ 770 w 794"/>
                    <a:gd name="T5" fmla="*/ 188 h 427"/>
                    <a:gd name="T6" fmla="*/ 699 w 794"/>
                    <a:gd name="T7" fmla="*/ 222 h 427"/>
                    <a:gd name="T8" fmla="*/ 627 w 794"/>
                    <a:gd name="T9" fmla="*/ 256 h 427"/>
                    <a:gd name="T10" fmla="*/ 498 w 794"/>
                    <a:gd name="T11" fmla="*/ 320 h 427"/>
                    <a:gd name="T12" fmla="*/ 472 w 794"/>
                    <a:gd name="T13" fmla="*/ 373 h 427"/>
                    <a:gd name="T14" fmla="*/ 438 w 794"/>
                    <a:gd name="T15" fmla="*/ 333 h 427"/>
                    <a:gd name="T16" fmla="*/ 374 w 794"/>
                    <a:gd name="T17" fmla="*/ 377 h 427"/>
                    <a:gd name="T18" fmla="*/ 261 w 794"/>
                    <a:gd name="T19" fmla="*/ 378 h 427"/>
                    <a:gd name="T20" fmla="*/ 178 w 794"/>
                    <a:gd name="T21" fmla="*/ 417 h 427"/>
                    <a:gd name="T22" fmla="*/ 129 w 794"/>
                    <a:gd name="T23" fmla="*/ 413 h 427"/>
                    <a:gd name="T24" fmla="*/ 100 w 794"/>
                    <a:gd name="T25" fmla="*/ 401 h 427"/>
                    <a:gd name="T26" fmla="*/ 84 w 794"/>
                    <a:gd name="T27" fmla="*/ 373 h 427"/>
                    <a:gd name="T28" fmla="*/ 94 w 794"/>
                    <a:gd name="T29" fmla="*/ 369 h 427"/>
                    <a:gd name="T30" fmla="*/ 66 w 794"/>
                    <a:gd name="T31" fmla="*/ 348 h 427"/>
                    <a:gd name="T32" fmla="*/ 45 w 794"/>
                    <a:gd name="T33" fmla="*/ 343 h 427"/>
                    <a:gd name="T34" fmla="*/ 49 w 794"/>
                    <a:gd name="T35" fmla="*/ 326 h 427"/>
                    <a:gd name="T36" fmla="*/ 70 w 794"/>
                    <a:gd name="T37" fmla="*/ 333 h 427"/>
                    <a:gd name="T38" fmla="*/ 65 w 794"/>
                    <a:gd name="T39" fmla="*/ 316 h 427"/>
                    <a:gd name="T40" fmla="*/ 55 w 794"/>
                    <a:gd name="T41" fmla="*/ 299 h 427"/>
                    <a:gd name="T42" fmla="*/ 43 w 794"/>
                    <a:gd name="T43" fmla="*/ 278 h 427"/>
                    <a:gd name="T44" fmla="*/ 22 w 794"/>
                    <a:gd name="T45" fmla="*/ 277 h 427"/>
                    <a:gd name="T46" fmla="*/ 22 w 794"/>
                    <a:gd name="T47" fmla="*/ 246 h 427"/>
                    <a:gd name="T48" fmla="*/ 47 w 794"/>
                    <a:gd name="T49" fmla="*/ 225 h 427"/>
                    <a:gd name="T50" fmla="*/ 79 w 794"/>
                    <a:gd name="T51" fmla="*/ 220 h 427"/>
                    <a:gd name="T52" fmla="*/ 83 w 794"/>
                    <a:gd name="T53" fmla="*/ 218 h 427"/>
                    <a:gd name="T54" fmla="*/ 123 w 794"/>
                    <a:gd name="T55" fmla="*/ 207 h 427"/>
                    <a:gd name="T56" fmla="*/ 120 w 794"/>
                    <a:gd name="T57" fmla="*/ 197 h 427"/>
                    <a:gd name="T58" fmla="*/ 154 w 794"/>
                    <a:gd name="T59" fmla="*/ 177 h 427"/>
                    <a:gd name="T60" fmla="*/ 88 w 794"/>
                    <a:gd name="T61" fmla="*/ 179 h 427"/>
                    <a:gd name="T62" fmla="*/ 48 w 794"/>
                    <a:gd name="T63" fmla="*/ 214 h 427"/>
                    <a:gd name="T64" fmla="*/ 18 w 794"/>
                    <a:gd name="T65" fmla="*/ 248 h 427"/>
                    <a:gd name="T66" fmla="*/ 15 w 794"/>
                    <a:gd name="T67" fmla="*/ 240 h 427"/>
                    <a:gd name="T68" fmla="*/ 33 w 794"/>
                    <a:gd name="T69" fmla="*/ 217 h 427"/>
                    <a:gd name="T70" fmla="*/ 0 w 794"/>
                    <a:gd name="T71" fmla="*/ 217 h 427"/>
                    <a:gd name="T72" fmla="*/ 11 w 794"/>
                    <a:gd name="T73" fmla="*/ 197 h 427"/>
                    <a:gd name="T74" fmla="*/ 18 w 794"/>
                    <a:gd name="T75" fmla="*/ 175 h 427"/>
                    <a:gd name="T76" fmla="*/ 1 w 794"/>
                    <a:gd name="T77" fmla="*/ 162 h 427"/>
                    <a:gd name="T78" fmla="*/ 5 w 794"/>
                    <a:gd name="T79" fmla="*/ 158 h 427"/>
                    <a:gd name="T80" fmla="*/ 32 w 794"/>
                    <a:gd name="T81" fmla="*/ 135 h 427"/>
                    <a:gd name="T82" fmla="*/ 65 w 794"/>
                    <a:gd name="T83" fmla="*/ 131 h 427"/>
                    <a:gd name="T84" fmla="*/ 106 w 794"/>
                    <a:gd name="T85" fmla="*/ 157 h 427"/>
                    <a:gd name="T86" fmla="*/ 159 w 794"/>
                    <a:gd name="T87" fmla="*/ 154 h 427"/>
                    <a:gd name="T88" fmla="*/ 203 w 794"/>
                    <a:gd name="T89" fmla="*/ 143 h 427"/>
                    <a:gd name="T90" fmla="*/ 235 w 794"/>
                    <a:gd name="T91" fmla="*/ 107 h 427"/>
                    <a:gd name="T92" fmla="*/ 325 w 794"/>
                    <a:gd name="T93" fmla="*/ 69 h 427"/>
                    <a:gd name="T94" fmla="*/ 358 w 794"/>
                    <a:gd name="T95" fmla="*/ 81 h 427"/>
                    <a:gd name="T96" fmla="*/ 390 w 794"/>
                    <a:gd name="T97" fmla="*/ 93 h 427"/>
                    <a:gd name="T98" fmla="*/ 427 w 794"/>
                    <a:gd name="T99" fmla="*/ 89 h 427"/>
                    <a:gd name="T100" fmla="*/ 454 w 794"/>
                    <a:gd name="T101" fmla="*/ 87 h 427"/>
                    <a:gd name="T102" fmla="*/ 490 w 794"/>
                    <a:gd name="T103" fmla="*/ 75 h 427"/>
                    <a:gd name="T104" fmla="*/ 516 w 794"/>
                    <a:gd name="T105" fmla="*/ 67 h 427"/>
                    <a:gd name="T106" fmla="*/ 554 w 794"/>
                    <a:gd name="T107" fmla="*/ 51 h 427"/>
                    <a:gd name="T108" fmla="*/ 575 w 794"/>
                    <a:gd name="T109" fmla="*/ 27 h 427"/>
                    <a:gd name="T110" fmla="*/ 606 w 794"/>
                    <a:gd name="T111" fmla="*/ 14 h 427"/>
                    <a:gd name="T112" fmla="*/ 642 w 794"/>
                    <a:gd name="T113" fmla="*/ 9 h 427"/>
                    <a:gd name="T114" fmla="*/ 671 w 794"/>
                    <a:gd name="T115" fmla="*/ 16 h 427"/>
                    <a:gd name="T116" fmla="*/ 674 w 794"/>
                    <a:gd name="T117" fmla="*/ 40 h 427"/>
                    <a:gd name="T118" fmla="*/ 685 w 794"/>
                    <a:gd name="T119" fmla="*/ 59 h 427"/>
                    <a:gd name="T120" fmla="*/ 708 w 794"/>
                    <a:gd name="T121" fmla="*/ 58 h 427"/>
                    <a:gd name="T122" fmla="*/ 727 w 794"/>
                    <a:gd name="T123" fmla="*/ 80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94" h="427">
                      <a:moveTo>
                        <a:pt x="727" y="80"/>
                      </a:moveTo>
                      <a:cubicBezTo>
                        <a:pt x="717" y="84"/>
                        <a:pt x="717" y="84"/>
                        <a:pt x="717" y="84"/>
                      </a:cubicBezTo>
                      <a:cubicBezTo>
                        <a:pt x="717" y="86"/>
                        <a:pt x="717" y="86"/>
                        <a:pt x="717" y="86"/>
                      </a:cubicBezTo>
                      <a:cubicBezTo>
                        <a:pt x="723" y="93"/>
                        <a:pt x="723" y="93"/>
                        <a:pt x="723" y="93"/>
                      </a:cubicBezTo>
                      <a:cubicBezTo>
                        <a:pt x="729" y="95"/>
                        <a:pt x="729" y="95"/>
                        <a:pt x="729" y="95"/>
                      </a:cubicBezTo>
                      <a:cubicBezTo>
                        <a:pt x="733" y="105"/>
                        <a:pt x="733" y="105"/>
                        <a:pt x="733" y="105"/>
                      </a:cubicBezTo>
                      <a:cubicBezTo>
                        <a:pt x="742" y="116"/>
                        <a:pt x="742" y="116"/>
                        <a:pt x="742" y="116"/>
                      </a:cubicBezTo>
                      <a:cubicBezTo>
                        <a:pt x="748" y="129"/>
                        <a:pt x="748" y="129"/>
                        <a:pt x="748" y="129"/>
                      </a:cubicBezTo>
                      <a:cubicBezTo>
                        <a:pt x="756" y="130"/>
                        <a:pt x="756" y="130"/>
                        <a:pt x="756" y="130"/>
                      </a:cubicBezTo>
                      <a:cubicBezTo>
                        <a:pt x="758" y="135"/>
                        <a:pt x="756" y="128"/>
                        <a:pt x="756" y="136"/>
                      </a:cubicBezTo>
                      <a:cubicBezTo>
                        <a:pt x="754" y="148"/>
                        <a:pt x="753" y="140"/>
                        <a:pt x="756" y="154"/>
                      </a:cubicBezTo>
                      <a:cubicBezTo>
                        <a:pt x="756" y="158"/>
                        <a:pt x="771" y="156"/>
                        <a:pt x="772" y="156"/>
                      </a:cubicBezTo>
                      <a:cubicBezTo>
                        <a:pt x="771" y="157"/>
                        <a:pt x="777" y="160"/>
                        <a:pt x="775" y="165"/>
                      </a:cubicBezTo>
                      <a:cubicBezTo>
                        <a:pt x="773" y="169"/>
                        <a:pt x="783" y="167"/>
                        <a:pt x="780" y="173"/>
                      </a:cubicBezTo>
                      <a:cubicBezTo>
                        <a:pt x="779" y="175"/>
                        <a:pt x="787" y="173"/>
                        <a:pt x="791" y="175"/>
                      </a:cubicBezTo>
                      <a:cubicBezTo>
                        <a:pt x="794" y="176"/>
                        <a:pt x="794" y="181"/>
                        <a:pt x="793" y="182"/>
                      </a:cubicBezTo>
                      <a:cubicBezTo>
                        <a:pt x="791" y="185"/>
                        <a:pt x="790" y="183"/>
                        <a:pt x="786" y="187"/>
                      </a:cubicBezTo>
                      <a:cubicBezTo>
                        <a:pt x="780" y="191"/>
                        <a:pt x="783" y="194"/>
                        <a:pt x="783" y="195"/>
                      </a:cubicBezTo>
                      <a:cubicBezTo>
                        <a:pt x="782" y="198"/>
                        <a:pt x="780" y="199"/>
                        <a:pt x="779" y="200"/>
                      </a:cubicBezTo>
                      <a:cubicBezTo>
                        <a:pt x="772" y="196"/>
                        <a:pt x="772" y="196"/>
                        <a:pt x="772" y="196"/>
                      </a:cubicBezTo>
                      <a:cubicBezTo>
                        <a:pt x="770" y="188"/>
                        <a:pt x="770" y="188"/>
                        <a:pt x="770" y="188"/>
                      </a:cubicBezTo>
                      <a:cubicBezTo>
                        <a:pt x="761" y="188"/>
                        <a:pt x="761" y="188"/>
                        <a:pt x="761" y="188"/>
                      </a:cubicBezTo>
                      <a:cubicBezTo>
                        <a:pt x="757" y="196"/>
                        <a:pt x="757" y="196"/>
                        <a:pt x="757" y="196"/>
                      </a:cubicBezTo>
                      <a:cubicBezTo>
                        <a:pt x="737" y="198"/>
                        <a:pt x="737" y="198"/>
                        <a:pt x="737" y="198"/>
                      </a:cubicBezTo>
                      <a:cubicBezTo>
                        <a:pt x="730" y="203"/>
                        <a:pt x="726" y="194"/>
                        <a:pt x="722" y="202"/>
                      </a:cubicBezTo>
                      <a:cubicBezTo>
                        <a:pt x="713" y="203"/>
                        <a:pt x="721" y="205"/>
                        <a:pt x="712" y="204"/>
                      </a:cubicBezTo>
                      <a:cubicBezTo>
                        <a:pt x="710" y="204"/>
                        <a:pt x="711" y="216"/>
                        <a:pt x="706" y="219"/>
                      </a:cubicBezTo>
                      <a:cubicBezTo>
                        <a:pt x="703" y="220"/>
                        <a:pt x="703" y="222"/>
                        <a:pt x="699" y="222"/>
                      </a:cubicBezTo>
                      <a:cubicBezTo>
                        <a:pt x="693" y="221"/>
                        <a:pt x="697" y="217"/>
                        <a:pt x="696" y="217"/>
                      </a:cubicBezTo>
                      <a:cubicBezTo>
                        <a:pt x="690" y="216"/>
                        <a:pt x="690" y="216"/>
                        <a:pt x="690" y="216"/>
                      </a:cubicBezTo>
                      <a:cubicBezTo>
                        <a:pt x="685" y="228"/>
                        <a:pt x="685" y="228"/>
                        <a:pt x="685" y="228"/>
                      </a:cubicBezTo>
                      <a:cubicBezTo>
                        <a:pt x="670" y="234"/>
                        <a:pt x="670" y="234"/>
                        <a:pt x="670" y="234"/>
                      </a:cubicBezTo>
                      <a:cubicBezTo>
                        <a:pt x="659" y="240"/>
                        <a:pt x="659" y="240"/>
                        <a:pt x="659" y="240"/>
                      </a:cubicBezTo>
                      <a:cubicBezTo>
                        <a:pt x="638" y="246"/>
                        <a:pt x="638" y="246"/>
                        <a:pt x="638" y="246"/>
                      </a:cubicBezTo>
                      <a:cubicBezTo>
                        <a:pt x="627" y="256"/>
                        <a:pt x="627" y="256"/>
                        <a:pt x="627" y="256"/>
                      </a:cubicBezTo>
                      <a:cubicBezTo>
                        <a:pt x="610" y="261"/>
                        <a:pt x="625" y="261"/>
                        <a:pt x="609" y="276"/>
                      </a:cubicBezTo>
                      <a:cubicBezTo>
                        <a:pt x="598" y="287"/>
                        <a:pt x="580" y="290"/>
                        <a:pt x="564" y="295"/>
                      </a:cubicBezTo>
                      <a:cubicBezTo>
                        <a:pt x="551" y="288"/>
                        <a:pt x="551" y="288"/>
                        <a:pt x="551" y="288"/>
                      </a:cubicBezTo>
                      <a:cubicBezTo>
                        <a:pt x="551" y="288"/>
                        <a:pt x="545" y="290"/>
                        <a:pt x="542" y="290"/>
                      </a:cubicBezTo>
                      <a:cubicBezTo>
                        <a:pt x="539" y="291"/>
                        <a:pt x="529" y="302"/>
                        <a:pt x="529" y="302"/>
                      </a:cubicBezTo>
                      <a:cubicBezTo>
                        <a:pt x="516" y="314"/>
                        <a:pt x="516" y="314"/>
                        <a:pt x="516" y="314"/>
                      </a:cubicBezTo>
                      <a:cubicBezTo>
                        <a:pt x="511" y="317"/>
                        <a:pt x="505" y="320"/>
                        <a:pt x="498" y="320"/>
                      </a:cubicBezTo>
                      <a:cubicBezTo>
                        <a:pt x="489" y="314"/>
                        <a:pt x="489" y="314"/>
                        <a:pt x="489" y="314"/>
                      </a:cubicBezTo>
                      <a:cubicBezTo>
                        <a:pt x="480" y="314"/>
                        <a:pt x="476" y="319"/>
                        <a:pt x="481" y="326"/>
                      </a:cubicBezTo>
                      <a:cubicBezTo>
                        <a:pt x="483" y="329"/>
                        <a:pt x="481" y="331"/>
                        <a:pt x="482" y="334"/>
                      </a:cubicBezTo>
                      <a:cubicBezTo>
                        <a:pt x="482" y="339"/>
                        <a:pt x="491" y="341"/>
                        <a:pt x="490" y="345"/>
                      </a:cubicBezTo>
                      <a:cubicBezTo>
                        <a:pt x="489" y="347"/>
                        <a:pt x="484" y="347"/>
                        <a:pt x="480" y="350"/>
                      </a:cubicBezTo>
                      <a:cubicBezTo>
                        <a:pt x="477" y="352"/>
                        <a:pt x="483" y="363"/>
                        <a:pt x="481" y="363"/>
                      </a:cubicBezTo>
                      <a:cubicBezTo>
                        <a:pt x="481" y="363"/>
                        <a:pt x="476" y="375"/>
                        <a:pt x="472" y="373"/>
                      </a:cubicBezTo>
                      <a:cubicBezTo>
                        <a:pt x="470" y="371"/>
                        <a:pt x="467" y="368"/>
                        <a:pt x="465" y="364"/>
                      </a:cubicBezTo>
                      <a:cubicBezTo>
                        <a:pt x="463" y="361"/>
                        <a:pt x="456" y="358"/>
                        <a:pt x="455" y="354"/>
                      </a:cubicBezTo>
                      <a:cubicBezTo>
                        <a:pt x="452" y="350"/>
                        <a:pt x="465" y="334"/>
                        <a:pt x="464" y="333"/>
                      </a:cubicBezTo>
                      <a:cubicBezTo>
                        <a:pt x="465" y="330"/>
                        <a:pt x="465" y="330"/>
                        <a:pt x="463" y="324"/>
                      </a:cubicBezTo>
                      <a:cubicBezTo>
                        <a:pt x="463" y="321"/>
                        <a:pt x="454" y="320"/>
                        <a:pt x="452" y="317"/>
                      </a:cubicBezTo>
                      <a:cubicBezTo>
                        <a:pt x="446" y="328"/>
                        <a:pt x="446" y="328"/>
                        <a:pt x="446" y="328"/>
                      </a:cubicBezTo>
                      <a:cubicBezTo>
                        <a:pt x="438" y="333"/>
                        <a:pt x="438" y="333"/>
                        <a:pt x="438" y="333"/>
                      </a:cubicBezTo>
                      <a:cubicBezTo>
                        <a:pt x="430" y="334"/>
                        <a:pt x="443" y="343"/>
                        <a:pt x="437" y="342"/>
                      </a:cubicBezTo>
                      <a:cubicBezTo>
                        <a:pt x="436" y="341"/>
                        <a:pt x="429" y="347"/>
                        <a:pt x="423" y="344"/>
                      </a:cubicBezTo>
                      <a:cubicBezTo>
                        <a:pt x="416" y="340"/>
                        <a:pt x="407" y="339"/>
                        <a:pt x="404" y="339"/>
                      </a:cubicBezTo>
                      <a:cubicBezTo>
                        <a:pt x="395" y="343"/>
                        <a:pt x="395" y="343"/>
                        <a:pt x="395" y="343"/>
                      </a:cubicBezTo>
                      <a:cubicBezTo>
                        <a:pt x="392" y="348"/>
                        <a:pt x="391" y="354"/>
                        <a:pt x="389" y="357"/>
                      </a:cubicBezTo>
                      <a:cubicBezTo>
                        <a:pt x="381" y="368"/>
                        <a:pt x="381" y="368"/>
                        <a:pt x="381" y="368"/>
                      </a:cubicBezTo>
                      <a:cubicBezTo>
                        <a:pt x="370" y="372"/>
                        <a:pt x="379" y="375"/>
                        <a:pt x="374" y="377"/>
                      </a:cubicBezTo>
                      <a:cubicBezTo>
                        <a:pt x="372" y="378"/>
                        <a:pt x="369" y="385"/>
                        <a:pt x="362" y="387"/>
                      </a:cubicBezTo>
                      <a:cubicBezTo>
                        <a:pt x="358" y="388"/>
                        <a:pt x="352" y="393"/>
                        <a:pt x="347" y="393"/>
                      </a:cubicBezTo>
                      <a:cubicBezTo>
                        <a:pt x="345" y="393"/>
                        <a:pt x="334" y="401"/>
                        <a:pt x="333" y="403"/>
                      </a:cubicBezTo>
                      <a:cubicBezTo>
                        <a:pt x="325" y="401"/>
                        <a:pt x="303" y="395"/>
                        <a:pt x="301" y="387"/>
                      </a:cubicBezTo>
                      <a:cubicBezTo>
                        <a:pt x="299" y="380"/>
                        <a:pt x="292" y="390"/>
                        <a:pt x="286" y="383"/>
                      </a:cubicBezTo>
                      <a:cubicBezTo>
                        <a:pt x="271" y="378"/>
                        <a:pt x="271" y="378"/>
                        <a:pt x="271" y="378"/>
                      </a:cubicBezTo>
                      <a:cubicBezTo>
                        <a:pt x="261" y="378"/>
                        <a:pt x="261" y="378"/>
                        <a:pt x="261" y="378"/>
                      </a:cubicBezTo>
                      <a:cubicBezTo>
                        <a:pt x="257" y="378"/>
                        <a:pt x="239" y="380"/>
                        <a:pt x="235" y="382"/>
                      </a:cubicBezTo>
                      <a:cubicBezTo>
                        <a:pt x="238" y="393"/>
                        <a:pt x="237" y="385"/>
                        <a:pt x="237" y="398"/>
                      </a:cubicBezTo>
                      <a:cubicBezTo>
                        <a:pt x="231" y="399"/>
                        <a:pt x="238" y="412"/>
                        <a:pt x="233" y="416"/>
                      </a:cubicBezTo>
                      <a:cubicBezTo>
                        <a:pt x="216" y="420"/>
                        <a:pt x="216" y="420"/>
                        <a:pt x="216" y="420"/>
                      </a:cubicBezTo>
                      <a:cubicBezTo>
                        <a:pt x="206" y="426"/>
                        <a:pt x="206" y="426"/>
                        <a:pt x="206" y="426"/>
                      </a:cubicBezTo>
                      <a:cubicBezTo>
                        <a:pt x="188" y="426"/>
                        <a:pt x="188" y="426"/>
                        <a:pt x="188" y="426"/>
                      </a:cubicBezTo>
                      <a:cubicBezTo>
                        <a:pt x="188" y="427"/>
                        <a:pt x="179" y="421"/>
                        <a:pt x="178" y="417"/>
                      </a:cubicBezTo>
                      <a:cubicBezTo>
                        <a:pt x="173" y="404"/>
                        <a:pt x="176" y="406"/>
                        <a:pt x="172" y="404"/>
                      </a:cubicBezTo>
                      <a:cubicBezTo>
                        <a:pt x="165" y="402"/>
                        <a:pt x="165" y="405"/>
                        <a:pt x="163" y="404"/>
                      </a:cubicBezTo>
                      <a:cubicBezTo>
                        <a:pt x="163" y="403"/>
                        <a:pt x="159" y="404"/>
                        <a:pt x="153" y="409"/>
                      </a:cubicBezTo>
                      <a:cubicBezTo>
                        <a:pt x="151" y="412"/>
                        <a:pt x="147" y="420"/>
                        <a:pt x="145" y="421"/>
                      </a:cubicBezTo>
                      <a:cubicBezTo>
                        <a:pt x="143" y="423"/>
                        <a:pt x="143" y="416"/>
                        <a:pt x="141" y="417"/>
                      </a:cubicBezTo>
                      <a:cubicBezTo>
                        <a:pt x="137" y="419"/>
                        <a:pt x="138" y="413"/>
                        <a:pt x="130" y="418"/>
                      </a:cubicBezTo>
                      <a:cubicBezTo>
                        <a:pt x="127" y="420"/>
                        <a:pt x="117" y="417"/>
                        <a:pt x="129" y="413"/>
                      </a:cubicBezTo>
                      <a:cubicBezTo>
                        <a:pt x="131" y="413"/>
                        <a:pt x="147" y="401"/>
                        <a:pt x="147" y="400"/>
                      </a:cubicBezTo>
                      <a:cubicBezTo>
                        <a:pt x="148" y="398"/>
                        <a:pt x="137" y="393"/>
                        <a:pt x="136" y="393"/>
                      </a:cubicBezTo>
                      <a:cubicBezTo>
                        <a:pt x="135" y="393"/>
                        <a:pt x="130" y="401"/>
                        <a:pt x="125" y="403"/>
                      </a:cubicBezTo>
                      <a:cubicBezTo>
                        <a:pt x="117" y="405"/>
                        <a:pt x="117" y="406"/>
                        <a:pt x="113" y="407"/>
                      </a:cubicBezTo>
                      <a:cubicBezTo>
                        <a:pt x="110" y="408"/>
                        <a:pt x="109" y="404"/>
                        <a:pt x="107" y="405"/>
                      </a:cubicBezTo>
                      <a:cubicBezTo>
                        <a:pt x="104" y="406"/>
                        <a:pt x="104" y="408"/>
                        <a:pt x="102" y="408"/>
                      </a:cubicBezTo>
                      <a:cubicBezTo>
                        <a:pt x="97" y="408"/>
                        <a:pt x="100" y="401"/>
                        <a:pt x="100" y="401"/>
                      </a:cubicBezTo>
                      <a:cubicBezTo>
                        <a:pt x="104" y="399"/>
                        <a:pt x="103" y="401"/>
                        <a:pt x="109" y="399"/>
                      </a:cubicBezTo>
                      <a:cubicBezTo>
                        <a:pt x="111" y="398"/>
                        <a:pt x="117" y="396"/>
                        <a:pt x="117" y="393"/>
                      </a:cubicBezTo>
                      <a:cubicBezTo>
                        <a:pt x="114" y="382"/>
                        <a:pt x="109" y="392"/>
                        <a:pt x="107" y="388"/>
                      </a:cubicBezTo>
                      <a:cubicBezTo>
                        <a:pt x="105" y="384"/>
                        <a:pt x="102" y="386"/>
                        <a:pt x="101" y="384"/>
                      </a:cubicBezTo>
                      <a:cubicBezTo>
                        <a:pt x="99" y="379"/>
                        <a:pt x="99" y="398"/>
                        <a:pt x="95" y="384"/>
                      </a:cubicBezTo>
                      <a:cubicBezTo>
                        <a:pt x="93" y="377"/>
                        <a:pt x="98" y="377"/>
                        <a:pt x="87" y="374"/>
                      </a:cubicBezTo>
                      <a:cubicBezTo>
                        <a:pt x="87" y="374"/>
                        <a:pt x="85" y="373"/>
                        <a:pt x="84" y="373"/>
                      </a:cubicBezTo>
                      <a:cubicBezTo>
                        <a:pt x="84" y="372"/>
                        <a:pt x="85" y="371"/>
                        <a:pt x="85" y="371"/>
                      </a:cubicBezTo>
                      <a:cubicBezTo>
                        <a:pt x="85" y="371"/>
                        <a:pt x="82" y="368"/>
                        <a:pt x="81" y="368"/>
                      </a:cubicBezTo>
                      <a:cubicBezTo>
                        <a:pt x="81" y="368"/>
                        <a:pt x="78" y="370"/>
                        <a:pt x="78" y="370"/>
                      </a:cubicBezTo>
                      <a:cubicBezTo>
                        <a:pt x="78" y="370"/>
                        <a:pt x="77" y="370"/>
                        <a:pt x="76" y="370"/>
                      </a:cubicBezTo>
                      <a:cubicBezTo>
                        <a:pt x="76" y="369"/>
                        <a:pt x="79" y="369"/>
                        <a:pt x="83" y="367"/>
                      </a:cubicBezTo>
                      <a:cubicBezTo>
                        <a:pt x="85" y="367"/>
                        <a:pt x="86" y="370"/>
                        <a:pt x="88" y="370"/>
                      </a:cubicBezTo>
                      <a:cubicBezTo>
                        <a:pt x="90" y="371"/>
                        <a:pt x="94" y="370"/>
                        <a:pt x="94" y="369"/>
                      </a:cubicBezTo>
                      <a:cubicBezTo>
                        <a:pt x="95" y="368"/>
                        <a:pt x="90" y="365"/>
                        <a:pt x="91" y="360"/>
                      </a:cubicBezTo>
                      <a:cubicBezTo>
                        <a:pt x="91" y="358"/>
                        <a:pt x="93" y="358"/>
                        <a:pt x="91" y="357"/>
                      </a:cubicBezTo>
                      <a:cubicBezTo>
                        <a:pt x="89" y="356"/>
                        <a:pt x="89" y="355"/>
                        <a:pt x="89" y="355"/>
                      </a:cubicBezTo>
                      <a:cubicBezTo>
                        <a:pt x="76" y="354"/>
                        <a:pt x="76" y="354"/>
                        <a:pt x="76" y="354"/>
                      </a:cubicBezTo>
                      <a:cubicBezTo>
                        <a:pt x="76" y="354"/>
                        <a:pt x="76" y="354"/>
                        <a:pt x="74" y="353"/>
                      </a:cubicBezTo>
                      <a:cubicBezTo>
                        <a:pt x="72" y="352"/>
                        <a:pt x="70" y="351"/>
                        <a:pt x="70" y="351"/>
                      </a:cubicBezTo>
                      <a:cubicBezTo>
                        <a:pt x="66" y="348"/>
                        <a:pt x="66" y="348"/>
                        <a:pt x="66" y="348"/>
                      </a:cubicBezTo>
                      <a:cubicBezTo>
                        <a:pt x="66" y="348"/>
                        <a:pt x="62" y="349"/>
                        <a:pt x="61" y="349"/>
                      </a:cubicBezTo>
                      <a:cubicBezTo>
                        <a:pt x="61" y="349"/>
                        <a:pt x="62" y="353"/>
                        <a:pt x="62" y="353"/>
                      </a:cubicBezTo>
                      <a:cubicBezTo>
                        <a:pt x="61" y="354"/>
                        <a:pt x="61" y="358"/>
                        <a:pt x="57" y="355"/>
                      </a:cubicBezTo>
                      <a:cubicBezTo>
                        <a:pt x="56" y="354"/>
                        <a:pt x="53" y="351"/>
                        <a:pt x="52" y="351"/>
                      </a:cubicBezTo>
                      <a:cubicBezTo>
                        <a:pt x="51" y="352"/>
                        <a:pt x="47" y="351"/>
                        <a:pt x="47" y="350"/>
                      </a:cubicBezTo>
                      <a:cubicBezTo>
                        <a:pt x="46" y="349"/>
                        <a:pt x="43" y="348"/>
                        <a:pt x="43" y="348"/>
                      </a:cubicBezTo>
                      <a:cubicBezTo>
                        <a:pt x="43" y="348"/>
                        <a:pt x="46" y="344"/>
                        <a:pt x="45" y="343"/>
                      </a:cubicBezTo>
                      <a:cubicBezTo>
                        <a:pt x="44" y="343"/>
                        <a:pt x="50" y="345"/>
                        <a:pt x="50" y="345"/>
                      </a:cubicBezTo>
                      <a:cubicBezTo>
                        <a:pt x="50" y="345"/>
                        <a:pt x="50" y="340"/>
                        <a:pt x="51" y="340"/>
                      </a:cubicBezTo>
                      <a:cubicBezTo>
                        <a:pt x="52" y="339"/>
                        <a:pt x="49" y="339"/>
                        <a:pt x="48" y="338"/>
                      </a:cubicBezTo>
                      <a:cubicBezTo>
                        <a:pt x="47" y="337"/>
                        <a:pt x="46" y="334"/>
                        <a:pt x="46" y="334"/>
                      </a:cubicBezTo>
                      <a:cubicBezTo>
                        <a:pt x="46" y="334"/>
                        <a:pt x="44" y="333"/>
                        <a:pt x="44" y="332"/>
                      </a:cubicBezTo>
                      <a:cubicBezTo>
                        <a:pt x="43" y="328"/>
                        <a:pt x="46" y="325"/>
                        <a:pt x="47" y="325"/>
                      </a:cubicBezTo>
                      <a:cubicBezTo>
                        <a:pt x="48" y="326"/>
                        <a:pt x="48" y="326"/>
                        <a:pt x="49" y="326"/>
                      </a:cubicBezTo>
                      <a:cubicBezTo>
                        <a:pt x="51" y="327"/>
                        <a:pt x="51" y="327"/>
                        <a:pt x="51" y="327"/>
                      </a:cubicBezTo>
                      <a:cubicBezTo>
                        <a:pt x="51" y="327"/>
                        <a:pt x="53" y="330"/>
                        <a:pt x="53" y="330"/>
                      </a:cubicBezTo>
                      <a:cubicBezTo>
                        <a:pt x="54" y="330"/>
                        <a:pt x="57" y="333"/>
                        <a:pt x="57" y="333"/>
                      </a:cubicBezTo>
                      <a:cubicBezTo>
                        <a:pt x="57" y="333"/>
                        <a:pt x="59" y="337"/>
                        <a:pt x="60" y="338"/>
                      </a:cubicBezTo>
                      <a:cubicBezTo>
                        <a:pt x="61" y="338"/>
                        <a:pt x="61" y="336"/>
                        <a:pt x="63" y="336"/>
                      </a:cubicBezTo>
                      <a:cubicBezTo>
                        <a:pt x="65" y="337"/>
                        <a:pt x="67" y="339"/>
                        <a:pt x="68" y="338"/>
                      </a:cubicBezTo>
                      <a:cubicBezTo>
                        <a:pt x="69" y="338"/>
                        <a:pt x="70" y="333"/>
                        <a:pt x="70" y="333"/>
                      </a:cubicBezTo>
                      <a:cubicBezTo>
                        <a:pt x="70" y="333"/>
                        <a:pt x="64" y="329"/>
                        <a:pt x="63" y="329"/>
                      </a:cubicBezTo>
                      <a:cubicBezTo>
                        <a:pt x="63" y="328"/>
                        <a:pt x="61" y="327"/>
                        <a:pt x="61" y="326"/>
                      </a:cubicBezTo>
                      <a:cubicBezTo>
                        <a:pt x="60" y="326"/>
                        <a:pt x="58" y="325"/>
                        <a:pt x="58" y="325"/>
                      </a:cubicBezTo>
                      <a:cubicBezTo>
                        <a:pt x="58" y="325"/>
                        <a:pt x="57" y="322"/>
                        <a:pt x="57" y="322"/>
                      </a:cubicBezTo>
                      <a:cubicBezTo>
                        <a:pt x="56" y="321"/>
                        <a:pt x="57" y="319"/>
                        <a:pt x="57" y="319"/>
                      </a:cubicBezTo>
                      <a:cubicBezTo>
                        <a:pt x="58" y="318"/>
                        <a:pt x="60" y="317"/>
                        <a:pt x="61" y="317"/>
                      </a:cubicBezTo>
                      <a:cubicBezTo>
                        <a:pt x="62" y="317"/>
                        <a:pt x="65" y="316"/>
                        <a:pt x="65" y="316"/>
                      </a:cubicBezTo>
                      <a:cubicBezTo>
                        <a:pt x="66" y="311"/>
                        <a:pt x="66" y="311"/>
                        <a:pt x="66" y="311"/>
                      </a:cubicBezTo>
                      <a:cubicBezTo>
                        <a:pt x="66" y="311"/>
                        <a:pt x="68" y="307"/>
                        <a:pt x="68" y="307"/>
                      </a:cubicBezTo>
                      <a:cubicBezTo>
                        <a:pt x="67" y="307"/>
                        <a:pt x="60" y="310"/>
                        <a:pt x="60" y="309"/>
                      </a:cubicBezTo>
                      <a:cubicBezTo>
                        <a:pt x="59" y="309"/>
                        <a:pt x="57" y="309"/>
                        <a:pt x="57" y="308"/>
                      </a:cubicBezTo>
                      <a:cubicBezTo>
                        <a:pt x="56" y="307"/>
                        <a:pt x="56" y="305"/>
                        <a:pt x="56" y="304"/>
                      </a:cubicBezTo>
                      <a:cubicBezTo>
                        <a:pt x="56" y="303"/>
                        <a:pt x="57" y="301"/>
                        <a:pt x="57" y="301"/>
                      </a:cubicBezTo>
                      <a:cubicBezTo>
                        <a:pt x="57" y="301"/>
                        <a:pt x="56" y="299"/>
                        <a:pt x="55" y="299"/>
                      </a:cubicBezTo>
                      <a:cubicBezTo>
                        <a:pt x="55" y="298"/>
                        <a:pt x="54" y="296"/>
                        <a:pt x="54" y="296"/>
                      </a:cubicBezTo>
                      <a:cubicBezTo>
                        <a:pt x="54" y="296"/>
                        <a:pt x="47" y="292"/>
                        <a:pt x="47" y="292"/>
                      </a:cubicBezTo>
                      <a:cubicBezTo>
                        <a:pt x="47" y="291"/>
                        <a:pt x="47" y="288"/>
                        <a:pt x="48" y="288"/>
                      </a:cubicBezTo>
                      <a:cubicBezTo>
                        <a:pt x="48" y="287"/>
                        <a:pt x="47" y="285"/>
                        <a:pt x="49" y="283"/>
                      </a:cubicBezTo>
                      <a:cubicBezTo>
                        <a:pt x="52" y="281"/>
                        <a:pt x="54" y="275"/>
                        <a:pt x="54" y="275"/>
                      </a:cubicBezTo>
                      <a:cubicBezTo>
                        <a:pt x="54" y="275"/>
                        <a:pt x="47" y="274"/>
                        <a:pt x="47" y="274"/>
                      </a:cubicBezTo>
                      <a:cubicBezTo>
                        <a:pt x="46" y="274"/>
                        <a:pt x="43" y="278"/>
                        <a:pt x="43" y="278"/>
                      </a:cubicBezTo>
                      <a:cubicBezTo>
                        <a:pt x="43" y="278"/>
                        <a:pt x="39" y="279"/>
                        <a:pt x="39" y="280"/>
                      </a:cubicBezTo>
                      <a:cubicBezTo>
                        <a:pt x="38" y="280"/>
                        <a:pt x="33" y="281"/>
                        <a:pt x="33" y="282"/>
                      </a:cubicBezTo>
                      <a:cubicBezTo>
                        <a:pt x="32" y="282"/>
                        <a:pt x="30" y="284"/>
                        <a:pt x="29" y="284"/>
                      </a:cubicBezTo>
                      <a:cubicBezTo>
                        <a:pt x="28" y="285"/>
                        <a:pt x="24" y="287"/>
                        <a:pt x="24" y="287"/>
                      </a:cubicBezTo>
                      <a:cubicBezTo>
                        <a:pt x="24" y="287"/>
                        <a:pt x="20" y="287"/>
                        <a:pt x="20" y="287"/>
                      </a:cubicBezTo>
                      <a:cubicBezTo>
                        <a:pt x="20" y="286"/>
                        <a:pt x="20" y="279"/>
                        <a:pt x="20" y="279"/>
                      </a:cubicBezTo>
                      <a:cubicBezTo>
                        <a:pt x="20" y="279"/>
                        <a:pt x="22" y="278"/>
                        <a:pt x="22" y="277"/>
                      </a:cubicBezTo>
                      <a:cubicBezTo>
                        <a:pt x="22" y="277"/>
                        <a:pt x="21" y="273"/>
                        <a:pt x="20" y="272"/>
                      </a:cubicBezTo>
                      <a:cubicBezTo>
                        <a:pt x="20" y="272"/>
                        <a:pt x="20" y="267"/>
                        <a:pt x="20" y="266"/>
                      </a:cubicBezTo>
                      <a:cubicBezTo>
                        <a:pt x="20" y="264"/>
                        <a:pt x="19" y="261"/>
                        <a:pt x="19" y="261"/>
                      </a:cubicBezTo>
                      <a:cubicBezTo>
                        <a:pt x="18" y="256"/>
                        <a:pt x="18" y="256"/>
                        <a:pt x="18" y="256"/>
                      </a:cubicBezTo>
                      <a:cubicBezTo>
                        <a:pt x="19" y="252"/>
                        <a:pt x="19" y="252"/>
                        <a:pt x="19" y="252"/>
                      </a:cubicBezTo>
                      <a:cubicBezTo>
                        <a:pt x="20" y="250"/>
                        <a:pt x="20" y="250"/>
                        <a:pt x="20" y="250"/>
                      </a:cubicBezTo>
                      <a:cubicBezTo>
                        <a:pt x="20" y="250"/>
                        <a:pt x="22" y="246"/>
                        <a:pt x="22" y="246"/>
                      </a:cubicBezTo>
                      <a:cubicBezTo>
                        <a:pt x="22" y="245"/>
                        <a:pt x="24" y="241"/>
                        <a:pt x="24" y="241"/>
                      </a:cubicBezTo>
                      <a:cubicBezTo>
                        <a:pt x="25" y="240"/>
                        <a:pt x="31" y="234"/>
                        <a:pt x="31" y="234"/>
                      </a:cubicBezTo>
                      <a:cubicBezTo>
                        <a:pt x="34" y="230"/>
                        <a:pt x="34" y="230"/>
                        <a:pt x="34" y="230"/>
                      </a:cubicBezTo>
                      <a:cubicBezTo>
                        <a:pt x="34" y="230"/>
                        <a:pt x="38" y="230"/>
                        <a:pt x="39" y="230"/>
                      </a:cubicBezTo>
                      <a:cubicBezTo>
                        <a:pt x="39" y="230"/>
                        <a:pt x="43" y="227"/>
                        <a:pt x="43" y="227"/>
                      </a:cubicBezTo>
                      <a:cubicBezTo>
                        <a:pt x="44" y="225"/>
                        <a:pt x="44" y="225"/>
                        <a:pt x="44" y="225"/>
                      </a:cubicBezTo>
                      <a:cubicBezTo>
                        <a:pt x="47" y="225"/>
                        <a:pt x="47" y="225"/>
                        <a:pt x="47" y="225"/>
                      </a:cubicBezTo>
                      <a:cubicBezTo>
                        <a:pt x="47" y="225"/>
                        <a:pt x="49" y="223"/>
                        <a:pt x="50" y="223"/>
                      </a:cubicBezTo>
                      <a:cubicBezTo>
                        <a:pt x="50" y="223"/>
                        <a:pt x="52" y="223"/>
                        <a:pt x="54" y="223"/>
                      </a:cubicBezTo>
                      <a:cubicBezTo>
                        <a:pt x="56" y="223"/>
                        <a:pt x="57" y="222"/>
                        <a:pt x="58" y="222"/>
                      </a:cubicBezTo>
                      <a:cubicBezTo>
                        <a:pt x="58" y="223"/>
                        <a:pt x="62" y="227"/>
                        <a:pt x="62" y="227"/>
                      </a:cubicBezTo>
                      <a:cubicBezTo>
                        <a:pt x="74" y="225"/>
                        <a:pt x="74" y="225"/>
                        <a:pt x="74" y="225"/>
                      </a:cubicBezTo>
                      <a:cubicBezTo>
                        <a:pt x="79" y="223"/>
                        <a:pt x="79" y="223"/>
                        <a:pt x="79" y="223"/>
                      </a:cubicBezTo>
                      <a:cubicBezTo>
                        <a:pt x="79" y="223"/>
                        <a:pt x="79" y="220"/>
                        <a:pt x="79" y="220"/>
                      </a:cubicBezTo>
                      <a:cubicBezTo>
                        <a:pt x="78" y="219"/>
                        <a:pt x="73" y="218"/>
                        <a:pt x="73" y="218"/>
                      </a:cubicBezTo>
                      <a:cubicBezTo>
                        <a:pt x="73" y="218"/>
                        <a:pt x="72" y="218"/>
                        <a:pt x="73" y="218"/>
                      </a:cubicBezTo>
                      <a:cubicBezTo>
                        <a:pt x="73" y="217"/>
                        <a:pt x="75" y="213"/>
                        <a:pt x="75" y="213"/>
                      </a:cubicBezTo>
                      <a:cubicBezTo>
                        <a:pt x="76" y="213"/>
                        <a:pt x="77" y="213"/>
                        <a:pt x="79" y="213"/>
                      </a:cubicBezTo>
                      <a:cubicBezTo>
                        <a:pt x="81" y="213"/>
                        <a:pt x="85" y="213"/>
                        <a:pt x="85" y="213"/>
                      </a:cubicBezTo>
                      <a:cubicBezTo>
                        <a:pt x="85" y="213"/>
                        <a:pt x="87" y="215"/>
                        <a:pt x="85" y="216"/>
                      </a:cubicBezTo>
                      <a:cubicBezTo>
                        <a:pt x="84" y="217"/>
                        <a:pt x="83" y="217"/>
                        <a:pt x="83" y="218"/>
                      </a:cubicBezTo>
                      <a:cubicBezTo>
                        <a:pt x="83" y="218"/>
                        <a:pt x="83" y="220"/>
                        <a:pt x="84" y="220"/>
                      </a:cubicBezTo>
                      <a:cubicBezTo>
                        <a:pt x="84" y="220"/>
                        <a:pt x="89" y="219"/>
                        <a:pt x="89" y="219"/>
                      </a:cubicBezTo>
                      <a:cubicBezTo>
                        <a:pt x="89" y="219"/>
                        <a:pt x="90" y="217"/>
                        <a:pt x="92" y="217"/>
                      </a:cubicBezTo>
                      <a:cubicBezTo>
                        <a:pt x="93" y="216"/>
                        <a:pt x="96" y="215"/>
                        <a:pt x="96" y="215"/>
                      </a:cubicBezTo>
                      <a:cubicBezTo>
                        <a:pt x="106" y="214"/>
                        <a:pt x="106" y="214"/>
                        <a:pt x="106" y="214"/>
                      </a:cubicBezTo>
                      <a:cubicBezTo>
                        <a:pt x="113" y="212"/>
                        <a:pt x="113" y="212"/>
                        <a:pt x="113" y="212"/>
                      </a:cubicBezTo>
                      <a:cubicBezTo>
                        <a:pt x="113" y="212"/>
                        <a:pt x="121" y="207"/>
                        <a:pt x="123" y="207"/>
                      </a:cubicBezTo>
                      <a:cubicBezTo>
                        <a:pt x="126" y="208"/>
                        <a:pt x="128" y="208"/>
                        <a:pt x="129" y="207"/>
                      </a:cubicBezTo>
                      <a:cubicBezTo>
                        <a:pt x="130" y="206"/>
                        <a:pt x="132" y="203"/>
                        <a:pt x="132" y="203"/>
                      </a:cubicBezTo>
                      <a:cubicBezTo>
                        <a:pt x="130" y="202"/>
                        <a:pt x="130" y="202"/>
                        <a:pt x="130" y="202"/>
                      </a:cubicBezTo>
                      <a:cubicBezTo>
                        <a:pt x="125" y="202"/>
                        <a:pt x="125" y="202"/>
                        <a:pt x="125" y="202"/>
                      </a:cubicBezTo>
                      <a:cubicBezTo>
                        <a:pt x="125" y="202"/>
                        <a:pt x="120" y="203"/>
                        <a:pt x="120" y="203"/>
                      </a:cubicBezTo>
                      <a:cubicBezTo>
                        <a:pt x="119" y="202"/>
                        <a:pt x="116" y="202"/>
                        <a:pt x="117" y="201"/>
                      </a:cubicBezTo>
                      <a:cubicBezTo>
                        <a:pt x="118" y="199"/>
                        <a:pt x="118" y="199"/>
                        <a:pt x="120" y="197"/>
                      </a:cubicBezTo>
                      <a:cubicBezTo>
                        <a:pt x="121" y="196"/>
                        <a:pt x="122" y="195"/>
                        <a:pt x="123" y="194"/>
                      </a:cubicBezTo>
                      <a:cubicBezTo>
                        <a:pt x="125" y="194"/>
                        <a:pt x="125" y="193"/>
                        <a:pt x="127" y="192"/>
                      </a:cubicBezTo>
                      <a:cubicBezTo>
                        <a:pt x="129" y="191"/>
                        <a:pt x="129" y="191"/>
                        <a:pt x="133" y="189"/>
                      </a:cubicBezTo>
                      <a:cubicBezTo>
                        <a:pt x="137" y="188"/>
                        <a:pt x="145" y="182"/>
                        <a:pt x="146" y="182"/>
                      </a:cubicBezTo>
                      <a:cubicBezTo>
                        <a:pt x="147" y="182"/>
                        <a:pt x="148" y="183"/>
                        <a:pt x="152" y="181"/>
                      </a:cubicBezTo>
                      <a:cubicBezTo>
                        <a:pt x="157" y="180"/>
                        <a:pt x="160" y="177"/>
                        <a:pt x="159" y="177"/>
                      </a:cubicBezTo>
                      <a:cubicBezTo>
                        <a:pt x="158" y="177"/>
                        <a:pt x="156" y="176"/>
                        <a:pt x="154" y="177"/>
                      </a:cubicBezTo>
                      <a:cubicBezTo>
                        <a:pt x="151" y="178"/>
                        <a:pt x="153" y="176"/>
                        <a:pt x="149" y="178"/>
                      </a:cubicBezTo>
                      <a:cubicBezTo>
                        <a:pt x="144" y="181"/>
                        <a:pt x="137" y="183"/>
                        <a:pt x="135" y="183"/>
                      </a:cubicBezTo>
                      <a:cubicBezTo>
                        <a:pt x="133" y="182"/>
                        <a:pt x="131" y="181"/>
                        <a:pt x="129" y="179"/>
                      </a:cubicBezTo>
                      <a:cubicBezTo>
                        <a:pt x="126" y="177"/>
                        <a:pt x="120" y="177"/>
                        <a:pt x="120" y="176"/>
                      </a:cubicBezTo>
                      <a:cubicBezTo>
                        <a:pt x="119" y="176"/>
                        <a:pt x="111" y="179"/>
                        <a:pt x="111" y="179"/>
                      </a:cubicBezTo>
                      <a:cubicBezTo>
                        <a:pt x="111" y="179"/>
                        <a:pt x="100" y="180"/>
                        <a:pt x="97" y="180"/>
                      </a:cubicBezTo>
                      <a:cubicBezTo>
                        <a:pt x="95" y="180"/>
                        <a:pt x="89" y="179"/>
                        <a:pt x="88" y="179"/>
                      </a:cubicBezTo>
                      <a:cubicBezTo>
                        <a:pt x="88" y="179"/>
                        <a:pt x="82" y="181"/>
                        <a:pt x="82" y="181"/>
                      </a:cubicBezTo>
                      <a:cubicBezTo>
                        <a:pt x="81" y="181"/>
                        <a:pt x="77" y="187"/>
                        <a:pt x="75" y="188"/>
                      </a:cubicBezTo>
                      <a:cubicBezTo>
                        <a:pt x="73" y="189"/>
                        <a:pt x="68" y="188"/>
                        <a:pt x="68" y="188"/>
                      </a:cubicBezTo>
                      <a:cubicBezTo>
                        <a:pt x="68" y="188"/>
                        <a:pt x="66" y="190"/>
                        <a:pt x="64" y="191"/>
                      </a:cubicBezTo>
                      <a:cubicBezTo>
                        <a:pt x="62" y="192"/>
                        <a:pt x="59" y="194"/>
                        <a:pt x="57" y="195"/>
                      </a:cubicBezTo>
                      <a:cubicBezTo>
                        <a:pt x="55" y="196"/>
                        <a:pt x="54" y="204"/>
                        <a:pt x="54" y="205"/>
                      </a:cubicBezTo>
                      <a:cubicBezTo>
                        <a:pt x="53" y="207"/>
                        <a:pt x="48" y="214"/>
                        <a:pt x="48" y="214"/>
                      </a:cubicBezTo>
                      <a:cubicBezTo>
                        <a:pt x="43" y="219"/>
                        <a:pt x="43" y="219"/>
                        <a:pt x="43" y="219"/>
                      </a:cubicBezTo>
                      <a:cubicBezTo>
                        <a:pt x="43" y="219"/>
                        <a:pt x="39" y="223"/>
                        <a:pt x="38" y="223"/>
                      </a:cubicBezTo>
                      <a:cubicBezTo>
                        <a:pt x="37" y="224"/>
                        <a:pt x="31" y="230"/>
                        <a:pt x="31" y="230"/>
                      </a:cubicBezTo>
                      <a:cubicBezTo>
                        <a:pt x="31" y="230"/>
                        <a:pt x="29" y="229"/>
                        <a:pt x="29" y="229"/>
                      </a:cubicBezTo>
                      <a:cubicBezTo>
                        <a:pt x="29" y="229"/>
                        <a:pt x="25" y="235"/>
                        <a:pt x="25" y="235"/>
                      </a:cubicBezTo>
                      <a:cubicBezTo>
                        <a:pt x="25" y="235"/>
                        <a:pt x="23" y="240"/>
                        <a:pt x="22" y="241"/>
                      </a:cubicBezTo>
                      <a:cubicBezTo>
                        <a:pt x="22" y="242"/>
                        <a:pt x="18" y="248"/>
                        <a:pt x="18" y="248"/>
                      </a:cubicBezTo>
                      <a:cubicBezTo>
                        <a:pt x="17" y="250"/>
                        <a:pt x="17" y="250"/>
                        <a:pt x="17" y="250"/>
                      </a:cubicBezTo>
                      <a:cubicBezTo>
                        <a:pt x="16" y="254"/>
                        <a:pt x="16" y="254"/>
                        <a:pt x="16" y="254"/>
                      </a:cubicBezTo>
                      <a:cubicBezTo>
                        <a:pt x="16" y="254"/>
                        <a:pt x="14" y="256"/>
                        <a:pt x="14" y="255"/>
                      </a:cubicBezTo>
                      <a:cubicBezTo>
                        <a:pt x="14" y="254"/>
                        <a:pt x="14" y="250"/>
                        <a:pt x="15" y="249"/>
                      </a:cubicBezTo>
                      <a:cubicBezTo>
                        <a:pt x="16" y="248"/>
                        <a:pt x="16" y="246"/>
                        <a:pt x="16" y="246"/>
                      </a:cubicBezTo>
                      <a:cubicBezTo>
                        <a:pt x="15" y="241"/>
                        <a:pt x="15" y="241"/>
                        <a:pt x="15" y="241"/>
                      </a:cubicBezTo>
                      <a:cubicBezTo>
                        <a:pt x="15" y="241"/>
                        <a:pt x="14" y="243"/>
                        <a:pt x="15" y="240"/>
                      </a:cubicBezTo>
                      <a:cubicBezTo>
                        <a:pt x="16" y="237"/>
                        <a:pt x="15" y="237"/>
                        <a:pt x="16" y="236"/>
                      </a:cubicBezTo>
                      <a:cubicBezTo>
                        <a:pt x="18" y="235"/>
                        <a:pt x="17" y="235"/>
                        <a:pt x="20" y="233"/>
                      </a:cubicBezTo>
                      <a:cubicBezTo>
                        <a:pt x="22" y="231"/>
                        <a:pt x="21" y="230"/>
                        <a:pt x="22" y="230"/>
                      </a:cubicBezTo>
                      <a:cubicBezTo>
                        <a:pt x="24" y="229"/>
                        <a:pt x="24" y="229"/>
                        <a:pt x="26" y="228"/>
                      </a:cubicBezTo>
                      <a:cubicBezTo>
                        <a:pt x="29" y="226"/>
                        <a:pt x="30" y="225"/>
                        <a:pt x="31" y="224"/>
                      </a:cubicBezTo>
                      <a:cubicBezTo>
                        <a:pt x="31" y="223"/>
                        <a:pt x="36" y="221"/>
                        <a:pt x="35" y="220"/>
                      </a:cubicBezTo>
                      <a:cubicBezTo>
                        <a:pt x="35" y="219"/>
                        <a:pt x="36" y="217"/>
                        <a:pt x="33" y="217"/>
                      </a:cubicBezTo>
                      <a:cubicBezTo>
                        <a:pt x="31" y="217"/>
                        <a:pt x="27" y="219"/>
                        <a:pt x="25" y="220"/>
                      </a:cubicBezTo>
                      <a:cubicBezTo>
                        <a:pt x="22" y="221"/>
                        <a:pt x="19" y="223"/>
                        <a:pt x="19" y="223"/>
                      </a:cubicBezTo>
                      <a:cubicBezTo>
                        <a:pt x="19" y="223"/>
                        <a:pt x="12" y="225"/>
                        <a:pt x="11" y="225"/>
                      </a:cubicBezTo>
                      <a:cubicBezTo>
                        <a:pt x="10" y="224"/>
                        <a:pt x="8" y="225"/>
                        <a:pt x="7" y="225"/>
                      </a:cubicBezTo>
                      <a:cubicBezTo>
                        <a:pt x="5" y="226"/>
                        <a:pt x="1" y="224"/>
                        <a:pt x="1" y="224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1" y="217"/>
                        <a:pt x="1" y="218"/>
                        <a:pt x="1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7" y="219"/>
                        <a:pt x="7" y="219"/>
                      </a:cubicBezTo>
                      <a:cubicBezTo>
                        <a:pt x="11" y="215"/>
                        <a:pt x="11" y="215"/>
                        <a:pt x="11" y="215"/>
                      </a:cubicBezTo>
                      <a:cubicBezTo>
                        <a:pt x="16" y="208"/>
                        <a:pt x="16" y="208"/>
                        <a:pt x="16" y="208"/>
                      </a:cubicBezTo>
                      <a:cubicBezTo>
                        <a:pt x="11" y="197"/>
                        <a:pt x="11" y="197"/>
                        <a:pt x="11" y="197"/>
                      </a:cubicBezTo>
                      <a:cubicBezTo>
                        <a:pt x="11" y="197"/>
                        <a:pt x="11" y="197"/>
                        <a:pt x="11" y="197"/>
                      </a:cubicBezTo>
                      <a:cubicBezTo>
                        <a:pt x="11" y="197"/>
                        <a:pt x="11" y="197"/>
                        <a:pt x="11" y="197"/>
                      </a:cubicBezTo>
                      <a:cubicBezTo>
                        <a:pt x="11" y="197"/>
                        <a:pt x="11" y="197"/>
                        <a:pt x="11" y="197"/>
                      </a:cubicBezTo>
                      <a:cubicBezTo>
                        <a:pt x="11" y="196"/>
                        <a:pt x="12" y="192"/>
                        <a:pt x="12" y="191"/>
                      </a:cubicBezTo>
                      <a:cubicBezTo>
                        <a:pt x="12" y="190"/>
                        <a:pt x="14" y="186"/>
                        <a:pt x="14" y="186"/>
                      </a:cubicBezTo>
                      <a:cubicBezTo>
                        <a:pt x="16" y="183"/>
                        <a:pt x="16" y="183"/>
                        <a:pt x="16" y="183"/>
                      </a:cubicBezTo>
                      <a:cubicBezTo>
                        <a:pt x="16" y="183"/>
                        <a:pt x="20" y="182"/>
                        <a:pt x="21" y="182"/>
                      </a:cubicBezTo>
                      <a:cubicBezTo>
                        <a:pt x="23" y="182"/>
                        <a:pt x="18" y="176"/>
                        <a:pt x="18" y="175"/>
                      </a:cubicBezTo>
                      <a:cubicBezTo>
                        <a:pt x="18" y="174"/>
                        <a:pt x="16" y="169"/>
                        <a:pt x="16" y="169"/>
                      </a:cubicBezTo>
                      <a:cubicBezTo>
                        <a:pt x="16" y="169"/>
                        <a:pt x="11" y="166"/>
                        <a:pt x="10" y="166"/>
                      </a:cubicBezTo>
                      <a:cubicBezTo>
                        <a:pt x="9" y="166"/>
                        <a:pt x="4" y="165"/>
                        <a:pt x="2" y="164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2" y="164"/>
                        <a:pt x="1" y="163"/>
                        <a:pt x="1" y="162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2" y="159"/>
                        <a:pt x="5" y="158"/>
                        <a:pt x="5" y="158"/>
                      </a:cubicBezTo>
                      <a:cubicBezTo>
                        <a:pt x="9" y="155"/>
                        <a:pt x="9" y="155"/>
                        <a:pt x="9" y="155"/>
                      </a:cubicBezTo>
                      <a:cubicBezTo>
                        <a:pt x="8" y="151"/>
                        <a:pt x="8" y="151"/>
                        <a:pt x="8" y="151"/>
                      </a:cubicBezTo>
                      <a:cubicBezTo>
                        <a:pt x="8" y="151"/>
                        <a:pt x="12" y="148"/>
                        <a:pt x="13" y="147"/>
                      </a:cubicBezTo>
                      <a:cubicBezTo>
                        <a:pt x="15" y="146"/>
                        <a:pt x="22" y="144"/>
                        <a:pt x="22" y="144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2" y="135"/>
                        <a:pt x="32" y="135"/>
                        <a:pt x="32" y="135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141"/>
                        <a:pt x="51" y="138"/>
                        <a:pt x="52" y="137"/>
                      </a:cubicBezTo>
                      <a:cubicBezTo>
                        <a:pt x="54" y="136"/>
                        <a:pt x="56" y="136"/>
                        <a:pt x="56" y="136"/>
                      </a:cubicBezTo>
                      <a:cubicBezTo>
                        <a:pt x="59" y="134"/>
                        <a:pt x="59" y="134"/>
                        <a:pt x="59" y="134"/>
                      </a:cubicBezTo>
                      <a:cubicBezTo>
                        <a:pt x="59" y="134"/>
                        <a:pt x="64" y="132"/>
                        <a:pt x="65" y="131"/>
                      </a:cubicBezTo>
                      <a:cubicBezTo>
                        <a:pt x="65" y="131"/>
                        <a:pt x="65" y="131"/>
                        <a:pt x="65" y="131"/>
                      </a:cubicBezTo>
                      <a:cubicBezTo>
                        <a:pt x="65" y="131"/>
                        <a:pt x="65" y="131"/>
                        <a:pt x="65" y="131"/>
                      </a:cubicBezTo>
                      <a:cubicBezTo>
                        <a:pt x="67" y="150"/>
                        <a:pt x="62" y="140"/>
                        <a:pt x="72" y="147"/>
                      </a:cubicBezTo>
                      <a:cubicBezTo>
                        <a:pt x="73" y="148"/>
                        <a:pt x="72" y="149"/>
                        <a:pt x="73" y="150"/>
                      </a:cubicBezTo>
                      <a:cubicBezTo>
                        <a:pt x="73" y="152"/>
                        <a:pt x="80" y="155"/>
                        <a:pt x="80" y="155"/>
                      </a:cubicBezTo>
                      <a:cubicBezTo>
                        <a:pt x="80" y="155"/>
                        <a:pt x="86" y="155"/>
                        <a:pt x="86" y="156"/>
                      </a:cubicBezTo>
                      <a:cubicBezTo>
                        <a:pt x="87" y="157"/>
                        <a:pt x="93" y="160"/>
                        <a:pt x="93" y="160"/>
                      </a:cubicBezTo>
                      <a:cubicBezTo>
                        <a:pt x="106" y="157"/>
                        <a:pt x="106" y="157"/>
                        <a:pt x="106" y="157"/>
                      </a:cubicBezTo>
                      <a:cubicBezTo>
                        <a:pt x="112" y="163"/>
                        <a:pt x="112" y="163"/>
                        <a:pt x="112" y="163"/>
                      </a:cubicBezTo>
                      <a:cubicBezTo>
                        <a:pt x="119" y="161"/>
                        <a:pt x="119" y="161"/>
                        <a:pt x="119" y="161"/>
                      </a:cubicBezTo>
                      <a:cubicBezTo>
                        <a:pt x="119" y="161"/>
                        <a:pt x="122" y="162"/>
                        <a:pt x="124" y="163"/>
                      </a:cubicBezTo>
                      <a:cubicBezTo>
                        <a:pt x="126" y="164"/>
                        <a:pt x="132" y="163"/>
                        <a:pt x="134" y="162"/>
                      </a:cubicBezTo>
                      <a:cubicBezTo>
                        <a:pt x="136" y="162"/>
                        <a:pt x="141" y="159"/>
                        <a:pt x="143" y="160"/>
                      </a:cubicBezTo>
                      <a:cubicBezTo>
                        <a:pt x="145" y="160"/>
                        <a:pt x="154" y="158"/>
                        <a:pt x="154" y="158"/>
                      </a:cubicBezTo>
                      <a:cubicBezTo>
                        <a:pt x="159" y="154"/>
                        <a:pt x="159" y="154"/>
                        <a:pt x="159" y="154"/>
                      </a:cubicBezTo>
                      <a:cubicBezTo>
                        <a:pt x="169" y="149"/>
                        <a:pt x="169" y="149"/>
                        <a:pt x="169" y="149"/>
                      </a:cubicBezTo>
                      <a:cubicBezTo>
                        <a:pt x="180" y="161"/>
                        <a:pt x="180" y="161"/>
                        <a:pt x="180" y="161"/>
                      </a:cubicBezTo>
                      <a:cubicBezTo>
                        <a:pt x="180" y="161"/>
                        <a:pt x="191" y="159"/>
                        <a:pt x="192" y="159"/>
                      </a:cubicBezTo>
                      <a:cubicBezTo>
                        <a:pt x="194" y="159"/>
                        <a:pt x="202" y="156"/>
                        <a:pt x="202" y="156"/>
                      </a:cubicBezTo>
                      <a:cubicBezTo>
                        <a:pt x="202" y="156"/>
                        <a:pt x="204" y="153"/>
                        <a:pt x="203" y="150"/>
                      </a:cubicBezTo>
                      <a:cubicBezTo>
                        <a:pt x="203" y="148"/>
                        <a:pt x="202" y="146"/>
                        <a:pt x="202" y="146"/>
                      </a:cubicBezTo>
                      <a:cubicBezTo>
                        <a:pt x="202" y="146"/>
                        <a:pt x="200" y="144"/>
                        <a:pt x="203" y="143"/>
                      </a:cubicBezTo>
                      <a:cubicBezTo>
                        <a:pt x="206" y="142"/>
                        <a:pt x="207" y="140"/>
                        <a:pt x="209" y="139"/>
                      </a:cubicBezTo>
                      <a:cubicBezTo>
                        <a:pt x="212" y="137"/>
                        <a:pt x="214" y="134"/>
                        <a:pt x="215" y="133"/>
                      </a:cubicBezTo>
                      <a:cubicBezTo>
                        <a:pt x="216" y="133"/>
                        <a:pt x="218" y="129"/>
                        <a:pt x="219" y="129"/>
                      </a:cubicBezTo>
                      <a:cubicBezTo>
                        <a:pt x="219" y="128"/>
                        <a:pt x="221" y="125"/>
                        <a:pt x="221" y="124"/>
                      </a:cubicBezTo>
                      <a:cubicBezTo>
                        <a:pt x="222" y="124"/>
                        <a:pt x="227" y="119"/>
                        <a:pt x="227" y="119"/>
                      </a:cubicBezTo>
                      <a:cubicBezTo>
                        <a:pt x="229" y="116"/>
                        <a:pt x="229" y="116"/>
                        <a:pt x="229" y="116"/>
                      </a:cubicBezTo>
                      <a:cubicBezTo>
                        <a:pt x="229" y="116"/>
                        <a:pt x="233" y="108"/>
                        <a:pt x="235" y="107"/>
                      </a:cubicBezTo>
                      <a:cubicBezTo>
                        <a:pt x="237" y="107"/>
                        <a:pt x="248" y="98"/>
                        <a:pt x="250" y="99"/>
                      </a:cubicBezTo>
                      <a:cubicBezTo>
                        <a:pt x="252" y="99"/>
                        <a:pt x="259" y="93"/>
                        <a:pt x="261" y="91"/>
                      </a:cubicBezTo>
                      <a:cubicBezTo>
                        <a:pt x="263" y="90"/>
                        <a:pt x="263" y="88"/>
                        <a:pt x="268" y="87"/>
                      </a:cubicBezTo>
                      <a:cubicBezTo>
                        <a:pt x="272" y="87"/>
                        <a:pt x="300" y="83"/>
                        <a:pt x="300" y="83"/>
                      </a:cubicBezTo>
                      <a:cubicBezTo>
                        <a:pt x="316" y="78"/>
                        <a:pt x="316" y="78"/>
                        <a:pt x="316" y="78"/>
                      </a:cubicBezTo>
                      <a:cubicBezTo>
                        <a:pt x="324" y="72"/>
                        <a:pt x="324" y="72"/>
                        <a:pt x="324" y="72"/>
                      </a:cubicBezTo>
                      <a:cubicBezTo>
                        <a:pt x="325" y="69"/>
                        <a:pt x="325" y="69"/>
                        <a:pt x="325" y="69"/>
                      </a:cubicBezTo>
                      <a:cubicBezTo>
                        <a:pt x="334" y="69"/>
                        <a:pt x="334" y="69"/>
                        <a:pt x="334" y="69"/>
                      </a:cubicBezTo>
                      <a:cubicBezTo>
                        <a:pt x="334" y="69"/>
                        <a:pt x="333" y="73"/>
                        <a:pt x="333" y="73"/>
                      </a:cubicBezTo>
                      <a:cubicBezTo>
                        <a:pt x="333" y="74"/>
                        <a:pt x="332" y="75"/>
                        <a:pt x="335" y="76"/>
                      </a:cubicBezTo>
                      <a:cubicBezTo>
                        <a:pt x="338" y="78"/>
                        <a:pt x="341" y="80"/>
                        <a:pt x="342" y="80"/>
                      </a:cubicBezTo>
                      <a:cubicBezTo>
                        <a:pt x="343" y="80"/>
                        <a:pt x="345" y="81"/>
                        <a:pt x="346" y="81"/>
                      </a:cubicBezTo>
                      <a:cubicBezTo>
                        <a:pt x="347" y="82"/>
                        <a:pt x="352" y="83"/>
                        <a:pt x="352" y="83"/>
                      </a:cubicBezTo>
                      <a:cubicBezTo>
                        <a:pt x="352" y="83"/>
                        <a:pt x="358" y="81"/>
                        <a:pt x="358" y="81"/>
                      </a:cubicBezTo>
                      <a:cubicBezTo>
                        <a:pt x="358" y="80"/>
                        <a:pt x="361" y="79"/>
                        <a:pt x="363" y="78"/>
                      </a:cubicBezTo>
                      <a:cubicBezTo>
                        <a:pt x="365" y="77"/>
                        <a:pt x="373" y="75"/>
                        <a:pt x="373" y="75"/>
                      </a:cubicBezTo>
                      <a:cubicBezTo>
                        <a:pt x="373" y="75"/>
                        <a:pt x="375" y="78"/>
                        <a:pt x="376" y="78"/>
                      </a:cubicBezTo>
                      <a:cubicBezTo>
                        <a:pt x="376" y="79"/>
                        <a:pt x="380" y="81"/>
                        <a:pt x="379" y="83"/>
                      </a:cubicBezTo>
                      <a:cubicBezTo>
                        <a:pt x="379" y="84"/>
                        <a:pt x="379" y="87"/>
                        <a:pt x="379" y="87"/>
                      </a:cubicBezTo>
                      <a:cubicBezTo>
                        <a:pt x="385" y="90"/>
                        <a:pt x="385" y="90"/>
                        <a:pt x="385" y="90"/>
                      </a:cubicBezTo>
                      <a:cubicBezTo>
                        <a:pt x="385" y="90"/>
                        <a:pt x="389" y="92"/>
                        <a:pt x="390" y="93"/>
                      </a:cubicBezTo>
                      <a:cubicBezTo>
                        <a:pt x="391" y="93"/>
                        <a:pt x="397" y="94"/>
                        <a:pt x="397" y="94"/>
                      </a:cubicBezTo>
                      <a:cubicBezTo>
                        <a:pt x="398" y="87"/>
                        <a:pt x="398" y="87"/>
                        <a:pt x="398" y="87"/>
                      </a:cubicBezTo>
                      <a:cubicBezTo>
                        <a:pt x="398" y="87"/>
                        <a:pt x="400" y="85"/>
                        <a:pt x="403" y="85"/>
                      </a:cubicBezTo>
                      <a:cubicBezTo>
                        <a:pt x="406" y="85"/>
                        <a:pt x="411" y="85"/>
                        <a:pt x="411" y="85"/>
                      </a:cubicBezTo>
                      <a:cubicBezTo>
                        <a:pt x="411" y="85"/>
                        <a:pt x="415" y="86"/>
                        <a:pt x="415" y="87"/>
                      </a:cubicBezTo>
                      <a:cubicBezTo>
                        <a:pt x="415" y="88"/>
                        <a:pt x="420" y="91"/>
                        <a:pt x="420" y="91"/>
                      </a:cubicBezTo>
                      <a:cubicBezTo>
                        <a:pt x="427" y="89"/>
                        <a:pt x="427" y="89"/>
                        <a:pt x="427" y="89"/>
                      </a:cubicBezTo>
                      <a:cubicBezTo>
                        <a:pt x="430" y="90"/>
                        <a:pt x="430" y="90"/>
                        <a:pt x="430" y="90"/>
                      </a:cubicBezTo>
                      <a:cubicBezTo>
                        <a:pt x="439" y="91"/>
                        <a:pt x="439" y="91"/>
                        <a:pt x="439" y="91"/>
                      </a:cubicBezTo>
                      <a:cubicBezTo>
                        <a:pt x="439" y="91"/>
                        <a:pt x="441" y="91"/>
                        <a:pt x="441" y="90"/>
                      </a:cubicBezTo>
                      <a:cubicBezTo>
                        <a:pt x="442" y="89"/>
                        <a:pt x="442" y="86"/>
                        <a:pt x="442" y="86"/>
                      </a:cubicBezTo>
                      <a:cubicBezTo>
                        <a:pt x="442" y="86"/>
                        <a:pt x="441" y="86"/>
                        <a:pt x="444" y="85"/>
                      </a:cubicBezTo>
                      <a:cubicBezTo>
                        <a:pt x="447" y="85"/>
                        <a:pt x="446" y="84"/>
                        <a:pt x="447" y="85"/>
                      </a:cubicBezTo>
                      <a:cubicBezTo>
                        <a:pt x="448" y="86"/>
                        <a:pt x="452" y="86"/>
                        <a:pt x="454" y="87"/>
                      </a:cubicBezTo>
                      <a:cubicBezTo>
                        <a:pt x="455" y="87"/>
                        <a:pt x="459" y="88"/>
                        <a:pt x="460" y="88"/>
                      </a:cubicBezTo>
                      <a:cubicBezTo>
                        <a:pt x="461" y="88"/>
                        <a:pt x="471" y="87"/>
                        <a:pt x="471" y="87"/>
                      </a:cubicBezTo>
                      <a:cubicBezTo>
                        <a:pt x="471" y="87"/>
                        <a:pt x="469" y="88"/>
                        <a:pt x="473" y="86"/>
                      </a:cubicBezTo>
                      <a:cubicBezTo>
                        <a:pt x="477" y="84"/>
                        <a:pt x="482" y="81"/>
                        <a:pt x="482" y="81"/>
                      </a:cubicBezTo>
                      <a:cubicBezTo>
                        <a:pt x="482" y="81"/>
                        <a:pt x="482" y="81"/>
                        <a:pt x="485" y="80"/>
                      </a:cubicBezTo>
                      <a:cubicBezTo>
                        <a:pt x="488" y="79"/>
                        <a:pt x="488" y="75"/>
                        <a:pt x="488" y="75"/>
                      </a:cubicBezTo>
                      <a:cubicBezTo>
                        <a:pt x="488" y="75"/>
                        <a:pt x="488" y="75"/>
                        <a:pt x="490" y="75"/>
                      </a:cubicBezTo>
                      <a:cubicBezTo>
                        <a:pt x="491" y="74"/>
                        <a:pt x="497" y="73"/>
                        <a:pt x="497" y="73"/>
                      </a:cubicBezTo>
                      <a:cubicBezTo>
                        <a:pt x="497" y="73"/>
                        <a:pt x="498" y="71"/>
                        <a:pt x="499" y="70"/>
                      </a:cubicBezTo>
                      <a:cubicBezTo>
                        <a:pt x="500" y="70"/>
                        <a:pt x="502" y="68"/>
                        <a:pt x="502" y="68"/>
                      </a:cubicBezTo>
                      <a:cubicBezTo>
                        <a:pt x="503" y="68"/>
                        <a:pt x="503" y="68"/>
                        <a:pt x="503" y="68"/>
                      </a:cubicBezTo>
                      <a:cubicBezTo>
                        <a:pt x="507" y="67"/>
                        <a:pt x="507" y="67"/>
                        <a:pt x="507" y="67"/>
                      </a:cubicBezTo>
                      <a:cubicBezTo>
                        <a:pt x="508" y="65"/>
                        <a:pt x="508" y="65"/>
                        <a:pt x="508" y="65"/>
                      </a:cubicBezTo>
                      <a:cubicBezTo>
                        <a:pt x="516" y="67"/>
                        <a:pt x="516" y="67"/>
                        <a:pt x="516" y="67"/>
                      </a:cubicBezTo>
                      <a:cubicBezTo>
                        <a:pt x="516" y="67"/>
                        <a:pt x="523" y="68"/>
                        <a:pt x="524" y="67"/>
                      </a:cubicBezTo>
                      <a:cubicBezTo>
                        <a:pt x="526" y="67"/>
                        <a:pt x="529" y="62"/>
                        <a:pt x="531" y="63"/>
                      </a:cubicBezTo>
                      <a:cubicBezTo>
                        <a:pt x="532" y="63"/>
                        <a:pt x="534" y="65"/>
                        <a:pt x="535" y="64"/>
                      </a:cubicBezTo>
                      <a:cubicBezTo>
                        <a:pt x="536" y="64"/>
                        <a:pt x="537" y="66"/>
                        <a:pt x="540" y="64"/>
                      </a:cubicBezTo>
                      <a:cubicBezTo>
                        <a:pt x="544" y="61"/>
                        <a:pt x="547" y="57"/>
                        <a:pt x="547" y="57"/>
                      </a:cubicBezTo>
                      <a:cubicBezTo>
                        <a:pt x="547" y="57"/>
                        <a:pt x="546" y="55"/>
                        <a:pt x="549" y="54"/>
                      </a:cubicBezTo>
                      <a:cubicBezTo>
                        <a:pt x="552" y="52"/>
                        <a:pt x="552" y="51"/>
                        <a:pt x="554" y="51"/>
                      </a:cubicBezTo>
                      <a:cubicBezTo>
                        <a:pt x="556" y="50"/>
                        <a:pt x="556" y="51"/>
                        <a:pt x="557" y="49"/>
                      </a:cubicBezTo>
                      <a:cubicBezTo>
                        <a:pt x="557" y="47"/>
                        <a:pt x="557" y="45"/>
                        <a:pt x="558" y="44"/>
                      </a:cubicBezTo>
                      <a:cubicBezTo>
                        <a:pt x="559" y="44"/>
                        <a:pt x="560" y="42"/>
                        <a:pt x="562" y="42"/>
                      </a:cubicBezTo>
                      <a:cubicBezTo>
                        <a:pt x="563" y="41"/>
                        <a:pt x="565" y="40"/>
                        <a:pt x="565" y="38"/>
                      </a:cubicBezTo>
                      <a:cubicBezTo>
                        <a:pt x="566" y="36"/>
                        <a:pt x="564" y="37"/>
                        <a:pt x="566" y="36"/>
                      </a:cubicBezTo>
                      <a:cubicBezTo>
                        <a:pt x="568" y="34"/>
                        <a:pt x="569" y="33"/>
                        <a:pt x="571" y="31"/>
                      </a:cubicBezTo>
                      <a:cubicBezTo>
                        <a:pt x="573" y="30"/>
                        <a:pt x="574" y="29"/>
                        <a:pt x="575" y="27"/>
                      </a:cubicBezTo>
                      <a:cubicBezTo>
                        <a:pt x="575" y="25"/>
                        <a:pt x="575" y="24"/>
                        <a:pt x="576" y="21"/>
                      </a:cubicBezTo>
                      <a:cubicBezTo>
                        <a:pt x="578" y="18"/>
                        <a:pt x="576" y="16"/>
                        <a:pt x="579" y="16"/>
                      </a:cubicBezTo>
                      <a:cubicBezTo>
                        <a:pt x="580" y="16"/>
                        <a:pt x="580" y="16"/>
                        <a:pt x="581" y="16"/>
                      </a:cubicBezTo>
                      <a:cubicBezTo>
                        <a:pt x="581" y="18"/>
                        <a:pt x="583" y="19"/>
                        <a:pt x="585" y="20"/>
                      </a:cubicBezTo>
                      <a:cubicBezTo>
                        <a:pt x="588" y="21"/>
                        <a:pt x="596" y="17"/>
                        <a:pt x="596" y="17"/>
                      </a:cubicBezTo>
                      <a:cubicBezTo>
                        <a:pt x="601" y="15"/>
                        <a:pt x="601" y="15"/>
                        <a:pt x="601" y="15"/>
                      </a:cubicBezTo>
                      <a:cubicBezTo>
                        <a:pt x="606" y="14"/>
                        <a:pt x="606" y="14"/>
                        <a:pt x="606" y="14"/>
                      </a:cubicBezTo>
                      <a:cubicBezTo>
                        <a:pt x="606" y="14"/>
                        <a:pt x="618" y="13"/>
                        <a:pt x="620" y="12"/>
                      </a:cubicBezTo>
                      <a:cubicBezTo>
                        <a:pt x="623" y="10"/>
                        <a:pt x="623" y="8"/>
                        <a:pt x="623" y="8"/>
                      </a:cubicBezTo>
                      <a:cubicBezTo>
                        <a:pt x="622" y="5"/>
                        <a:pt x="622" y="5"/>
                        <a:pt x="622" y="5"/>
                      </a:cubicBezTo>
                      <a:cubicBezTo>
                        <a:pt x="622" y="5"/>
                        <a:pt x="628" y="2"/>
                        <a:pt x="631" y="1"/>
                      </a:cubicBezTo>
                      <a:cubicBezTo>
                        <a:pt x="633" y="0"/>
                        <a:pt x="635" y="2"/>
                        <a:pt x="635" y="2"/>
                      </a:cubicBezTo>
                      <a:cubicBezTo>
                        <a:pt x="638" y="5"/>
                        <a:pt x="638" y="5"/>
                        <a:pt x="638" y="5"/>
                      </a:cubicBezTo>
                      <a:cubicBezTo>
                        <a:pt x="642" y="9"/>
                        <a:pt x="642" y="9"/>
                        <a:pt x="642" y="9"/>
                      </a:cubicBezTo>
                      <a:cubicBezTo>
                        <a:pt x="647" y="10"/>
                        <a:pt x="647" y="10"/>
                        <a:pt x="647" y="10"/>
                      </a:cubicBezTo>
                      <a:cubicBezTo>
                        <a:pt x="647" y="10"/>
                        <a:pt x="650" y="13"/>
                        <a:pt x="651" y="14"/>
                      </a:cubicBezTo>
                      <a:cubicBezTo>
                        <a:pt x="651" y="16"/>
                        <a:pt x="651" y="16"/>
                        <a:pt x="651" y="16"/>
                      </a:cubicBezTo>
                      <a:cubicBezTo>
                        <a:pt x="657" y="16"/>
                        <a:pt x="657" y="16"/>
                        <a:pt x="657" y="16"/>
                      </a:cubicBezTo>
                      <a:cubicBezTo>
                        <a:pt x="662" y="14"/>
                        <a:pt x="662" y="14"/>
                        <a:pt x="662" y="14"/>
                      </a:cubicBezTo>
                      <a:cubicBezTo>
                        <a:pt x="667" y="17"/>
                        <a:pt x="667" y="17"/>
                        <a:pt x="667" y="17"/>
                      </a:cubicBezTo>
                      <a:cubicBezTo>
                        <a:pt x="671" y="16"/>
                        <a:pt x="671" y="16"/>
                        <a:pt x="671" y="16"/>
                      </a:cubicBezTo>
                      <a:cubicBezTo>
                        <a:pt x="672" y="16"/>
                        <a:pt x="672" y="17"/>
                        <a:pt x="673" y="17"/>
                      </a:cubicBezTo>
                      <a:cubicBezTo>
                        <a:pt x="673" y="18"/>
                        <a:pt x="673" y="19"/>
                        <a:pt x="673" y="20"/>
                      </a:cubicBezTo>
                      <a:cubicBezTo>
                        <a:pt x="674" y="22"/>
                        <a:pt x="675" y="22"/>
                        <a:pt x="675" y="22"/>
                      </a:cubicBezTo>
                      <a:cubicBezTo>
                        <a:pt x="677" y="25"/>
                        <a:pt x="677" y="25"/>
                        <a:pt x="677" y="25"/>
                      </a:cubicBezTo>
                      <a:cubicBezTo>
                        <a:pt x="678" y="28"/>
                        <a:pt x="678" y="28"/>
                        <a:pt x="678" y="28"/>
                      </a:cubicBezTo>
                      <a:cubicBezTo>
                        <a:pt x="677" y="33"/>
                        <a:pt x="677" y="33"/>
                        <a:pt x="677" y="33"/>
                      </a:cubicBezTo>
                      <a:cubicBezTo>
                        <a:pt x="677" y="33"/>
                        <a:pt x="675" y="38"/>
                        <a:pt x="674" y="40"/>
                      </a:cubicBezTo>
                      <a:cubicBezTo>
                        <a:pt x="673" y="42"/>
                        <a:pt x="676" y="44"/>
                        <a:pt x="676" y="44"/>
                      </a:cubicBezTo>
                      <a:cubicBezTo>
                        <a:pt x="677" y="46"/>
                        <a:pt x="677" y="46"/>
                        <a:pt x="677" y="46"/>
                      </a:cubicBezTo>
                      <a:cubicBezTo>
                        <a:pt x="677" y="46"/>
                        <a:pt x="678" y="49"/>
                        <a:pt x="679" y="50"/>
                      </a:cubicBezTo>
                      <a:cubicBezTo>
                        <a:pt x="679" y="51"/>
                        <a:pt x="679" y="51"/>
                        <a:pt x="679" y="51"/>
                      </a:cubicBezTo>
                      <a:cubicBezTo>
                        <a:pt x="679" y="51"/>
                        <a:pt x="682" y="53"/>
                        <a:pt x="683" y="54"/>
                      </a:cubicBezTo>
                      <a:cubicBezTo>
                        <a:pt x="684" y="54"/>
                        <a:pt x="684" y="55"/>
                        <a:pt x="685" y="56"/>
                      </a:cubicBezTo>
                      <a:cubicBezTo>
                        <a:pt x="686" y="57"/>
                        <a:pt x="685" y="59"/>
                        <a:pt x="685" y="59"/>
                      </a:cubicBezTo>
                      <a:cubicBezTo>
                        <a:pt x="682" y="62"/>
                        <a:pt x="682" y="62"/>
                        <a:pt x="682" y="62"/>
                      </a:cubicBezTo>
                      <a:cubicBezTo>
                        <a:pt x="682" y="62"/>
                        <a:pt x="687" y="62"/>
                        <a:pt x="689" y="62"/>
                      </a:cubicBezTo>
                      <a:cubicBezTo>
                        <a:pt x="691" y="62"/>
                        <a:pt x="691" y="62"/>
                        <a:pt x="692" y="62"/>
                      </a:cubicBezTo>
                      <a:cubicBezTo>
                        <a:pt x="693" y="62"/>
                        <a:pt x="697" y="63"/>
                        <a:pt x="697" y="63"/>
                      </a:cubicBezTo>
                      <a:cubicBezTo>
                        <a:pt x="697" y="63"/>
                        <a:pt x="699" y="62"/>
                        <a:pt x="700" y="62"/>
                      </a:cubicBezTo>
                      <a:cubicBezTo>
                        <a:pt x="702" y="61"/>
                        <a:pt x="704" y="61"/>
                        <a:pt x="704" y="61"/>
                      </a:cubicBezTo>
                      <a:cubicBezTo>
                        <a:pt x="708" y="58"/>
                        <a:pt x="708" y="58"/>
                        <a:pt x="708" y="58"/>
                      </a:cubicBezTo>
                      <a:cubicBezTo>
                        <a:pt x="708" y="58"/>
                        <a:pt x="713" y="59"/>
                        <a:pt x="715" y="59"/>
                      </a:cubicBezTo>
                      <a:cubicBezTo>
                        <a:pt x="716" y="59"/>
                        <a:pt x="719" y="59"/>
                        <a:pt x="720" y="58"/>
                      </a:cubicBezTo>
                      <a:cubicBezTo>
                        <a:pt x="721" y="58"/>
                        <a:pt x="725" y="60"/>
                        <a:pt x="725" y="60"/>
                      </a:cubicBezTo>
                      <a:cubicBezTo>
                        <a:pt x="725" y="60"/>
                        <a:pt x="727" y="62"/>
                        <a:pt x="728" y="63"/>
                      </a:cubicBezTo>
                      <a:cubicBezTo>
                        <a:pt x="727" y="66"/>
                        <a:pt x="726" y="68"/>
                        <a:pt x="726" y="69"/>
                      </a:cubicBezTo>
                      <a:cubicBezTo>
                        <a:pt x="727" y="70"/>
                        <a:pt x="730" y="72"/>
                        <a:pt x="731" y="74"/>
                      </a:cubicBezTo>
                      <a:cubicBezTo>
                        <a:pt x="731" y="75"/>
                        <a:pt x="727" y="80"/>
                        <a:pt x="727" y="80"/>
                      </a:cubicBez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223">
                  <a:extLst>
                    <a:ext uri="{FF2B5EF4-FFF2-40B4-BE49-F238E27FC236}">
                      <a16:creationId xmlns:a16="http://schemas.microsoft.com/office/drawing/2014/main" id="{5266129A-A1A8-4A25-ABA0-5C9223B819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85529" y="355591"/>
                  <a:ext cx="722326" cy="1278502"/>
                </a:xfrm>
                <a:custGeom>
                  <a:avLst/>
                  <a:gdLst>
                    <a:gd name="T0" fmla="*/ 7 w 317"/>
                    <a:gd name="T1" fmla="*/ 80 h 578"/>
                    <a:gd name="T2" fmla="*/ 20 w 317"/>
                    <a:gd name="T3" fmla="*/ 69 h 578"/>
                    <a:gd name="T4" fmla="*/ 69 w 317"/>
                    <a:gd name="T5" fmla="*/ 84 h 578"/>
                    <a:gd name="T6" fmla="*/ 91 w 317"/>
                    <a:gd name="T7" fmla="*/ 90 h 578"/>
                    <a:gd name="T8" fmla="*/ 100 w 317"/>
                    <a:gd name="T9" fmla="*/ 68 h 578"/>
                    <a:gd name="T10" fmla="*/ 102 w 317"/>
                    <a:gd name="T11" fmla="*/ 13 h 578"/>
                    <a:gd name="T12" fmla="*/ 154 w 317"/>
                    <a:gd name="T13" fmla="*/ 12 h 578"/>
                    <a:gd name="T14" fmla="*/ 158 w 317"/>
                    <a:gd name="T15" fmla="*/ 43 h 578"/>
                    <a:gd name="T16" fmla="*/ 157 w 317"/>
                    <a:gd name="T17" fmla="*/ 78 h 578"/>
                    <a:gd name="T18" fmla="*/ 203 w 317"/>
                    <a:gd name="T19" fmla="*/ 116 h 578"/>
                    <a:gd name="T20" fmla="*/ 216 w 317"/>
                    <a:gd name="T21" fmla="*/ 184 h 578"/>
                    <a:gd name="T22" fmla="*/ 233 w 317"/>
                    <a:gd name="T23" fmla="*/ 227 h 578"/>
                    <a:gd name="T24" fmla="*/ 248 w 317"/>
                    <a:gd name="T25" fmla="*/ 263 h 578"/>
                    <a:gd name="T26" fmla="*/ 270 w 317"/>
                    <a:gd name="T27" fmla="*/ 292 h 578"/>
                    <a:gd name="T28" fmla="*/ 295 w 317"/>
                    <a:gd name="T29" fmla="*/ 333 h 578"/>
                    <a:gd name="T30" fmla="*/ 303 w 317"/>
                    <a:gd name="T31" fmla="*/ 407 h 578"/>
                    <a:gd name="T32" fmla="*/ 266 w 317"/>
                    <a:gd name="T33" fmla="*/ 493 h 578"/>
                    <a:gd name="T34" fmla="*/ 242 w 317"/>
                    <a:gd name="T35" fmla="*/ 508 h 578"/>
                    <a:gd name="T36" fmla="*/ 224 w 317"/>
                    <a:gd name="T37" fmla="*/ 519 h 578"/>
                    <a:gd name="T38" fmla="*/ 210 w 317"/>
                    <a:gd name="T39" fmla="*/ 527 h 578"/>
                    <a:gd name="T40" fmla="*/ 191 w 317"/>
                    <a:gd name="T41" fmla="*/ 544 h 578"/>
                    <a:gd name="T42" fmla="*/ 173 w 317"/>
                    <a:gd name="T43" fmla="*/ 551 h 578"/>
                    <a:gd name="T44" fmla="*/ 155 w 317"/>
                    <a:gd name="T45" fmla="*/ 561 h 578"/>
                    <a:gd name="T46" fmla="*/ 147 w 317"/>
                    <a:gd name="T47" fmla="*/ 567 h 578"/>
                    <a:gd name="T48" fmla="*/ 143 w 317"/>
                    <a:gd name="T49" fmla="*/ 560 h 578"/>
                    <a:gd name="T50" fmla="*/ 132 w 317"/>
                    <a:gd name="T51" fmla="*/ 561 h 578"/>
                    <a:gd name="T52" fmla="*/ 126 w 317"/>
                    <a:gd name="T53" fmla="*/ 559 h 578"/>
                    <a:gd name="T54" fmla="*/ 120 w 317"/>
                    <a:gd name="T55" fmla="*/ 552 h 578"/>
                    <a:gd name="T56" fmla="*/ 118 w 317"/>
                    <a:gd name="T57" fmla="*/ 542 h 578"/>
                    <a:gd name="T58" fmla="*/ 110 w 317"/>
                    <a:gd name="T59" fmla="*/ 541 h 578"/>
                    <a:gd name="T60" fmla="*/ 98 w 317"/>
                    <a:gd name="T61" fmla="*/ 540 h 578"/>
                    <a:gd name="T62" fmla="*/ 94 w 317"/>
                    <a:gd name="T63" fmla="*/ 529 h 578"/>
                    <a:gd name="T64" fmla="*/ 87 w 317"/>
                    <a:gd name="T65" fmla="*/ 521 h 578"/>
                    <a:gd name="T66" fmla="*/ 89 w 317"/>
                    <a:gd name="T67" fmla="*/ 502 h 578"/>
                    <a:gd name="T68" fmla="*/ 89 w 317"/>
                    <a:gd name="T69" fmla="*/ 485 h 578"/>
                    <a:gd name="T70" fmla="*/ 81 w 317"/>
                    <a:gd name="T71" fmla="*/ 459 h 578"/>
                    <a:gd name="T72" fmla="*/ 72 w 317"/>
                    <a:gd name="T73" fmla="*/ 430 h 578"/>
                    <a:gd name="T74" fmla="*/ 75 w 317"/>
                    <a:gd name="T75" fmla="*/ 399 h 578"/>
                    <a:gd name="T76" fmla="*/ 73 w 317"/>
                    <a:gd name="T77" fmla="*/ 393 h 578"/>
                    <a:gd name="T78" fmla="*/ 89 w 317"/>
                    <a:gd name="T79" fmla="*/ 386 h 578"/>
                    <a:gd name="T80" fmla="*/ 95 w 317"/>
                    <a:gd name="T81" fmla="*/ 365 h 578"/>
                    <a:gd name="T82" fmla="*/ 106 w 317"/>
                    <a:gd name="T83" fmla="*/ 351 h 578"/>
                    <a:gd name="T84" fmla="*/ 126 w 317"/>
                    <a:gd name="T85" fmla="*/ 306 h 578"/>
                    <a:gd name="T86" fmla="*/ 143 w 317"/>
                    <a:gd name="T87" fmla="*/ 280 h 578"/>
                    <a:gd name="T88" fmla="*/ 123 w 317"/>
                    <a:gd name="T89" fmla="*/ 248 h 578"/>
                    <a:gd name="T90" fmla="*/ 91 w 317"/>
                    <a:gd name="T91" fmla="*/ 217 h 578"/>
                    <a:gd name="T92" fmla="*/ 80 w 317"/>
                    <a:gd name="T93" fmla="*/ 167 h 578"/>
                    <a:gd name="T94" fmla="*/ 73 w 317"/>
                    <a:gd name="T95" fmla="*/ 132 h 578"/>
                    <a:gd name="T96" fmla="*/ 35 w 317"/>
                    <a:gd name="T97" fmla="*/ 109 h 578"/>
                    <a:gd name="T98" fmla="*/ 142 w 317"/>
                    <a:gd name="T99" fmla="*/ 570 h 578"/>
                    <a:gd name="T100" fmla="*/ 129 w 317"/>
                    <a:gd name="T101" fmla="*/ 570 h 578"/>
                    <a:gd name="T102" fmla="*/ 104 w 317"/>
                    <a:gd name="T103" fmla="*/ 557 h 578"/>
                    <a:gd name="T104" fmla="*/ 114 w 317"/>
                    <a:gd name="T105" fmla="*/ 553 h 578"/>
                    <a:gd name="T106" fmla="*/ 97 w 317"/>
                    <a:gd name="T107" fmla="*/ 556 h 578"/>
                    <a:gd name="T108" fmla="*/ 92 w 317"/>
                    <a:gd name="T109" fmla="*/ 544 h 578"/>
                    <a:gd name="T110" fmla="*/ 83 w 317"/>
                    <a:gd name="T111" fmla="*/ 558 h 578"/>
                    <a:gd name="T112" fmla="*/ 80 w 317"/>
                    <a:gd name="T113" fmla="*/ 563 h 578"/>
                    <a:gd name="T114" fmla="*/ 79 w 317"/>
                    <a:gd name="T115" fmla="*/ 570 h 578"/>
                    <a:gd name="T116" fmla="*/ 48 w 317"/>
                    <a:gd name="T117" fmla="*/ 577 h 578"/>
                    <a:gd name="T118" fmla="*/ 53 w 317"/>
                    <a:gd name="T119" fmla="*/ 558 h 578"/>
                    <a:gd name="T120" fmla="*/ 65 w 317"/>
                    <a:gd name="T121" fmla="*/ 573 h 578"/>
                    <a:gd name="T122" fmla="*/ 68 w 317"/>
                    <a:gd name="T123" fmla="*/ 561 h 578"/>
                    <a:gd name="T124" fmla="*/ 57 w 317"/>
                    <a:gd name="T125" fmla="*/ 553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7" h="578">
                      <a:moveTo>
                        <a:pt x="20" y="100"/>
                      </a:moveTo>
                      <a:cubicBezTo>
                        <a:pt x="17" y="95"/>
                        <a:pt x="17" y="95"/>
                        <a:pt x="17" y="95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3"/>
                        <a:pt x="0" y="81"/>
                        <a:pt x="1" y="81"/>
                      </a:cubicBezTo>
                      <a:cubicBezTo>
                        <a:pt x="2" y="80"/>
                        <a:pt x="6" y="80"/>
                        <a:pt x="7" y="80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8" y="79"/>
                        <a:pt x="8" y="79"/>
                        <a:pt x="8" y="79"/>
                      </a:cubicBezTo>
                      <a:cubicBezTo>
                        <a:pt x="9" y="79"/>
                        <a:pt x="9" y="78"/>
                        <a:pt x="9" y="78"/>
                      </a:cubicBezTo>
                      <a:cubicBezTo>
                        <a:pt x="9" y="78"/>
                        <a:pt x="6" y="72"/>
                        <a:pt x="8" y="69"/>
                      </a:cubicBez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10" y="66"/>
                        <a:pt x="14" y="66"/>
                        <a:pt x="16" y="68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33" y="84"/>
                        <a:pt x="33" y="84"/>
                        <a:pt x="33" y="84"/>
                      </a:cubicBezTo>
                      <a:cubicBezTo>
                        <a:pt x="33" y="84"/>
                        <a:pt x="42" y="91"/>
                        <a:pt x="44" y="92"/>
                      </a:cubicBezTo>
                      <a:cubicBezTo>
                        <a:pt x="46" y="93"/>
                        <a:pt x="57" y="95"/>
                        <a:pt x="58" y="96"/>
                      </a:cubicBezTo>
                      <a:cubicBezTo>
                        <a:pt x="61" y="92"/>
                        <a:pt x="61" y="92"/>
                        <a:pt x="61" y="92"/>
                      </a:cubicBezTo>
                      <a:cubicBezTo>
                        <a:pt x="65" y="89"/>
                        <a:pt x="65" y="89"/>
                        <a:pt x="65" y="89"/>
                      </a:cubicBezTo>
                      <a:cubicBezTo>
                        <a:pt x="64" y="87"/>
                        <a:pt x="64" y="87"/>
                        <a:pt x="64" y="87"/>
                      </a:cubicBez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73" y="87"/>
                        <a:pt x="73" y="87"/>
                        <a:pt x="73" y="87"/>
                      </a:cubicBezTo>
                      <a:cubicBezTo>
                        <a:pt x="83" y="89"/>
                        <a:pt x="83" y="89"/>
                        <a:pt x="83" y="89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87" y="92"/>
                        <a:pt x="88" y="92"/>
                        <a:pt x="89" y="91"/>
                      </a:cubicBezTo>
                      <a:cubicBezTo>
                        <a:pt x="89" y="91"/>
                        <a:pt x="89" y="91"/>
                        <a:pt x="89" y="91"/>
                      </a:cubicBezTo>
                      <a:cubicBezTo>
                        <a:pt x="90" y="91"/>
                        <a:pt x="90" y="91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89"/>
                        <a:pt x="91" y="89"/>
                        <a:pt x="91" y="89"/>
                      </a:cubicBezTo>
                      <a:cubicBezTo>
                        <a:pt x="91" y="88"/>
                        <a:pt x="91" y="82"/>
                        <a:pt x="91" y="82"/>
                      </a:cubicBezTo>
                      <a:cubicBezTo>
                        <a:pt x="91" y="82"/>
                        <a:pt x="88" y="80"/>
                        <a:pt x="91" y="78"/>
                      </a:cubicBezTo>
                      <a:cubicBezTo>
                        <a:pt x="94" y="75"/>
                        <a:pt x="98" y="72"/>
                        <a:pt x="98" y="72"/>
                      </a:cubicBezTo>
                      <a:cubicBezTo>
                        <a:pt x="98" y="72"/>
                        <a:pt x="100" y="71"/>
                        <a:pt x="100" y="68"/>
                      </a:cubicBezTo>
                      <a:cubicBezTo>
                        <a:pt x="100" y="65"/>
                        <a:pt x="98" y="57"/>
                        <a:pt x="98" y="57"/>
                      </a:cubicBezTo>
                      <a:cubicBezTo>
                        <a:pt x="98" y="57"/>
                        <a:pt x="96" y="52"/>
                        <a:pt x="96" y="50"/>
                      </a:cubicBezTo>
                      <a:cubicBezTo>
                        <a:pt x="98" y="38"/>
                        <a:pt x="93" y="29"/>
                        <a:pt x="96" y="28"/>
                      </a:cubicBezTo>
                      <a:cubicBezTo>
                        <a:pt x="96" y="28"/>
                        <a:pt x="96" y="28"/>
                        <a:pt x="96" y="28"/>
                      </a:cubicBezTo>
                      <a:cubicBezTo>
                        <a:pt x="98" y="27"/>
                        <a:pt x="98" y="27"/>
                        <a:pt x="98" y="27"/>
                      </a:cubicBezTo>
                      <a:cubicBezTo>
                        <a:pt x="101" y="25"/>
                        <a:pt x="101" y="25"/>
                        <a:pt x="101" y="25"/>
                      </a:cubicBezTo>
                      <a:cubicBezTo>
                        <a:pt x="101" y="25"/>
                        <a:pt x="101" y="24"/>
                        <a:pt x="101" y="24"/>
                      </a:cubicBezTo>
                      <a:cubicBezTo>
                        <a:pt x="101" y="19"/>
                        <a:pt x="95" y="14"/>
                        <a:pt x="102" y="13"/>
                      </a:cubicBezTo>
                      <a:cubicBezTo>
                        <a:pt x="105" y="11"/>
                        <a:pt x="105" y="11"/>
                        <a:pt x="10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6" y="5"/>
                        <a:pt x="116" y="5"/>
                        <a:pt x="116" y="5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3" y="1"/>
                        <a:pt x="127" y="0"/>
                        <a:pt x="129" y="1"/>
                      </a:cubicBezTo>
                      <a:cubicBezTo>
                        <a:pt x="131" y="4"/>
                        <a:pt x="131" y="6"/>
                        <a:pt x="135" y="7"/>
                      </a:cubicBezTo>
                      <a:cubicBezTo>
                        <a:pt x="147" y="11"/>
                        <a:pt x="147" y="11"/>
                        <a:pt x="147" y="11"/>
                      </a:cubicBezTo>
                      <a:cubicBezTo>
                        <a:pt x="154" y="12"/>
                        <a:pt x="154" y="12"/>
                        <a:pt x="154" y="12"/>
                      </a:cubicBezTo>
                      <a:cubicBezTo>
                        <a:pt x="156" y="14"/>
                        <a:pt x="156" y="14"/>
                        <a:pt x="156" y="14"/>
                      </a:cubicBezTo>
                      <a:cubicBezTo>
                        <a:pt x="156" y="14"/>
                        <a:pt x="156" y="14"/>
                        <a:pt x="156" y="14"/>
                      </a:cubicBezTo>
                      <a:cubicBezTo>
                        <a:pt x="156" y="16"/>
                        <a:pt x="156" y="18"/>
                        <a:pt x="157" y="19"/>
                      </a:cubicBezTo>
                      <a:cubicBezTo>
                        <a:pt x="157" y="21"/>
                        <a:pt x="158" y="24"/>
                        <a:pt x="158" y="24"/>
                      </a:cubicBezTo>
                      <a:cubicBezTo>
                        <a:pt x="158" y="24"/>
                        <a:pt x="157" y="27"/>
                        <a:pt x="157" y="29"/>
                      </a:cubicBezTo>
                      <a:cubicBezTo>
                        <a:pt x="156" y="30"/>
                        <a:pt x="156" y="33"/>
                        <a:pt x="156" y="34"/>
                      </a:cubicBezTo>
                      <a:cubicBezTo>
                        <a:pt x="156" y="35"/>
                        <a:pt x="156" y="36"/>
                        <a:pt x="156" y="37"/>
                      </a:cubicBezTo>
                      <a:cubicBezTo>
                        <a:pt x="156" y="39"/>
                        <a:pt x="157" y="42"/>
                        <a:pt x="158" y="43"/>
                      </a:cubicBezTo>
                      <a:cubicBezTo>
                        <a:pt x="158" y="44"/>
                        <a:pt x="163" y="47"/>
                        <a:pt x="163" y="47"/>
                      </a:cubicBezTo>
                      <a:cubicBezTo>
                        <a:pt x="163" y="47"/>
                        <a:pt x="163" y="48"/>
                        <a:pt x="158" y="52"/>
                      </a:cubicBezTo>
                      <a:cubicBezTo>
                        <a:pt x="154" y="57"/>
                        <a:pt x="154" y="57"/>
                        <a:pt x="154" y="57"/>
                      </a:cubicBezTo>
                      <a:cubicBezTo>
                        <a:pt x="161" y="59"/>
                        <a:pt x="161" y="59"/>
                        <a:pt x="161" y="59"/>
                      </a:cubicBezTo>
                      <a:cubicBezTo>
                        <a:pt x="161" y="64"/>
                        <a:pt x="161" y="64"/>
                        <a:pt x="161" y="64"/>
                      </a:cubicBezTo>
                      <a:cubicBezTo>
                        <a:pt x="161" y="68"/>
                        <a:pt x="161" y="68"/>
                        <a:pt x="161" y="68"/>
                      </a:cubicBezTo>
                      <a:cubicBezTo>
                        <a:pt x="160" y="74"/>
                        <a:pt x="160" y="74"/>
                        <a:pt x="160" y="74"/>
                      </a:cubicBezTo>
                      <a:cubicBezTo>
                        <a:pt x="157" y="78"/>
                        <a:pt x="157" y="78"/>
                        <a:pt x="157" y="78"/>
                      </a:cubicBezTo>
                      <a:cubicBezTo>
                        <a:pt x="161" y="84"/>
                        <a:pt x="161" y="84"/>
                        <a:pt x="161" y="84"/>
                      </a:cubicBezTo>
                      <a:cubicBezTo>
                        <a:pt x="166" y="92"/>
                        <a:pt x="166" y="92"/>
                        <a:pt x="166" y="92"/>
                      </a:cubicBezTo>
                      <a:cubicBezTo>
                        <a:pt x="173" y="96"/>
                        <a:pt x="173" y="96"/>
                        <a:pt x="173" y="96"/>
                      </a:cubicBezTo>
                      <a:cubicBezTo>
                        <a:pt x="173" y="96"/>
                        <a:pt x="174" y="95"/>
                        <a:pt x="181" y="96"/>
                      </a:cubicBezTo>
                      <a:cubicBezTo>
                        <a:pt x="188" y="98"/>
                        <a:pt x="190" y="104"/>
                        <a:pt x="190" y="104"/>
                      </a:cubicBezTo>
                      <a:cubicBezTo>
                        <a:pt x="194" y="109"/>
                        <a:pt x="194" y="109"/>
                        <a:pt x="194" y="109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6"/>
                        <a:pt x="203" y="116"/>
                        <a:pt x="203" y="116"/>
                      </a:cubicBezTo>
                      <a:cubicBezTo>
                        <a:pt x="202" y="125"/>
                        <a:pt x="202" y="125"/>
                        <a:pt x="202" y="125"/>
                      </a:cubicBezTo>
                      <a:cubicBezTo>
                        <a:pt x="202" y="125"/>
                        <a:pt x="199" y="130"/>
                        <a:pt x="200" y="134"/>
                      </a:cubicBezTo>
                      <a:cubicBezTo>
                        <a:pt x="200" y="139"/>
                        <a:pt x="197" y="146"/>
                        <a:pt x="197" y="148"/>
                      </a:cubicBezTo>
                      <a:cubicBezTo>
                        <a:pt x="197" y="149"/>
                        <a:pt x="195" y="157"/>
                        <a:pt x="195" y="157"/>
                      </a:cubicBezTo>
                      <a:cubicBezTo>
                        <a:pt x="198" y="164"/>
                        <a:pt x="198" y="164"/>
                        <a:pt x="198" y="164"/>
                      </a:cubicBezTo>
                      <a:cubicBezTo>
                        <a:pt x="202" y="168"/>
                        <a:pt x="202" y="168"/>
                        <a:pt x="202" y="168"/>
                      </a:cubicBezTo>
                      <a:cubicBezTo>
                        <a:pt x="208" y="175"/>
                        <a:pt x="208" y="175"/>
                        <a:pt x="208" y="175"/>
                      </a:cubicBezTo>
                      <a:cubicBezTo>
                        <a:pt x="216" y="184"/>
                        <a:pt x="216" y="184"/>
                        <a:pt x="216" y="184"/>
                      </a:cubicBezTo>
                      <a:cubicBezTo>
                        <a:pt x="219" y="191"/>
                        <a:pt x="219" y="191"/>
                        <a:pt x="219" y="191"/>
                      </a:cubicBezTo>
                      <a:cubicBezTo>
                        <a:pt x="219" y="191"/>
                        <a:pt x="227" y="196"/>
                        <a:pt x="227" y="197"/>
                      </a:cubicBezTo>
                      <a:cubicBezTo>
                        <a:pt x="227" y="198"/>
                        <a:pt x="230" y="203"/>
                        <a:pt x="230" y="203"/>
                      </a:cubicBezTo>
                      <a:cubicBezTo>
                        <a:pt x="234" y="210"/>
                        <a:pt x="234" y="210"/>
                        <a:pt x="234" y="210"/>
                      </a:cubicBezTo>
                      <a:cubicBezTo>
                        <a:pt x="233" y="215"/>
                        <a:pt x="233" y="215"/>
                        <a:pt x="233" y="215"/>
                      </a:cubicBezTo>
                      <a:cubicBezTo>
                        <a:pt x="230" y="220"/>
                        <a:pt x="230" y="220"/>
                        <a:pt x="230" y="220"/>
                      </a:cubicBezTo>
                      <a:cubicBezTo>
                        <a:pt x="230" y="223"/>
                        <a:pt x="230" y="223"/>
                        <a:pt x="230" y="223"/>
                      </a:cubicBezTo>
                      <a:cubicBezTo>
                        <a:pt x="233" y="227"/>
                        <a:pt x="233" y="227"/>
                        <a:pt x="233" y="227"/>
                      </a:cubicBezTo>
                      <a:cubicBezTo>
                        <a:pt x="232" y="231"/>
                        <a:pt x="232" y="231"/>
                        <a:pt x="232" y="231"/>
                      </a:cubicBezTo>
                      <a:cubicBezTo>
                        <a:pt x="235" y="237"/>
                        <a:pt x="235" y="237"/>
                        <a:pt x="235" y="237"/>
                      </a:cubicBezTo>
                      <a:cubicBezTo>
                        <a:pt x="233" y="241"/>
                        <a:pt x="233" y="241"/>
                        <a:pt x="233" y="241"/>
                      </a:cubicBezTo>
                      <a:cubicBezTo>
                        <a:pt x="238" y="243"/>
                        <a:pt x="238" y="243"/>
                        <a:pt x="238" y="243"/>
                      </a:cubicBezTo>
                      <a:cubicBezTo>
                        <a:pt x="238" y="243"/>
                        <a:pt x="239" y="244"/>
                        <a:pt x="238" y="246"/>
                      </a:cubicBezTo>
                      <a:cubicBezTo>
                        <a:pt x="237" y="247"/>
                        <a:pt x="236" y="254"/>
                        <a:pt x="236" y="254"/>
                      </a:cubicBezTo>
                      <a:cubicBezTo>
                        <a:pt x="241" y="262"/>
                        <a:pt x="241" y="262"/>
                        <a:pt x="241" y="262"/>
                      </a:cubicBezTo>
                      <a:cubicBezTo>
                        <a:pt x="248" y="263"/>
                        <a:pt x="248" y="263"/>
                        <a:pt x="248" y="263"/>
                      </a:cubicBezTo>
                      <a:cubicBezTo>
                        <a:pt x="248" y="263"/>
                        <a:pt x="252" y="263"/>
                        <a:pt x="252" y="264"/>
                      </a:cubicBezTo>
                      <a:cubicBezTo>
                        <a:pt x="253" y="265"/>
                        <a:pt x="254" y="268"/>
                        <a:pt x="254" y="268"/>
                      </a:cubicBezTo>
                      <a:cubicBezTo>
                        <a:pt x="251" y="274"/>
                        <a:pt x="251" y="274"/>
                        <a:pt x="251" y="274"/>
                      </a:cubicBezTo>
                      <a:cubicBezTo>
                        <a:pt x="251" y="274"/>
                        <a:pt x="252" y="277"/>
                        <a:pt x="255" y="279"/>
                      </a:cubicBezTo>
                      <a:cubicBezTo>
                        <a:pt x="257" y="280"/>
                        <a:pt x="259" y="280"/>
                        <a:pt x="259" y="282"/>
                      </a:cubicBezTo>
                      <a:cubicBezTo>
                        <a:pt x="260" y="284"/>
                        <a:pt x="260" y="287"/>
                        <a:pt x="261" y="286"/>
                      </a:cubicBezTo>
                      <a:cubicBezTo>
                        <a:pt x="263" y="286"/>
                        <a:pt x="267" y="287"/>
                        <a:pt x="267" y="287"/>
                      </a:cubicBezTo>
                      <a:cubicBezTo>
                        <a:pt x="270" y="292"/>
                        <a:pt x="270" y="292"/>
                        <a:pt x="270" y="292"/>
                      </a:cubicBezTo>
                      <a:cubicBezTo>
                        <a:pt x="272" y="296"/>
                        <a:pt x="272" y="296"/>
                        <a:pt x="272" y="296"/>
                      </a:cubicBezTo>
                      <a:cubicBezTo>
                        <a:pt x="272" y="296"/>
                        <a:pt x="272" y="299"/>
                        <a:pt x="272" y="300"/>
                      </a:cubicBezTo>
                      <a:cubicBezTo>
                        <a:pt x="272" y="302"/>
                        <a:pt x="271" y="308"/>
                        <a:pt x="271" y="308"/>
                      </a:cubicBezTo>
                      <a:cubicBezTo>
                        <a:pt x="266" y="316"/>
                        <a:pt x="266" y="316"/>
                        <a:pt x="266" y="316"/>
                      </a:cubicBezTo>
                      <a:cubicBezTo>
                        <a:pt x="266" y="316"/>
                        <a:pt x="270" y="321"/>
                        <a:pt x="273" y="323"/>
                      </a:cubicBezTo>
                      <a:cubicBezTo>
                        <a:pt x="276" y="325"/>
                        <a:pt x="280" y="328"/>
                        <a:pt x="281" y="328"/>
                      </a:cubicBezTo>
                      <a:cubicBezTo>
                        <a:pt x="282" y="328"/>
                        <a:pt x="287" y="329"/>
                        <a:pt x="289" y="330"/>
                      </a:cubicBezTo>
                      <a:cubicBezTo>
                        <a:pt x="290" y="330"/>
                        <a:pt x="294" y="332"/>
                        <a:pt x="295" y="333"/>
                      </a:cubicBezTo>
                      <a:cubicBezTo>
                        <a:pt x="296" y="334"/>
                        <a:pt x="303" y="338"/>
                        <a:pt x="303" y="338"/>
                      </a:cubicBezTo>
                      <a:cubicBezTo>
                        <a:pt x="309" y="341"/>
                        <a:pt x="309" y="341"/>
                        <a:pt x="309" y="341"/>
                      </a:cubicBezTo>
                      <a:cubicBezTo>
                        <a:pt x="315" y="346"/>
                        <a:pt x="315" y="346"/>
                        <a:pt x="315" y="346"/>
                      </a:cubicBezTo>
                      <a:cubicBezTo>
                        <a:pt x="317" y="358"/>
                        <a:pt x="317" y="358"/>
                        <a:pt x="317" y="358"/>
                      </a:cubicBezTo>
                      <a:cubicBezTo>
                        <a:pt x="317" y="358"/>
                        <a:pt x="315" y="376"/>
                        <a:pt x="314" y="378"/>
                      </a:cubicBezTo>
                      <a:cubicBezTo>
                        <a:pt x="314" y="380"/>
                        <a:pt x="311" y="389"/>
                        <a:pt x="310" y="390"/>
                      </a:cubicBezTo>
                      <a:cubicBezTo>
                        <a:pt x="308" y="391"/>
                        <a:pt x="306" y="392"/>
                        <a:pt x="306" y="394"/>
                      </a:cubicBezTo>
                      <a:cubicBezTo>
                        <a:pt x="306" y="396"/>
                        <a:pt x="303" y="407"/>
                        <a:pt x="303" y="407"/>
                      </a:cubicBezTo>
                      <a:cubicBezTo>
                        <a:pt x="303" y="407"/>
                        <a:pt x="300" y="414"/>
                        <a:pt x="300" y="416"/>
                      </a:cubicBezTo>
                      <a:cubicBezTo>
                        <a:pt x="300" y="418"/>
                        <a:pt x="297" y="424"/>
                        <a:pt x="297" y="426"/>
                      </a:cubicBezTo>
                      <a:cubicBezTo>
                        <a:pt x="296" y="427"/>
                        <a:pt x="294" y="435"/>
                        <a:pt x="294" y="435"/>
                      </a:cubicBezTo>
                      <a:cubicBezTo>
                        <a:pt x="281" y="461"/>
                        <a:pt x="281" y="461"/>
                        <a:pt x="281" y="461"/>
                      </a:cubicBezTo>
                      <a:cubicBezTo>
                        <a:pt x="278" y="471"/>
                        <a:pt x="278" y="471"/>
                        <a:pt x="278" y="471"/>
                      </a:cubicBezTo>
                      <a:cubicBezTo>
                        <a:pt x="278" y="471"/>
                        <a:pt x="275" y="472"/>
                        <a:pt x="274" y="474"/>
                      </a:cubicBezTo>
                      <a:cubicBezTo>
                        <a:pt x="273" y="477"/>
                        <a:pt x="272" y="479"/>
                        <a:pt x="271" y="482"/>
                      </a:cubicBezTo>
                      <a:cubicBezTo>
                        <a:pt x="271" y="484"/>
                        <a:pt x="266" y="493"/>
                        <a:pt x="266" y="493"/>
                      </a:cubicBezTo>
                      <a:cubicBezTo>
                        <a:pt x="264" y="498"/>
                        <a:pt x="264" y="498"/>
                        <a:pt x="264" y="498"/>
                      </a:cubicBezTo>
                      <a:cubicBezTo>
                        <a:pt x="260" y="503"/>
                        <a:pt x="260" y="503"/>
                        <a:pt x="260" y="503"/>
                      </a:cubicBezTo>
                      <a:cubicBezTo>
                        <a:pt x="260" y="503"/>
                        <a:pt x="257" y="505"/>
                        <a:pt x="257" y="505"/>
                      </a:cubicBezTo>
                      <a:cubicBezTo>
                        <a:pt x="257" y="505"/>
                        <a:pt x="255" y="505"/>
                        <a:pt x="255" y="505"/>
                      </a:cubicBezTo>
                      <a:cubicBezTo>
                        <a:pt x="250" y="505"/>
                        <a:pt x="250" y="505"/>
                        <a:pt x="250" y="505"/>
                      </a:cubicBezTo>
                      <a:cubicBezTo>
                        <a:pt x="247" y="503"/>
                        <a:pt x="247" y="503"/>
                        <a:pt x="247" y="503"/>
                      </a:cubicBezTo>
                      <a:cubicBezTo>
                        <a:pt x="247" y="503"/>
                        <a:pt x="244" y="505"/>
                        <a:pt x="244" y="505"/>
                      </a:cubicBezTo>
                      <a:cubicBezTo>
                        <a:pt x="244" y="506"/>
                        <a:pt x="242" y="507"/>
                        <a:pt x="242" y="508"/>
                      </a:cubicBezTo>
                      <a:cubicBezTo>
                        <a:pt x="242" y="508"/>
                        <a:pt x="241" y="510"/>
                        <a:pt x="240" y="510"/>
                      </a:cubicBezTo>
                      <a:cubicBezTo>
                        <a:pt x="239" y="511"/>
                        <a:pt x="238" y="512"/>
                        <a:pt x="237" y="512"/>
                      </a:cubicBezTo>
                      <a:cubicBezTo>
                        <a:pt x="237" y="513"/>
                        <a:pt x="235" y="513"/>
                        <a:pt x="235" y="513"/>
                      </a:cubicBezTo>
                      <a:cubicBezTo>
                        <a:pt x="235" y="513"/>
                        <a:pt x="235" y="514"/>
                        <a:pt x="234" y="515"/>
                      </a:cubicBezTo>
                      <a:cubicBezTo>
                        <a:pt x="234" y="515"/>
                        <a:pt x="231" y="515"/>
                        <a:pt x="230" y="514"/>
                      </a:cubicBezTo>
                      <a:cubicBezTo>
                        <a:pt x="229" y="513"/>
                        <a:pt x="227" y="512"/>
                        <a:pt x="228" y="512"/>
                      </a:cubicBezTo>
                      <a:cubicBezTo>
                        <a:pt x="228" y="513"/>
                        <a:pt x="227" y="515"/>
                        <a:pt x="227" y="515"/>
                      </a:cubicBezTo>
                      <a:cubicBezTo>
                        <a:pt x="227" y="516"/>
                        <a:pt x="225" y="519"/>
                        <a:pt x="224" y="519"/>
                      </a:cubicBezTo>
                      <a:cubicBezTo>
                        <a:pt x="223" y="519"/>
                        <a:pt x="221" y="518"/>
                        <a:pt x="220" y="517"/>
                      </a:cubicBezTo>
                      <a:cubicBezTo>
                        <a:pt x="219" y="517"/>
                        <a:pt x="218" y="517"/>
                        <a:pt x="218" y="517"/>
                      </a:cubicBezTo>
                      <a:cubicBezTo>
                        <a:pt x="218" y="518"/>
                        <a:pt x="218" y="521"/>
                        <a:pt x="218" y="522"/>
                      </a:cubicBezTo>
                      <a:cubicBezTo>
                        <a:pt x="218" y="522"/>
                        <a:pt x="218" y="523"/>
                        <a:pt x="218" y="524"/>
                      </a:cubicBezTo>
                      <a:cubicBezTo>
                        <a:pt x="217" y="524"/>
                        <a:pt x="215" y="525"/>
                        <a:pt x="215" y="525"/>
                      </a:cubicBezTo>
                      <a:cubicBezTo>
                        <a:pt x="215" y="525"/>
                        <a:pt x="216" y="527"/>
                        <a:pt x="215" y="527"/>
                      </a:cubicBezTo>
                      <a:cubicBezTo>
                        <a:pt x="214" y="528"/>
                        <a:pt x="213" y="529"/>
                        <a:pt x="212" y="529"/>
                      </a:cubicBezTo>
                      <a:cubicBezTo>
                        <a:pt x="212" y="528"/>
                        <a:pt x="210" y="527"/>
                        <a:pt x="210" y="527"/>
                      </a:cubicBezTo>
                      <a:cubicBezTo>
                        <a:pt x="209" y="528"/>
                        <a:pt x="208" y="530"/>
                        <a:pt x="208" y="530"/>
                      </a:cubicBezTo>
                      <a:cubicBezTo>
                        <a:pt x="208" y="531"/>
                        <a:pt x="207" y="532"/>
                        <a:pt x="207" y="532"/>
                      </a:cubicBezTo>
                      <a:cubicBezTo>
                        <a:pt x="207" y="532"/>
                        <a:pt x="200" y="540"/>
                        <a:pt x="200" y="540"/>
                      </a:cubicBezTo>
                      <a:cubicBezTo>
                        <a:pt x="199" y="540"/>
                        <a:pt x="197" y="537"/>
                        <a:pt x="197" y="537"/>
                      </a:cubicBezTo>
                      <a:cubicBezTo>
                        <a:pt x="197" y="538"/>
                        <a:pt x="197" y="540"/>
                        <a:pt x="197" y="540"/>
                      </a:cubicBezTo>
                      <a:cubicBezTo>
                        <a:pt x="196" y="541"/>
                        <a:pt x="194" y="542"/>
                        <a:pt x="194" y="542"/>
                      </a:cubicBezTo>
                      <a:cubicBezTo>
                        <a:pt x="194" y="543"/>
                        <a:pt x="193" y="542"/>
                        <a:pt x="192" y="542"/>
                      </a:cubicBezTo>
                      <a:cubicBezTo>
                        <a:pt x="192" y="543"/>
                        <a:pt x="191" y="543"/>
                        <a:pt x="191" y="544"/>
                      </a:cubicBezTo>
                      <a:cubicBezTo>
                        <a:pt x="191" y="545"/>
                        <a:pt x="190" y="546"/>
                        <a:pt x="190" y="546"/>
                      </a:cubicBezTo>
                      <a:cubicBezTo>
                        <a:pt x="190" y="546"/>
                        <a:pt x="188" y="547"/>
                        <a:pt x="188" y="548"/>
                      </a:cubicBezTo>
                      <a:cubicBezTo>
                        <a:pt x="187" y="549"/>
                        <a:pt x="185" y="550"/>
                        <a:pt x="185" y="550"/>
                      </a:cubicBezTo>
                      <a:cubicBezTo>
                        <a:pt x="185" y="550"/>
                        <a:pt x="184" y="551"/>
                        <a:pt x="183" y="550"/>
                      </a:cubicBezTo>
                      <a:cubicBezTo>
                        <a:pt x="182" y="550"/>
                        <a:pt x="180" y="547"/>
                        <a:pt x="180" y="547"/>
                      </a:cubicBezTo>
                      <a:cubicBezTo>
                        <a:pt x="180" y="547"/>
                        <a:pt x="178" y="547"/>
                        <a:pt x="178" y="548"/>
                      </a:cubicBezTo>
                      <a:cubicBezTo>
                        <a:pt x="177" y="549"/>
                        <a:pt x="177" y="550"/>
                        <a:pt x="176" y="550"/>
                      </a:cubicBezTo>
                      <a:cubicBezTo>
                        <a:pt x="175" y="551"/>
                        <a:pt x="174" y="551"/>
                        <a:pt x="173" y="551"/>
                      </a:cubicBezTo>
                      <a:cubicBezTo>
                        <a:pt x="172" y="552"/>
                        <a:pt x="170" y="552"/>
                        <a:pt x="170" y="553"/>
                      </a:cubicBezTo>
                      <a:cubicBezTo>
                        <a:pt x="169" y="553"/>
                        <a:pt x="168" y="555"/>
                        <a:pt x="168" y="556"/>
                      </a:cubicBezTo>
                      <a:cubicBezTo>
                        <a:pt x="168" y="557"/>
                        <a:pt x="170" y="557"/>
                        <a:pt x="168" y="557"/>
                      </a:cubicBezTo>
                      <a:cubicBezTo>
                        <a:pt x="166" y="558"/>
                        <a:pt x="163" y="558"/>
                        <a:pt x="163" y="558"/>
                      </a:cubicBezTo>
                      <a:cubicBezTo>
                        <a:pt x="163" y="558"/>
                        <a:pt x="161" y="559"/>
                        <a:pt x="161" y="560"/>
                      </a:cubicBezTo>
                      <a:cubicBezTo>
                        <a:pt x="160" y="561"/>
                        <a:pt x="161" y="561"/>
                        <a:pt x="159" y="562"/>
                      </a:cubicBezTo>
                      <a:cubicBezTo>
                        <a:pt x="158" y="562"/>
                        <a:pt x="157" y="563"/>
                        <a:pt x="157" y="563"/>
                      </a:cubicBezTo>
                      <a:cubicBezTo>
                        <a:pt x="155" y="561"/>
                        <a:pt x="155" y="561"/>
                        <a:pt x="155" y="561"/>
                      </a:cubicBezTo>
                      <a:cubicBezTo>
                        <a:pt x="156" y="559"/>
                        <a:pt x="156" y="559"/>
                        <a:pt x="156" y="559"/>
                      </a:cubicBezTo>
                      <a:cubicBezTo>
                        <a:pt x="156" y="559"/>
                        <a:pt x="155" y="557"/>
                        <a:pt x="155" y="558"/>
                      </a:cubicBezTo>
                      <a:cubicBezTo>
                        <a:pt x="154" y="560"/>
                        <a:pt x="155" y="561"/>
                        <a:pt x="155" y="561"/>
                      </a:cubicBezTo>
                      <a:cubicBezTo>
                        <a:pt x="155" y="561"/>
                        <a:pt x="154" y="561"/>
                        <a:pt x="154" y="562"/>
                      </a:cubicBezTo>
                      <a:cubicBezTo>
                        <a:pt x="153" y="563"/>
                        <a:pt x="154" y="563"/>
                        <a:pt x="153" y="564"/>
                      </a:cubicBezTo>
                      <a:cubicBezTo>
                        <a:pt x="153" y="565"/>
                        <a:pt x="152" y="566"/>
                        <a:pt x="151" y="566"/>
                      </a:cubicBezTo>
                      <a:cubicBezTo>
                        <a:pt x="151" y="567"/>
                        <a:pt x="150" y="567"/>
                        <a:pt x="149" y="567"/>
                      </a:cubicBezTo>
                      <a:cubicBezTo>
                        <a:pt x="149" y="567"/>
                        <a:pt x="147" y="567"/>
                        <a:pt x="147" y="567"/>
                      </a:cubicBezTo>
                      <a:cubicBezTo>
                        <a:pt x="146" y="567"/>
                        <a:pt x="145" y="566"/>
                        <a:pt x="146" y="566"/>
                      </a:cubicBezTo>
                      <a:cubicBezTo>
                        <a:pt x="146" y="566"/>
                        <a:pt x="148" y="565"/>
                        <a:pt x="148" y="565"/>
                      </a:cubicBezTo>
                      <a:cubicBezTo>
                        <a:pt x="148" y="565"/>
                        <a:pt x="149" y="564"/>
                        <a:pt x="148" y="564"/>
                      </a:cubicBezTo>
                      <a:cubicBezTo>
                        <a:pt x="147" y="563"/>
                        <a:pt x="146" y="562"/>
                        <a:pt x="146" y="562"/>
                      </a:cubicBezTo>
                      <a:cubicBezTo>
                        <a:pt x="146" y="562"/>
                        <a:pt x="147" y="563"/>
                        <a:pt x="144" y="563"/>
                      </a:cubicBezTo>
                      <a:cubicBezTo>
                        <a:pt x="142" y="564"/>
                        <a:pt x="141" y="564"/>
                        <a:pt x="141" y="563"/>
                      </a:cubicBezTo>
                      <a:cubicBezTo>
                        <a:pt x="141" y="563"/>
                        <a:pt x="139" y="563"/>
                        <a:pt x="140" y="562"/>
                      </a:cubicBezTo>
                      <a:cubicBezTo>
                        <a:pt x="142" y="561"/>
                        <a:pt x="142" y="560"/>
                        <a:pt x="143" y="560"/>
                      </a:cubicBezTo>
                      <a:cubicBezTo>
                        <a:pt x="144" y="560"/>
                        <a:pt x="144" y="558"/>
                        <a:pt x="144" y="557"/>
                      </a:cubicBezTo>
                      <a:cubicBezTo>
                        <a:pt x="144" y="557"/>
                        <a:pt x="146" y="559"/>
                        <a:pt x="143" y="557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41" y="554"/>
                        <a:pt x="140" y="555"/>
                        <a:pt x="140" y="556"/>
                      </a:cubicBezTo>
                      <a:cubicBezTo>
                        <a:pt x="141" y="557"/>
                        <a:pt x="143" y="558"/>
                        <a:pt x="140" y="559"/>
                      </a:cubicBezTo>
                      <a:cubicBezTo>
                        <a:pt x="137" y="559"/>
                        <a:pt x="137" y="559"/>
                        <a:pt x="137" y="559"/>
                      </a:cubicBezTo>
                      <a:cubicBezTo>
                        <a:pt x="136" y="560"/>
                        <a:pt x="133" y="560"/>
                        <a:pt x="133" y="560"/>
                      </a:cubicBezTo>
                      <a:cubicBezTo>
                        <a:pt x="133" y="560"/>
                        <a:pt x="131" y="560"/>
                        <a:pt x="132" y="561"/>
                      </a:cubicBezTo>
                      <a:cubicBezTo>
                        <a:pt x="132" y="562"/>
                        <a:pt x="134" y="563"/>
                        <a:pt x="134" y="563"/>
                      </a:cubicBezTo>
                      <a:cubicBezTo>
                        <a:pt x="134" y="563"/>
                        <a:pt x="134" y="564"/>
                        <a:pt x="132" y="564"/>
                      </a:cubicBezTo>
                      <a:cubicBezTo>
                        <a:pt x="131" y="565"/>
                        <a:pt x="129" y="565"/>
                        <a:pt x="129" y="565"/>
                      </a:cubicBezTo>
                      <a:cubicBezTo>
                        <a:pt x="128" y="566"/>
                        <a:pt x="128" y="566"/>
                        <a:pt x="128" y="566"/>
                      </a:cubicBezTo>
                      <a:cubicBezTo>
                        <a:pt x="128" y="566"/>
                        <a:pt x="127" y="566"/>
                        <a:pt x="127" y="565"/>
                      </a:cubicBezTo>
                      <a:cubicBezTo>
                        <a:pt x="127" y="565"/>
                        <a:pt x="128" y="564"/>
                        <a:pt x="128" y="563"/>
                      </a:cubicBezTo>
                      <a:cubicBezTo>
                        <a:pt x="128" y="562"/>
                        <a:pt x="129" y="563"/>
                        <a:pt x="128" y="562"/>
                      </a:cubicBezTo>
                      <a:cubicBezTo>
                        <a:pt x="127" y="560"/>
                        <a:pt x="126" y="560"/>
                        <a:pt x="126" y="559"/>
                      </a:cubicBezTo>
                      <a:cubicBezTo>
                        <a:pt x="127" y="558"/>
                        <a:pt x="129" y="557"/>
                        <a:pt x="129" y="557"/>
                      </a:cubicBezTo>
                      <a:cubicBezTo>
                        <a:pt x="129" y="556"/>
                        <a:pt x="129" y="555"/>
                        <a:pt x="129" y="555"/>
                      </a:cubicBezTo>
                      <a:cubicBezTo>
                        <a:pt x="129" y="555"/>
                        <a:pt x="128" y="555"/>
                        <a:pt x="129" y="554"/>
                      </a:cubicBezTo>
                      <a:cubicBezTo>
                        <a:pt x="130" y="552"/>
                        <a:pt x="131" y="551"/>
                        <a:pt x="131" y="551"/>
                      </a:cubicBezTo>
                      <a:cubicBezTo>
                        <a:pt x="131" y="550"/>
                        <a:pt x="130" y="549"/>
                        <a:pt x="129" y="549"/>
                      </a:cubicBezTo>
                      <a:cubicBezTo>
                        <a:pt x="129" y="549"/>
                        <a:pt x="128" y="551"/>
                        <a:pt x="128" y="552"/>
                      </a:cubicBezTo>
                      <a:cubicBezTo>
                        <a:pt x="128" y="552"/>
                        <a:pt x="129" y="554"/>
                        <a:pt x="126" y="553"/>
                      </a:cubicBezTo>
                      <a:cubicBezTo>
                        <a:pt x="123" y="553"/>
                        <a:pt x="121" y="553"/>
                        <a:pt x="120" y="552"/>
                      </a:cubicBezTo>
                      <a:cubicBezTo>
                        <a:pt x="120" y="551"/>
                        <a:pt x="118" y="550"/>
                        <a:pt x="121" y="550"/>
                      </a:cubicBezTo>
                      <a:cubicBezTo>
                        <a:pt x="124" y="549"/>
                        <a:pt x="124" y="549"/>
                        <a:pt x="124" y="549"/>
                      </a:cubicBezTo>
                      <a:cubicBezTo>
                        <a:pt x="125" y="548"/>
                        <a:pt x="125" y="547"/>
                        <a:pt x="125" y="546"/>
                      </a:cubicBezTo>
                      <a:cubicBezTo>
                        <a:pt x="124" y="546"/>
                        <a:pt x="123" y="544"/>
                        <a:pt x="123" y="545"/>
                      </a:cubicBezTo>
                      <a:cubicBezTo>
                        <a:pt x="122" y="547"/>
                        <a:pt x="122" y="548"/>
                        <a:pt x="122" y="548"/>
                      </a:cubicBezTo>
                      <a:cubicBezTo>
                        <a:pt x="122" y="548"/>
                        <a:pt x="118" y="548"/>
                        <a:pt x="118" y="548"/>
                      </a:cubicBezTo>
                      <a:cubicBezTo>
                        <a:pt x="118" y="548"/>
                        <a:pt x="117" y="547"/>
                        <a:pt x="117" y="546"/>
                      </a:cubicBezTo>
                      <a:cubicBezTo>
                        <a:pt x="117" y="546"/>
                        <a:pt x="118" y="542"/>
                        <a:pt x="118" y="542"/>
                      </a:cubicBezTo>
                      <a:cubicBezTo>
                        <a:pt x="118" y="542"/>
                        <a:pt x="120" y="541"/>
                        <a:pt x="119" y="541"/>
                      </a:cubicBezTo>
                      <a:cubicBezTo>
                        <a:pt x="119" y="541"/>
                        <a:pt x="117" y="540"/>
                        <a:pt x="117" y="541"/>
                      </a:cubicBezTo>
                      <a:cubicBezTo>
                        <a:pt x="116" y="541"/>
                        <a:pt x="117" y="542"/>
                        <a:pt x="117" y="543"/>
                      </a:cubicBezTo>
                      <a:cubicBezTo>
                        <a:pt x="117" y="544"/>
                        <a:pt x="117" y="545"/>
                        <a:pt x="116" y="545"/>
                      </a:cubicBezTo>
                      <a:cubicBezTo>
                        <a:pt x="115" y="546"/>
                        <a:pt x="111" y="546"/>
                        <a:pt x="111" y="546"/>
                      </a:cubicBezTo>
                      <a:cubicBezTo>
                        <a:pt x="111" y="545"/>
                        <a:pt x="110" y="545"/>
                        <a:pt x="111" y="544"/>
                      </a:cubicBezTo>
                      <a:cubicBezTo>
                        <a:pt x="111" y="543"/>
                        <a:pt x="111" y="542"/>
                        <a:pt x="111" y="542"/>
                      </a:cubicBezTo>
                      <a:cubicBezTo>
                        <a:pt x="111" y="542"/>
                        <a:pt x="110" y="540"/>
                        <a:pt x="110" y="541"/>
                      </a:cubicBezTo>
                      <a:cubicBezTo>
                        <a:pt x="109" y="541"/>
                        <a:pt x="108" y="541"/>
                        <a:pt x="108" y="541"/>
                      </a:cubicBezTo>
                      <a:cubicBezTo>
                        <a:pt x="108" y="539"/>
                        <a:pt x="108" y="539"/>
                        <a:pt x="108" y="539"/>
                      </a:cubicBezTo>
                      <a:cubicBezTo>
                        <a:pt x="106" y="539"/>
                        <a:pt x="106" y="539"/>
                        <a:pt x="106" y="539"/>
                      </a:cubicBezTo>
                      <a:cubicBezTo>
                        <a:pt x="105" y="539"/>
                        <a:pt x="105" y="539"/>
                        <a:pt x="105" y="539"/>
                      </a:cubicBezTo>
                      <a:cubicBezTo>
                        <a:pt x="105" y="539"/>
                        <a:pt x="104" y="538"/>
                        <a:pt x="104" y="538"/>
                      </a:cubicBezTo>
                      <a:cubicBezTo>
                        <a:pt x="103" y="538"/>
                        <a:pt x="103" y="538"/>
                        <a:pt x="103" y="539"/>
                      </a:cubicBezTo>
                      <a:cubicBezTo>
                        <a:pt x="102" y="539"/>
                        <a:pt x="99" y="540"/>
                        <a:pt x="99" y="540"/>
                      </a:cubicBezTo>
                      <a:cubicBezTo>
                        <a:pt x="99" y="540"/>
                        <a:pt x="99" y="538"/>
                        <a:pt x="98" y="540"/>
                      </a:cubicBezTo>
                      <a:cubicBezTo>
                        <a:pt x="98" y="541"/>
                        <a:pt x="93" y="541"/>
                        <a:pt x="93" y="541"/>
                      </a:cubicBezTo>
                      <a:cubicBezTo>
                        <a:pt x="93" y="541"/>
                        <a:pt x="92" y="539"/>
                        <a:pt x="92" y="538"/>
                      </a:cubicBezTo>
                      <a:cubicBezTo>
                        <a:pt x="92" y="538"/>
                        <a:pt x="93" y="535"/>
                        <a:pt x="93" y="535"/>
                      </a:cubicBezTo>
                      <a:cubicBezTo>
                        <a:pt x="94" y="534"/>
                        <a:pt x="94" y="534"/>
                        <a:pt x="94" y="534"/>
                      </a:cubicBezTo>
                      <a:cubicBezTo>
                        <a:pt x="93" y="533"/>
                        <a:pt x="93" y="533"/>
                        <a:pt x="93" y="533"/>
                      </a:cubicBezTo>
                      <a:cubicBezTo>
                        <a:pt x="93" y="533"/>
                        <a:pt x="90" y="533"/>
                        <a:pt x="91" y="533"/>
                      </a:cubicBezTo>
                      <a:cubicBezTo>
                        <a:pt x="91" y="532"/>
                        <a:pt x="93" y="530"/>
                        <a:pt x="93" y="530"/>
                      </a:cubicBezTo>
                      <a:cubicBezTo>
                        <a:pt x="93" y="530"/>
                        <a:pt x="94" y="529"/>
                        <a:pt x="94" y="529"/>
                      </a:cubicBezTo>
                      <a:cubicBezTo>
                        <a:pt x="95" y="528"/>
                        <a:pt x="97" y="528"/>
                        <a:pt x="96" y="527"/>
                      </a:cubicBezTo>
                      <a:cubicBezTo>
                        <a:pt x="95" y="527"/>
                        <a:pt x="94" y="526"/>
                        <a:pt x="94" y="526"/>
                      </a:cubicBezTo>
                      <a:cubicBezTo>
                        <a:pt x="94" y="526"/>
                        <a:pt x="93" y="526"/>
                        <a:pt x="93" y="525"/>
                      </a:cubicBezTo>
                      <a:cubicBezTo>
                        <a:pt x="93" y="525"/>
                        <a:pt x="94" y="523"/>
                        <a:pt x="94" y="522"/>
                      </a:cubicBezTo>
                      <a:cubicBezTo>
                        <a:pt x="94" y="521"/>
                        <a:pt x="93" y="520"/>
                        <a:pt x="93" y="520"/>
                      </a:cubicBezTo>
                      <a:cubicBezTo>
                        <a:pt x="92" y="520"/>
                        <a:pt x="93" y="521"/>
                        <a:pt x="91" y="521"/>
                      </a:cubicBezTo>
                      <a:cubicBezTo>
                        <a:pt x="90" y="522"/>
                        <a:pt x="87" y="524"/>
                        <a:pt x="87" y="524"/>
                      </a:cubicBezTo>
                      <a:cubicBezTo>
                        <a:pt x="87" y="523"/>
                        <a:pt x="87" y="522"/>
                        <a:pt x="87" y="521"/>
                      </a:cubicBezTo>
                      <a:cubicBezTo>
                        <a:pt x="88" y="520"/>
                        <a:pt x="91" y="520"/>
                        <a:pt x="92" y="519"/>
                      </a:cubicBezTo>
                      <a:cubicBezTo>
                        <a:pt x="92" y="518"/>
                        <a:pt x="90" y="515"/>
                        <a:pt x="90" y="515"/>
                      </a:cubicBezTo>
                      <a:cubicBezTo>
                        <a:pt x="90" y="515"/>
                        <a:pt x="92" y="516"/>
                        <a:pt x="91" y="514"/>
                      </a:cubicBezTo>
                      <a:cubicBezTo>
                        <a:pt x="89" y="513"/>
                        <a:pt x="89" y="513"/>
                        <a:pt x="89" y="513"/>
                      </a:cubicBezTo>
                      <a:cubicBezTo>
                        <a:pt x="89" y="512"/>
                        <a:pt x="89" y="511"/>
                        <a:pt x="90" y="510"/>
                      </a:cubicBezTo>
                      <a:cubicBezTo>
                        <a:pt x="91" y="508"/>
                        <a:pt x="92" y="508"/>
                        <a:pt x="92" y="507"/>
                      </a:cubicBezTo>
                      <a:cubicBezTo>
                        <a:pt x="92" y="507"/>
                        <a:pt x="89" y="506"/>
                        <a:pt x="89" y="505"/>
                      </a:cubicBezTo>
                      <a:cubicBezTo>
                        <a:pt x="89" y="504"/>
                        <a:pt x="87" y="504"/>
                        <a:pt x="89" y="502"/>
                      </a:cubicBezTo>
                      <a:cubicBezTo>
                        <a:pt x="90" y="501"/>
                        <a:pt x="91" y="501"/>
                        <a:pt x="91" y="501"/>
                      </a:cubicBezTo>
                      <a:cubicBezTo>
                        <a:pt x="91" y="501"/>
                        <a:pt x="91" y="498"/>
                        <a:pt x="91" y="497"/>
                      </a:cubicBezTo>
                      <a:cubicBezTo>
                        <a:pt x="91" y="496"/>
                        <a:pt x="92" y="496"/>
                        <a:pt x="92" y="495"/>
                      </a:cubicBezTo>
                      <a:cubicBezTo>
                        <a:pt x="91" y="494"/>
                        <a:pt x="90" y="494"/>
                        <a:pt x="89" y="492"/>
                      </a:cubicBezTo>
                      <a:cubicBezTo>
                        <a:pt x="89" y="491"/>
                        <a:pt x="89" y="491"/>
                        <a:pt x="89" y="490"/>
                      </a:cubicBezTo>
                      <a:cubicBezTo>
                        <a:pt x="90" y="490"/>
                        <a:pt x="91" y="489"/>
                        <a:pt x="90" y="489"/>
                      </a:cubicBezTo>
                      <a:cubicBezTo>
                        <a:pt x="90" y="488"/>
                        <a:pt x="90" y="487"/>
                        <a:pt x="90" y="487"/>
                      </a:cubicBezTo>
                      <a:cubicBezTo>
                        <a:pt x="90" y="487"/>
                        <a:pt x="90" y="487"/>
                        <a:pt x="89" y="485"/>
                      </a:cubicBezTo>
                      <a:cubicBezTo>
                        <a:pt x="88" y="484"/>
                        <a:pt x="88" y="482"/>
                        <a:pt x="88" y="481"/>
                      </a:cubicBezTo>
                      <a:cubicBezTo>
                        <a:pt x="88" y="480"/>
                        <a:pt x="89" y="476"/>
                        <a:pt x="89" y="476"/>
                      </a:cubicBezTo>
                      <a:cubicBezTo>
                        <a:pt x="89" y="476"/>
                        <a:pt x="89" y="473"/>
                        <a:pt x="87" y="472"/>
                      </a:cubicBezTo>
                      <a:cubicBezTo>
                        <a:pt x="86" y="470"/>
                        <a:pt x="84" y="469"/>
                        <a:pt x="84" y="469"/>
                      </a:cubicBezTo>
                      <a:cubicBezTo>
                        <a:pt x="84" y="469"/>
                        <a:pt x="84" y="467"/>
                        <a:pt x="84" y="466"/>
                      </a:cubicBezTo>
                      <a:cubicBezTo>
                        <a:pt x="84" y="466"/>
                        <a:pt x="82" y="465"/>
                        <a:pt x="82" y="464"/>
                      </a:cubicBezTo>
                      <a:cubicBezTo>
                        <a:pt x="82" y="463"/>
                        <a:pt x="81" y="461"/>
                        <a:pt x="81" y="461"/>
                      </a:cubicBezTo>
                      <a:cubicBezTo>
                        <a:pt x="81" y="461"/>
                        <a:pt x="80" y="461"/>
                        <a:pt x="81" y="459"/>
                      </a:cubicBezTo>
                      <a:cubicBezTo>
                        <a:pt x="81" y="456"/>
                        <a:pt x="81" y="455"/>
                        <a:pt x="81" y="454"/>
                      </a:cubicBezTo>
                      <a:cubicBezTo>
                        <a:pt x="80" y="453"/>
                        <a:pt x="79" y="451"/>
                        <a:pt x="79" y="450"/>
                      </a:cubicBezTo>
                      <a:cubicBezTo>
                        <a:pt x="79" y="449"/>
                        <a:pt x="79" y="447"/>
                        <a:pt x="79" y="447"/>
                      </a:cubicBezTo>
                      <a:cubicBezTo>
                        <a:pt x="79" y="447"/>
                        <a:pt x="79" y="446"/>
                        <a:pt x="78" y="445"/>
                      </a:cubicBezTo>
                      <a:cubicBezTo>
                        <a:pt x="77" y="444"/>
                        <a:pt x="74" y="439"/>
                        <a:pt x="74" y="439"/>
                      </a:cubicBezTo>
                      <a:cubicBezTo>
                        <a:pt x="74" y="439"/>
                        <a:pt x="73" y="439"/>
                        <a:pt x="73" y="437"/>
                      </a:cubicBezTo>
                      <a:cubicBezTo>
                        <a:pt x="72" y="435"/>
                        <a:pt x="72" y="433"/>
                        <a:pt x="72" y="433"/>
                      </a:cubicBezTo>
                      <a:cubicBezTo>
                        <a:pt x="72" y="433"/>
                        <a:pt x="72" y="430"/>
                        <a:pt x="72" y="430"/>
                      </a:cubicBezTo>
                      <a:cubicBezTo>
                        <a:pt x="69" y="427"/>
                        <a:pt x="69" y="427"/>
                        <a:pt x="69" y="427"/>
                      </a:cubicBezTo>
                      <a:cubicBezTo>
                        <a:pt x="70" y="423"/>
                        <a:pt x="70" y="423"/>
                        <a:pt x="70" y="423"/>
                      </a:cubicBezTo>
                      <a:cubicBezTo>
                        <a:pt x="70" y="419"/>
                        <a:pt x="70" y="419"/>
                        <a:pt x="70" y="419"/>
                      </a:cubicBezTo>
                      <a:cubicBezTo>
                        <a:pt x="70" y="419"/>
                        <a:pt x="70" y="414"/>
                        <a:pt x="71" y="414"/>
                      </a:cubicBezTo>
                      <a:cubicBezTo>
                        <a:pt x="72" y="414"/>
                        <a:pt x="74" y="411"/>
                        <a:pt x="74" y="411"/>
                      </a:cubicBezTo>
                      <a:cubicBezTo>
                        <a:pt x="74" y="411"/>
                        <a:pt x="76" y="408"/>
                        <a:pt x="75" y="407"/>
                      </a:cubicBezTo>
                      <a:cubicBezTo>
                        <a:pt x="75" y="406"/>
                        <a:pt x="74" y="402"/>
                        <a:pt x="74" y="402"/>
                      </a:cubicBezTo>
                      <a:cubicBezTo>
                        <a:pt x="74" y="402"/>
                        <a:pt x="76" y="399"/>
                        <a:pt x="75" y="399"/>
                      </a:cubicBezTo>
                      <a:cubicBezTo>
                        <a:pt x="75" y="398"/>
                        <a:pt x="73" y="394"/>
                        <a:pt x="73" y="394"/>
                      </a:cubicBezTo>
                      <a:cubicBezTo>
                        <a:pt x="70" y="397"/>
                        <a:pt x="70" y="397"/>
                        <a:pt x="70" y="397"/>
                      </a:cubicBezTo>
                      <a:cubicBezTo>
                        <a:pt x="68" y="396"/>
                        <a:pt x="68" y="396"/>
                        <a:pt x="68" y="396"/>
                      </a:cubicBezTo>
                      <a:cubicBezTo>
                        <a:pt x="69" y="392"/>
                        <a:pt x="69" y="392"/>
                        <a:pt x="69" y="392"/>
                      </a:cubicBezTo>
                      <a:cubicBezTo>
                        <a:pt x="69" y="392"/>
                        <a:pt x="67" y="390"/>
                        <a:pt x="67" y="389"/>
                      </a:cubicBezTo>
                      <a:cubicBezTo>
                        <a:pt x="67" y="388"/>
                        <a:pt x="69" y="386"/>
                        <a:pt x="69" y="386"/>
                      </a:cubicBezTo>
                      <a:cubicBezTo>
                        <a:pt x="69" y="386"/>
                        <a:pt x="71" y="390"/>
                        <a:pt x="71" y="391"/>
                      </a:cubicBezTo>
                      <a:cubicBezTo>
                        <a:pt x="71" y="392"/>
                        <a:pt x="73" y="393"/>
                        <a:pt x="73" y="393"/>
                      </a:cubicBezTo>
                      <a:cubicBezTo>
                        <a:pt x="74" y="392"/>
                        <a:pt x="74" y="390"/>
                        <a:pt x="75" y="390"/>
                      </a:cubicBezTo>
                      <a:cubicBezTo>
                        <a:pt x="76" y="390"/>
                        <a:pt x="77" y="391"/>
                        <a:pt x="77" y="392"/>
                      </a:cubicBezTo>
                      <a:cubicBezTo>
                        <a:pt x="77" y="392"/>
                        <a:pt x="81" y="391"/>
                        <a:pt x="81" y="391"/>
                      </a:cubicBezTo>
                      <a:cubicBezTo>
                        <a:pt x="81" y="391"/>
                        <a:pt x="80" y="390"/>
                        <a:pt x="83" y="390"/>
                      </a:cubicBezTo>
                      <a:cubicBezTo>
                        <a:pt x="86" y="391"/>
                        <a:pt x="86" y="390"/>
                        <a:pt x="86" y="388"/>
                      </a:cubicBezTo>
                      <a:cubicBezTo>
                        <a:pt x="86" y="387"/>
                        <a:pt x="83" y="383"/>
                        <a:pt x="85" y="383"/>
                      </a:cubicBezTo>
                      <a:cubicBezTo>
                        <a:pt x="88" y="383"/>
                        <a:pt x="89" y="384"/>
                        <a:pt x="89" y="384"/>
                      </a:cubicBezTo>
                      <a:cubicBezTo>
                        <a:pt x="89" y="384"/>
                        <a:pt x="89" y="385"/>
                        <a:pt x="89" y="386"/>
                      </a:cubicBezTo>
                      <a:cubicBezTo>
                        <a:pt x="89" y="388"/>
                        <a:pt x="92" y="390"/>
                        <a:pt x="92" y="388"/>
                      </a:cubicBezTo>
                      <a:cubicBezTo>
                        <a:pt x="93" y="386"/>
                        <a:pt x="93" y="387"/>
                        <a:pt x="93" y="385"/>
                      </a:cubicBezTo>
                      <a:cubicBezTo>
                        <a:pt x="93" y="383"/>
                        <a:pt x="91" y="383"/>
                        <a:pt x="90" y="381"/>
                      </a:cubicBezTo>
                      <a:cubicBezTo>
                        <a:pt x="90" y="380"/>
                        <a:pt x="89" y="382"/>
                        <a:pt x="89" y="379"/>
                      </a:cubicBezTo>
                      <a:cubicBezTo>
                        <a:pt x="90" y="376"/>
                        <a:pt x="90" y="375"/>
                        <a:pt x="91" y="375"/>
                      </a:cubicBezTo>
                      <a:cubicBezTo>
                        <a:pt x="93" y="374"/>
                        <a:pt x="91" y="375"/>
                        <a:pt x="93" y="374"/>
                      </a:cubicBezTo>
                      <a:cubicBezTo>
                        <a:pt x="95" y="374"/>
                        <a:pt x="96" y="372"/>
                        <a:pt x="95" y="369"/>
                      </a:cubicBezTo>
                      <a:cubicBezTo>
                        <a:pt x="95" y="367"/>
                        <a:pt x="94" y="366"/>
                        <a:pt x="95" y="365"/>
                      </a:cubicBezTo>
                      <a:cubicBezTo>
                        <a:pt x="97" y="364"/>
                        <a:pt x="96" y="363"/>
                        <a:pt x="98" y="364"/>
                      </a:cubicBezTo>
                      <a:cubicBezTo>
                        <a:pt x="100" y="365"/>
                        <a:pt x="99" y="365"/>
                        <a:pt x="101" y="365"/>
                      </a:cubicBezTo>
                      <a:cubicBezTo>
                        <a:pt x="102" y="364"/>
                        <a:pt x="102" y="359"/>
                        <a:pt x="102" y="359"/>
                      </a:cubicBezTo>
                      <a:cubicBezTo>
                        <a:pt x="101" y="360"/>
                        <a:pt x="99" y="358"/>
                        <a:pt x="99" y="358"/>
                      </a:cubicBezTo>
                      <a:cubicBezTo>
                        <a:pt x="98" y="358"/>
                        <a:pt x="98" y="356"/>
                        <a:pt x="99" y="355"/>
                      </a:cubicBezTo>
                      <a:cubicBezTo>
                        <a:pt x="99" y="355"/>
                        <a:pt x="99" y="353"/>
                        <a:pt x="100" y="353"/>
                      </a:cubicBezTo>
                      <a:cubicBezTo>
                        <a:pt x="102" y="353"/>
                        <a:pt x="102" y="354"/>
                        <a:pt x="104" y="353"/>
                      </a:cubicBezTo>
                      <a:cubicBezTo>
                        <a:pt x="105" y="352"/>
                        <a:pt x="105" y="352"/>
                        <a:pt x="106" y="351"/>
                      </a:cubicBezTo>
                      <a:cubicBezTo>
                        <a:pt x="107" y="350"/>
                        <a:pt x="108" y="350"/>
                        <a:pt x="109" y="348"/>
                      </a:cubicBezTo>
                      <a:cubicBezTo>
                        <a:pt x="109" y="347"/>
                        <a:pt x="110" y="341"/>
                        <a:pt x="110" y="341"/>
                      </a:cubicBezTo>
                      <a:cubicBezTo>
                        <a:pt x="109" y="340"/>
                        <a:pt x="111" y="341"/>
                        <a:pt x="113" y="340"/>
                      </a:cubicBezTo>
                      <a:cubicBezTo>
                        <a:pt x="114" y="339"/>
                        <a:pt x="115" y="333"/>
                        <a:pt x="116" y="332"/>
                      </a:cubicBezTo>
                      <a:cubicBezTo>
                        <a:pt x="117" y="330"/>
                        <a:pt x="120" y="326"/>
                        <a:pt x="120" y="325"/>
                      </a:cubicBezTo>
                      <a:cubicBezTo>
                        <a:pt x="120" y="324"/>
                        <a:pt x="123" y="317"/>
                        <a:pt x="123" y="317"/>
                      </a:cubicBezTo>
                      <a:cubicBezTo>
                        <a:pt x="127" y="310"/>
                        <a:pt x="127" y="310"/>
                        <a:pt x="127" y="310"/>
                      </a:cubicBezTo>
                      <a:cubicBezTo>
                        <a:pt x="127" y="310"/>
                        <a:pt x="127" y="308"/>
                        <a:pt x="126" y="306"/>
                      </a:cubicBezTo>
                      <a:cubicBezTo>
                        <a:pt x="126" y="305"/>
                        <a:pt x="125" y="301"/>
                        <a:pt x="126" y="300"/>
                      </a:cubicBezTo>
                      <a:cubicBezTo>
                        <a:pt x="127" y="300"/>
                        <a:pt x="128" y="297"/>
                        <a:pt x="128" y="297"/>
                      </a:cubicBezTo>
                      <a:cubicBezTo>
                        <a:pt x="128" y="293"/>
                        <a:pt x="128" y="293"/>
                        <a:pt x="128" y="293"/>
                      </a:cubicBezTo>
                      <a:cubicBezTo>
                        <a:pt x="128" y="293"/>
                        <a:pt x="133" y="290"/>
                        <a:pt x="133" y="290"/>
                      </a:cubicBezTo>
                      <a:cubicBezTo>
                        <a:pt x="139" y="289"/>
                        <a:pt x="135" y="286"/>
                        <a:pt x="142" y="289"/>
                      </a:cubicBezTo>
                      <a:cubicBezTo>
                        <a:pt x="142" y="289"/>
                        <a:pt x="146" y="288"/>
                        <a:pt x="145" y="287"/>
                      </a:cubicBezTo>
                      <a:cubicBezTo>
                        <a:pt x="145" y="287"/>
                        <a:pt x="141" y="283"/>
                        <a:pt x="141" y="283"/>
                      </a:cubicBezTo>
                      <a:cubicBezTo>
                        <a:pt x="143" y="280"/>
                        <a:pt x="143" y="280"/>
                        <a:pt x="143" y="280"/>
                      </a:cubicBezTo>
                      <a:cubicBezTo>
                        <a:pt x="143" y="280"/>
                        <a:pt x="146" y="278"/>
                        <a:pt x="143" y="277"/>
                      </a:cubicBezTo>
                      <a:cubicBezTo>
                        <a:pt x="141" y="276"/>
                        <a:pt x="139" y="275"/>
                        <a:pt x="139" y="274"/>
                      </a:cubicBezTo>
                      <a:cubicBezTo>
                        <a:pt x="139" y="274"/>
                        <a:pt x="138" y="270"/>
                        <a:pt x="138" y="269"/>
                      </a:cubicBezTo>
                      <a:cubicBezTo>
                        <a:pt x="138" y="268"/>
                        <a:pt x="137" y="265"/>
                        <a:pt x="137" y="265"/>
                      </a:cubicBezTo>
                      <a:cubicBezTo>
                        <a:pt x="137" y="265"/>
                        <a:pt x="137" y="261"/>
                        <a:pt x="137" y="260"/>
                      </a:cubicBezTo>
                      <a:cubicBezTo>
                        <a:pt x="137" y="259"/>
                        <a:pt x="136" y="256"/>
                        <a:pt x="135" y="255"/>
                      </a:cubicBezTo>
                      <a:cubicBezTo>
                        <a:pt x="134" y="254"/>
                        <a:pt x="130" y="251"/>
                        <a:pt x="130" y="251"/>
                      </a:cubicBezTo>
                      <a:cubicBezTo>
                        <a:pt x="123" y="248"/>
                        <a:pt x="123" y="248"/>
                        <a:pt x="123" y="248"/>
                      </a:cubicBezTo>
                      <a:cubicBezTo>
                        <a:pt x="121" y="250"/>
                        <a:pt x="121" y="250"/>
                        <a:pt x="121" y="250"/>
                      </a:cubicBezTo>
                      <a:cubicBezTo>
                        <a:pt x="116" y="245"/>
                        <a:pt x="116" y="245"/>
                        <a:pt x="116" y="245"/>
                      </a:cubicBezTo>
                      <a:cubicBezTo>
                        <a:pt x="112" y="244"/>
                        <a:pt x="112" y="244"/>
                        <a:pt x="112" y="244"/>
                      </a:cubicBezTo>
                      <a:cubicBezTo>
                        <a:pt x="108" y="244"/>
                        <a:pt x="108" y="244"/>
                        <a:pt x="108" y="244"/>
                      </a:cubicBezTo>
                      <a:cubicBezTo>
                        <a:pt x="101" y="229"/>
                        <a:pt x="101" y="229"/>
                        <a:pt x="101" y="229"/>
                      </a:cubicBezTo>
                      <a:cubicBezTo>
                        <a:pt x="95" y="226"/>
                        <a:pt x="95" y="226"/>
                        <a:pt x="95" y="226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91" y="217"/>
                        <a:pt x="91" y="217"/>
                        <a:pt x="91" y="217"/>
                      </a:cubicBezTo>
                      <a:cubicBezTo>
                        <a:pt x="88" y="213"/>
                        <a:pt x="88" y="213"/>
                        <a:pt x="88" y="213"/>
                      </a:cubicBezTo>
                      <a:cubicBezTo>
                        <a:pt x="88" y="213"/>
                        <a:pt x="89" y="210"/>
                        <a:pt x="89" y="209"/>
                      </a:cubicBezTo>
                      <a:cubicBezTo>
                        <a:pt x="90" y="208"/>
                        <a:pt x="92" y="203"/>
                        <a:pt x="92" y="203"/>
                      </a:cubicBezTo>
                      <a:cubicBezTo>
                        <a:pt x="92" y="203"/>
                        <a:pt x="91" y="199"/>
                        <a:pt x="91" y="198"/>
                      </a:cubicBezTo>
                      <a:cubicBezTo>
                        <a:pt x="91" y="197"/>
                        <a:pt x="92" y="192"/>
                        <a:pt x="92" y="192"/>
                      </a:cubicBezTo>
                      <a:cubicBezTo>
                        <a:pt x="91" y="187"/>
                        <a:pt x="91" y="187"/>
                        <a:pt x="91" y="187"/>
                      </a:cubicBezTo>
                      <a:cubicBezTo>
                        <a:pt x="79" y="173"/>
                        <a:pt x="79" y="173"/>
                        <a:pt x="79" y="173"/>
                      </a:cubicBezTo>
                      <a:cubicBezTo>
                        <a:pt x="80" y="167"/>
                        <a:pt x="80" y="167"/>
                        <a:pt x="80" y="167"/>
                      </a:cubicBezTo>
                      <a:cubicBezTo>
                        <a:pt x="79" y="164"/>
                        <a:pt x="79" y="164"/>
                        <a:pt x="79" y="164"/>
                      </a:cubicBezTo>
                      <a:cubicBezTo>
                        <a:pt x="78" y="161"/>
                        <a:pt x="78" y="161"/>
                        <a:pt x="79" y="159"/>
                      </a:cubicBezTo>
                      <a:cubicBezTo>
                        <a:pt x="79" y="158"/>
                        <a:pt x="79" y="158"/>
                        <a:pt x="79" y="158"/>
                      </a:cubicBezTo>
                      <a:cubicBezTo>
                        <a:pt x="75" y="159"/>
                        <a:pt x="75" y="159"/>
                        <a:pt x="75" y="159"/>
                      </a:cubicBezTo>
                      <a:cubicBezTo>
                        <a:pt x="72" y="155"/>
                        <a:pt x="72" y="155"/>
                        <a:pt x="72" y="155"/>
                      </a:cubicBezTo>
                      <a:cubicBezTo>
                        <a:pt x="73" y="150"/>
                        <a:pt x="73" y="150"/>
                        <a:pt x="73" y="150"/>
                      </a:cubicBezTo>
                      <a:cubicBezTo>
                        <a:pt x="71" y="138"/>
                        <a:pt x="71" y="138"/>
                        <a:pt x="71" y="138"/>
                      </a:cubicBezTo>
                      <a:cubicBezTo>
                        <a:pt x="73" y="132"/>
                        <a:pt x="73" y="132"/>
                        <a:pt x="73" y="132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2" y="125"/>
                        <a:pt x="61" y="124"/>
                      </a:cubicBezTo>
                      <a:cubicBezTo>
                        <a:pt x="60" y="123"/>
                        <a:pt x="55" y="115"/>
                        <a:pt x="55" y="115"/>
                      </a:cubicBezTo>
                      <a:cubicBezTo>
                        <a:pt x="46" y="112"/>
                        <a:pt x="46" y="112"/>
                        <a:pt x="46" y="112"/>
                      </a:cubicBezTo>
                      <a:cubicBezTo>
                        <a:pt x="42" y="110"/>
                        <a:pt x="42" y="110"/>
                        <a:pt x="42" y="110"/>
                      </a:cubicBezTo>
                      <a:cubicBezTo>
                        <a:pt x="37" y="109"/>
                        <a:pt x="37" y="109"/>
                        <a:pt x="37" y="109"/>
                      </a:cubicBezTo>
                      <a:cubicBezTo>
                        <a:pt x="37" y="109"/>
                        <a:pt x="36" y="111"/>
                        <a:pt x="35" y="109"/>
                      </a:cubicBezTo>
                      <a:cubicBezTo>
                        <a:pt x="34" y="107"/>
                        <a:pt x="32" y="105"/>
                        <a:pt x="32" y="105"/>
                      </a:cubicBezTo>
                      <a:cubicBezTo>
                        <a:pt x="28" y="106"/>
                        <a:pt x="28" y="106"/>
                        <a:pt x="28" y="106"/>
                      </a:cubicBezTo>
                      <a:cubicBezTo>
                        <a:pt x="25" y="102"/>
                        <a:pt x="25" y="102"/>
                        <a:pt x="25" y="102"/>
                      </a:cubicBezTo>
                      <a:cubicBezTo>
                        <a:pt x="25" y="102"/>
                        <a:pt x="24" y="102"/>
                        <a:pt x="23" y="102"/>
                      </a:cubicBezTo>
                      <a:cubicBezTo>
                        <a:pt x="22" y="101"/>
                        <a:pt x="20" y="100"/>
                        <a:pt x="20" y="100"/>
                      </a:cubicBezTo>
                      <a:close/>
                      <a:moveTo>
                        <a:pt x="142" y="568"/>
                      </a:moveTo>
                      <a:cubicBezTo>
                        <a:pt x="142" y="568"/>
                        <a:pt x="142" y="568"/>
                        <a:pt x="142" y="568"/>
                      </a:cubicBezTo>
                      <a:cubicBezTo>
                        <a:pt x="142" y="568"/>
                        <a:pt x="142" y="569"/>
                        <a:pt x="142" y="570"/>
                      </a:cubicBezTo>
                      <a:cubicBezTo>
                        <a:pt x="142" y="570"/>
                        <a:pt x="143" y="571"/>
                        <a:pt x="144" y="571"/>
                      </a:cubicBezTo>
                      <a:cubicBezTo>
                        <a:pt x="144" y="571"/>
                        <a:pt x="146" y="570"/>
                        <a:pt x="147" y="569"/>
                      </a:cubicBezTo>
                      <a:cubicBezTo>
                        <a:pt x="149" y="568"/>
                        <a:pt x="147" y="569"/>
                        <a:pt x="147" y="569"/>
                      </a:cubicBezTo>
                      <a:cubicBezTo>
                        <a:pt x="145" y="567"/>
                        <a:pt x="145" y="567"/>
                        <a:pt x="145" y="567"/>
                      </a:cubicBezTo>
                      <a:cubicBezTo>
                        <a:pt x="145" y="567"/>
                        <a:pt x="143" y="568"/>
                        <a:pt x="142" y="568"/>
                      </a:cubicBezTo>
                      <a:close/>
                      <a:moveTo>
                        <a:pt x="129" y="568"/>
                      </a:moveTo>
                      <a:cubicBezTo>
                        <a:pt x="129" y="568"/>
                        <a:pt x="129" y="568"/>
                        <a:pt x="129" y="568"/>
                      </a:cubicBezTo>
                      <a:cubicBezTo>
                        <a:pt x="129" y="568"/>
                        <a:pt x="129" y="570"/>
                        <a:pt x="129" y="570"/>
                      </a:cubicBezTo>
                      <a:cubicBezTo>
                        <a:pt x="129" y="571"/>
                        <a:pt x="130" y="571"/>
                        <a:pt x="131" y="570"/>
                      </a:cubicBezTo>
                      <a:cubicBezTo>
                        <a:pt x="131" y="570"/>
                        <a:pt x="132" y="570"/>
                        <a:pt x="133" y="569"/>
                      </a:cubicBezTo>
                      <a:cubicBezTo>
                        <a:pt x="134" y="568"/>
                        <a:pt x="133" y="567"/>
                        <a:pt x="132" y="567"/>
                      </a:cubicBezTo>
                      <a:cubicBezTo>
                        <a:pt x="132" y="566"/>
                        <a:pt x="131" y="567"/>
                        <a:pt x="131" y="567"/>
                      </a:cubicBezTo>
                      <a:cubicBezTo>
                        <a:pt x="130" y="567"/>
                        <a:pt x="129" y="568"/>
                        <a:pt x="129" y="568"/>
                      </a:cubicBezTo>
                      <a:close/>
                      <a:moveTo>
                        <a:pt x="105" y="556"/>
                      </a:moveTo>
                      <a:cubicBezTo>
                        <a:pt x="105" y="556"/>
                        <a:pt x="105" y="556"/>
                        <a:pt x="105" y="556"/>
                      </a:cubicBezTo>
                      <a:cubicBezTo>
                        <a:pt x="104" y="557"/>
                        <a:pt x="104" y="557"/>
                        <a:pt x="104" y="557"/>
                      </a:cubicBezTo>
                      <a:cubicBezTo>
                        <a:pt x="104" y="557"/>
                        <a:pt x="103" y="558"/>
                        <a:pt x="104" y="559"/>
                      </a:cubicBezTo>
                      <a:cubicBezTo>
                        <a:pt x="104" y="561"/>
                        <a:pt x="105" y="561"/>
                        <a:pt x="105" y="561"/>
                      </a:cubicBezTo>
                      <a:cubicBezTo>
                        <a:pt x="105" y="561"/>
                        <a:pt x="106" y="560"/>
                        <a:pt x="108" y="560"/>
                      </a:cubicBezTo>
                      <a:cubicBezTo>
                        <a:pt x="109" y="560"/>
                        <a:pt x="111" y="558"/>
                        <a:pt x="111" y="557"/>
                      </a:cubicBezTo>
                      <a:cubicBezTo>
                        <a:pt x="112" y="557"/>
                        <a:pt x="112" y="555"/>
                        <a:pt x="113" y="555"/>
                      </a:cubicBezTo>
                      <a:cubicBezTo>
                        <a:pt x="114" y="555"/>
                        <a:pt x="117" y="556"/>
                        <a:pt x="118" y="556"/>
                      </a:cubicBezTo>
                      <a:cubicBezTo>
                        <a:pt x="119" y="556"/>
                        <a:pt x="117" y="553"/>
                        <a:pt x="117" y="553"/>
                      </a:cubicBezTo>
                      <a:cubicBezTo>
                        <a:pt x="117" y="552"/>
                        <a:pt x="114" y="553"/>
                        <a:pt x="114" y="553"/>
                      </a:cubicBezTo>
                      <a:cubicBezTo>
                        <a:pt x="114" y="553"/>
                        <a:pt x="112" y="553"/>
                        <a:pt x="111" y="552"/>
                      </a:cubicBezTo>
                      <a:cubicBezTo>
                        <a:pt x="110" y="552"/>
                        <a:pt x="110" y="552"/>
                        <a:pt x="110" y="552"/>
                      </a:cubicBezTo>
                      <a:cubicBezTo>
                        <a:pt x="109" y="553"/>
                        <a:pt x="109" y="554"/>
                        <a:pt x="108" y="555"/>
                      </a:cubicBezTo>
                      <a:cubicBezTo>
                        <a:pt x="107" y="556"/>
                        <a:pt x="107" y="555"/>
                        <a:pt x="107" y="554"/>
                      </a:cubicBezTo>
                      <a:cubicBezTo>
                        <a:pt x="107" y="554"/>
                        <a:pt x="105" y="553"/>
                        <a:pt x="104" y="554"/>
                      </a:cubicBezTo>
                      <a:cubicBezTo>
                        <a:pt x="104" y="554"/>
                        <a:pt x="105" y="555"/>
                        <a:pt x="105" y="556"/>
                      </a:cubicBezTo>
                      <a:close/>
                      <a:moveTo>
                        <a:pt x="97" y="556"/>
                      </a:moveTo>
                      <a:cubicBezTo>
                        <a:pt x="97" y="556"/>
                        <a:pt x="97" y="556"/>
                        <a:pt x="97" y="556"/>
                      </a:cubicBezTo>
                      <a:cubicBezTo>
                        <a:pt x="97" y="556"/>
                        <a:pt x="99" y="557"/>
                        <a:pt x="101" y="557"/>
                      </a:cubicBezTo>
                      <a:cubicBezTo>
                        <a:pt x="102" y="557"/>
                        <a:pt x="101" y="556"/>
                        <a:pt x="102" y="555"/>
                      </a:cubicBezTo>
                      <a:cubicBezTo>
                        <a:pt x="102" y="554"/>
                        <a:pt x="101" y="555"/>
                        <a:pt x="100" y="554"/>
                      </a:cubicBezTo>
                      <a:cubicBezTo>
                        <a:pt x="99" y="554"/>
                        <a:pt x="99" y="554"/>
                        <a:pt x="98" y="554"/>
                      </a:cubicBezTo>
                      <a:cubicBezTo>
                        <a:pt x="96" y="554"/>
                        <a:pt x="97" y="556"/>
                        <a:pt x="97" y="556"/>
                      </a:cubicBezTo>
                      <a:close/>
                      <a:moveTo>
                        <a:pt x="88" y="545"/>
                      </a:moveTo>
                      <a:cubicBezTo>
                        <a:pt x="88" y="545"/>
                        <a:pt x="88" y="545"/>
                        <a:pt x="88" y="545"/>
                      </a:cubicBezTo>
                      <a:cubicBezTo>
                        <a:pt x="87" y="550"/>
                        <a:pt x="92" y="547"/>
                        <a:pt x="92" y="544"/>
                      </a:cubicBezTo>
                      <a:cubicBezTo>
                        <a:pt x="91" y="542"/>
                        <a:pt x="92" y="542"/>
                        <a:pt x="90" y="540"/>
                      </a:cubicBezTo>
                      <a:cubicBezTo>
                        <a:pt x="89" y="537"/>
                        <a:pt x="89" y="540"/>
                        <a:pt x="88" y="541"/>
                      </a:cubicBezTo>
                      <a:cubicBezTo>
                        <a:pt x="87" y="543"/>
                        <a:pt x="89" y="543"/>
                        <a:pt x="89" y="544"/>
                      </a:cubicBezTo>
                      <a:cubicBezTo>
                        <a:pt x="89" y="545"/>
                        <a:pt x="88" y="544"/>
                        <a:pt x="88" y="545"/>
                      </a:cubicBezTo>
                      <a:close/>
                      <a:moveTo>
                        <a:pt x="80" y="557"/>
                      </a:moveTo>
                      <a:cubicBezTo>
                        <a:pt x="80" y="557"/>
                        <a:pt x="80" y="557"/>
                        <a:pt x="80" y="557"/>
                      </a:cubicBezTo>
                      <a:cubicBezTo>
                        <a:pt x="80" y="557"/>
                        <a:pt x="79" y="558"/>
                        <a:pt x="80" y="560"/>
                      </a:cubicBezTo>
                      <a:cubicBezTo>
                        <a:pt x="80" y="561"/>
                        <a:pt x="80" y="560"/>
                        <a:pt x="83" y="558"/>
                      </a:cubicBezTo>
                      <a:cubicBezTo>
                        <a:pt x="85" y="556"/>
                        <a:pt x="82" y="557"/>
                        <a:pt x="82" y="557"/>
                      </a:cubicBezTo>
                      <a:cubicBezTo>
                        <a:pt x="82" y="556"/>
                        <a:pt x="81" y="557"/>
                        <a:pt x="80" y="557"/>
                      </a:cubicBezTo>
                      <a:close/>
                      <a:moveTo>
                        <a:pt x="80" y="563"/>
                      </a:moveTo>
                      <a:cubicBezTo>
                        <a:pt x="80" y="563"/>
                        <a:pt x="80" y="563"/>
                        <a:pt x="80" y="563"/>
                      </a:cubicBezTo>
                      <a:cubicBezTo>
                        <a:pt x="80" y="563"/>
                        <a:pt x="80" y="565"/>
                        <a:pt x="81" y="565"/>
                      </a:cubicBezTo>
                      <a:cubicBezTo>
                        <a:pt x="82" y="565"/>
                        <a:pt x="82" y="564"/>
                        <a:pt x="83" y="563"/>
                      </a:cubicBezTo>
                      <a:cubicBezTo>
                        <a:pt x="83" y="562"/>
                        <a:pt x="82" y="562"/>
                        <a:pt x="82" y="561"/>
                      </a:cubicBezTo>
                      <a:cubicBezTo>
                        <a:pt x="81" y="561"/>
                        <a:pt x="80" y="562"/>
                        <a:pt x="80" y="563"/>
                      </a:cubicBezTo>
                      <a:close/>
                      <a:moveTo>
                        <a:pt x="77" y="568"/>
                      </a:moveTo>
                      <a:cubicBezTo>
                        <a:pt x="77" y="568"/>
                        <a:pt x="77" y="568"/>
                        <a:pt x="77" y="568"/>
                      </a:cubicBezTo>
                      <a:cubicBezTo>
                        <a:pt x="75" y="568"/>
                        <a:pt x="75" y="568"/>
                        <a:pt x="75" y="568"/>
                      </a:cubicBezTo>
                      <a:cubicBezTo>
                        <a:pt x="75" y="568"/>
                        <a:pt x="75" y="568"/>
                        <a:pt x="72" y="570"/>
                      </a:cubicBezTo>
                      <a:cubicBezTo>
                        <a:pt x="69" y="571"/>
                        <a:pt x="71" y="572"/>
                        <a:pt x="71" y="573"/>
                      </a:cubicBezTo>
                      <a:cubicBezTo>
                        <a:pt x="71" y="575"/>
                        <a:pt x="74" y="573"/>
                        <a:pt x="76" y="572"/>
                      </a:cubicBezTo>
                      <a:cubicBezTo>
                        <a:pt x="77" y="572"/>
                        <a:pt x="76" y="571"/>
                        <a:pt x="77" y="571"/>
                      </a:cubicBezTo>
                      <a:cubicBezTo>
                        <a:pt x="77" y="571"/>
                        <a:pt x="77" y="571"/>
                        <a:pt x="79" y="570"/>
                      </a:cubicBezTo>
                      <a:cubicBezTo>
                        <a:pt x="81" y="569"/>
                        <a:pt x="80" y="569"/>
                        <a:pt x="80" y="568"/>
                      </a:cubicBezTo>
                      <a:cubicBezTo>
                        <a:pt x="80" y="568"/>
                        <a:pt x="78" y="567"/>
                        <a:pt x="77" y="568"/>
                      </a:cubicBezTo>
                      <a:close/>
                      <a:moveTo>
                        <a:pt x="51" y="573"/>
                      </a:moveTo>
                      <a:cubicBezTo>
                        <a:pt x="51" y="573"/>
                        <a:pt x="51" y="573"/>
                        <a:pt x="51" y="573"/>
                      </a:cubicBezTo>
                      <a:cubicBezTo>
                        <a:pt x="52" y="573"/>
                        <a:pt x="53" y="572"/>
                        <a:pt x="54" y="573"/>
                      </a:cubicBezTo>
                      <a:cubicBezTo>
                        <a:pt x="55" y="574"/>
                        <a:pt x="54" y="576"/>
                        <a:pt x="54" y="576"/>
                      </a:cubicBezTo>
                      <a:cubicBezTo>
                        <a:pt x="53" y="577"/>
                        <a:pt x="52" y="578"/>
                        <a:pt x="51" y="578"/>
                      </a:cubicBezTo>
                      <a:cubicBezTo>
                        <a:pt x="50" y="578"/>
                        <a:pt x="49" y="578"/>
                        <a:pt x="48" y="577"/>
                      </a:cubicBezTo>
                      <a:cubicBezTo>
                        <a:pt x="48" y="576"/>
                        <a:pt x="48" y="573"/>
                        <a:pt x="48" y="573"/>
                      </a:cubicBezTo>
                      <a:cubicBezTo>
                        <a:pt x="49" y="573"/>
                        <a:pt x="51" y="573"/>
                        <a:pt x="51" y="573"/>
                      </a:cubicBezTo>
                      <a:close/>
                      <a:moveTo>
                        <a:pt x="59" y="558"/>
                      </a:moveTo>
                      <a:cubicBezTo>
                        <a:pt x="59" y="558"/>
                        <a:pt x="59" y="558"/>
                        <a:pt x="59" y="558"/>
                      </a:cubicBezTo>
                      <a:cubicBezTo>
                        <a:pt x="59" y="558"/>
                        <a:pt x="59" y="558"/>
                        <a:pt x="59" y="558"/>
                      </a:cubicBezTo>
                      <a:cubicBezTo>
                        <a:pt x="59" y="558"/>
                        <a:pt x="59" y="560"/>
                        <a:pt x="58" y="560"/>
                      </a:cubicBezTo>
                      <a:cubicBezTo>
                        <a:pt x="56" y="561"/>
                        <a:pt x="57" y="558"/>
                        <a:pt x="57" y="557"/>
                      </a:cubicBezTo>
                      <a:cubicBezTo>
                        <a:pt x="57" y="556"/>
                        <a:pt x="53" y="558"/>
                        <a:pt x="53" y="558"/>
                      </a:cubicBezTo>
                      <a:cubicBezTo>
                        <a:pt x="53" y="558"/>
                        <a:pt x="53" y="561"/>
                        <a:pt x="52" y="562"/>
                      </a:cubicBezTo>
                      <a:cubicBezTo>
                        <a:pt x="51" y="562"/>
                        <a:pt x="51" y="562"/>
                        <a:pt x="50" y="563"/>
                      </a:cubicBezTo>
                      <a:cubicBezTo>
                        <a:pt x="49" y="564"/>
                        <a:pt x="49" y="566"/>
                        <a:pt x="49" y="566"/>
                      </a:cubicBezTo>
                      <a:cubicBezTo>
                        <a:pt x="50" y="567"/>
                        <a:pt x="52" y="567"/>
                        <a:pt x="52" y="567"/>
                      </a:cubicBezTo>
                      <a:cubicBezTo>
                        <a:pt x="53" y="567"/>
                        <a:pt x="53" y="567"/>
                        <a:pt x="56" y="569"/>
                      </a:cubicBezTo>
                      <a:cubicBezTo>
                        <a:pt x="60" y="570"/>
                        <a:pt x="57" y="569"/>
                        <a:pt x="60" y="569"/>
                      </a:cubicBezTo>
                      <a:cubicBezTo>
                        <a:pt x="62" y="569"/>
                        <a:pt x="61" y="570"/>
                        <a:pt x="62" y="570"/>
                      </a:cubicBezTo>
                      <a:cubicBezTo>
                        <a:pt x="63" y="570"/>
                        <a:pt x="64" y="572"/>
                        <a:pt x="65" y="573"/>
                      </a:cubicBezTo>
                      <a:cubicBezTo>
                        <a:pt x="67" y="574"/>
                        <a:pt x="68" y="572"/>
                        <a:pt x="69" y="572"/>
                      </a:cubicBezTo>
                      <a:cubicBezTo>
                        <a:pt x="69" y="571"/>
                        <a:pt x="71" y="568"/>
                        <a:pt x="71" y="568"/>
                      </a:cubicBezTo>
                      <a:cubicBezTo>
                        <a:pt x="71" y="568"/>
                        <a:pt x="65" y="566"/>
                        <a:pt x="65" y="566"/>
                      </a:cubicBezTo>
                      <a:cubicBezTo>
                        <a:pt x="64" y="566"/>
                        <a:pt x="63" y="563"/>
                        <a:pt x="65" y="563"/>
                      </a:cubicBezTo>
                      <a:cubicBezTo>
                        <a:pt x="66" y="563"/>
                        <a:pt x="66" y="564"/>
                        <a:pt x="67" y="565"/>
                      </a:cubicBezTo>
                      <a:cubicBezTo>
                        <a:pt x="67" y="566"/>
                        <a:pt x="68" y="566"/>
                        <a:pt x="69" y="566"/>
                      </a:cubicBezTo>
                      <a:cubicBezTo>
                        <a:pt x="70" y="566"/>
                        <a:pt x="71" y="565"/>
                        <a:pt x="71" y="564"/>
                      </a:cubicBezTo>
                      <a:cubicBezTo>
                        <a:pt x="71" y="563"/>
                        <a:pt x="70" y="564"/>
                        <a:pt x="68" y="561"/>
                      </a:cubicBezTo>
                      <a:cubicBezTo>
                        <a:pt x="65" y="558"/>
                        <a:pt x="68" y="559"/>
                        <a:pt x="69" y="559"/>
                      </a:cubicBezTo>
                      <a:cubicBezTo>
                        <a:pt x="69" y="558"/>
                        <a:pt x="71" y="556"/>
                        <a:pt x="71" y="556"/>
                      </a:cubicBezTo>
                      <a:cubicBezTo>
                        <a:pt x="72" y="555"/>
                        <a:pt x="69" y="555"/>
                        <a:pt x="68" y="554"/>
                      </a:cubicBezTo>
                      <a:cubicBezTo>
                        <a:pt x="67" y="554"/>
                        <a:pt x="67" y="554"/>
                        <a:pt x="67" y="554"/>
                      </a:cubicBezTo>
                      <a:cubicBezTo>
                        <a:pt x="67" y="555"/>
                        <a:pt x="64" y="554"/>
                        <a:pt x="63" y="553"/>
                      </a:cubicBezTo>
                      <a:cubicBezTo>
                        <a:pt x="63" y="553"/>
                        <a:pt x="63" y="551"/>
                        <a:pt x="62" y="550"/>
                      </a:cubicBezTo>
                      <a:cubicBezTo>
                        <a:pt x="62" y="550"/>
                        <a:pt x="60" y="550"/>
                        <a:pt x="58" y="550"/>
                      </a:cubicBezTo>
                      <a:cubicBezTo>
                        <a:pt x="56" y="550"/>
                        <a:pt x="57" y="553"/>
                        <a:pt x="57" y="553"/>
                      </a:cubicBezTo>
                      <a:cubicBezTo>
                        <a:pt x="57" y="553"/>
                        <a:pt x="58" y="555"/>
                        <a:pt x="59" y="556"/>
                      </a:cubicBezTo>
                      <a:cubicBezTo>
                        <a:pt x="59" y="556"/>
                        <a:pt x="59" y="558"/>
                        <a:pt x="59" y="55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235">
                  <a:extLst>
                    <a:ext uri="{FF2B5EF4-FFF2-40B4-BE49-F238E27FC236}">
                      <a16:creationId xmlns:a16="http://schemas.microsoft.com/office/drawing/2014/main" id="{0C157DA6-978A-4CF1-856D-CBDFC6D4DB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31808" y="1593291"/>
                  <a:ext cx="1169794" cy="1439380"/>
                </a:xfrm>
                <a:custGeom>
                  <a:avLst/>
                  <a:gdLst>
                    <a:gd name="T0" fmla="*/ 181 w 513"/>
                    <a:gd name="T1" fmla="*/ 422 h 651"/>
                    <a:gd name="T2" fmla="*/ 256 w 513"/>
                    <a:gd name="T3" fmla="*/ 393 h 651"/>
                    <a:gd name="T4" fmla="*/ 306 w 513"/>
                    <a:gd name="T5" fmla="*/ 401 h 651"/>
                    <a:gd name="T6" fmla="*/ 324 w 513"/>
                    <a:gd name="T7" fmla="*/ 460 h 651"/>
                    <a:gd name="T8" fmla="*/ 371 w 513"/>
                    <a:gd name="T9" fmla="*/ 452 h 651"/>
                    <a:gd name="T10" fmla="*/ 360 w 513"/>
                    <a:gd name="T11" fmla="*/ 484 h 651"/>
                    <a:gd name="T12" fmla="*/ 347 w 513"/>
                    <a:gd name="T13" fmla="*/ 509 h 651"/>
                    <a:gd name="T14" fmla="*/ 350 w 513"/>
                    <a:gd name="T15" fmla="*/ 469 h 651"/>
                    <a:gd name="T16" fmla="*/ 277 w 513"/>
                    <a:gd name="T17" fmla="*/ 474 h 651"/>
                    <a:gd name="T18" fmla="*/ 278 w 513"/>
                    <a:gd name="T19" fmla="*/ 512 h 651"/>
                    <a:gd name="T20" fmla="*/ 245 w 513"/>
                    <a:gd name="T21" fmla="*/ 518 h 651"/>
                    <a:gd name="T22" fmla="*/ 231 w 513"/>
                    <a:gd name="T23" fmla="*/ 531 h 651"/>
                    <a:gd name="T24" fmla="*/ 260 w 513"/>
                    <a:gd name="T25" fmla="*/ 538 h 651"/>
                    <a:gd name="T26" fmla="*/ 291 w 513"/>
                    <a:gd name="T27" fmla="*/ 568 h 651"/>
                    <a:gd name="T28" fmla="*/ 316 w 513"/>
                    <a:gd name="T29" fmla="*/ 588 h 651"/>
                    <a:gd name="T30" fmla="*/ 362 w 513"/>
                    <a:gd name="T31" fmla="*/ 598 h 651"/>
                    <a:gd name="T32" fmla="*/ 365 w 513"/>
                    <a:gd name="T33" fmla="*/ 636 h 651"/>
                    <a:gd name="T34" fmla="*/ 388 w 513"/>
                    <a:gd name="T35" fmla="*/ 615 h 651"/>
                    <a:gd name="T36" fmla="*/ 442 w 513"/>
                    <a:gd name="T37" fmla="*/ 609 h 651"/>
                    <a:gd name="T38" fmla="*/ 492 w 513"/>
                    <a:gd name="T39" fmla="*/ 651 h 651"/>
                    <a:gd name="T40" fmla="*/ 513 w 513"/>
                    <a:gd name="T41" fmla="*/ 644 h 651"/>
                    <a:gd name="T42" fmla="*/ 449 w 513"/>
                    <a:gd name="T43" fmla="*/ 465 h 651"/>
                    <a:gd name="T44" fmla="*/ 513 w 513"/>
                    <a:gd name="T45" fmla="*/ 163 h 651"/>
                    <a:gd name="T46" fmla="*/ 494 w 513"/>
                    <a:gd name="T47" fmla="*/ 176 h 651"/>
                    <a:gd name="T48" fmla="*/ 426 w 513"/>
                    <a:gd name="T49" fmla="*/ 157 h 651"/>
                    <a:gd name="T50" fmla="*/ 375 w 513"/>
                    <a:gd name="T51" fmla="*/ 166 h 651"/>
                    <a:gd name="T52" fmla="*/ 334 w 513"/>
                    <a:gd name="T53" fmla="*/ 197 h 651"/>
                    <a:gd name="T54" fmla="*/ 289 w 513"/>
                    <a:gd name="T55" fmla="*/ 184 h 651"/>
                    <a:gd name="T56" fmla="*/ 295 w 513"/>
                    <a:gd name="T57" fmla="*/ 204 h 651"/>
                    <a:gd name="T58" fmla="*/ 276 w 513"/>
                    <a:gd name="T59" fmla="*/ 197 h 651"/>
                    <a:gd name="T60" fmla="*/ 246 w 513"/>
                    <a:gd name="T61" fmla="*/ 178 h 651"/>
                    <a:gd name="T62" fmla="*/ 190 w 513"/>
                    <a:gd name="T63" fmla="*/ 175 h 651"/>
                    <a:gd name="T64" fmla="*/ 160 w 513"/>
                    <a:gd name="T65" fmla="*/ 172 h 651"/>
                    <a:gd name="T66" fmla="*/ 139 w 513"/>
                    <a:gd name="T67" fmla="*/ 169 h 651"/>
                    <a:gd name="T68" fmla="*/ 109 w 513"/>
                    <a:gd name="T69" fmla="*/ 195 h 651"/>
                    <a:gd name="T70" fmla="*/ 76 w 513"/>
                    <a:gd name="T71" fmla="*/ 231 h 651"/>
                    <a:gd name="T72" fmla="*/ 54 w 513"/>
                    <a:gd name="T73" fmla="*/ 248 h 651"/>
                    <a:gd name="T74" fmla="*/ 61 w 513"/>
                    <a:gd name="T75" fmla="*/ 279 h 651"/>
                    <a:gd name="T76" fmla="*/ 13 w 513"/>
                    <a:gd name="T77" fmla="*/ 278 h 651"/>
                    <a:gd name="T78" fmla="*/ 19 w 513"/>
                    <a:gd name="T79" fmla="*/ 323 h 651"/>
                    <a:gd name="T80" fmla="*/ 35 w 513"/>
                    <a:gd name="T81" fmla="*/ 367 h 651"/>
                    <a:gd name="T82" fmla="*/ 56 w 513"/>
                    <a:gd name="T83" fmla="*/ 388 h 651"/>
                    <a:gd name="T84" fmla="*/ 93 w 513"/>
                    <a:gd name="T85" fmla="*/ 389 h 651"/>
                    <a:gd name="T86" fmla="*/ 139 w 513"/>
                    <a:gd name="T87" fmla="*/ 432 h 651"/>
                    <a:gd name="T88" fmla="*/ 123 w 513"/>
                    <a:gd name="T89" fmla="*/ 427 h 651"/>
                    <a:gd name="T90" fmla="*/ 151 w 513"/>
                    <a:gd name="T91" fmla="*/ 441 h 651"/>
                    <a:gd name="T92" fmla="*/ 513 w 513"/>
                    <a:gd name="T93" fmla="*/ 0 h 651"/>
                    <a:gd name="T94" fmla="*/ 470 w 513"/>
                    <a:gd name="T95" fmla="*/ 10 h 651"/>
                    <a:gd name="T96" fmla="*/ 489 w 513"/>
                    <a:gd name="T97" fmla="*/ 28 h 651"/>
                    <a:gd name="T98" fmla="*/ 496 w 513"/>
                    <a:gd name="T99" fmla="*/ 37 h 651"/>
                    <a:gd name="T100" fmla="*/ 513 w 513"/>
                    <a:gd name="T101" fmla="*/ 0 h 651"/>
                    <a:gd name="T102" fmla="*/ 513 w 513"/>
                    <a:gd name="T103" fmla="*/ 49 h 651"/>
                    <a:gd name="T104" fmla="*/ 479 w 513"/>
                    <a:gd name="T105" fmla="*/ 65 h 651"/>
                    <a:gd name="T106" fmla="*/ 491 w 513"/>
                    <a:gd name="T107" fmla="*/ 93 h 651"/>
                    <a:gd name="T108" fmla="*/ 489 w 513"/>
                    <a:gd name="T109" fmla="*/ 110 h 651"/>
                    <a:gd name="T110" fmla="*/ 513 w 513"/>
                    <a:gd name="T111" fmla="*/ 116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13" h="651">
                      <a:moveTo>
                        <a:pt x="151" y="441"/>
                      </a:moveTo>
                      <a:cubicBezTo>
                        <a:pt x="181" y="422"/>
                        <a:pt x="181" y="422"/>
                        <a:pt x="181" y="422"/>
                      </a:cubicBezTo>
                      <a:cubicBezTo>
                        <a:pt x="217" y="395"/>
                        <a:pt x="217" y="395"/>
                        <a:pt x="217" y="395"/>
                      </a:cubicBezTo>
                      <a:cubicBezTo>
                        <a:pt x="256" y="393"/>
                        <a:pt x="256" y="393"/>
                        <a:pt x="256" y="393"/>
                      </a:cubicBezTo>
                      <a:cubicBezTo>
                        <a:pt x="266" y="395"/>
                        <a:pt x="269" y="402"/>
                        <a:pt x="287" y="388"/>
                      </a:cubicBezTo>
                      <a:cubicBezTo>
                        <a:pt x="306" y="401"/>
                        <a:pt x="306" y="401"/>
                        <a:pt x="306" y="401"/>
                      </a:cubicBezTo>
                      <a:cubicBezTo>
                        <a:pt x="318" y="425"/>
                        <a:pt x="318" y="425"/>
                        <a:pt x="318" y="425"/>
                      </a:cubicBezTo>
                      <a:cubicBezTo>
                        <a:pt x="324" y="460"/>
                        <a:pt x="324" y="460"/>
                        <a:pt x="324" y="460"/>
                      </a:cubicBezTo>
                      <a:cubicBezTo>
                        <a:pt x="352" y="460"/>
                        <a:pt x="352" y="460"/>
                        <a:pt x="352" y="460"/>
                      </a:cubicBezTo>
                      <a:cubicBezTo>
                        <a:pt x="371" y="452"/>
                        <a:pt x="371" y="452"/>
                        <a:pt x="371" y="452"/>
                      </a:cubicBezTo>
                      <a:cubicBezTo>
                        <a:pt x="384" y="463"/>
                        <a:pt x="381" y="459"/>
                        <a:pt x="384" y="468"/>
                      </a:cubicBezTo>
                      <a:cubicBezTo>
                        <a:pt x="372" y="478"/>
                        <a:pt x="374" y="476"/>
                        <a:pt x="360" y="484"/>
                      </a:cubicBezTo>
                      <a:cubicBezTo>
                        <a:pt x="354" y="508"/>
                        <a:pt x="354" y="508"/>
                        <a:pt x="354" y="508"/>
                      </a:cubicBezTo>
                      <a:cubicBezTo>
                        <a:pt x="347" y="509"/>
                        <a:pt x="347" y="509"/>
                        <a:pt x="347" y="509"/>
                      </a:cubicBezTo>
                      <a:cubicBezTo>
                        <a:pt x="347" y="485"/>
                        <a:pt x="345" y="494"/>
                        <a:pt x="356" y="472"/>
                      </a:cubicBezTo>
                      <a:cubicBezTo>
                        <a:pt x="350" y="469"/>
                        <a:pt x="350" y="469"/>
                        <a:pt x="350" y="469"/>
                      </a:cubicBezTo>
                      <a:cubicBezTo>
                        <a:pt x="320" y="469"/>
                        <a:pt x="320" y="469"/>
                        <a:pt x="320" y="469"/>
                      </a:cubicBezTo>
                      <a:cubicBezTo>
                        <a:pt x="293" y="469"/>
                        <a:pt x="306" y="467"/>
                        <a:pt x="277" y="474"/>
                      </a:cubicBezTo>
                      <a:cubicBezTo>
                        <a:pt x="276" y="477"/>
                        <a:pt x="265" y="473"/>
                        <a:pt x="263" y="476"/>
                      </a:cubicBezTo>
                      <a:cubicBezTo>
                        <a:pt x="250" y="497"/>
                        <a:pt x="245" y="502"/>
                        <a:pt x="278" y="512"/>
                      </a:cubicBezTo>
                      <a:cubicBezTo>
                        <a:pt x="274" y="523"/>
                        <a:pt x="274" y="523"/>
                        <a:pt x="274" y="523"/>
                      </a:cubicBezTo>
                      <a:cubicBezTo>
                        <a:pt x="260" y="515"/>
                        <a:pt x="267" y="517"/>
                        <a:pt x="245" y="518"/>
                      </a:cubicBezTo>
                      <a:cubicBezTo>
                        <a:pt x="231" y="519"/>
                        <a:pt x="231" y="519"/>
                        <a:pt x="231" y="519"/>
                      </a:cubicBezTo>
                      <a:cubicBezTo>
                        <a:pt x="231" y="531"/>
                        <a:pt x="231" y="531"/>
                        <a:pt x="231" y="531"/>
                      </a:cubicBezTo>
                      <a:cubicBezTo>
                        <a:pt x="246" y="530"/>
                        <a:pt x="246" y="530"/>
                        <a:pt x="246" y="530"/>
                      </a:cubicBezTo>
                      <a:cubicBezTo>
                        <a:pt x="260" y="538"/>
                        <a:pt x="260" y="538"/>
                        <a:pt x="260" y="538"/>
                      </a:cubicBezTo>
                      <a:cubicBezTo>
                        <a:pt x="269" y="548"/>
                        <a:pt x="269" y="548"/>
                        <a:pt x="269" y="548"/>
                      </a:cubicBezTo>
                      <a:cubicBezTo>
                        <a:pt x="291" y="568"/>
                        <a:pt x="291" y="568"/>
                        <a:pt x="291" y="568"/>
                      </a:cubicBezTo>
                      <a:cubicBezTo>
                        <a:pt x="294" y="586"/>
                        <a:pt x="294" y="586"/>
                        <a:pt x="294" y="586"/>
                      </a:cubicBezTo>
                      <a:cubicBezTo>
                        <a:pt x="306" y="584"/>
                        <a:pt x="305" y="583"/>
                        <a:pt x="316" y="588"/>
                      </a:cubicBezTo>
                      <a:cubicBezTo>
                        <a:pt x="334" y="596"/>
                        <a:pt x="337" y="593"/>
                        <a:pt x="358" y="589"/>
                      </a:cubicBezTo>
                      <a:cubicBezTo>
                        <a:pt x="362" y="598"/>
                        <a:pt x="362" y="598"/>
                        <a:pt x="362" y="598"/>
                      </a:cubicBezTo>
                      <a:cubicBezTo>
                        <a:pt x="362" y="618"/>
                        <a:pt x="362" y="618"/>
                        <a:pt x="362" y="618"/>
                      </a:cubicBezTo>
                      <a:cubicBezTo>
                        <a:pt x="365" y="636"/>
                        <a:pt x="365" y="636"/>
                        <a:pt x="365" y="636"/>
                      </a:cubicBezTo>
                      <a:cubicBezTo>
                        <a:pt x="381" y="626"/>
                        <a:pt x="381" y="626"/>
                        <a:pt x="381" y="626"/>
                      </a:cubicBezTo>
                      <a:cubicBezTo>
                        <a:pt x="388" y="615"/>
                        <a:pt x="388" y="615"/>
                        <a:pt x="388" y="615"/>
                      </a:cubicBezTo>
                      <a:cubicBezTo>
                        <a:pt x="413" y="607"/>
                        <a:pt x="413" y="607"/>
                        <a:pt x="413" y="607"/>
                      </a:cubicBezTo>
                      <a:cubicBezTo>
                        <a:pt x="442" y="609"/>
                        <a:pt x="442" y="609"/>
                        <a:pt x="442" y="609"/>
                      </a:cubicBezTo>
                      <a:cubicBezTo>
                        <a:pt x="442" y="610"/>
                        <a:pt x="477" y="632"/>
                        <a:pt x="482" y="637"/>
                      </a:cubicBezTo>
                      <a:cubicBezTo>
                        <a:pt x="486" y="642"/>
                        <a:pt x="492" y="651"/>
                        <a:pt x="492" y="651"/>
                      </a:cubicBezTo>
                      <a:cubicBezTo>
                        <a:pt x="511" y="646"/>
                        <a:pt x="511" y="646"/>
                        <a:pt x="511" y="646"/>
                      </a:cubicBezTo>
                      <a:cubicBezTo>
                        <a:pt x="513" y="644"/>
                        <a:pt x="513" y="644"/>
                        <a:pt x="513" y="644"/>
                      </a:cubicBezTo>
                      <a:cubicBezTo>
                        <a:pt x="513" y="618"/>
                        <a:pt x="513" y="618"/>
                        <a:pt x="513" y="618"/>
                      </a:cubicBezTo>
                      <a:cubicBezTo>
                        <a:pt x="449" y="465"/>
                        <a:pt x="449" y="465"/>
                        <a:pt x="449" y="465"/>
                      </a:cubicBezTo>
                      <a:cubicBezTo>
                        <a:pt x="513" y="436"/>
                        <a:pt x="513" y="436"/>
                        <a:pt x="513" y="436"/>
                      </a:cubicBezTo>
                      <a:cubicBezTo>
                        <a:pt x="513" y="163"/>
                        <a:pt x="513" y="163"/>
                        <a:pt x="513" y="163"/>
                      </a:cubicBezTo>
                      <a:cubicBezTo>
                        <a:pt x="510" y="163"/>
                        <a:pt x="506" y="164"/>
                        <a:pt x="501" y="164"/>
                      </a:cubicBezTo>
                      <a:cubicBezTo>
                        <a:pt x="494" y="176"/>
                        <a:pt x="494" y="176"/>
                        <a:pt x="494" y="176"/>
                      </a:cubicBezTo>
                      <a:cubicBezTo>
                        <a:pt x="443" y="167"/>
                        <a:pt x="443" y="167"/>
                        <a:pt x="443" y="167"/>
                      </a:cubicBezTo>
                      <a:cubicBezTo>
                        <a:pt x="426" y="157"/>
                        <a:pt x="426" y="157"/>
                        <a:pt x="426" y="157"/>
                      </a:cubicBezTo>
                      <a:cubicBezTo>
                        <a:pt x="413" y="166"/>
                        <a:pt x="416" y="162"/>
                        <a:pt x="405" y="174"/>
                      </a:cubicBezTo>
                      <a:cubicBezTo>
                        <a:pt x="375" y="166"/>
                        <a:pt x="375" y="166"/>
                        <a:pt x="375" y="166"/>
                      </a:cubicBezTo>
                      <a:cubicBezTo>
                        <a:pt x="356" y="175"/>
                        <a:pt x="356" y="175"/>
                        <a:pt x="356" y="175"/>
                      </a:cubicBezTo>
                      <a:cubicBezTo>
                        <a:pt x="334" y="197"/>
                        <a:pt x="334" y="197"/>
                        <a:pt x="334" y="197"/>
                      </a:cubicBezTo>
                      <a:cubicBezTo>
                        <a:pt x="297" y="195"/>
                        <a:pt x="297" y="195"/>
                        <a:pt x="297" y="195"/>
                      </a:cubicBezTo>
                      <a:cubicBezTo>
                        <a:pt x="289" y="184"/>
                        <a:pt x="289" y="184"/>
                        <a:pt x="289" y="184"/>
                      </a:cubicBezTo>
                      <a:cubicBezTo>
                        <a:pt x="287" y="194"/>
                        <a:pt x="287" y="194"/>
                        <a:pt x="287" y="194"/>
                      </a:cubicBezTo>
                      <a:cubicBezTo>
                        <a:pt x="295" y="204"/>
                        <a:pt x="295" y="204"/>
                        <a:pt x="295" y="204"/>
                      </a:cubicBezTo>
                      <a:cubicBezTo>
                        <a:pt x="281" y="211"/>
                        <a:pt x="281" y="211"/>
                        <a:pt x="281" y="211"/>
                      </a:cubicBezTo>
                      <a:cubicBezTo>
                        <a:pt x="276" y="197"/>
                        <a:pt x="276" y="197"/>
                        <a:pt x="276" y="197"/>
                      </a:cubicBezTo>
                      <a:cubicBezTo>
                        <a:pt x="264" y="182"/>
                        <a:pt x="264" y="182"/>
                        <a:pt x="264" y="182"/>
                      </a:cubicBezTo>
                      <a:cubicBezTo>
                        <a:pt x="246" y="178"/>
                        <a:pt x="246" y="178"/>
                        <a:pt x="246" y="178"/>
                      </a:cubicBezTo>
                      <a:cubicBezTo>
                        <a:pt x="236" y="171"/>
                        <a:pt x="236" y="171"/>
                        <a:pt x="236" y="171"/>
                      </a:cubicBezTo>
                      <a:cubicBezTo>
                        <a:pt x="234" y="170"/>
                        <a:pt x="197" y="174"/>
                        <a:pt x="190" y="175"/>
                      </a:cubicBezTo>
                      <a:cubicBezTo>
                        <a:pt x="181" y="169"/>
                        <a:pt x="180" y="169"/>
                        <a:pt x="170" y="164"/>
                      </a:cubicBezTo>
                      <a:cubicBezTo>
                        <a:pt x="160" y="172"/>
                        <a:pt x="160" y="172"/>
                        <a:pt x="160" y="172"/>
                      </a:cubicBezTo>
                      <a:cubicBezTo>
                        <a:pt x="160" y="172"/>
                        <a:pt x="155" y="181"/>
                        <a:pt x="147" y="181"/>
                      </a:cubicBezTo>
                      <a:cubicBezTo>
                        <a:pt x="138" y="181"/>
                        <a:pt x="139" y="169"/>
                        <a:pt x="139" y="169"/>
                      </a:cubicBezTo>
                      <a:cubicBezTo>
                        <a:pt x="126" y="171"/>
                        <a:pt x="126" y="171"/>
                        <a:pt x="126" y="171"/>
                      </a:cubicBezTo>
                      <a:cubicBezTo>
                        <a:pt x="109" y="195"/>
                        <a:pt x="109" y="195"/>
                        <a:pt x="109" y="195"/>
                      </a:cubicBezTo>
                      <a:cubicBezTo>
                        <a:pt x="88" y="213"/>
                        <a:pt x="88" y="213"/>
                        <a:pt x="88" y="213"/>
                      </a:cubicBezTo>
                      <a:cubicBezTo>
                        <a:pt x="76" y="231"/>
                        <a:pt x="76" y="231"/>
                        <a:pt x="76" y="231"/>
                      </a:cubicBezTo>
                      <a:cubicBezTo>
                        <a:pt x="53" y="240"/>
                        <a:pt x="53" y="240"/>
                        <a:pt x="53" y="240"/>
                      </a:cubicBezTo>
                      <a:cubicBezTo>
                        <a:pt x="54" y="248"/>
                        <a:pt x="54" y="248"/>
                        <a:pt x="54" y="248"/>
                      </a:cubicBezTo>
                      <a:cubicBezTo>
                        <a:pt x="77" y="268"/>
                        <a:pt x="77" y="268"/>
                        <a:pt x="77" y="268"/>
                      </a:cubicBezTo>
                      <a:cubicBezTo>
                        <a:pt x="61" y="279"/>
                        <a:pt x="61" y="279"/>
                        <a:pt x="61" y="279"/>
                      </a:cubicBezTo>
                      <a:cubicBezTo>
                        <a:pt x="37" y="254"/>
                        <a:pt x="46" y="273"/>
                        <a:pt x="16" y="250"/>
                      </a:cubicBezTo>
                      <a:cubicBezTo>
                        <a:pt x="11" y="268"/>
                        <a:pt x="10" y="263"/>
                        <a:pt x="13" y="278"/>
                      </a:cubicBezTo>
                      <a:cubicBezTo>
                        <a:pt x="0" y="287"/>
                        <a:pt x="0" y="287"/>
                        <a:pt x="0" y="287"/>
                      </a:cubicBezTo>
                      <a:cubicBezTo>
                        <a:pt x="7" y="314"/>
                        <a:pt x="2" y="305"/>
                        <a:pt x="19" y="323"/>
                      </a:cubicBezTo>
                      <a:cubicBezTo>
                        <a:pt x="9" y="344"/>
                        <a:pt x="11" y="335"/>
                        <a:pt x="12" y="360"/>
                      </a:cubicBezTo>
                      <a:cubicBezTo>
                        <a:pt x="35" y="367"/>
                        <a:pt x="35" y="367"/>
                        <a:pt x="35" y="367"/>
                      </a:cubicBezTo>
                      <a:cubicBezTo>
                        <a:pt x="41" y="381"/>
                        <a:pt x="41" y="381"/>
                        <a:pt x="41" y="381"/>
                      </a:cubicBezTo>
                      <a:cubicBezTo>
                        <a:pt x="56" y="388"/>
                        <a:pt x="56" y="388"/>
                        <a:pt x="56" y="388"/>
                      </a:cubicBezTo>
                      <a:cubicBezTo>
                        <a:pt x="71" y="378"/>
                        <a:pt x="71" y="378"/>
                        <a:pt x="71" y="378"/>
                      </a:cubicBezTo>
                      <a:cubicBezTo>
                        <a:pt x="93" y="389"/>
                        <a:pt x="93" y="389"/>
                        <a:pt x="93" y="389"/>
                      </a:cubicBezTo>
                      <a:cubicBezTo>
                        <a:pt x="122" y="411"/>
                        <a:pt x="122" y="411"/>
                        <a:pt x="122" y="411"/>
                      </a:cubicBezTo>
                      <a:cubicBezTo>
                        <a:pt x="139" y="432"/>
                        <a:pt x="139" y="432"/>
                        <a:pt x="139" y="432"/>
                      </a:cubicBezTo>
                      <a:cubicBezTo>
                        <a:pt x="129" y="424"/>
                        <a:pt x="129" y="424"/>
                        <a:pt x="129" y="424"/>
                      </a:cubicBezTo>
                      <a:cubicBezTo>
                        <a:pt x="123" y="427"/>
                        <a:pt x="123" y="427"/>
                        <a:pt x="123" y="427"/>
                      </a:cubicBezTo>
                      <a:cubicBezTo>
                        <a:pt x="127" y="434"/>
                        <a:pt x="127" y="434"/>
                        <a:pt x="127" y="434"/>
                      </a:cubicBezTo>
                      <a:cubicBezTo>
                        <a:pt x="151" y="441"/>
                        <a:pt x="151" y="441"/>
                        <a:pt x="151" y="441"/>
                      </a:cubicBezTo>
                      <a:close/>
                      <a:moveTo>
                        <a:pt x="513" y="0"/>
                      </a:moveTo>
                      <a:cubicBezTo>
                        <a:pt x="513" y="0"/>
                        <a:pt x="513" y="0"/>
                        <a:pt x="513" y="0"/>
                      </a:cubicBezTo>
                      <a:cubicBezTo>
                        <a:pt x="499" y="5"/>
                        <a:pt x="499" y="5"/>
                        <a:pt x="499" y="5"/>
                      </a:cubicBezTo>
                      <a:cubicBezTo>
                        <a:pt x="497" y="5"/>
                        <a:pt x="469" y="1"/>
                        <a:pt x="470" y="10"/>
                      </a:cubicBezTo>
                      <a:cubicBezTo>
                        <a:pt x="471" y="15"/>
                        <a:pt x="476" y="16"/>
                        <a:pt x="476" y="16"/>
                      </a:cubicBezTo>
                      <a:cubicBezTo>
                        <a:pt x="489" y="28"/>
                        <a:pt x="489" y="28"/>
                        <a:pt x="489" y="28"/>
                      </a:cubicBezTo>
                      <a:cubicBezTo>
                        <a:pt x="488" y="35"/>
                        <a:pt x="488" y="35"/>
                        <a:pt x="488" y="35"/>
                      </a:cubicBezTo>
                      <a:cubicBezTo>
                        <a:pt x="496" y="37"/>
                        <a:pt x="496" y="37"/>
                        <a:pt x="496" y="37"/>
                      </a:cubicBezTo>
                      <a:cubicBezTo>
                        <a:pt x="513" y="37"/>
                        <a:pt x="513" y="37"/>
                        <a:pt x="513" y="37"/>
                      </a:cubicBezTo>
                      <a:cubicBezTo>
                        <a:pt x="513" y="0"/>
                        <a:pt x="513" y="0"/>
                        <a:pt x="513" y="0"/>
                      </a:cubicBezTo>
                      <a:close/>
                      <a:moveTo>
                        <a:pt x="513" y="49"/>
                      </a:moveTo>
                      <a:cubicBezTo>
                        <a:pt x="513" y="49"/>
                        <a:pt x="513" y="49"/>
                        <a:pt x="513" y="49"/>
                      </a:cubicBezTo>
                      <a:cubicBezTo>
                        <a:pt x="503" y="50"/>
                        <a:pt x="492" y="52"/>
                        <a:pt x="490" y="53"/>
                      </a:cubicBezTo>
                      <a:cubicBezTo>
                        <a:pt x="479" y="65"/>
                        <a:pt x="479" y="65"/>
                        <a:pt x="479" y="65"/>
                      </a:cubicBezTo>
                      <a:cubicBezTo>
                        <a:pt x="492" y="82"/>
                        <a:pt x="492" y="82"/>
                        <a:pt x="492" y="82"/>
                      </a:cubicBezTo>
                      <a:cubicBezTo>
                        <a:pt x="491" y="93"/>
                        <a:pt x="491" y="93"/>
                        <a:pt x="491" y="93"/>
                      </a:cubicBezTo>
                      <a:cubicBezTo>
                        <a:pt x="480" y="101"/>
                        <a:pt x="480" y="101"/>
                        <a:pt x="480" y="101"/>
                      </a:cubicBezTo>
                      <a:cubicBezTo>
                        <a:pt x="489" y="110"/>
                        <a:pt x="489" y="110"/>
                        <a:pt x="489" y="110"/>
                      </a:cubicBezTo>
                      <a:cubicBezTo>
                        <a:pt x="505" y="110"/>
                        <a:pt x="505" y="110"/>
                        <a:pt x="505" y="110"/>
                      </a:cubicBezTo>
                      <a:cubicBezTo>
                        <a:pt x="513" y="116"/>
                        <a:pt x="513" y="116"/>
                        <a:pt x="513" y="116"/>
                      </a:cubicBezTo>
                      <a:lnTo>
                        <a:pt x="513" y="4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60000"/>
                      <a:lumOff val="40000"/>
                      <a:alpha val="45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7038935-CD8E-42AD-9E7C-18FECEBE98D4}"/>
                  </a:ext>
                </a:extLst>
              </p:cNvPr>
              <p:cNvGrpSpPr/>
              <p:nvPr/>
            </p:nvGrpSpPr>
            <p:grpSpPr>
              <a:xfrm>
                <a:off x="495184" y="3037"/>
                <a:ext cx="8240585" cy="5044562"/>
                <a:chOff x="495184" y="3037"/>
                <a:chExt cx="8240585" cy="5044562"/>
              </a:xfrm>
            </p:grpSpPr>
            <p:pic>
              <p:nvPicPr>
                <p:cNvPr id="10" name="Picture 40" descr="AttÄlu rezultÄti vaicÄjumam âPLH Arkitekterâ">
                  <a:extLst>
                    <a:ext uri="{FF2B5EF4-FFF2-40B4-BE49-F238E27FC236}">
                      <a16:creationId xmlns:a16="http://schemas.microsoft.com/office/drawing/2014/main" id="{3E8D700E-00A8-42FE-8410-5FDE229E6D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1679"/>
                <a:stretch/>
              </p:blipFill>
              <p:spPr bwMode="auto">
                <a:xfrm>
                  <a:off x="4825233" y="329656"/>
                  <a:ext cx="271125" cy="464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1FCB1E2-281B-49A6-B390-035F2D9A5E29}"/>
                    </a:ext>
                  </a:extLst>
                </p:cNvPr>
                <p:cNvSpPr/>
                <p:nvPr/>
              </p:nvSpPr>
              <p:spPr>
                <a:xfrm>
                  <a:off x="3517285" y="3631245"/>
                  <a:ext cx="196850" cy="19685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C4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578AB90-6F72-4D35-9F19-3909E40DE193}"/>
                    </a:ext>
                  </a:extLst>
                </p:cNvPr>
                <p:cNvCxnSpPr>
                  <a:cxnSpLocks/>
                  <a:endCxn id="11" idx="1"/>
                </p:cNvCxnSpPr>
                <p:nvPr/>
              </p:nvCxnSpPr>
              <p:spPr>
                <a:xfrm>
                  <a:off x="2314680" y="3263024"/>
                  <a:ext cx="1231433" cy="397049"/>
                </a:xfrm>
                <a:prstGeom prst="line">
                  <a:avLst/>
                </a:prstGeom>
                <a:ln>
                  <a:solidFill>
                    <a:srgbClr val="FFC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C15B780-08EE-4D44-BE8F-2EE685324D53}"/>
                    </a:ext>
                  </a:extLst>
                </p:cNvPr>
                <p:cNvGrpSpPr/>
                <p:nvPr/>
              </p:nvGrpSpPr>
              <p:grpSpPr>
                <a:xfrm>
                  <a:off x="4859486" y="1267818"/>
                  <a:ext cx="452288" cy="986190"/>
                  <a:chOff x="4882490" y="746408"/>
                  <a:chExt cx="452288" cy="986190"/>
                </a:xfrm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564EB0FB-7058-48D4-9620-798E83854826}"/>
                      </a:ext>
                    </a:extLst>
                  </p:cNvPr>
                  <p:cNvSpPr/>
                  <p:nvPr/>
                </p:nvSpPr>
                <p:spPr>
                  <a:xfrm>
                    <a:off x="4882490" y="1535748"/>
                    <a:ext cx="196850" cy="1968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C60C3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2390267-D3B6-40CE-BACA-0C1F68612D3C}"/>
                      </a:ext>
                    </a:extLst>
                  </p:cNvPr>
                  <p:cNvCxnSpPr>
                    <a:cxnSpLocks/>
                    <a:endCxn id="68" idx="7"/>
                  </p:cNvCxnSpPr>
                  <p:nvPr/>
                </p:nvCxnSpPr>
                <p:spPr>
                  <a:xfrm flipH="1">
                    <a:off x="5050512" y="746408"/>
                    <a:ext cx="284266" cy="818168"/>
                  </a:xfrm>
                  <a:prstGeom prst="line">
                    <a:avLst/>
                  </a:prstGeom>
                  <a:ln>
                    <a:solidFill>
                      <a:srgbClr val="C60C3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A5B2E92-3CA8-4920-AB98-70103DF8E382}"/>
                    </a:ext>
                  </a:extLst>
                </p:cNvPr>
                <p:cNvGrpSpPr/>
                <p:nvPr/>
              </p:nvGrpSpPr>
              <p:grpSpPr>
                <a:xfrm>
                  <a:off x="4238496" y="2692774"/>
                  <a:ext cx="852738" cy="1330177"/>
                  <a:chOff x="5706195" y="2686570"/>
                  <a:chExt cx="842880" cy="1348968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4846DABF-A684-498F-9258-88690E7918E9}"/>
                      </a:ext>
                    </a:extLst>
                  </p:cNvPr>
                  <p:cNvSpPr/>
                  <p:nvPr/>
                </p:nvSpPr>
                <p:spPr>
                  <a:xfrm>
                    <a:off x="6352225" y="2686570"/>
                    <a:ext cx="196850" cy="1968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B88B9FB-6EBC-445E-93B2-4D39C5BF58AE}"/>
                      </a:ext>
                    </a:extLst>
                  </p:cNvPr>
                  <p:cNvCxnSpPr>
                    <a:cxnSpLocks/>
                    <a:endCxn id="66" idx="3"/>
                  </p:cNvCxnSpPr>
                  <p:nvPr/>
                </p:nvCxnSpPr>
                <p:spPr>
                  <a:xfrm flipV="1">
                    <a:off x="5706195" y="2854593"/>
                    <a:ext cx="674858" cy="118094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7574B18E-403A-4601-BD94-82EBC9410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38074" y="1592920"/>
                  <a:ext cx="912700" cy="684525"/>
                </a:xfrm>
                <a:prstGeom prst="rect">
                  <a:avLst/>
                </a:prstGeom>
              </p:spPr>
            </p:pic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E75A9DE-9098-46CF-8C92-E3B7C5F0EF90}"/>
                    </a:ext>
                  </a:extLst>
                </p:cNvPr>
                <p:cNvSpPr/>
                <p:nvPr/>
              </p:nvSpPr>
              <p:spPr>
                <a:xfrm>
                  <a:off x="5425563" y="3860560"/>
                  <a:ext cx="196850" cy="19685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92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3422644-1F6A-4945-875F-6776B4B7B4ED}"/>
                    </a:ext>
                  </a:extLst>
                </p:cNvPr>
                <p:cNvCxnSpPr>
                  <a:cxnSpLocks/>
                  <a:stCxn id="56" idx="1"/>
                  <a:endCxn id="16" idx="6"/>
                </p:cNvCxnSpPr>
                <p:nvPr/>
              </p:nvCxnSpPr>
              <p:spPr>
                <a:xfrm flipH="1" flipV="1">
                  <a:off x="5622413" y="3958985"/>
                  <a:ext cx="1287622" cy="139011"/>
                </a:xfrm>
                <a:prstGeom prst="line">
                  <a:avLst/>
                </a:prstGeom>
                <a:ln>
                  <a:solidFill>
                    <a:srgbClr val="0092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81192AC-4BCF-4B13-AA1F-CDD29572ECB2}"/>
                    </a:ext>
                  </a:extLst>
                </p:cNvPr>
                <p:cNvSpPr/>
                <p:nvPr/>
              </p:nvSpPr>
              <p:spPr>
                <a:xfrm>
                  <a:off x="5606968" y="2897688"/>
                  <a:ext cx="196850" cy="19685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B4EA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2629825-495A-489E-AFEB-176A149C05FC}"/>
                    </a:ext>
                  </a:extLst>
                </p:cNvPr>
                <p:cNvCxnSpPr>
                  <a:cxnSpLocks/>
                  <a:endCxn id="18" idx="6"/>
                </p:cNvCxnSpPr>
                <p:nvPr/>
              </p:nvCxnSpPr>
              <p:spPr>
                <a:xfrm flipH="1">
                  <a:off x="5803818" y="2996113"/>
                  <a:ext cx="1999448" cy="0"/>
                </a:xfrm>
                <a:prstGeom prst="line">
                  <a:avLst/>
                </a:prstGeom>
                <a:ln>
                  <a:solidFill>
                    <a:srgbClr val="0B4EA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840EC88-05DB-4CB8-9605-B75D1762A89F}"/>
                    </a:ext>
                  </a:extLst>
                </p:cNvPr>
                <p:cNvCxnSpPr>
                  <a:cxnSpLocks/>
                  <a:endCxn id="59" idx="0"/>
                </p:cNvCxnSpPr>
                <p:nvPr/>
              </p:nvCxnSpPr>
              <p:spPr>
                <a:xfrm>
                  <a:off x="3618429" y="1272120"/>
                  <a:ext cx="500431" cy="1059954"/>
                </a:xfrm>
                <a:prstGeom prst="line">
                  <a:avLst/>
                </a:prstGeom>
                <a:ln>
                  <a:solidFill>
                    <a:srgbClr val="0024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3118EDD-36A8-42CB-BCD6-9EBD728CEF66}"/>
                    </a:ext>
                  </a:extLst>
                </p:cNvPr>
                <p:cNvSpPr/>
                <p:nvPr/>
              </p:nvSpPr>
              <p:spPr>
                <a:xfrm>
                  <a:off x="4265797" y="3241672"/>
                  <a:ext cx="196850" cy="19685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00577FE-EC9C-45B0-873A-632990E7CF36}"/>
                    </a:ext>
                  </a:extLst>
                </p:cNvPr>
                <p:cNvCxnSpPr>
                  <a:cxnSpLocks/>
                  <a:stCxn id="21" idx="2"/>
                  <a:endCxn id="50" idx="3"/>
                </p:cNvCxnSpPr>
                <p:nvPr/>
              </p:nvCxnSpPr>
              <p:spPr>
                <a:xfrm flipH="1" flipV="1">
                  <a:off x="2111899" y="1838952"/>
                  <a:ext cx="2153898" cy="15011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7715E25-35E9-4A97-9219-A5DDD24F352C}"/>
                    </a:ext>
                  </a:extLst>
                </p:cNvPr>
                <p:cNvSpPr/>
                <p:nvPr/>
              </p:nvSpPr>
              <p:spPr>
                <a:xfrm>
                  <a:off x="5263801" y="2981581"/>
                  <a:ext cx="196850" cy="19685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F84AD91-B51A-4317-8728-8BA86D69C3CC}"/>
                    </a:ext>
                  </a:extLst>
                </p:cNvPr>
                <p:cNvCxnSpPr>
                  <a:cxnSpLocks/>
                  <a:stCxn id="23" idx="0"/>
                </p:cNvCxnSpPr>
                <p:nvPr/>
              </p:nvCxnSpPr>
              <p:spPr>
                <a:xfrm flipV="1">
                  <a:off x="5362226" y="2180842"/>
                  <a:ext cx="1422439" cy="80073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8F3AD75-918D-4711-B3A9-35D7B4CB96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5745" y="1002490"/>
                  <a:ext cx="959827" cy="184281"/>
                </a:xfrm>
                <a:prstGeom prst="line">
                  <a:avLst/>
                </a:prstGeom>
                <a:ln>
                  <a:solidFill>
                    <a:srgbClr val="0037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BD71664-3E41-47DC-9723-087A43A2653E}"/>
                    </a:ext>
                  </a:extLst>
                </p:cNvPr>
                <p:cNvSpPr/>
                <p:nvPr/>
              </p:nvSpPr>
              <p:spPr>
                <a:xfrm>
                  <a:off x="5813273" y="1093532"/>
                  <a:ext cx="196850" cy="19685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378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7" name="Picture 2" descr="AttÄlu rezultÄti vaicÄjumam âsystraâ">
                  <a:extLst>
                    <a:ext uri="{FF2B5EF4-FFF2-40B4-BE49-F238E27FC236}">
                      <a16:creationId xmlns:a16="http://schemas.microsoft.com/office/drawing/2014/main" id="{9027CB62-30A4-486F-A153-9A51BF022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62" y="1507970"/>
                  <a:ext cx="722444" cy="138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4" descr="AttÄlu rezultÄti vaicÄjumam âegis railâ">
                  <a:extLst>
                    <a:ext uri="{FF2B5EF4-FFF2-40B4-BE49-F238E27FC236}">
                      <a16:creationId xmlns:a16="http://schemas.microsoft.com/office/drawing/2014/main" id="{C9C3B19A-3EBC-46D1-8B97-B4D1DA92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432" b="28848"/>
                <a:stretch/>
              </p:blipFill>
              <p:spPr bwMode="auto">
                <a:xfrm>
                  <a:off x="495184" y="1717702"/>
                  <a:ext cx="757678" cy="2447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6" descr="AttÄlu rezultÄti vaicÄjumam âsncfâ">
                  <a:extLst>
                    <a:ext uri="{FF2B5EF4-FFF2-40B4-BE49-F238E27FC236}">
                      <a16:creationId xmlns:a16="http://schemas.microsoft.com/office/drawing/2014/main" id="{72850B30-3D0A-48C9-84ED-060AF81899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63" t="20781" r="12373" b="20701"/>
                <a:stretch/>
              </p:blipFill>
              <p:spPr bwMode="auto">
                <a:xfrm>
                  <a:off x="574260" y="2009968"/>
                  <a:ext cx="427544" cy="2233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10" descr="AttÄlu rezultÄti vaicÄjumam âardanuy logoâ">
                  <a:extLst>
                    <a:ext uri="{FF2B5EF4-FFF2-40B4-BE49-F238E27FC236}">
                      <a16:creationId xmlns:a16="http://schemas.microsoft.com/office/drawing/2014/main" id="{570E108A-7A70-4667-B488-D1752F2B1E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881" b="37720"/>
                <a:stretch/>
              </p:blipFill>
              <p:spPr bwMode="auto">
                <a:xfrm>
                  <a:off x="901855" y="2917706"/>
                  <a:ext cx="690922" cy="168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14" descr="AttÄlu rezultÄti vaicÄjumam âinecoâ">
                  <a:extLst>
                    <a:ext uri="{FF2B5EF4-FFF2-40B4-BE49-F238E27FC236}">
                      <a16:creationId xmlns:a16="http://schemas.microsoft.com/office/drawing/2014/main" id="{7132F905-970D-497B-B16E-77F36F1BE8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5324" b="37081"/>
                <a:stretch/>
              </p:blipFill>
              <p:spPr bwMode="auto">
                <a:xfrm>
                  <a:off x="869229" y="3086027"/>
                  <a:ext cx="721182" cy="199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16" descr="AttÄlu rezultÄti vaicÄjumam âidomâ">
                  <a:extLst>
                    <a:ext uri="{FF2B5EF4-FFF2-40B4-BE49-F238E27FC236}">
                      <a16:creationId xmlns:a16="http://schemas.microsoft.com/office/drawing/2014/main" id="{52096062-A766-43F7-A634-B2DF53F542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459" b="42723"/>
                <a:stretch/>
              </p:blipFill>
              <p:spPr bwMode="auto">
                <a:xfrm>
                  <a:off x="881562" y="3333357"/>
                  <a:ext cx="747720" cy="148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18" descr="AttÄlu rezultÄti vaicÄjumam âETC Transport Consultants GmbHâ">
                  <a:extLst>
                    <a:ext uri="{FF2B5EF4-FFF2-40B4-BE49-F238E27FC236}">
                      <a16:creationId xmlns:a16="http://schemas.microsoft.com/office/drawing/2014/main" id="{135D11D8-8A91-4CAC-8FBE-C9B7F60FAF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4086" y="4139177"/>
                  <a:ext cx="1372521" cy="2749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0" descr="AttÄlu rezultÄti vaicÄjumam ârailisticsâ">
                  <a:extLst>
                    <a:ext uri="{FF2B5EF4-FFF2-40B4-BE49-F238E27FC236}">
                      <a16:creationId xmlns:a16="http://schemas.microsoft.com/office/drawing/2014/main" id="{5885F840-DEA8-40BE-A3CC-E4A9C17D8B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795" b="36272"/>
                <a:stretch/>
              </p:blipFill>
              <p:spPr bwMode="auto">
                <a:xfrm>
                  <a:off x="2352241" y="4470453"/>
                  <a:ext cx="936730" cy="252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2" descr="AttÄlu rezultÄti vaicÄjumam âRail Management Consultantsâ">
                  <a:extLst>
                    <a:ext uri="{FF2B5EF4-FFF2-40B4-BE49-F238E27FC236}">
                      <a16:creationId xmlns:a16="http://schemas.microsoft.com/office/drawing/2014/main" id="{8ADD74AE-7AD6-4E56-94A9-3A3C11BB9E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241" y="4773706"/>
                  <a:ext cx="797759" cy="246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24" descr="AttÄlu rezultÄti vaicÄjumam âDB Engineering &amp; Consultingâ">
                  <a:extLst>
                    <a:ext uri="{FF2B5EF4-FFF2-40B4-BE49-F238E27FC236}">
                      <a16:creationId xmlns:a16="http://schemas.microsoft.com/office/drawing/2014/main" id="{B9F21CAB-D5E8-4291-AB0E-CE69C6C0FB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3998" y="4746462"/>
                  <a:ext cx="301137" cy="301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6" descr="AttÄlu rezultÄti vaicÄjumam âIDS Ingegneria Dei Sistemiâ">
                  <a:extLst>
                    <a:ext uri="{FF2B5EF4-FFF2-40B4-BE49-F238E27FC236}">
                      <a16:creationId xmlns:a16="http://schemas.microsoft.com/office/drawing/2014/main" id="{C1B0BF21-2A3F-41C0-8C49-DA731A7245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05347" y="4521491"/>
                  <a:ext cx="510081" cy="311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8" descr="AttÄlu rezultÄti vaicÄjumam âSINTAGMA ingegneriaâ">
                  <a:extLst>
                    <a:ext uri="{FF2B5EF4-FFF2-40B4-BE49-F238E27FC236}">
                      <a16:creationId xmlns:a16="http://schemas.microsoft.com/office/drawing/2014/main" id="{F49E46BF-96CE-411A-AC47-CA3D533971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6723" y="3863696"/>
                  <a:ext cx="1129046" cy="321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32" descr="https://prodex.sk/wp-content/uploads/2018/04/Untitled-1-01.png">
                  <a:extLst>
                    <a:ext uri="{FF2B5EF4-FFF2-40B4-BE49-F238E27FC236}">
                      <a16:creationId xmlns:a16="http://schemas.microsoft.com/office/drawing/2014/main" id="{FFC5E5C5-110D-40F2-8F45-783D91F62C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916" y="3251420"/>
                  <a:ext cx="705115" cy="2406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34" descr="AttÄlu rezultÄti vaicÄjumam âGreco international agâ">
                  <a:extLst>
                    <a:ext uri="{FF2B5EF4-FFF2-40B4-BE49-F238E27FC236}">
                      <a16:creationId xmlns:a16="http://schemas.microsoft.com/office/drawing/2014/main" id="{75F1CA2A-A494-423C-B4DB-DF104F2E90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57290" y="1578556"/>
                  <a:ext cx="406197" cy="4061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36" descr="AttÄlu rezultÄti vaicÄjumam âAIG Europeâ">
                  <a:extLst>
                    <a:ext uri="{FF2B5EF4-FFF2-40B4-BE49-F238E27FC236}">
                      <a16:creationId xmlns:a16="http://schemas.microsoft.com/office/drawing/2014/main" id="{81E8075D-CCAE-46B1-B981-0A9B98BE04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007" t="1453" r="17069" b="2790"/>
                <a:stretch/>
              </p:blipFill>
              <p:spPr bwMode="auto">
                <a:xfrm>
                  <a:off x="7844252" y="627795"/>
                  <a:ext cx="533962" cy="2895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38" descr="AttÄlu rezultÄti vaicÄjumam âcowiâ">
                  <a:extLst>
                    <a:ext uri="{FF2B5EF4-FFF2-40B4-BE49-F238E27FC236}">
                      <a16:creationId xmlns:a16="http://schemas.microsoft.com/office/drawing/2014/main" id="{C988B9A2-4250-4350-97EB-9286D03D21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1597" y="587445"/>
                  <a:ext cx="656477" cy="1954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 descr="AttÄlu rezultÄti vaicÄjumam âAtkinsâ">
                  <a:extLst>
                    <a:ext uri="{FF2B5EF4-FFF2-40B4-BE49-F238E27FC236}">
                      <a16:creationId xmlns:a16="http://schemas.microsoft.com/office/drawing/2014/main" id="{A7DA01D0-CDDD-42F8-AF1A-B74B542D33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6001" y="23699"/>
                  <a:ext cx="628397" cy="240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12" descr="AttÄlu rezultÄti vaicÄjumam âaecom inocsaâ">
                  <a:extLst>
                    <a:ext uri="{FF2B5EF4-FFF2-40B4-BE49-F238E27FC236}">
                      <a16:creationId xmlns:a16="http://schemas.microsoft.com/office/drawing/2014/main" id="{98329906-C362-49A0-A2F8-E7FDD81D4E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1118" y="298821"/>
                  <a:ext cx="601512" cy="1372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44" descr="AttÄlu rezultÄti vaicÄjumam âHogan Lovellsâ">
                  <a:extLst>
                    <a:ext uri="{FF2B5EF4-FFF2-40B4-BE49-F238E27FC236}">
                      <a16:creationId xmlns:a16="http://schemas.microsoft.com/office/drawing/2014/main" id="{31BCD35D-BC83-4999-A87E-6D0E61FF02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4054" y="3037"/>
                  <a:ext cx="385076" cy="3850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6" descr="AttÄlu rezultÄti vaicÄjumam âLinum Consultâ">
                  <a:extLst>
                    <a:ext uri="{FF2B5EF4-FFF2-40B4-BE49-F238E27FC236}">
                      <a16:creationId xmlns:a16="http://schemas.microsoft.com/office/drawing/2014/main" id="{8EE3FD5E-DFDD-43D1-A72D-4E2BF5CBA9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17" t="10743" r="4917" b="10957"/>
                <a:stretch/>
              </p:blipFill>
              <p:spPr bwMode="auto">
                <a:xfrm>
                  <a:off x="2837821" y="536164"/>
                  <a:ext cx="780608" cy="2619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" descr="AttÄlu rezultÄti vaicÄjumam âgerman Flagâ">
                  <a:extLst>
                    <a:ext uri="{FF2B5EF4-FFF2-40B4-BE49-F238E27FC236}">
                      <a16:creationId xmlns:a16="http://schemas.microsoft.com/office/drawing/2014/main" id="{652E5A7E-686A-4175-AD12-1BAB5412E1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0075" y="4003780"/>
                  <a:ext cx="719999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4" descr="AttÄlu rezultÄti vaicÄjumam âtuv sud railâ">
                  <a:extLst>
                    <a:ext uri="{FF2B5EF4-FFF2-40B4-BE49-F238E27FC236}">
                      <a16:creationId xmlns:a16="http://schemas.microsoft.com/office/drawing/2014/main" id="{AB4398B6-79BE-4879-95E5-42EE7998E6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5320" y="4512057"/>
                  <a:ext cx="534511" cy="5345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AttÄlu rezultÄti vaicÄjumam âspanish flagâ">
                  <a:extLst>
                    <a:ext uri="{FF2B5EF4-FFF2-40B4-BE49-F238E27FC236}">
                      <a16:creationId xmlns:a16="http://schemas.microsoft.com/office/drawing/2014/main" id="{D96DAACE-BB46-4E06-B6E6-B1E26D8911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5993" y="3030357"/>
                  <a:ext cx="648267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8" descr="AttÄlu rezultÄti vaicÄjumam âfrance flagâ">
                  <a:extLst>
                    <a:ext uri="{FF2B5EF4-FFF2-40B4-BE49-F238E27FC236}">
                      <a16:creationId xmlns:a16="http://schemas.microsoft.com/office/drawing/2014/main" id="{4EFED50F-1C71-47B5-95F2-9376AF059B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4979" y="1622880"/>
                  <a:ext cx="646920" cy="432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14" descr="Flag of Great Britain (1707â1800).svg">
                  <a:extLst>
                    <a:ext uri="{FF2B5EF4-FFF2-40B4-BE49-F238E27FC236}">
                      <a16:creationId xmlns:a16="http://schemas.microsoft.com/office/drawing/2014/main" id="{872244DF-4620-4B4B-8C44-39B5466CD0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4055" y="843295"/>
                  <a:ext cx="720000" cy="432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16" descr="AttÄlu rezultÄti vaicÄjumam âdenmark flagâ">
                  <a:extLst>
                    <a:ext uri="{FF2B5EF4-FFF2-40B4-BE49-F238E27FC236}">
                      <a16:creationId xmlns:a16="http://schemas.microsoft.com/office/drawing/2014/main" id="{F1900130-4ABE-4DDA-84F3-8F5D0190B4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1200" y="864999"/>
                  <a:ext cx="570667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18" descr="AttÄlu rezultÄti vaicÄjumam âfinland flagâ">
                  <a:extLst>
                    <a:ext uri="{FF2B5EF4-FFF2-40B4-BE49-F238E27FC236}">
                      <a16:creationId xmlns:a16="http://schemas.microsoft.com/office/drawing/2014/main" id="{60153E71-25A3-48B1-8BB5-A8C095F45F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0235" y="655019"/>
                  <a:ext cx="707067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0" descr="AttÄlu rezultÄti vaicÄjumam âaustria flagâ">
                  <a:extLst>
                    <a:ext uri="{FF2B5EF4-FFF2-40B4-BE49-F238E27FC236}">
                      <a16:creationId xmlns:a16="http://schemas.microsoft.com/office/drawing/2014/main" id="{FDAF4352-90F2-4029-9EA7-98E75EBB5F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4666" y="1846411"/>
                  <a:ext cx="648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2" descr="AttÄlu rezultÄti vaicÄjumam âslovakia flagâ">
                  <a:extLst>
                    <a:ext uri="{FF2B5EF4-FFF2-40B4-BE49-F238E27FC236}">
                      <a16:creationId xmlns:a16="http://schemas.microsoft.com/office/drawing/2014/main" id="{6DEC07E2-42FF-4872-800A-3105611FD9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0558" y="2762561"/>
                  <a:ext cx="648133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24" descr="AttÄlu rezultÄti vaicÄjumam âitaly flagâ">
                  <a:extLst>
                    <a:ext uri="{FF2B5EF4-FFF2-40B4-BE49-F238E27FC236}">
                      <a16:creationId xmlns:a16="http://schemas.microsoft.com/office/drawing/2014/main" id="{EE95A807-3818-4D69-9B00-EB81D992B9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0035" y="3881996"/>
                  <a:ext cx="648000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26" descr="AttÄlu rezultÄti vaicÄjumam âtechnical university of graz logoâ">
                  <a:extLst>
                    <a:ext uri="{FF2B5EF4-FFF2-40B4-BE49-F238E27FC236}">
                      <a16:creationId xmlns:a16="http://schemas.microsoft.com/office/drawing/2014/main" id="{5FED11E8-C6FF-4C20-88BA-D42C38F770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8104" y="2008924"/>
                  <a:ext cx="950766" cy="4753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30" descr="AttÄlu rezultÄti vaicÄjumam â3TI Progetti logoâ">
                  <a:extLst>
                    <a:ext uri="{FF2B5EF4-FFF2-40B4-BE49-F238E27FC236}">
                      <a16:creationId xmlns:a16="http://schemas.microsoft.com/office/drawing/2014/main" id="{877C70CE-409E-47BD-9307-0EFD75FD0E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9569" y="4384048"/>
                  <a:ext cx="719999" cy="4645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04E527F-6627-4D8F-B578-B90AB0F27C63}"/>
                    </a:ext>
                  </a:extLst>
                </p:cNvPr>
                <p:cNvSpPr/>
                <p:nvPr/>
              </p:nvSpPr>
              <p:spPr>
                <a:xfrm>
                  <a:off x="4020434" y="2332074"/>
                  <a:ext cx="196850" cy="19685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378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7D6B7C2-9662-4ADC-AF46-4596C3FC6F31}"/>
                    </a:ext>
                  </a:extLst>
                </p:cNvPr>
                <p:cNvSpPr/>
                <p:nvPr/>
              </p:nvSpPr>
              <p:spPr>
                <a:xfrm>
                  <a:off x="4456501" y="2674574"/>
                  <a:ext cx="199152" cy="1941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C10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3DDAF8A-5B36-4438-98AF-4C3D4A5F64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63389" y="1451035"/>
                  <a:ext cx="271797" cy="1221596"/>
                </a:xfrm>
                <a:prstGeom prst="line">
                  <a:avLst/>
                </a:prstGeom>
                <a:ln>
                  <a:solidFill>
                    <a:srgbClr val="FFC1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4" descr="AttÄlu rezultÄti vaicÄjumam âbesix logoâ">
                  <a:extLst>
                    <a:ext uri="{FF2B5EF4-FFF2-40B4-BE49-F238E27FC236}">
                      <a16:creationId xmlns:a16="http://schemas.microsoft.com/office/drawing/2014/main" id="{6AE7B78F-804F-484E-95D0-9BA81C9C25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19600" y="241935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v-LV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63" name="Picture 6" descr="AttÄlu rezultÄti vaicÄjumam âbelgium flagâ">
                  <a:extLst>
                    <a:ext uri="{FF2B5EF4-FFF2-40B4-BE49-F238E27FC236}">
                      <a16:creationId xmlns:a16="http://schemas.microsoft.com/office/drawing/2014/main" id="{AA4D634B-9920-40EB-B9B9-2D1CEEB95D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80" t="21412" r="7259" b="20424"/>
                <a:stretch/>
              </p:blipFill>
              <p:spPr bwMode="auto">
                <a:xfrm>
                  <a:off x="3937673" y="1036127"/>
                  <a:ext cx="645133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8" descr="AttÄlu rezultÄti vaicÄjumam âbesix logoâ">
                  <a:extLst>
                    <a:ext uri="{FF2B5EF4-FFF2-40B4-BE49-F238E27FC236}">
                      <a16:creationId xmlns:a16="http://schemas.microsoft.com/office/drawing/2014/main" id="{BD480BAD-AB8A-41E1-B375-DD8D0035CC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7305" y="660006"/>
                  <a:ext cx="935283" cy="324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4" descr="SaistÄ«ts attÄls">
                  <a:extLst>
                    <a:ext uri="{FF2B5EF4-FFF2-40B4-BE49-F238E27FC236}">
                      <a16:creationId xmlns:a16="http://schemas.microsoft.com/office/drawing/2014/main" id="{053AE189-EA90-4FA4-B1E2-3EF2C6EC40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296" b="20165"/>
                <a:stretch/>
              </p:blipFill>
              <p:spPr bwMode="auto">
                <a:xfrm>
                  <a:off x="7669565" y="4146568"/>
                  <a:ext cx="930118" cy="2722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E7BDEE1-05A9-451B-920B-F0D136E1A3DC}"/>
                </a:ext>
              </a:extLst>
            </p:cNvPr>
            <p:cNvSpPr/>
            <p:nvPr/>
          </p:nvSpPr>
          <p:spPr>
            <a:xfrm>
              <a:off x="4844078" y="3000657"/>
              <a:ext cx="150995" cy="1509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2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65721E8-E9AD-4B6C-B5F8-B40B58454D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0822" y="2206094"/>
              <a:ext cx="987680" cy="840190"/>
            </a:xfrm>
            <a:prstGeom prst="line">
              <a:avLst/>
            </a:prstGeom>
            <a:ln>
              <a:solidFill>
                <a:srgbClr val="0092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Attēlu rezultāti vaicājumam “irish flag photo”">
              <a:extLst>
                <a:ext uri="{FF2B5EF4-FFF2-40B4-BE49-F238E27FC236}">
                  <a16:creationId xmlns:a16="http://schemas.microsoft.com/office/drawing/2014/main" id="{34B2EA52-2402-424E-B400-6F3E56384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2" t="5249" r="5409" b="6160"/>
            <a:stretch/>
          </p:blipFill>
          <p:spPr bwMode="auto">
            <a:xfrm>
              <a:off x="3477837" y="1881160"/>
              <a:ext cx="506167" cy="33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ttēlu rezultāti vaicājumam “bentley international ltd logo BIM”">
              <a:extLst>
                <a:ext uri="{FF2B5EF4-FFF2-40B4-BE49-F238E27FC236}">
                  <a16:creationId xmlns:a16="http://schemas.microsoft.com/office/drawing/2014/main" id="{6D500012-BD19-49F4-B4C8-1EBF1DB1C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826" y="1665712"/>
              <a:ext cx="857070" cy="21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ED00C09B-5C5B-43C8-ABBE-76880BDB7B6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00953" y="3987595"/>
            <a:ext cx="681806" cy="148713"/>
          </a:xfrm>
          <a:prstGeom prst="rect">
            <a:avLst/>
          </a:prstGeom>
        </p:spPr>
      </p:pic>
      <p:pic>
        <p:nvPicPr>
          <p:cNvPr id="120" name="Picture 120">
            <a:extLst>
              <a:ext uri="{FF2B5EF4-FFF2-40B4-BE49-F238E27FC236}">
                <a16:creationId xmlns:a16="http://schemas.microsoft.com/office/drawing/2014/main" id="{49F610C2-0A67-46A5-81CD-A2333D864BF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316486" y="4934718"/>
            <a:ext cx="913786" cy="190194"/>
          </a:xfrm>
          <a:prstGeom prst="rect">
            <a:avLst/>
          </a:prstGeom>
        </p:spPr>
      </p:pic>
      <p:pic>
        <p:nvPicPr>
          <p:cNvPr id="122" name="Picture 122">
            <a:extLst>
              <a:ext uri="{FF2B5EF4-FFF2-40B4-BE49-F238E27FC236}">
                <a16:creationId xmlns:a16="http://schemas.microsoft.com/office/drawing/2014/main" id="{78323AF2-97B6-4C97-8AC7-C14C1453004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816731" y="1258682"/>
            <a:ext cx="1784248" cy="2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6647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AttÄlu rezultÄti vaicÄjumam âficilâ">
            <a:extLst>
              <a:ext uri="{FF2B5EF4-FFF2-40B4-BE49-F238E27FC236}">
                <a16:creationId xmlns:a16="http://schemas.microsoft.com/office/drawing/2014/main" id="{32950B43-1737-4157-B306-CE03338D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33" y="2246338"/>
            <a:ext cx="1994807" cy="8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ttēlu rezultāti vaicājumam “swissrail logo”">
            <a:extLst>
              <a:ext uri="{FF2B5EF4-FFF2-40B4-BE49-F238E27FC236}">
                <a16:creationId xmlns:a16="http://schemas.microsoft.com/office/drawing/2014/main" id="{C4662985-798E-473C-9B22-A2A3DD641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6" b="37027"/>
          <a:stretch/>
        </p:blipFill>
        <p:spPr bwMode="auto">
          <a:xfrm>
            <a:off x="5315617" y="1818213"/>
            <a:ext cx="2040191" cy="5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ttÄlu rezultÄti vaicÄjumam âwallonia trade logoâ">
            <a:extLst>
              <a:ext uri="{FF2B5EF4-FFF2-40B4-BE49-F238E27FC236}">
                <a16:creationId xmlns:a16="http://schemas.microsoft.com/office/drawing/2014/main" id="{DB3AA0A0-C559-4646-ADE1-686C04D50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t="25263" r="21473" b="27631"/>
          <a:stretch/>
        </p:blipFill>
        <p:spPr bwMode="auto">
          <a:xfrm>
            <a:off x="2853873" y="117214"/>
            <a:ext cx="2091785" cy="9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7D5D8-F731-4B4B-A8C2-051D4856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6EC70-82E4-6749-B503-D86A1E0367C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charset="0"/>
            </a:endParaRPr>
          </a:p>
        </p:txBody>
      </p:sp>
      <p:pic>
        <p:nvPicPr>
          <p:cNvPr id="1026" name="Picture 2" descr="Shift2Rail Logo">
            <a:hlinkClick r:id="rId6" tooltip="Shift2Rail Logo"/>
            <a:extLst>
              <a:ext uri="{FF2B5EF4-FFF2-40B4-BE49-F238E27FC236}">
                <a16:creationId xmlns:a16="http://schemas.microsoft.com/office/drawing/2014/main" id="{46104753-CEF0-45E4-BC6F-E2B8CE77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1" y="3216211"/>
            <a:ext cx="2049613" cy="8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tÄlu rezultÄti vaicÄjumam âuk railway industry association logoâ">
            <a:extLst>
              <a:ext uri="{FF2B5EF4-FFF2-40B4-BE49-F238E27FC236}">
                <a16:creationId xmlns:a16="http://schemas.microsoft.com/office/drawing/2014/main" id="{02F1BA5F-0FB8-49E3-B2AB-4B1DC256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58" y="2496836"/>
            <a:ext cx="1994807" cy="6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tÄlu rezultÄti vaicÄjumam âVerbands der Bahnindustrie in Deutschland (VDB) logoâ">
            <a:extLst>
              <a:ext uri="{FF2B5EF4-FFF2-40B4-BE49-F238E27FC236}">
                <a16:creationId xmlns:a16="http://schemas.microsoft.com/office/drawing/2014/main" id="{FD82760D-3B4C-4236-8479-311F18D4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35" y="4411351"/>
            <a:ext cx="3631610" cy="4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ttÄlu rezultÄti vaicÄjumam âfederation industrie ferroviaire logoâ">
            <a:extLst>
              <a:ext uri="{FF2B5EF4-FFF2-40B4-BE49-F238E27FC236}">
                <a16:creationId xmlns:a16="http://schemas.microsoft.com/office/drawing/2014/main" id="{A4E25F91-268E-4AD6-ACD4-42A4B241E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58" y="2996309"/>
            <a:ext cx="843951" cy="10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ttÄlu rezultÄti vaicÄjumam âeuropean rail unife logoâ">
            <a:extLst>
              <a:ext uri="{FF2B5EF4-FFF2-40B4-BE49-F238E27FC236}">
                <a16:creationId xmlns:a16="http://schemas.microsoft.com/office/drawing/2014/main" id="{7A8B78B0-BF9B-48D8-8555-53FAB2E4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24" y="129740"/>
            <a:ext cx="2091785" cy="7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ttÄlu rezultÄti vaicÄjumam âCER voice of european logoâ">
            <a:extLst>
              <a:ext uri="{FF2B5EF4-FFF2-40B4-BE49-F238E27FC236}">
                <a16:creationId xmlns:a16="http://schemas.microsoft.com/office/drawing/2014/main" id="{8F963CEC-F1DD-41AB-8957-A5587C55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73" y="3304870"/>
            <a:ext cx="1654772" cy="9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ttÄlu rezultÄti vaicÄjumam âICEX logoâ">
            <a:extLst>
              <a:ext uri="{FF2B5EF4-FFF2-40B4-BE49-F238E27FC236}">
                <a16:creationId xmlns:a16="http://schemas.microsoft.com/office/drawing/2014/main" id="{E29C2F5C-FEDB-4F80-8BCF-A1E71991A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6" b="37441"/>
          <a:stretch/>
        </p:blipFill>
        <p:spPr bwMode="auto">
          <a:xfrm>
            <a:off x="216780" y="4392805"/>
            <a:ext cx="1696710" cy="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ttÄlu rezultÄti vaicÄjumam âbusiness swedenâ">
            <a:extLst>
              <a:ext uri="{FF2B5EF4-FFF2-40B4-BE49-F238E27FC236}">
                <a16:creationId xmlns:a16="http://schemas.microsoft.com/office/drawing/2014/main" id="{F676A05C-8288-44D4-8039-33FEA9B4B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 b="15939"/>
          <a:stretch/>
        </p:blipFill>
        <p:spPr bwMode="auto">
          <a:xfrm>
            <a:off x="7448278" y="3952237"/>
            <a:ext cx="1478942" cy="10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ttÄlu rezultÄti vaicÄjumam âadvantage austriaâ">
            <a:extLst>
              <a:ext uri="{FF2B5EF4-FFF2-40B4-BE49-F238E27FC236}">
                <a16:creationId xmlns:a16="http://schemas.microsoft.com/office/drawing/2014/main" id="{DFCD4037-5DF1-47BE-97E9-4AFFD728B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1" b="13767"/>
          <a:stretch/>
        </p:blipFill>
        <p:spPr bwMode="auto">
          <a:xfrm>
            <a:off x="87811" y="2370735"/>
            <a:ext cx="847854" cy="5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ttÄlu rezultÄti vaicÄjumam âAHK Baltikum logoâ">
            <a:extLst>
              <a:ext uri="{FF2B5EF4-FFF2-40B4-BE49-F238E27FC236}">
                <a16:creationId xmlns:a16="http://schemas.microsoft.com/office/drawing/2014/main" id="{36E2EC9A-5836-41D7-BE44-8237D5258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5" b="38297"/>
          <a:stretch/>
        </p:blipFill>
        <p:spPr bwMode="auto">
          <a:xfrm>
            <a:off x="-3665" y="160314"/>
            <a:ext cx="2955235" cy="6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ttÄlu rezultÄti vaicÄjumam âfit flemish investment trade logoâ">
            <a:extLst>
              <a:ext uri="{FF2B5EF4-FFF2-40B4-BE49-F238E27FC236}">
                <a16:creationId xmlns:a16="http://schemas.microsoft.com/office/drawing/2014/main" id="{8FB11D67-9A9C-4428-A225-94CEC8F6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2" y="1827729"/>
            <a:ext cx="1779367" cy="6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fex-logo-solo">
            <a:extLst>
              <a:ext uri="{FF2B5EF4-FFF2-40B4-BE49-F238E27FC236}">
                <a16:creationId xmlns:a16="http://schemas.microsoft.com/office/drawing/2014/main" id="{8362C2C5-FD8A-4DF3-A6E3-3D8D7740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10" y="2399009"/>
            <a:ext cx="1204597" cy="5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tÄlu rezultÄti vaicÄjumam âeuropean railway agency ERA logoâ">
            <a:extLst>
              <a:ext uri="{FF2B5EF4-FFF2-40B4-BE49-F238E27FC236}">
                <a16:creationId xmlns:a16="http://schemas.microsoft.com/office/drawing/2014/main" id="{E1192B61-D9BD-47D9-B5EB-C4880E36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44" y="1248341"/>
            <a:ext cx="1534370" cy="9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ttÄlu rezultÄti vaicÄjumam âEIM logo european railâ">
            <a:extLst>
              <a:ext uri="{FF2B5EF4-FFF2-40B4-BE49-F238E27FC236}">
                <a16:creationId xmlns:a16="http://schemas.microsoft.com/office/drawing/2014/main" id="{206E2F04-E735-45AC-AB3B-FE598ECC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01" y="3075977"/>
            <a:ext cx="1266516" cy="6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ttÄlu rezultÄti vaicÄjumam âall railâ">
            <a:extLst>
              <a:ext uri="{FF2B5EF4-FFF2-40B4-BE49-F238E27FC236}">
                <a16:creationId xmlns:a16="http://schemas.microsoft.com/office/drawing/2014/main" id="{D15769CE-2BB6-411F-8191-A13C0C96B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2" b="32550"/>
          <a:stretch/>
        </p:blipFill>
        <p:spPr bwMode="auto">
          <a:xfrm>
            <a:off x="7241708" y="3177912"/>
            <a:ext cx="1579659" cy="5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AttÄlu rezultÄti vaicÄjumam âuic union internationale chemins logoâ">
            <a:extLst>
              <a:ext uri="{FF2B5EF4-FFF2-40B4-BE49-F238E27FC236}">
                <a16:creationId xmlns:a16="http://schemas.microsoft.com/office/drawing/2014/main" id="{3CB0C28A-C0A7-4366-BEDA-837EF84F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63" y="541767"/>
            <a:ext cx="1172721" cy="5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ttÄlu rezultÄti vaicÄjumam âNordic Railway Association (NJS)â">
            <a:extLst>
              <a:ext uri="{FF2B5EF4-FFF2-40B4-BE49-F238E27FC236}">
                <a16:creationId xmlns:a16="http://schemas.microsoft.com/office/drawing/2014/main" id="{C995AD45-DE95-4E2E-BD50-575AFAB5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95" y="4265174"/>
            <a:ext cx="1132607" cy="5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ttÄlu rezultÄti vaicÄjumam âdepartment of international trade logoâ">
            <a:extLst>
              <a:ext uri="{FF2B5EF4-FFF2-40B4-BE49-F238E27FC236}">
                <a16:creationId xmlns:a16="http://schemas.microsoft.com/office/drawing/2014/main" id="{FA6ABCEB-6E57-40F2-86D7-0B0947DB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2" y="2441041"/>
            <a:ext cx="1132608" cy="48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Järnvägsklustret i Västerås  logo">
            <a:hlinkClick r:id="rId25"/>
            <a:extLst>
              <a:ext uri="{FF2B5EF4-FFF2-40B4-BE49-F238E27FC236}">
                <a16:creationId xmlns:a16="http://schemas.microsoft.com/office/drawing/2014/main" id="{72FBB7EA-5C5B-49B5-BEAD-38A9B6A32AFE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1" y="1074795"/>
            <a:ext cx="1579880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ttÄlu rezultÄti vaicÄjumam âswerig logoâ">
            <a:extLst>
              <a:ext uri="{FF2B5EF4-FFF2-40B4-BE49-F238E27FC236}">
                <a16:creationId xmlns:a16="http://schemas.microsoft.com/office/drawing/2014/main" id="{1C125020-B221-4A12-86EC-341E5F409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0" y="1632094"/>
            <a:ext cx="1655001" cy="5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ttÄlu rezultÄti vaicÄjumam âgara air rail association logoâ">
            <a:extLst>
              <a:ext uri="{FF2B5EF4-FFF2-40B4-BE49-F238E27FC236}">
                <a16:creationId xmlns:a16="http://schemas.microsoft.com/office/drawing/2014/main" id="{3EF8F2B9-F0A1-4DF7-89C8-5715A5147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1" b="27438"/>
          <a:stretch/>
        </p:blipFill>
        <p:spPr bwMode="auto">
          <a:xfrm>
            <a:off x="4283450" y="1916788"/>
            <a:ext cx="942071" cy="4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5">
            <a:extLst>
              <a:ext uri="{FF2B5EF4-FFF2-40B4-BE49-F238E27FC236}">
                <a16:creationId xmlns:a16="http://schemas.microsoft.com/office/drawing/2014/main" id="{DF6246E1-AAAB-4A55-AFEC-D7565DAEA5B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23" y="1218692"/>
            <a:ext cx="1266516" cy="581977"/>
          </a:xfrm>
          <a:prstGeom prst="rect">
            <a:avLst/>
          </a:prstGeom>
        </p:spPr>
      </p:pic>
      <p:pic>
        <p:nvPicPr>
          <p:cNvPr id="27" name="Immagine 3">
            <a:extLst>
              <a:ext uri="{FF2B5EF4-FFF2-40B4-BE49-F238E27FC236}">
                <a16:creationId xmlns:a16="http://schemas.microsoft.com/office/drawing/2014/main" id="{46A43ECA-EAF9-45AA-A9F5-2C1BAB0F053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59" y="1260810"/>
            <a:ext cx="2113646" cy="313675"/>
          </a:xfrm>
          <a:prstGeom prst="rect">
            <a:avLst/>
          </a:prstGeom>
        </p:spPr>
      </p:pic>
      <p:pic>
        <p:nvPicPr>
          <p:cNvPr id="28" name="Immagine 2" descr="Logo_Email">
            <a:extLst>
              <a:ext uri="{FF2B5EF4-FFF2-40B4-BE49-F238E27FC236}">
                <a16:creationId xmlns:a16="http://schemas.microsoft.com/office/drawing/2014/main" id="{19BC5099-F2CF-450B-982F-19E90D0038C5}"/>
              </a:ext>
            </a:extLst>
          </p:cNvPr>
          <p:cNvPicPr>
            <a:picLocks noChangeAspect="1"/>
          </p:cNvPicPr>
          <p:nvPr/>
        </p:nvPicPr>
        <p:blipFill>
          <a:blip r:embed="rId31" r:link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77" y="1328105"/>
            <a:ext cx="1412982" cy="3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ttÄlu rezultÄti vaicÄjumam âlogistics alliance germanyâ">
            <a:extLst>
              <a:ext uri="{FF2B5EF4-FFF2-40B4-BE49-F238E27FC236}">
                <a16:creationId xmlns:a16="http://schemas.microsoft.com/office/drawing/2014/main" id="{34436EAB-18CC-414A-B47A-1C1C24C23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31176" r="9769" b="32193"/>
          <a:stretch/>
        </p:blipFill>
        <p:spPr bwMode="auto">
          <a:xfrm>
            <a:off x="3829256" y="3857116"/>
            <a:ext cx="1520784" cy="3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1436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B0D09-552E-4564-9139-0D612AB90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lv-LV" dirty="0"/>
              <a:t>Project Timeline by Phases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F583B75-17F2-45C5-B83D-9DEF36060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618084"/>
              </p:ext>
            </p:extLst>
          </p:nvPr>
        </p:nvGraphicFramePr>
        <p:xfrm>
          <a:off x="298441" y="4364829"/>
          <a:ext cx="8428892" cy="30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405A863-9493-4FC1-BD85-0523F9AADC11}"/>
              </a:ext>
            </a:extLst>
          </p:cNvPr>
          <p:cNvGrpSpPr/>
          <p:nvPr/>
        </p:nvGrpSpPr>
        <p:grpSpPr>
          <a:xfrm>
            <a:off x="409528" y="2225218"/>
            <a:ext cx="4092278" cy="621150"/>
            <a:chOff x="546037" y="1758651"/>
            <a:chExt cx="4111539" cy="8282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5EEB054-BB6C-48EC-BDAD-DB843CE3A82E}"/>
                </a:ext>
              </a:extLst>
            </p:cNvPr>
            <p:cNvSpPr/>
            <p:nvPr/>
          </p:nvSpPr>
          <p:spPr>
            <a:xfrm>
              <a:off x="546037" y="1758651"/>
              <a:ext cx="4111539" cy="612000"/>
            </a:xfrm>
            <a:prstGeom prst="roundRect">
              <a:avLst/>
            </a:prstGeom>
            <a:solidFill>
              <a:srgbClr val="5D5D5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2CBAF0C2-DC54-45C2-A05E-385F2ACB0684}"/>
                </a:ext>
              </a:extLst>
            </p:cNvPr>
            <p:cNvSpPr txBox="1">
              <a:spLocks/>
            </p:cNvSpPr>
            <p:nvPr/>
          </p:nvSpPr>
          <p:spPr>
            <a:xfrm>
              <a:off x="982061" y="1881632"/>
              <a:ext cx="3205165" cy="705219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33" b="1" kern="1200">
                  <a:solidFill>
                    <a:schemeClr val="accent2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</a:lstStyle>
            <a:p>
              <a:pPr marL="0" marR="0" lvl="0" indent="0" algn="ctr" defTabSz="68578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87"/>
                  </a:solidFill>
                  <a:effectLst/>
                  <a:uLnTx/>
                  <a:uFillTx/>
                  <a:latin typeface="Myriad Pro" charset="0"/>
                </a:rPr>
                <a:t>Design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787"/>
                </a:solidFill>
                <a:effectLst/>
                <a:uLnTx/>
                <a:uFillTx/>
                <a:latin typeface="Myriad Pro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5C2D09-9EE1-4DD6-A527-96F50C21822A}"/>
              </a:ext>
            </a:extLst>
          </p:cNvPr>
          <p:cNvGrpSpPr/>
          <p:nvPr/>
        </p:nvGrpSpPr>
        <p:grpSpPr>
          <a:xfrm>
            <a:off x="2202759" y="2731700"/>
            <a:ext cx="5721340" cy="459000"/>
            <a:chOff x="3867552" y="2424561"/>
            <a:chExt cx="5639504" cy="612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60612FA-4A3A-46C3-9F7D-6659ABD3CB69}"/>
                </a:ext>
              </a:extLst>
            </p:cNvPr>
            <p:cNvSpPr/>
            <p:nvPr/>
          </p:nvSpPr>
          <p:spPr>
            <a:xfrm>
              <a:off x="3867552" y="2424561"/>
              <a:ext cx="5639504" cy="612000"/>
            </a:xfrm>
            <a:prstGeom prst="roundRect">
              <a:avLst/>
            </a:prstGeom>
            <a:solidFill>
              <a:srgbClr val="5D5D5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268BD855-8F84-4DBD-87FC-BC5C11F6FBE4}"/>
                </a:ext>
              </a:extLst>
            </p:cNvPr>
            <p:cNvSpPr txBox="1">
              <a:spLocks/>
            </p:cNvSpPr>
            <p:nvPr/>
          </p:nvSpPr>
          <p:spPr>
            <a:xfrm>
              <a:off x="5032789" y="2556642"/>
              <a:ext cx="3205165" cy="435144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33" b="1" kern="1200">
                  <a:solidFill>
                    <a:schemeClr val="accent2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</a:lstStyle>
            <a:p>
              <a:pPr algn="ctr" defTabSz="685783">
                <a:defRPr/>
              </a:pPr>
              <a:r>
                <a:rPr lang="en-GB" sz="1500" dirty="0">
                  <a:solidFill>
                    <a:srgbClr val="003787"/>
                  </a:solidFill>
                  <a:latin typeface="Myriad Pro"/>
                </a:rPr>
                <a:t>Civil  Works construction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787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B0DDCF-A2F4-4B2A-9AEC-059DB9313618}"/>
              </a:ext>
            </a:extLst>
          </p:cNvPr>
          <p:cNvGrpSpPr/>
          <p:nvPr/>
        </p:nvGrpSpPr>
        <p:grpSpPr>
          <a:xfrm>
            <a:off x="5909984" y="3792860"/>
            <a:ext cx="3164039" cy="459000"/>
            <a:chOff x="7879979" y="3848833"/>
            <a:chExt cx="4218718" cy="6119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05EE577-DA9D-4363-A7D0-6A7F651B0F5E}"/>
                </a:ext>
              </a:extLst>
            </p:cNvPr>
            <p:cNvSpPr/>
            <p:nvPr/>
          </p:nvSpPr>
          <p:spPr>
            <a:xfrm>
              <a:off x="8388272" y="3848833"/>
              <a:ext cx="3176751" cy="611999"/>
            </a:xfrm>
            <a:prstGeom prst="roundRect">
              <a:avLst/>
            </a:prstGeom>
            <a:solidFill>
              <a:srgbClr val="5D5D5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1D586EEA-E310-4762-A2AE-C3A78A8629B8}"/>
                </a:ext>
              </a:extLst>
            </p:cNvPr>
            <p:cNvSpPr txBox="1">
              <a:spLocks/>
            </p:cNvSpPr>
            <p:nvPr/>
          </p:nvSpPr>
          <p:spPr>
            <a:xfrm>
              <a:off x="7879979" y="3962563"/>
              <a:ext cx="4218718" cy="490135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33" b="1" kern="1200">
                  <a:solidFill>
                    <a:schemeClr val="accent2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</a:lstStyle>
            <a:p>
              <a:pPr marL="0" marR="0" lvl="0" indent="0" algn="ctr" defTabSz="68578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87"/>
                  </a:solidFill>
                  <a:effectLst/>
                  <a:uLnTx/>
                  <a:uFillTx/>
                  <a:latin typeface="Myriad Pro" charset="0"/>
                </a:rPr>
                <a:t>Commissioning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787"/>
                </a:solidFill>
                <a:effectLst/>
                <a:uLnTx/>
                <a:uFillTx/>
                <a:latin typeface="Myriad Pro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8A0286-C90F-42DC-963B-F731D6BE2CF6}"/>
              </a:ext>
            </a:extLst>
          </p:cNvPr>
          <p:cNvGrpSpPr/>
          <p:nvPr/>
        </p:nvGrpSpPr>
        <p:grpSpPr>
          <a:xfrm>
            <a:off x="410850" y="2224851"/>
            <a:ext cx="5620351" cy="450471"/>
            <a:chOff x="546037" y="1758651"/>
            <a:chExt cx="4111539" cy="6120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AC386C8-FE1B-4F79-BF01-84939C87B349}"/>
                </a:ext>
              </a:extLst>
            </p:cNvPr>
            <p:cNvSpPr/>
            <p:nvPr/>
          </p:nvSpPr>
          <p:spPr>
            <a:xfrm>
              <a:off x="546037" y="1758651"/>
              <a:ext cx="4111539" cy="612000"/>
            </a:xfrm>
            <a:prstGeom prst="roundRect">
              <a:avLst/>
            </a:prstGeom>
            <a:solidFill>
              <a:srgbClr val="3398D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5E5E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4007" tIns="18002" rIns="18002" bIns="18002" numCol="1" spcCol="1270" anchor="ctr" anchorCtr="0">
              <a:noAutofit/>
            </a:bodyPr>
            <a:lstStyle/>
            <a:p>
              <a:pPr defTabSz="685800">
                <a:defRPr/>
              </a:pPr>
              <a:endParaRPr lang="en-GB" sz="1350" b="1" dirty="0">
                <a:solidFill>
                  <a:srgbClr val="FFFFFF"/>
                </a:solidFill>
                <a:latin typeface="Myriad Pro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9083D2D-41D2-4FE9-AD5D-C3291352B895}"/>
                </a:ext>
              </a:extLst>
            </p:cNvPr>
            <p:cNvSpPr txBox="1">
              <a:spLocks/>
            </p:cNvSpPr>
            <p:nvPr/>
          </p:nvSpPr>
          <p:spPr>
            <a:xfrm>
              <a:off x="982061" y="1881633"/>
              <a:ext cx="3205165" cy="356800"/>
            </a:xfrm>
            <a:prstGeom prst="rect">
              <a:avLst/>
            </a:prstGeom>
            <a:solidFill>
              <a:srgbClr val="3398D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54007" tIns="18002" rIns="18002" bIns="18002" numCol="1" spcCol="1270" anchor="ctr" anchorCtr="0">
              <a:noAutofit/>
            </a:bodyPr>
            <a:lstStyle>
              <a:lvl1pPr>
                <a:defRPr b="1">
                  <a:solidFill>
                    <a:schemeClr val="bg2"/>
                  </a:solidFill>
                </a:defRPr>
              </a:lvl1pPr>
            </a:lstStyle>
            <a:p>
              <a:pPr algn="ctr" defTabSz="685800">
                <a:defRPr/>
              </a:pPr>
              <a:r>
                <a:rPr lang="en-GB" sz="1500" dirty="0">
                  <a:solidFill>
                    <a:srgbClr val="FFFFFF"/>
                  </a:solidFill>
                  <a:latin typeface="Myriad Pro"/>
                </a:rPr>
                <a:t>Design</a:t>
              </a:r>
              <a:endParaRPr lang="en-US" sz="1500" dirty="0">
                <a:solidFill>
                  <a:srgbClr val="FFFFFF"/>
                </a:solidFill>
                <a:latin typeface="Myriad Pro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1610B-7730-4B61-B376-19CCFB1AF769}"/>
              </a:ext>
            </a:extLst>
          </p:cNvPr>
          <p:cNvGrpSpPr/>
          <p:nvPr/>
        </p:nvGrpSpPr>
        <p:grpSpPr>
          <a:xfrm>
            <a:off x="-490633" y="1696636"/>
            <a:ext cx="5719581" cy="627642"/>
            <a:chOff x="2864375" y="2424763"/>
            <a:chExt cx="5639504" cy="83685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5FBF41C-742C-49BA-8539-42B7BBD44E3E}"/>
                </a:ext>
              </a:extLst>
            </p:cNvPr>
            <p:cNvSpPr/>
            <p:nvPr/>
          </p:nvSpPr>
          <p:spPr>
            <a:xfrm>
              <a:off x="2864375" y="2424763"/>
              <a:ext cx="5639504" cy="612000"/>
            </a:xfrm>
            <a:prstGeom prst="roundRect">
              <a:avLst/>
            </a:prstGeom>
            <a:solidFill>
              <a:srgbClr val="5D5D5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7B3C3236-273E-4431-B7DC-710FECE52E5B}"/>
                </a:ext>
              </a:extLst>
            </p:cNvPr>
            <p:cNvSpPr txBox="1">
              <a:spLocks/>
            </p:cNvSpPr>
            <p:nvPr/>
          </p:nvSpPr>
          <p:spPr>
            <a:xfrm>
              <a:off x="4287041" y="2556400"/>
              <a:ext cx="2744799" cy="705218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33" b="1" kern="1200">
                  <a:solidFill>
                    <a:schemeClr val="accent2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</a:lstStyle>
            <a:p>
              <a:pPr marL="0" marR="0" lvl="0" indent="0" algn="ctr" defTabSz="68578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87"/>
                  </a:solidFill>
                  <a:effectLst/>
                  <a:uLnTx/>
                  <a:uFillTx/>
                  <a:latin typeface="Myriad Pro" charset="0"/>
                </a:rPr>
                <a:t>Planning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787"/>
                </a:solidFill>
                <a:effectLst/>
                <a:uLnTx/>
                <a:uFillTx/>
                <a:latin typeface="Myriad Pro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7C91F74-952B-4A38-AA83-F373F0904337}"/>
              </a:ext>
            </a:extLst>
          </p:cNvPr>
          <p:cNvGrpSpPr/>
          <p:nvPr/>
        </p:nvGrpSpPr>
        <p:grpSpPr>
          <a:xfrm>
            <a:off x="3512989" y="3260281"/>
            <a:ext cx="4554120" cy="450471"/>
            <a:chOff x="1704725" y="1242235"/>
            <a:chExt cx="3331543" cy="61200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ACE4A37-1C27-404D-92E2-BCF808F27DAA}"/>
                </a:ext>
              </a:extLst>
            </p:cNvPr>
            <p:cNvSpPr/>
            <p:nvPr/>
          </p:nvSpPr>
          <p:spPr>
            <a:xfrm>
              <a:off x="1704725" y="1242235"/>
              <a:ext cx="3331543" cy="61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E5E5E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4007" tIns="18002" rIns="18002" bIns="1800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GB" sz="1350" b="1" dirty="0">
                <a:solidFill>
                  <a:srgbClr val="FFFFFF"/>
                </a:solidFill>
                <a:latin typeface="Myriad Pro"/>
              </a:endParaRPr>
            </a:p>
          </p:txBody>
        </p:sp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A39FD62F-06D8-4BAA-8339-3162776E84DA}"/>
                </a:ext>
              </a:extLst>
            </p:cNvPr>
            <p:cNvSpPr txBox="1">
              <a:spLocks/>
            </p:cNvSpPr>
            <p:nvPr/>
          </p:nvSpPr>
          <p:spPr>
            <a:xfrm>
              <a:off x="1726485" y="1383727"/>
              <a:ext cx="3205165" cy="35680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54007" tIns="18002" rIns="18002" bIns="1800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1500" b="1" dirty="0">
                  <a:solidFill>
                    <a:schemeClr val="tx2"/>
                  </a:solidFill>
                  <a:latin typeface="Myriad Pro"/>
                </a:rPr>
                <a:t>Railway Systems implementation</a:t>
              </a:r>
              <a:endParaRPr lang="en-US" sz="1500" b="1" dirty="0" err="1">
                <a:solidFill>
                  <a:schemeClr val="tx2"/>
                </a:solidFill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66991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2F8772-3ECC-4666-9F2B-252F5AC17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2962" y="2413867"/>
            <a:ext cx="3819525" cy="368300"/>
          </a:xfrm>
        </p:spPr>
        <p:txBody>
          <a:bodyPr/>
          <a:lstStyle/>
          <a:p>
            <a:r>
              <a:rPr lang="lv-LV" dirty="0"/>
              <a:t>Getting supplier feedback 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D382C-77B2-4BBB-8D99-2E7C60BE82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2962" y="2857500"/>
            <a:ext cx="3819525" cy="16462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Production capacities &amp;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Optimal solutions for logistics</a:t>
            </a:r>
            <a:endParaRPr lang="lv-LV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Preferred contractual aspects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Risk</a:t>
            </a:r>
            <a:r>
              <a:rPr lang="lv-LV" sz="1200" dirty="0"/>
              <a:t>s</a:t>
            </a:r>
            <a:r>
              <a:rPr lang="en-AU" sz="1200" dirty="0"/>
              <a:t> and risk mitigants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E2649-DBBF-42EB-9C26-A2BBD4AAC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149" y="2413867"/>
            <a:ext cx="3819525" cy="468168"/>
          </a:xfrm>
        </p:spPr>
        <p:txBody>
          <a:bodyPr>
            <a:noAutofit/>
          </a:bodyPr>
          <a:lstStyle/>
          <a:p>
            <a:r>
              <a:rPr lang="lv-LV" dirty="0"/>
              <a:t>RB Rail estimates on rail components needed: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4344A-6E97-4403-9DDF-C89844A4A9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5149" y="2857500"/>
            <a:ext cx="3662363" cy="1646238"/>
          </a:xfrm>
        </p:spPr>
        <p:txBody>
          <a:bodyPr/>
          <a:lstStyle/>
          <a:p>
            <a:r>
              <a:rPr lang="en-US" sz="1200" b="1" dirty="0"/>
              <a:t>Ballast</a:t>
            </a:r>
            <a:r>
              <a:rPr lang="en-US" sz="1200" dirty="0"/>
              <a:t> ~ 3,9</a:t>
            </a:r>
            <a:r>
              <a:rPr lang="lv-LV" sz="1200" dirty="0"/>
              <a:t> </a:t>
            </a:r>
            <a:r>
              <a:rPr lang="en-US" sz="1200" dirty="0"/>
              <a:t>million m3</a:t>
            </a:r>
            <a:r>
              <a:rPr lang="lv-LV" sz="1200" dirty="0"/>
              <a:t> (TBC)</a:t>
            </a:r>
          </a:p>
          <a:p>
            <a:r>
              <a:rPr lang="en-US" sz="1200" b="1" dirty="0"/>
              <a:t>Sleepers</a:t>
            </a:r>
            <a:r>
              <a:rPr lang="en-US" sz="1200" dirty="0"/>
              <a:t> ~</a:t>
            </a:r>
            <a:r>
              <a:rPr lang="lv-LV" sz="1200" dirty="0"/>
              <a:t> </a:t>
            </a:r>
            <a:r>
              <a:rPr lang="en-US" sz="1200" dirty="0"/>
              <a:t>4</a:t>
            </a:r>
            <a:r>
              <a:rPr lang="lv-LV" sz="1200" dirty="0"/>
              <a:t>+ </a:t>
            </a:r>
            <a:r>
              <a:rPr lang="en-US" sz="1200" dirty="0"/>
              <a:t>million pieces</a:t>
            </a:r>
            <a:r>
              <a:rPr lang="lv-LV" sz="1200" dirty="0"/>
              <a:t> (TBC)</a:t>
            </a:r>
          </a:p>
          <a:p>
            <a:r>
              <a:rPr lang="en-US" sz="1200" b="1" dirty="0"/>
              <a:t>Turnouts</a:t>
            </a:r>
            <a:r>
              <a:rPr lang="en-US" sz="1200" dirty="0"/>
              <a:t> </a:t>
            </a:r>
            <a:r>
              <a:rPr lang="lv-LV" sz="1200" dirty="0"/>
              <a:t>~</a:t>
            </a:r>
            <a:r>
              <a:rPr lang="en-US" sz="1200" dirty="0"/>
              <a:t> 1260 pieces</a:t>
            </a:r>
            <a:r>
              <a:rPr lang="lv-LV" sz="1200" dirty="0"/>
              <a:t> (TBC)</a:t>
            </a:r>
          </a:p>
          <a:p>
            <a:r>
              <a:rPr lang="lv-LV" sz="1200" b="1" dirty="0"/>
              <a:t>Rails ~  </a:t>
            </a:r>
            <a:r>
              <a:rPr lang="lv-LV" sz="1200" dirty="0"/>
              <a:t>double track line </a:t>
            </a:r>
            <a:endParaRPr lang="lv-LV" sz="1200" b="1" dirty="0"/>
          </a:p>
          <a:p>
            <a:r>
              <a:rPr lang="lv-LV" sz="1200" b="1" dirty="0"/>
              <a:t>Other components…</a:t>
            </a:r>
            <a:endParaRPr lang="lv-LV" sz="1200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1A24B-E05B-4412-AD61-8D0F2971AC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5149" y="1304276"/>
            <a:ext cx="8163215" cy="569913"/>
          </a:xfrm>
        </p:spPr>
        <p:txBody>
          <a:bodyPr/>
          <a:lstStyle/>
          <a:p>
            <a:pPr algn="ctr"/>
            <a:r>
              <a:rPr lang="en-AU" sz="2000" dirty="0"/>
              <a:t>The key objective is to investigate various aspects of consolidated sourcing of rail components 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CF44E99-07E1-4DB3-A37D-5E05C774603D}"/>
              </a:ext>
            </a:extLst>
          </p:cNvPr>
          <p:cNvSpPr txBox="1">
            <a:spLocks/>
          </p:cNvSpPr>
          <p:nvPr/>
        </p:nvSpPr>
        <p:spPr>
          <a:xfrm>
            <a:off x="2983346" y="571069"/>
            <a:ext cx="6160654" cy="56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5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Expectations from the online meetings</a:t>
            </a:r>
          </a:p>
        </p:txBody>
      </p:sp>
    </p:spTree>
    <p:extLst>
      <p:ext uri="{BB962C8B-B14F-4D97-AF65-F5344CB8AC3E}">
        <p14:creationId xmlns:p14="http://schemas.microsoft.com/office/powerpoint/2010/main" val="398355448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570A07D-B17F-40D1-B9E6-5D4DA6393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" y="-3812"/>
            <a:ext cx="3697585" cy="5143500"/>
          </a:xfrm>
          <a:prstGeom prst="rect">
            <a:avLst/>
          </a:prstGeom>
        </p:spPr>
      </p:pic>
      <p:pic>
        <p:nvPicPr>
          <p:cNvPr id="39" name="Picture 3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11868C-80AA-4FAF-89E7-0662DA78CD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06" y="0"/>
            <a:ext cx="1771651" cy="2460306"/>
          </a:xfrm>
          <a:prstGeom prst="rect">
            <a:avLst/>
          </a:prstGeom>
        </p:spPr>
      </p:pic>
      <p:pic>
        <p:nvPicPr>
          <p:cNvPr id="40" name="Picture 39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A1F88CB-142D-4D37-BDA7-2E9509D138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86195" y="-3812"/>
            <a:ext cx="1733550" cy="2460306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high confidence">
            <a:extLst>
              <a:ext uri="{FF2B5EF4-FFF2-40B4-BE49-F238E27FC236}">
                <a16:creationId xmlns:a16="http://schemas.microsoft.com/office/drawing/2014/main" id="{678491EB-2CF3-4D73-87D8-04D44D6BA5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384583" y="-3812"/>
            <a:ext cx="1771650" cy="246030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448AC58-08F6-475F-9225-3ECA44C2E230}"/>
              </a:ext>
            </a:extLst>
          </p:cNvPr>
          <p:cNvSpPr txBox="1"/>
          <p:nvPr/>
        </p:nvSpPr>
        <p:spPr>
          <a:xfrm>
            <a:off x="5040952" y="2583128"/>
            <a:ext cx="26327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Thank you!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5CF7BE9-E6CF-4EAF-B38A-13CFF88903DB}"/>
              </a:ext>
            </a:extLst>
          </p:cNvPr>
          <p:cNvGrpSpPr/>
          <p:nvPr/>
        </p:nvGrpSpPr>
        <p:grpSpPr>
          <a:xfrm>
            <a:off x="3907643" y="3621297"/>
            <a:ext cx="1613714" cy="1222777"/>
            <a:chOff x="5589175" y="2280387"/>
            <a:chExt cx="2430071" cy="208070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5437540-3612-47A0-AC4F-078A4D5ECA7C}"/>
                </a:ext>
              </a:extLst>
            </p:cNvPr>
            <p:cNvGrpSpPr/>
            <p:nvPr/>
          </p:nvGrpSpPr>
          <p:grpSpPr>
            <a:xfrm>
              <a:off x="5593186" y="3123081"/>
              <a:ext cx="2426060" cy="342451"/>
              <a:chOff x="6316006" y="3634194"/>
              <a:chExt cx="2426060" cy="34245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B9413E5-F779-476E-9EB5-CB7B231FB50E}"/>
                  </a:ext>
                </a:extLst>
              </p:cNvPr>
              <p:cNvSpPr/>
              <p:nvPr/>
            </p:nvSpPr>
            <p:spPr>
              <a:xfrm>
                <a:off x="6707535" y="3634194"/>
                <a:ext cx="2034531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K. </a:t>
                </a:r>
                <a:r>
                  <a:rPr kumimoji="0" lang="lv-LV" sz="105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Valdemara</a:t>
                </a:r>
                <a:r>
                  <a:rPr kumimoji="0" lang="lv-LV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 iela 8-7, Riga, Latvia</a:t>
                </a: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4C9BD89-BECB-4F4A-8001-4413253C6E4C}"/>
                  </a:ext>
                </a:extLst>
              </p:cNvPr>
              <p:cNvGrpSpPr/>
              <p:nvPr/>
            </p:nvGrpSpPr>
            <p:grpSpPr>
              <a:xfrm>
                <a:off x="6316006" y="3649424"/>
                <a:ext cx="327221" cy="327221"/>
                <a:chOff x="8421342" y="5264459"/>
                <a:chExt cx="436294" cy="436294"/>
              </a:xfrm>
            </p:grpSpPr>
            <p:sp>
              <p:nvSpPr>
                <p:cNvPr id="68" name="Oval 139">
                  <a:extLst>
                    <a:ext uri="{FF2B5EF4-FFF2-40B4-BE49-F238E27FC236}">
                      <a16:creationId xmlns:a16="http://schemas.microsoft.com/office/drawing/2014/main" id="{CDC9AE62-487A-42FB-8CDF-E95CED3AB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21342" y="5264459"/>
                  <a:ext cx="436294" cy="436294"/>
                </a:xfrm>
                <a:prstGeom prst="ellipse">
                  <a:avLst/>
                </a:prstGeom>
                <a:solidFill>
                  <a:srgbClr val="FFC101"/>
                </a:solidFill>
                <a:ln w="19050"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0">
                  <a:extLst>
                    <a:ext uri="{FF2B5EF4-FFF2-40B4-BE49-F238E27FC236}">
                      <a16:creationId xmlns:a16="http://schemas.microsoft.com/office/drawing/2014/main" id="{8D57C28E-C6BA-4325-99B0-3BE6A9806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48008" y="5350467"/>
                  <a:ext cx="175143" cy="273661"/>
                </a:xfrm>
                <a:custGeom>
                  <a:avLst/>
                  <a:gdLst>
                    <a:gd name="T0" fmla="*/ 155 w 155"/>
                    <a:gd name="T1" fmla="*/ 76 h 242"/>
                    <a:gd name="T2" fmla="*/ 155 w 155"/>
                    <a:gd name="T3" fmla="*/ 76 h 242"/>
                    <a:gd name="T4" fmla="*/ 78 w 155"/>
                    <a:gd name="T5" fmla="*/ 0 h 242"/>
                    <a:gd name="T6" fmla="*/ 0 w 155"/>
                    <a:gd name="T7" fmla="*/ 76 h 242"/>
                    <a:gd name="T8" fmla="*/ 0 w 155"/>
                    <a:gd name="T9" fmla="*/ 76 h 242"/>
                    <a:gd name="T10" fmla="*/ 0 w 155"/>
                    <a:gd name="T11" fmla="*/ 79 h 242"/>
                    <a:gd name="T12" fmla="*/ 46 w 155"/>
                    <a:gd name="T13" fmla="*/ 156 h 242"/>
                    <a:gd name="T14" fmla="*/ 78 w 155"/>
                    <a:gd name="T15" fmla="*/ 242 h 242"/>
                    <a:gd name="T16" fmla="*/ 109 w 155"/>
                    <a:gd name="T17" fmla="*/ 156 h 242"/>
                    <a:gd name="T18" fmla="*/ 155 w 155"/>
                    <a:gd name="T19" fmla="*/ 79 h 242"/>
                    <a:gd name="T20" fmla="*/ 155 w 155"/>
                    <a:gd name="T21" fmla="*/ 76 h 242"/>
                    <a:gd name="T22" fmla="*/ 78 w 155"/>
                    <a:gd name="T23" fmla="*/ 100 h 242"/>
                    <a:gd name="T24" fmla="*/ 54 w 155"/>
                    <a:gd name="T25" fmla="*/ 76 h 242"/>
                    <a:gd name="T26" fmla="*/ 78 w 155"/>
                    <a:gd name="T27" fmla="*/ 53 h 242"/>
                    <a:gd name="T28" fmla="*/ 101 w 155"/>
                    <a:gd name="T29" fmla="*/ 76 h 242"/>
                    <a:gd name="T30" fmla="*/ 78 w 155"/>
                    <a:gd name="T31" fmla="*/ 10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5" h="242">
                      <a:moveTo>
                        <a:pt x="155" y="76"/>
                      </a:moveTo>
                      <a:cubicBezTo>
                        <a:pt x="155" y="76"/>
                        <a:pt x="155" y="76"/>
                        <a:pt x="155" y="76"/>
                      </a:cubicBezTo>
                      <a:cubicBezTo>
                        <a:pt x="153" y="34"/>
                        <a:pt x="119" y="1"/>
                        <a:pt x="78" y="0"/>
                      </a:cubicBezTo>
                      <a:cubicBezTo>
                        <a:pt x="36" y="1"/>
                        <a:pt x="2" y="34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7"/>
                        <a:pt x="0" y="78"/>
                        <a:pt x="0" y="79"/>
                      </a:cubicBezTo>
                      <a:cubicBezTo>
                        <a:pt x="0" y="111"/>
                        <a:pt x="26" y="130"/>
                        <a:pt x="46" y="156"/>
                      </a:cubicBezTo>
                      <a:cubicBezTo>
                        <a:pt x="70" y="186"/>
                        <a:pt x="78" y="242"/>
                        <a:pt x="78" y="242"/>
                      </a:cubicBezTo>
                      <a:cubicBezTo>
                        <a:pt x="78" y="242"/>
                        <a:pt x="86" y="186"/>
                        <a:pt x="109" y="156"/>
                      </a:cubicBezTo>
                      <a:cubicBezTo>
                        <a:pt x="129" y="130"/>
                        <a:pt x="155" y="111"/>
                        <a:pt x="155" y="79"/>
                      </a:cubicBezTo>
                      <a:cubicBezTo>
                        <a:pt x="155" y="78"/>
                        <a:pt x="155" y="77"/>
                        <a:pt x="155" y="76"/>
                      </a:cubicBezTo>
                      <a:close/>
                      <a:moveTo>
                        <a:pt x="78" y="100"/>
                      </a:moveTo>
                      <a:cubicBezTo>
                        <a:pt x="65" y="100"/>
                        <a:pt x="54" y="89"/>
                        <a:pt x="54" y="76"/>
                      </a:cubicBezTo>
                      <a:cubicBezTo>
                        <a:pt x="54" y="63"/>
                        <a:pt x="65" y="53"/>
                        <a:pt x="78" y="53"/>
                      </a:cubicBezTo>
                      <a:cubicBezTo>
                        <a:pt x="91" y="53"/>
                        <a:pt x="101" y="63"/>
                        <a:pt x="101" y="76"/>
                      </a:cubicBezTo>
                      <a:cubicBezTo>
                        <a:pt x="101" y="89"/>
                        <a:pt x="91" y="100"/>
                        <a:pt x="78" y="1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5AB742F-3872-43D2-826E-9AB135919028}"/>
                </a:ext>
              </a:extLst>
            </p:cNvPr>
            <p:cNvGrpSpPr/>
            <p:nvPr/>
          </p:nvGrpSpPr>
          <p:grpSpPr>
            <a:xfrm>
              <a:off x="5589175" y="3594989"/>
              <a:ext cx="1562847" cy="327221"/>
              <a:chOff x="6316006" y="4149223"/>
              <a:chExt cx="1562847" cy="32722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8F86A3-2AA9-4D84-B9D0-9DAB9D37855D}"/>
                  </a:ext>
                </a:extLst>
              </p:cNvPr>
              <p:cNvSpPr/>
              <p:nvPr/>
            </p:nvSpPr>
            <p:spPr>
              <a:xfrm>
                <a:off x="6711546" y="4208528"/>
                <a:ext cx="1167307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+ 371 66 967 171</a:t>
                </a: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rPr>
                  <a:t> 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4F34D52-61B1-41D7-816C-698D22AA3816}"/>
                  </a:ext>
                </a:extLst>
              </p:cNvPr>
              <p:cNvGrpSpPr/>
              <p:nvPr/>
            </p:nvGrpSpPr>
            <p:grpSpPr>
              <a:xfrm>
                <a:off x="6316006" y="4149223"/>
                <a:ext cx="327221" cy="327221"/>
                <a:chOff x="8421342" y="5903562"/>
                <a:chExt cx="436294" cy="436294"/>
              </a:xfrm>
            </p:grpSpPr>
            <p:sp>
              <p:nvSpPr>
                <p:cNvPr id="61" name="Oval 9">
                  <a:extLst>
                    <a:ext uri="{FF2B5EF4-FFF2-40B4-BE49-F238E27FC236}">
                      <a16:creationId xmlns:a16="http://schemas.microsoft.com/office/drawing/2014/main" id="{47BFB107-69EC-4BDB-9593-0D559E3EC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21342" y="5903562"/>
                  <a:ext cx="436294" cy="436294"/>
                </a:xfrm>
                <a:prstGeom prst="ellipse">
                  <a:avLst/>
                </a:prstGeom>
                <a:solidFill>
                  <a:srgbClr val="039E86"/>
                </a:solidFill>
                <a:ln w="19050"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000E2EE-6152-4AB7-83D2-00A19DA4C2AA}"/>
                    </a:ext>
                  </a:extLst>
                </p:cNvPr>
                <p:cNvGrpSpPr/>
                <p:nvPr/>
              </p:nvGrpSpPr>
              <p:grpSpPr>
                <a:xfrm>
                  <a:off x="8522791" y="5970468"/>
                  <a:ext cx="231529" cy="309951"/>
                  <a:chOff x="8522791" y="5970468"/>
                  <a:chExt cx="231529" cy="309951"/>
                </a:xfrm>
              </p:grpSpPr>
              <p:sp>
                <p:nvSpPr>
                  <p:cNvPr id="63" name="Freeform 93">
                    <a:extLst>
                      <a:ext uri="{FF2B5EF4-FFF2-40B4-BE49-F238E27FC236}">
                        <a16:creationId xmlns:a16="http://schemas.microsoft.com/office/drawing/2014/main" id="{E95EDACD-CB98-4210-B6EF-A354E69AD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22791" y="5999410"/>
                    <a:ext cx="187651" cy="281009"/>
                  </a:xfrm>
                  <a:custGeom>
                    <a:avLst/>
                    <a:gdLst>
                      <a:gd name="T0" fmla="*/ 66 w 160"/>
                      <a:gd name="T1" fmla="*/ 62 h 239"/>
                      <a:gd name="T2" fmla="*/ 124 w 160"/>
                      <a:gd name="T3" fmla="*/ 162 h 239"/>
                      <a:gd name="T4" fmla="*/ 160 w 160"/>
                      <a:gd name="T5" fmla="*/ 224 h 239"/>
                      <a:gd name="T6" fmla="*/ 111 w 160"/>
                      <a:gd name="T7" fmla="*/ 228 h 239"/>
                      <a:gd name="T8" fmla="*/ 2 w 160"/>
                      <a:gd name="T9" fmla="*/ 38 h 239"/>
                      <a:gd name="T10" fmla="*/ 31 w 160"/>
                      <a:gd name="T11" fmla="*/ 0 h 239"/>
                      <a:gd name="T12" fmla="*/ 66 w 160"/>
                      <a:gd name="T13" fmla="*/ 6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0" h="239">
                        <a:moveTo>
                          <a:pt x="66" y="62"/>
                        </a:moveTo>
                        <a:cubicBezTo>
                          <a:pt x="31" y="83"/>
                          <a:pt x="85" y="184"/>
                          <a:pt x="124" y="162"/>
                        </a:cubicBezTo>
                        <a:cubicBezTo>
                          <a:pt x="131" y="173"/>
                          <a:pt x="153" y="212"/>
                          <a:pt x="160" y="224"/>
                        </a:cubicBezTo>
                        <a:cubicBezTo>
                          <a:pt x="143" y="233"/>
                          <a:pt x="130" y="239"/>
                          <a:pt x="111" y="228"/>
                        </a:cubicBezTo>
                        <a:cubicBezTo>
                          <a:pt x="58" y="198"/>
                          <a:pt x="0" y="98"/>
                          <a:pt x="2" y="38"/>
                        </a:cubicBezTo>
                        <a:cubicBezTo>
                          <a:pt x="2" y="17"/>
                          <a:pt x="15" y="9"/>
                          <a:pt x="31" y="0"/>
                        </a:cubicBezTo>
                        <a:cubicBezTo>
                          <a:pt x="37" y="12"/>
                          <a:pt x="60" y="50"/>
                          <a:pt x="66" y="6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yriad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94">
                    <a:extLst>
                      <a:ext uri="{FF2B5EF4-FFF2-40B4-BE49-F238E27FC236}">
                        <a16:creationId xmlns:a16="http://schemas.microsoft.com/office/drawing/2014/main" id="{15A0E068-1B15-4FD9-8AB2-6F3BFCF3DB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62935" y="5970468"/>
                    <a:ext cx="82155" cy="103628"/>
                  </a:xfrm>
                  <a:custGeom>
                    <a:avLst/>
                    <a:gdLst>
                      <a:gd name="T0" fmla="*/ 47 w 70"/>
                      <a:gd name="T1" fmla="*/ 85 h 88"/>
                      <a:gd name="T2" fmla="*/ 36 w 70"/>
                      <a:gd name="T3" fmla="*/ 83 h 88"/>
                      <a:gd name="T4" fmla="*/ 3 w 70"/>
                      <a:gd name="T5" fmla="*/ 24 h 88"/>
                      <a:gd name="T6" fmla="*/ 5 w 70"/>
                      <a:gd name="T7" fmla="*/ 13 h 88"/>
                      <a:gd name="T8" fmla="*/ 23 w 70"/>
                      <a:gd name="T9" fmla="*/ 3 h 88"/>
                      <a:gd name="T10" fmla="*/ 34 w 70"/>
                      <a:gd name="T11" fmla="*/ 6 h 88"/>
                      <a:gd name="T12" fmla="*/ 68 w 70"/>
                      <a:gd name="T13" fmla="*/ 64 h 88"/>
                      <a:gd name="T14" fmla="*/ 65 w 70"/>
                      <a:gd name="T15" fmla="*/ 75 h 88"/>
                      <a:gd name="T16" fmla="*/ 47 w 70"/>
                      <a:gd name="T17" fmla="*/ 85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0" h="88">
                        <a:moveTo>
                          <a:pt x="47" y="85"/>
                        </a:moveTo>
                        <a:cubicBezTo>
                          <a:pt x="44" y="88"/>
                          <a:pt x="39" y="86"/>
                          <a:pt x="36" y="83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0" y="20"/>
                          <a:pt x="2" y="15"/>
                          <a:pt x="5" y="1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7" y="0"/>
                          <a:pt x="32" y="2"/>
                          <a:pt x="34" y="6"/>
                        </a:cubicBezTo>
                        <a:cubicBezTo>
                          <a:pt x="68" y="64"/>
                          <a:pt x="68" y="64"/>
                          <a:pt x="68" y="64"/>
                        </a:cubicBezTo>
                        <a:cubicBezTo>
                          <a:pt x="70" y="68"/>
                          <a:pt x="69" y="73"/>
                          <a:pt x="65" y="75"/>
                        </a:cubicBezTo>
                        <a:cubicBezTo>
                          <a:pt x="47" y="85"/>
                          <a:pt x="47" y="85"/>
                          <a:pt x="47" y="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yriad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95">
                    <a:extLst>
                      <a:ext uri="{FF2B5EF4-FFF2-40B4-BE49-F238E27FC236}">
                        <a16:creationId xmlns:a16="http://schemas.microsoft.com/office/drawing/2014/main" id="{81896E53-822F-4F6B-AE2D-8E77247D9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72165" y="6159052"/>
                    <a:ext cx="82155" cy="102694"/>
                  </a:xfrm>
                  <a:custGeom>
                    <a:avLst/>
                    <a:gdLst>
                      <a:gd name="T0" fmla="*/ 47 w 70"/>
                      <a:gd name="T1" fmla="*/ 85 h 87"/>
                      <a:gd name="T2" fmla="*/ 36 w 70"/>
                      <a:gd name="T3" fmla="*/ 82 h 87"/>
                      <a:gd name="T4" fmla="*/ 2 w 70"/>
                      <a:gd name="T5" fmla="*/ 23 h 87"/>
                      <a:gd name="T6" fmla="*/ 5 w 70"/>
                      <a:gd name="T7" fmla="*/ 12 h 87"/>
                      <a:gd name="T8" fmla="*/ 23 w 70"/>
                      <a:gd name="T9" fmla="*/ 2 h 87"/>
                      <a:gd name="T10" fmla="*/ 34 w 70"/>
                      <a:gd name="T11" fmla="*/ 5 h 87"/>
                      <a:gd name="T12" fmla="*/ 68 w 70"/>
                      <a:gd name="T13" fmla="*/ 63 h 87"/>
                      <a:gd name="T14" fmla="*/ 65 w 70"/>
                      <a:gd name="T15" fmla="*/ 74 h 87"/>
                      <a:gd name="T16" fmla="*/ 47 w 70"/>
                      <a:gd name="T17" fmla="*/ 85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0" h="87">
                        <a:moveTo>
                          <a:pt x="47" y="85"/>
                        </a:moveTo>
                        <a:cubicBezTo>
                          <a:pt x="43" y="87"/>
                          <a:pt x="38" y="86"/>
                          <a:pt x="36" y="82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19"/>
                          <a:pt x="1" y="14"/>
                          <a:pt x="5" y="1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7" y="0"/>
                          <a:pt x="32" y="1"/>
                          <a:pt x="34" y="5"/>
                        </a:cubicBezTo>
                        <a:cubicBezTo>
                          <a:pt x="68" y="63"/>
                          <a:pt x="68" y="63"/>
                          <a:pt x="68" y="63"/>
                        </a:cubicBezTo>
                        <a:cubicBezTo>
                          <a:pt x="70" y="67"/>
                          <a:pt x="69" y="72"/>
                          <a:pt x="65" y="74"/>
                        </a:cubicBezTo>
                        <a:cubicBezTo>
                          <a:pt x="47" y="85"/>
                          <a:pt x="47" y="85"/>
                          <a:pt x="47" y="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yriad Pro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EC98C1A-A098-4C5D-9BBD-80A064229F93}"/>
                </a:ext>
              </a:extLst>
            </p:cNvPr>
            <p:cNvGrpSpPr/>
            <p:nvPr/>
          </p:nvGrpSpPr>
          <p:grpSpPr>
            <a:xfrm>
              <a:off x="5589175" y="4033491"/>
              <a:ext cx="2283141" cy="327600"/>
              <a:chOff x="6323791" y="2248299"/>
              <a:chExt cx="2283141" cy="32760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905AE62-5E56-494A-88D1-0B1062D41846}"/>
                  </a:ext>
                </a:extLst>
              </p:cNvPr>
              <p:cNvGrpSpPr/>
              <p:nvPr/>
            </p:nvGrpSpPr>
            <p:grpSpPr>
              <a:xfrm>
                <a:off x="6323791" y="2248299"/>
                <a:ext cx="327600" cy="327600"/>
                <a:chOff x="6323791" y="2248299"/>
                <a:chExt cx="327600" cy="327600"/>
              </a:xfrm>
            </p:grpSpPr>
            <p:sp>
              <p:nvSpPr>
                <p:cNvPr id="57" name="Oval 9">
                  <a:extLst>
                    <a:ext uri="{FF2B5EF4-FFF2-40B4-BE49-F238E27FC236}">
                      <a16:creationId xmlns:a16="http://schemas.microsoft.com/office/drawing/2014/main" id="{D46AA63C-67E9-4279-97A7-EEA2492EBD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23791" y="2248299"/>
                  <a:ext cx="327600" cy="327600"/>
                </a:xfrm>
                <a:prstGeom prst="ellipse">
                  <a:avLst/>
                </a:prstGeom>
                <a:solidFill>
                  <a:srgbClr val="E5E5E5">
                    <a:lumMod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02928229-2D92-491E-9210-EAF5BD9FF64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402778" y="2319067"/>
                  <a:ext cx="162078" cy="154800"/>
                </a:xfrm>
                <a:custGeom>
                  <a:avLst/>
                  <a:gdLst>
                    <a:gd name="T0" fmla="*/ 7 w 528"/>
                    <a:gd name="T1" fmla="*/ 504 h 504"/>
                    <a:gd name="T2" fmla="*/ 120 w 528"/>
                    <a:gd name="T3" fmla="*/ 504 h 504"/>
                    <a:gd name="T4" fmla="*/ 120 w 528"/>
                    <a:gd name="T5" fmla="*/ 165 h 504"/>
                    <a:gd name="T6" fmla="*/ 7 w 528"/>
                    <a:gd name="T7" fmla="*/ 165 h 504"/>
                    <a:gd name="T8" fmla="*/ 7 w 528"/>
                    <a:gd name="T9" fmla="*/ 504 h 504"/>
                    <a:gd name="T10" fmla="*/ 398 w 528"/>
                    <a:gd name="T11" fmla="*/ 158 h 504"/>
                    <a:gd name="T12" fmla="*/ 295 w 528"/>
                    <a:gd name="T13" fmla="*/ 215 h 504"/>
                    <a:gd name="T14" fmla="*/ 295 w 528"/>
                    <a:gd name="T15" fmla="*/ 165 h 504"/>
                    <a:gd name="T16" fmla="*/ 182 w 528"/>
                    <a:gd name="T17" fmla="*/ 165 h 504"/>
                    <a:gd name="T18" fmla="*/ 182 w 528"/>
                    <a:gd name="T19" fmla="*/ 504 h 504"/>
                    <a:gd name="T20" fmla="*/ 295 w 528"/>
                    <a:gd name="T21" fmla="*/ 504 h 504"/>
                    <a:gd name="T22" fmla="*/ 295 w 528"/>
                    <a:gd name="T23" fmla="*/ 315 h 504"/>
                    <a:gd name="T24" fmla="*/ 300 w 528"/>
                    <a:gd name="T25" fmla="*/ 288 h 504"/>
                    <a:gd name="T26" fmla="*/ 357 w 528"/>
                    <a:gd name="T27" fmla="*/ 245 h 504"/>
                    <a:gd name="T28" fmla="*/ 415 w 528"/>
                    <a:gd name="T29" fmla="*/ 322 h 504"/>
                    <a:gd name="T30" fmla="*/ 415 w 528"/>
                    <a:gd name="T31" fmla="*/ 504 h 504"/>
                    <a:gd name="T32" fmla="*/ 528 w 528"/>
                    <a:gd name="T33" fmla="*/ 504 h 504"/>
                    <a:gd name="T34" fmla="*/ 528 w 528"/>
                    <a:gd name="T35" fmla="*/ 310 h 504"/>
                    <a:gd name="T36" fmla="*/ 398 w 528"/>
                    <a:gd name="T37" fmla="*/ 158 h 504"/>
                    <a:gd name="T38" fmla="*/ 65 w 528"/>
                    <a:gd name="T39" fmla="*/ 0 h 504"/>
                    <a:gd name="T40" fmla="*/ 0 w 528"/>
                    <a:gd name="T41" fmla="*/ 60 h 504"/>
                    <a:gd name="T42" fmla="*/ 63 w 528"/>
                    <a:gd name="T43" fmla="*/ 118 h 504"/>
                    <a:gd name="T44" fmla="*/ 128 w 528"/>
                    <a:gd name="T45" fmla="*/ 60 h 504"/>
                    <a:gd name="T46" fmla="*/ 65 w 528"/>
                    <a:gd name="T47" fmla="*/ 0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8" h="504">
                      <a:moveTo>
                        <a:pt x="7" y="504"/>
                      </a:moveTo>
                      <a:cubicBezTo>
                        <a:pt x="120" y="504"/>
                        <a:pt x="120" y="504"/>
                        <a:pt x="120" y="504"/>
                      </a:cubicBezTo>
                      <a:cubicBezTo>
                        <a:pt x="120" y="165"/>
                        <a:pt x="120" y="165"/>
                        <a:pt x="120" y="165"/>
                      </a:cubicBezTo>
                      <a:cubicBezTo>
                        <a:pt x="7" y="165"/>
                        <a:pt x="7" y="165"/>
                        <a:pt x="7" y="165"/>
                      </a:cubicBezTo>
                      <a:cubicBezTo>
                        <a:pt x="7" y="504"/>
                        <a:pt x="7" y="504"/>
                        <a:pt x="7" y="504"/>
                      </a:cubicBezTo>
                      <a:close/>
                      <a:moveTo>
                        <a:pt x="398" y="158"/>
                      </a:moveTo>
                      <a:cubicBezTo>
                        <a:pt x="335" y="158"/>
                        <a:pt x="310" y="190"/>
                        <a:pt x="295" y="215"/>
                      </a:cubicBezTo>
                      <a:cubicBezTo>
                        <a:pt x="295" y="165"/>
                        <a:pt x="295" y="165"/>
                        <a:pt x="295" y="165"/>
                      </a:cubicBezTo>
                      <a:cubicBezTo>
                        <a:pt x="182" y="165"/>
                        <a:pt x="182" y="165"/>
                        <a:pt x="182" y="165"/>
                      </a:cubicBezTo>
                      <a:cubicBezTo>
                        <a:pt x="184" y="198"/>
                        <a:pt x="182" y="504"/>
                        <a:pt x="182" y="504"/>
                      </a:cubicBezTo>
                      <a:cubicBezTo>
                        <a:pt x="295" y="504"/>
                        <a:pt x="295" y="504"/>
                        <a:pt x="295" y="504"/>
                      </a:cubicBezTo>
                      <a:cubicBezTo>
                        <a:pt x="295" y="315"/>
                        <a:pt x="295" y="315"/>
                        <a:pt x="295" y="315"/>
                      </a:cubicBezTo>
                      <a:cubicBezTo>
                        <a:pt x="295" y="305"/>
                        <a:pt x="295" y="295"/>
                        <a:pt x="300" y="288"/>
                      </a:cubicBezTo>
                      <a:cubicBezTo>
                        <a:pt x="307" y="268"/>
                        <a:pt x="325" y="245"/>
                        <a:pt x="357" y="245"/>
                      </a:cubicBezTo>
                      <a:cubicBezTo>
                        <a:pt x="398" y="245"/>
                        <a:pt x="415" y="278"/>
                        <a:pt x="415" y="322"/>
                      </a:cubicBezTo>
                      <a:cubicBezTo>
                        <a:pt x="415" y="504"/>
                        <a:pt x="415" y="504"/>
                        <a:pt x="415" y="504"/>
                      </a:cubicBezTo>
                      <a:cubicBezTo>
                        <a:pt x="528" y="504"/>
                        <a:pt x="528" y="504"/>
                        <a:pt x="528" y="504"/>
                      </a:cubicBezTo>
                      <a:cubicBezTo>
                        <a:pt x="528" y="310"/>
                        <a:pt x="528" y="310"/>
                        <a:pt x="528" y="310"/>
                      </a:cubicBezTo>
                      <a:cubicBezTo>
                        <a:pt x="528" y="205"/>
                        <a:pt x="473" y="158"/>
                        <a:pt x="398" y="158"/>
                      </a:cubicBezTo>
                      <a:close/>
                      <a:moveTo>
                        <a:pt x="65" y="0"/>
                      </a:moveTo>
                      <a:cubicBezTo>
                        <a:pt x="25" y="0"/>
                        <a:pt x="0" y="28"/>
                        <a:pt x="0" y="60"/>
                      </a:cubicBezTo>
                      <a:cubicBezTo>
                        <a:pt x="0" y="93"/>
                        <a:pt x="25" y="118"/>
                        <a:pt x="63" y="118"/>
                      </a:cubicBezTo>
                      <a:cubicBezTo>
                        <a:pt x="103" y="118"/>
                        <a:pt x="128" y="93"/>
                        <a:pt x="128" y="60"/>
                      </a:cubicBezTo>
                      <a:cubicBezTo>
                        <a:pt x="128" y="28"/>
                        <a:pt x="103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D5A5D17-386D-4594-A034-A552385D7A8C}"/>
                  </a:ext>
                </a:extLst>
              </p:cNvPr>
              <p:cNvSpPr/>
              <p:nvPr/>
            </p:nvSpPr>
            <p:spPr>
              <a:xfrm>
                <a:off x="6742319" y="2295758"/>
                <a:ext cx="186461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altLang="lv-LV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Times New Roman" panose="02020603050405020304" pitchFamily="18" charset="0"/>
                  </a:rPr>
                  <a:t>linkedin.com/</a:t>
                </a:r>
                <a:r>
                  <a:rPr kumimoji="0" lang="lv-LV" altLang="lv-LV" sz="105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Times New Roman" panose="02020603050405020304" pitchFamily="18" charset="0"/>
                  </a:rPr>
                  <a:t>company</a:t>
                </a:r>
                <a:r>
                  <a:rPr kumimoji="0" lang="lv-LV" altLang="lv-LV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Times New Roman" panose="02020603050405020304" pitchFamily="18" charset="0"/>
                  </a:rPr>
                  <a:t>/</a:t>
                </a:r>
                <a:r>
                  <a:rPr kumimoji="0" lang="lv-LV" altLang="lv-LV" sz="105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Pro"/>
                    <a:ea typeface="+mn-ea"/>
                    <a:cs typeface="Times New Roman" panose="02020603050405020304" pitchFamily="18" charset="0"/>
                  </a:rPr>
                  <a:t>rb-rail</a:t>
                </a: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4173D9-8C40-424C-8640-1937AC900F12}"/>
                </a:ext>
              </a:extLst>
            </p:cNvPr>
            <p:cNvGrpSpPr/>
            <p:nvPr/>
          </p:nvGrpSpPr>
          <p:grpSpPr>
            <a:xfrm>
              <a:off x="5593186" y="2704998"/>
              <a:ext cx="327600" cy="327600"/>
              <a:chOff x="3167671" y="5025163"/>
              <a:chExt cx="327600" cy="327600"/>
            </a:xfrm>
          </p:grpSpPr>
          <p:sp>
            <p:nvSpPr>
              <p:cNvPr id="53" name="Oval 70">
                <a:extLst>
                  <a:ext uri="{FF2B5EF4-FFF2-40B4-BE49-F238E27FC236}">
                    <a16:creationId xmlns:a16="http://schemas.microsoft.com/office/drawing/2014/main" id="{379D8507-0F4E-4872-8191-5FB8F0AAB0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7671" y="5025163"/>
                <a:ext cx="327600" cy="327600"/>
              </a:xfrm>
              <a:prstGeom prst="ellipse">
                <a:avLst/>
              </a:prstGeom>
              <a:solidFill>
                <a:srgbClr val="3398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id="{71CD6657-8CD1-415C-A235-BFD7F154D62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254929" y="5111563"/>
                <a:ext cx="154877" cy="154800"/>
              </a:xfrm>
              <a:custGeom>
                <a:avLst/>
                <a:gdLst>
                  <a:gd name="T0" fmla="*/ 730 w 730"/>
                  <a:gd name="T1" fmla="*/ 364 h 729"/>
                  <a:gd name="T2" fmla="*/ 677 w 730"/>
                  <a:gd name="T3" fmla="*/ 176 h 729"/>
                  <a:gd name="T4" fmla="*/ 53 w 730"/>
                  <a:gd name="T5" fmla="*/ 176 h 729"/>
                  <a:gd name="T6" fmla="*/ 0 w 730"/>
                  <a:gd name="T7" fmla="*/ 364 h 729"/>
                  <a:gd name="T8" fmla="*/ 53 w 730"/>
                  <a:gd name="T9" fmla="*/ 553 h 729"/>
                  <a:gd name="T10" fmla="*/ 677 w 730"/>
                  <a:gd name="T11" fmla="*/ 553 h 729"/>
                  <a:gd name="T12" fmla="*/ 14 w 730"/>
                  <a:gd name="T13" fmla="*/ 371 h 729"/>
                  <a:gd name="T14" fmla="*/ 191 w 730"/>
                  <a:gd name="T15" fmla="*/ 541 h 729"/>
                  <a:gd name="T16" fmla="*/ 14 w 730"/>
                  <a:gd name="T17" fmla="*/ 371 h 729"/>
                  <a:gd name="T18" fmla="*/ 191 w 730"/>
                  <a:gd name="T19" fmla="*/ 187 h 729"/>
                  <a:gd name="T20" fmla="*/ 14 w 730"/>
                  <a:gd name="T21" fmla="*/ 357 h 729"/>
                  <a:gd name="T22" fmla="*/ 716 w 730"/>
                  <a:gd name="T23" fmla="*/ 357 h 729"/>
                  <a:gd name="T24" fmla="*/ 539 w 730"/>
                  <a:gd name="T25" fmla="*/ 187 h 729"/>
                  <a:gd name="T26" fmla="*/ 716 w 730"/>
                  <a:gd name="T27" fmla="*/ 357 h 729"/>
                  <a:gd name="T28" fmla="*/ 372 w 730"/>
                  <a:gd name="T29" fmla="*/ 357 h 729"/>
                  <a:gd name="T30" fmla="*/ 525 w 730"/>
                  <a:gd name="T31" fmla="*/ 187 h 729"/>
                  <a:gd name="T32" fmla="*/ 372 w 730"/>
                  <a:gd name="T33" fmla="*/ 173 h 729"/>
                  <a:gd name="T34" fmla="*/ 520 w 730"/>
                  <a:gd name="T35" fmla="*/ 173 h 729"/>
                  <a:gd name="T36" fmla="*/ 358 w 730"/>
                  <a:gd name="T37" fmla="*/ 173 h 729"/>
                  <a:gd name="T38" fmla="*/ 358 w 730"/>
                  <a:gd name="T39" fmla="*/ 14 h 729"/>
                  <a:gd name="T40" fmla="*/ 358 w 730"/>
                  <a:gd name="T41" fmla="*/ 187 h 729"/>
                  <a:gd name="T42" fmla="*/ 180 w 730"/>
                  <a:gd name="T43" fmla="*/ 357 h 729"/>
                  <a:gd name="T44" fmla="*/ 358 w 730"/>
                  <a:gd name="T45" fmla="*/ 187 h 729"/>
                  <a:gd name="T46" fmla="*/ 358 w 730"/>
                  <a:gd name="T47" fmla="*/ 371 h 729"/>
                  <a:gd name="T48" fmla="*/ 205 w 730"/>
                  <a:gd name="T49" fmla="*/ 541 h 729"/>
                  <a:gd name="T50" fmla="*/ 358 w 730"/>
                  <a:gd name="T51" fmla="*/ 555 h 729"/>
                  <a:gd name="T52" fmla="*/ 210 w 730"/>
                  <a:gd name="T53" fmla="*/ 555 h 729"/>
                  <a:gd name="T54" fmla="*/ 372 w 730"/>
                  <a:gd name="T55" fmla="*/ 555 h 729"/>
                  <a:gd name="T56" fmla="*/ 372 w 730"/>
                  <a:gd name="T57" fmla="*/ 715 h 729"/>
                  <a:gd name="T58" fmla="*/ 372 w 730"/>
                  <a:gd name="T59" fmla="*/ 541 h 729"/>
                  <a:gd name="T60" fmla="*/ 550 w 730"/>
                  <a:gd name="T61" fmla="*/ 371 h 729"/>
                  <a:gd name="T62" fmla="*/ 372 w 730"/>
                  <a:gd name="T63" fmla="*/ 541 h 729"/>
                  <a:gd name="T64" fmla="*/ 716 w 730"/>
                  <a:gd name="T65" fmla="*/ 371 h 729"/>
                  <a:gd name="T66" fmla="*/ 539 w 730"/>
                  <a:gd name="T67" fmla="*/ 541 h 729"/>
                  <a:gd name="T68" fmla="*/ 659 w 730"/>
                  <a:gd name="T69" fmla="*/ 173 h 729"/>
                  <a:gd name="T70" fmla="*/ 507 w 730"/>
                  <a:gd name="T71" fmla="*/ 108 h 729"/>
                  <a:gd name="T72" fmla="*/ 659 w 730"/>
                  <a:gd name="T73" fmla="*/ 173 h 729"/>
                  <a:gd name="T74" fmla="*/ 223 w 730"/>
                  <a:gd name="T75" fmla="*/ 108 h 729"/>
                  <a:gd name="T76" fmla="*/ 71 w 730"/>
                  <a:gd name="T77" fmla="*/ 173 h 729"/>
                  <a:gd name="T78" fmla="*/ 71 w 730"/>
                  <a:gd name="T79" fmla="*/ 555 h 729"/>
                  <a:gd name="T80" fmla="*/ 223 w 730"/>
                  <a:gd name="T81" fmla="*/ 621 h 729"/>
                  <a:gd name="T82" fmla="*/ 71 w 730"/>
                  <a:gd name="T83" fmla="*/ 555 h 729"/>
                  <a:gd name="T84" fmla="*/ 507 w 730"/>
                  <a:gd name="T85" fmla="*/ 621 h 729"/>
                  <a:gd name="T86" fmla="*/ 659 w 730"/>
                  <a:gd name="T87" fmla="*/ 555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30" h="729">
                    <a:moveTo>
                      <a:pt x="678" y="551"/>
                    </a:moveTo>
                    <a:cubicBezTo>
                      <a:pt x="711" y="496"/>
                      <a:pt x="730" y="432"/>
                      <a:pt x="730" y="364"/>
                    </a:cubicBezTo>
                    <a:cubicBezTo>
                      <a:pt x="730" y="296"/>
                      <a:pt x="711" y="233"/>
                      <a:pt x="678" y="178"/>
                    </a:cubicBezTo>
                    <a:cubicBezTo>
                      <a:pt x="678" y="177"/>
                      <a:pt x="678" y="177"/>
                      <a:pt x="677" y="176"/>
                    </a:cubicBezTo>
                    <a:cubicBezTo>
                      <a:pt x="613" y="70"/>
                      <a:pt x="497" y="0"/>
                      <a:pt x="365" y="0"/>
                    </a:cubicBezTo>
                    <a:cubicBezTo>
                      <a:pt x="233" y="0"/>
                      <a:pt x="117" y="70"/>
                      <a:pt x="53" y="176"/>
                    </a:cubicBezTo>
                    <a:cubicBezTo>
                      <a:pt x="52" y="177"/>
                      <a:pt x="52" y="177"/>
                      <a:pt x="51" y="178"/>
                    </a:cubicBezTo>
                    <a:cubicBezTo>
                      <a:pt x="19" y="233"/>
                      <a:pt x="0" y="296"/>
                      <a:pt x="0" y="364"/>
                    </a:cubicBezTo>
                    <a:cubicBezTo>
                      <a:pt x="0" y="432"/>
                      <a:pt x="19" y="496"/>
                      <a:pt x="51" y="551"/>
                    </a:cubicBezTo>
                    <a:cubicBezTo>
                      <a:pt x="52" y="552"/>
                      <a:pt x="52" y="552"/>
                      <a:pt x="53" y="553"/>
                    </a:cubicBezTo>
                    <a:cubicBezTo>
                      <a:pt x="117" y="658"/>
                      <a:pt x="233" y="729"/>
                      <a:pt x="365" y="729"/>
                    </a:cubicBezTo>
                    <a:cubicBezTo>
                      <a:pt x="497" y="729"/>
                      <a:pt x="613" y="658"/>
                      <a:pt x="677" y="553"/>
                    </a:cubicBezTo>
                    <a:cubicBezTo>
                      <a:pt x="678" y="552"/>
                      <a:pt x="678" y="552"/>
                      <a:pt x="678" y="551"/>
                    </a:cubicBezTo>
                    <a:close/>
                    <a:moveTo>
                      <a:pt x="14" y="371"/>
                    </a:moveTo>
                    <a:cubicBezTo>
                      <a:pt x="166" y="371"/>
                      <a:pt x="166" y="371"/>
                      <a:pt x="166" y="371"/>
                    </a:cubicBezTo>
                    <a:cubicBezTo>
                      <a:pt x="166" y="432"/>
                      <a:pt x="175" y="490"/>
                      <a:pt x="191" y="541"/>
                    </a:cubicBezTo>
                    <a:cubicBezTo>
                      <a:pt x="62" y="541"/>
                      <a:pt x="62" y="541"/>
                      <a:pt x="62" y="541"/>
                    </a:cubicBezTo>
                    <a:cubicBezTo>
                      <a:pt x="33" y="491"/>
                      <a:pt x="15" y="433"/>
                      <a:pt x="14" y="371"/>
                    </a:cubicBezTo>
                    <a:close/>
                    <a:moveTo>
                      <a:pt x="62" y="187"/>
                    </a:moveTo>
                    <a:cubicBezTo>
                      <a:pt x="191" y="187"/>
                      <a:pt x="191" y="187"/>
                      <a:pt x="191" y="187"/>
                    </a:cubicBezTo>
                    <a:cubicBezTo>
                      <a:pt x="175" y="239"/>
                      <a:pt x="166" y="297"/>
                      <a:pt x="166" y="357"/>
                    </a:cubicBezTo>
                    <a:cubicBezTo>
                      <a:pt x="14" y="357"/>
                      <a:pt x="14" y="357"/>
                      <a:pt x="14" y="357"/>
                    </a:cubicBezTo>
                    <a:cubicBezTo>
                      <a:pt x="15" y="296"/>
                      <a:pt x="33" y="238"/>
                      <a:pt x="62" y="187"/>
                    </a:cubicBezTo>
                    <a:close/>
                    <a:moveTo>
                      <a:pt x="716" y="357"/>
                    </a:moveTo>
                    <a:cubicBezTo>
                      <a:pt x="564" y="357"/>
                      <a:pt x="564" y="357"/>
                      <a:pt x="564" y="357"/>
                    </a:cubicBezTo>
                    <a:cubicBezTo>
                      <a:pt x="563" y="297"/>
                      <a:pt x="555" y="239"/>
                      <a:pt x="539" y="187"/>
                    </a:cubicBezTo>
                    <a:cubicBezTo>
                      <a:pt x="668" y="187"/>
                      <a:pt x="668" y="187"/>
                      <a:pt x="668" y="187"/>
                    </a:cubicBezTo>
                    <a:cubicBezTo>
                      <a:pt x="697" y="238"/>
                      <a:pt x="714" y="296"/>
                      <a:pt x="716" y="357"/>
                    </a:cubicBezTo>
                    <a:close/>
                    <a:moveTo>
                      <a:pt x="550" y="357"/>
                    </a:moveTo>
                    <a:cubicBezTo>
                      <a:pt x="372" y="357"/>
                      <a:pt x="372" y="357"/>
                      <a:pt x="372" y="357"/>
                    </a:cubicBezTo>
                    <a:cubicBezTo>
                      <a:pt x="372" y="187"/>
                      <a:pt x="372" y="187"/>
                      <a:pt x="372" y="187"/>
                    </a:cubicBezTo>
                    <a:cubicBezTo>
                      <a:pt x="525" y="187"/>
                      <a:pt x="525" y="187"/>
                      <a:pt x="525" y="187"/>
                    </a:cubicBezTo>
                    <a:cubicBezTo>
                      <a:pt x="540" y="238"/>
                      <a:pt x="549" y="296"/>
                      <a:pt x="550" y="357"/>
                    </a:cubicBezTo>
                    <a:close/>
                    <a:moveTo>
                      <a:pt x="372" y="173"/>
                    </a:moveTo>
                    <a:cubicBezTo>
                      <a:pt x="372" y="14"/>
                      <a:pt x="372" y="14"/>
                      <a:pt x="372" y="14"/>
                    </a:cubicBezTo>
                    <a:cubicBezTo>
                      <a:pt x="434" y="18"/>
                      <a:pt x="488" y="81"/>
                      <a:pt x="520" y="173"/>
                    </a:cubicBezTo>
                    <a:lnTo>
                      <a:pt x="372" y="173"/>
                    </a:lnTo>
                    <a:close/>
                    <a:moveTo>
                      <a:pt x="358" y="173"/>
                    </a:moveTo>
                    <a:cubicBezTo>
                      <a:pt x="210" y="173"/>
                      <a:pt x="210" y="173"/>
                      <a:pt x="210" y="173"/>
                    </a:cubicBezTo>
                    <a:cubicBezTo>
                      <a:pt x="241" y="81"/>
                      <a:pt x="296" y="18"/>
                      <a:pt x="358" y="14"/>
                    </a:cubicBezTo>
                    <a:lnTo>
                      <a:pt x="358" y="173"/>
                    </a:lnTo>
                    <a:close/>
                    <a:moveTo>
                      <a:pt x="358" y="187"/>
                    </a:moveTo>
                    <a:cubicBezTo>
                      <a:pt x="358" y="357"/>
                      <a:pt x="358" y="357"/>
                      <a:pt x="358" y="357"/>
                    </a:cubicBezTo>
                    <a:cubicBezTo>
                      <a:pt x="180" y="357"/>
                      <a:pt x="180" y="357"/>
                      <a:pt x="180" y="357"/>
                    </a:cubicBezTo>
                    <a:cubicBezTo>
                      <a:pt x="180" y="296"/>
                      <a:pt x="190" y="238"/>
                      <a:pt x="205" y="187"/>
                    </a:cubicBezTo>
                    <a:lnTo>
                      <a:pt x="358" y="187"/>
                    </a:lnTo>
                    <a:close/>
                    <a:moveTo>
                      <a:pt x="180" y="371"/>
                    </a:moveTo>
                    <a:cubicBezTo>
                      <a:pt x="358" y="371"/>
                      <a:pt x="358" y="371"/>
                      <a:pt x="358" y="371"/>
                    </a:cubicBezTo>
                    <a:cubicBezTo>
                      <a:pt x="358" y="541"/>
                      <a:pt x="358" y="541"/>
                      <a:pt x="358" y="541"/>
                    </a:cubicBezTo>
                    <a:cubicBezTo>
                      <a:pt x="205" y="541"/>
                      <a:pt x="205" y="541"/>
                      <a:pt x="205" y="541"/>
                    </a:cubicBezTo>
                    <a:cubicBezTo>
                      <a:pt x="190" y="491"/>
                      <a:pt x="180" y="433"/>
                      <a:pt x="180" y="371"/>
                    </a:cubicBezTo>
                    <a:close/>
                    <a:moveTo>
                      <a:pt x="358" y="555"/>
                    </a:moveTo>
                    <a:cubicBezTo>
                      <a:pt x="358" y="715"/>
                      <a:pt x="358" y="715"/>
                      <a:pt x="358" y="715"/>
                    </a:cubicBezTo>
                    <a:cubicBezTo>
                      <a:pt x="296" y="710"/>
                      <a:pt x="241" y="648"/>
                      <a:pt x="210" y="555"/>
                    </a:cubicBezTo>
                    <a:lnTo>
                      <a:pt x="358" y="555"/>
                    </a:lnTo>
                    <a:close/>
                    <a:moveTo>
                      <a:pt x="372" y="555"/>
                    </a:moveTo>
                    <a:cubicBezTo>
                      <a:pt x="520" y="555"/>
                      <a:pt x="520" y="555"/>
                      <a:pt x="520" y="555"/>
                    </a:cubicBezTo>
                    <a:cubicBezTo>
                      <a:pt x="488" y="648"/>
                      <a:pt x="434" y="710"/>
                      <a:pt x="372" y="715"/>
                    </a:cubicBezTo>
                    <a:lnTo>
                      <a:pt x="372" y="555"/>
                    </a:lnTo>
                    <a:close/>
                    <a:moveTo>
                      <a:pt x="372" y="541"/>
                    </a:moveTo>
                    <a:cubicBezTo>
                      <a:pt x="372" y="371"/>
                      <a:pt x="372" y="371"/>
                      <a:pt x="372" y="371"/>
                    </a:cubicBezTo>
                    <a:cubicBezTo>
                      <a:pt x="550" y="371"/>
                      <a:pt x="550" y="371"/>
                      <a:pt x="550" y="371"/>
                    </a:cubicBezTo>
                    <a:cubicBezTo>
                      <a:pt x="549" y="433"/>
                      <a:pt x="540" y="491"/>
                      <a:pt x="525" y="541"/>
                    </a:cubicBezTo>
                    <a:lnTo>
                      <a:pt x="372" y="541"/>
                    </a:lnTo>
                    <a:close/>
                    <a:moveTo>
                      <a:pt x="564" y="371"/>
                    </a:moveTo>
                    <a:cubicBezTo>
                      <a:pt x="716" y="371"/>
                      <a:pt x="716" y="371"/>
                      <a:pt x="716" y="371"/>
                    </a:cubicBezTo>
                    <a:cubicBezTo>
                      <a:pt x="714" y="433"/>
                      <a:pt x="697" y="491"/>
                      <a:pt x="668" y="541"/>
                    </a:cubicBezTo>
                    <a:cubicBezTo>
                      <a:pt x="539" y="541"/>
                      <a:pt x="539" y="541"/>
                      <a:pt x="539" y="541"/>
                    </a:cubicBezTo>
                    <a:cubicBezTo>
                      <a:pt x="555" y="490"/>
                      <a:pt x="563" y="432"/>
                      <a:pt x="564" y="371"/>
                    </a:cubicBezTo>
                    <a:close/>
                    <a:moveTo>
                      <a:pt x="659" y="173"/>
                    </a:moveTo>
                    <a:cubicBezTo>
                      <a:pt x="535" y="173"/>
                      <a:pt x="535" y="173"/>
                      <a:pt x="535" y="173"/>
                    </a:cubicBezTo>
                    <a:cubicBezTo>
                      <a:pt x="527" y="150"/>
                      <a:pt x="518" y="128"/>
                      <a:pt x="507" y="108"/>
                    </a:cubicBezTo>
                    <a:cubicBezTo>
                      <a:pt x="485" y="68"/>
                      <a:pt x="459" y="38"/>
                      <a:pt x="431" y="20"/>
                    </a:cubicBezTo>
                    <a:cubicBezTo>
                      <a:pt x="526" y="38"/>
                      <a:pt x="608" y="95"/>
                      <a:pt x="659" y="173"/>
                    </a:cubicBezTo>
                    <a:close/>
                    <a:moveTo>
                      <a:pt x="299" y="20"/>
                    </a:moveTo>
                    <a:cubicBezTo>
                      <a:pt x="270" y="38"/>
                      <a:pt x="244" y="68"/>
                      <a:pt x="223" y="108"/>
                    </a:cubicBezTo>
                    <a:cubicBezTo>
                      <a:pt x="212" y="128"/>
                      <a:pt x="203" y="150"/>
                      <a:pt x="195" y="173"/>
                    </a:cubicBezTo>
                    <a:cubicBezTo>
                      <a:pt x="71" y="173"/>
                      <a:pt x="71" y="173"/>
                      <a:pt x="71" y="173"/>
                    </a:cubicBezTo>
                    <a:cubicBezTo>
                      <a:pt x="122" y="95"/>
                      <a:pt x="204" y="38"/>
                      <a:pt x="299" y="20"/>
                    </a:cubicBezTo>
                    <a:close/>
                    <a:moveTo>
                      <a:pt x="71" y="555"/>
                    </a:moveTo>
                    <a:cubicBezTo>
                      <a:pt x="195" y="555"/>
                      <a:pt x="195" y="555"/>
                      <a:pt x="195" y="555"/>
                    </a:cubicBezTo>
                    <a:cubicBezTo>
                      <a:pt x="203" y="579"/>
                      <a:pt x="212" y="601"/>
                      <a:pt x="223" y="621"/>
                    </a:cubicBezTo>
                    <a:cubicBezTo>
                      <a:pt x="244" y="661"/>
                      <a:pt x="270" y="691"/>
                      <a:pt x="299" y="709"/>
                    </a:cubicBezTo>
                    <a:cubicBezTo>
                      <a:pt x="204" y="691"/>
                      <a:pt x="122" y="634"/>
                      <a:pt x="71" y="555"/>
                    </a:cubicBezTo>
                    <a:close/>
                    <a:moveTo>
                      <a:pt x="431" y="709"/>
                    </a:moveTo>
                    <a:cubicBezTo>
                      <a:pt x="459" y="691"/>
                      <a:pt x="485" y="661"/>
                      <a:pt x="507" y="621"/>
                    </a:cubicBezTo>
                    <a:cubicBezTo>
                      <a:pt x="518" y="601"/>
                      <a:pt x="527" y="579"/>
                      <a:pt x="535" y="555"/>
                    </a:cubicBezTo>
                    <a:cubicBezTo>
                      <a:pt x="659" y="555"/>
                      <a:pt x="659" y="555"/>
                      <a:pt x="659" y="555"/>
                    </a:cubicBezTo>
                    <a:cubicBezTo>
                      <a:pt x="608" y="634"/>
                      <a:pt x="526" y="691"/>
                      <a:pt x="431" y="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F153D9-101B-4F50-A707-00CB43DB30D9}"/>
                </a:ext>
              </a:extLst>
            </p:cNvPr>
            <p:cNvSpPr/>
            <p:nvPr/>
          </p:nvSpPr>
          <p:spPr>
            <a:xfrm>
              <a:off x="6019499" y="2763014"/>
              <a:ext cx="127631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altLang="lv-LV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Times New Roman" panose="02020603050405020304" pitchFamily="18" charset="0"/>
                </a:rPr>
                <a:t>www.railbaltica.org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FE0AF0F-8F8A-4FC3-8FFF-145AC3B3DC54}"/>
                </a:ext>
              </a:extLst>
            </p:cNvPr>
            <p:cNvGrpSpPr/>
            <p:nvPr/>
          </p:nvGrpSpPr>
          <p:grpSpPr>
            <a:xfrm>
              <a:off x="5593186" y="2280387"/>
              <a:ext cx="327600" cy="327600"/>
              <a:chOff x="6320017" y="3119412"/>
              <a:chExt cx="327600" cy="327600"/>
            </a:xfrm>
          </p:grpSpPr>
          <p:sp>
            <p:nvSpPr>
              <p:cNvPr id="51" name="Oval 186">
                <a:extLst>
                  <a:ext uri="{FF2B5EF4-FFF2-40B4-BE49-F238E27FC236}">
                    <a16:creationId xmlns:a16="http://schemas.microsoft.com/office/drawing/2014/main" id="{CA58AACA-524B-405B-BDE3-323663C055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invGray">
              <a:xfrm>
                <a:off x="6320017" y="3119412"/>
                <a:ext cx="327600" cy="327600"/>
              </a:xfrm>
              <a:prstGeom prst="ellipse">
                <a:avLst/>
              </a:prstGeom>
              <a:solidFill>
                <a:srgbClr val="003787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  <p:sp>
            <p:nvSpPr>
              <p:cNvPr id="52" name="Freeform 187">
                <a:extLst>
                  <a:ext uri="{FF2B5EF4-FFF2-40B4-BE49-F238E27FC236}">
                    <a16:creationId xmlns:a16="http://schemas.microsoft.com/office/drawing/2014/main" id="{6EB845DD-4AD0-4672-854A-330FDC994F1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invGray">
              <a:xfrm>
                <a:off x="6378197" y="3201500"/>
                <a:ext cx="187543" cy="154799"/>
              </a:xfrm>
              <a:custGeom>
                <a:avLst/>
                <a:gdLst>
                  <a:gd name="T0" fmla="*/ 163 w 223"/>
                  <a:gd name="T1" fmla="*/ 199 h 210"/>
                  <a:gd name="T2" fmla="*/ 103 w 223"/>
                  <a:gd name="T3" fmla="*/ 210 h 210"/>
                  <a:gd name="T4" fmla="*/ 0 w 223"/>
                  <a:gd name="T5" fmla="*/ 115 h 210"/>
                  <a:gd name="T6" fmla="*/ 123 w 223"/>
                  <a:gd name="T7" fmla="*/ 0 h 210"/>
                  <a:gd name="T8" fmla="*/ 223 w 223"/>
                  <a:gd name="T9" fmla="*/ 87 h 210"/>
                  <a:gd name="T10" fmla="*/ 161 w 223"/>
                  <a:gd name="T11" fmla="*/ 159 h 210"/>
                  <a:gd name="T12" fmla="*/ 132 w 223"/>
                  <a:gd name="T13" fmla="*/ 136 h 210"/>
                  <a:gd name="T14" fmla="*/ 132 w 223"/>
                  <a:gd name="T15" fmla="*/ 136 h 210"/>
                  <a:gd name="T16" fmla="*/ 89 w 223"/>
                  <a:gd name="T17" fmla="*/ 159 h 210"/>
                  <a:gd name="T18" fmla="*/ 52 w 223"/>
                  <a:gd name="T19" fmla="*/ 120 h 210"/>
                  <a:gd name="T20" fmla="*/ 129 w 223"/>
                  <a:gd name="T21" fmla="*/ 49 h 210"/>
                  <a:gd name="T22" fmla="*/ 168 w 223"/>
                  <a:gd name="T23" fmla="*/ 57 h 210"/>
                  <a:gd name="T24" fmla="*/ 159 w 223"/>
                  <a:gd name="T25" fmla="*/ 113 h 210"/>
                  <a:gd name="T26" fmla="*/ 167 w 223"/>
                  <a:gd name="T27" fmla="*/ 139 h 210"/>
                  <a:gd name="T28" fmla="*/ 199 w 223"/>
                  <a:gd name="T29" fmla="*/ 88 h 210"/>
                  <a:gd name="T30" fmla="*/ 120 w 223"/>
                  <a:gd name="T31" fmla="*/ 18 h 210"/>
                  <a:gd name="T32" fmla="*/ 26 w 223"/>
                  <a:gd name="T33" fmla="*/ 112 h 210"/>
                  <a:gd name="T34" fmla="*/ 110 w 223"/>
                  <a:gd name="T35" fmla="*/ 191 h 210"/>
                  <a:gd name="T36" fmla="*/ 158 w 223"/>
                  <a:gd name="T37" fmla="*/ 182 h 210"/>
                  <a:gd name="T38" fmla="*/ 163 w 223"/>
                  <a:gd name="T39" fmla="*/ 199 h 210"/>
                  <a:gd name="T40" fmla="*/ 134 w 223"/>
                  <a:gd name="T41" fmla="*/ 74 h 210"/>
                  <a:gd name="T42" fmla="*/ 124 w 223"/>
                  <a:gd name="T43" fmla="*/ 73 h 210"/>
                  <a:gd name="T44" fmla="*/ 85 w 223"/>
                  <a:gd name="T45" fmla="*/ 116 h 210"/>
                  <a:gd name="T46" fmla="*/ 102 w 223"/>
                  <a:gd name="T47" fmla="*/ 135 h 210"/>
                  <a:gd name="T48" fmla="*/ 130 w 223"/>
                  <a:gd name="T49" fmla="*/ 103 h 210"/>
                  <a:gd name="T50" fmla="*/ 134 w 223"/>
                  <a:gd name="T51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10">
                    <a:moveTo>
                      <a:pt x="163" y="199"/>
                    </a:moveTo>
                    <a:cubicBezTo>
                      <a:pt x="144" y="207"/>
                      <a:pt x="127" y="210"/>
                      <a:pt x="103" y="210"/>
                    </a:cubicBezTo>
                    <a:cubicBezTo>
                      <a:pt x="48" y="210"/>
                      <a:pt x="0" y="174"/>
                      <a:pt x="0" y="115"/>
                    </a:cubicBezTo>
                    <a:cubicBezTo>
                      <a:pt x="0" y="53"/>
                      <a:pt x="49" y="0"/>
                      <a:pt x="123" y="0"/>
                    </a:cubicBezTo>
                    <a:cubicBezTo>
                      <a:pt x="182" y="0"/>
                      <a:pt x="223" y="36"/>
                      <a:pt x="223" y="87"/>
                    </a:cubicBezTo>
                    <a:cubicBezTo>
                      <a:pt x="223" y="131"/>
                      <a:pt x="196" y="159"/>
                      <a:pt x="161" y="159"/>
                    </a:cubicBezTo>
                    <a:cubicBezTo>
                      <a:pt x="145" y="159"/>
                      <a:pt x="134" y="152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21" y="151"/>
                      <a:pt x="107" y="159"/>
                      <a:pt x="89" y="159"/>
                    </a:cubicBezTo>
                    <a:cubicBezTo>
                      <a:pt x="68" y="159"/>
                      <a:pt x="52" y="144"/>
                      <a:pt x="52" y="120"/>
                    </a:cubicBezTo>
                    <a:cubicBezTo>
                      <a:pt x="52" y="83"/>
                      <a:pt x="82" y="49"/>
                      <a:pt x="129" y="49"/>
                    </a:cubicBezTo>
                    <a:cubicBezTo>
                      <a:pt x="144" y="49"/>
                      <a:pt x="160" y="53"/>
                      <a:pt x="168" y="57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5" y="131"/>
                      <a:pt x="158" y="139"/>
                      <a:pt x="167" y="139"/>
                    </a:cubicBezTo>
                    <a:cubicBezTo>
                      <a:pt x="181" y="140"/>
                      <a:pt x="199" y="123"/>
                      <a:pt x="199" y="88"/>
                    </a:cubicBezTo>
                    <a:cubicBezTo>
                      <a:pt x="199" y="48"/>
                      <a:pt x="171" y="18"/>
                      <a:pt x="120" y="18"/>
                    </a:cubicBezTo>
                    <a:cubicBezTo>
                      <a:pt x="69" y="18"/>
                      <a:pt x="26" y="54"/>
                      <a:pt x="26" y="112"/>
                    </a:cubicBezTo>
                    <a:cubicBezTo>
                      <a:pt x="26" y="163"/>
                      <a:pt x="60" y="191"/>
                      <a:pt x="110" y="191"/>
                    </a:cubicBezTo>
                    <a:cubicBezTo>
                      <a:pt x="126" y="191"/>
                      <a:pt x="144" y="188"/>
                      <a:pt x="158" y="182"/>
                    </a:cubicBezTo>
                    <a:lnTo>
                      <a:pt x="163" y="199"/>
                    </a:lnTo>
                    <a:close/>
                    <a:moveTo>
                      <a:pt x="134" y="74"/>
                    </a:moveTo>
                    <a:cubicBezTo>
                      <a:pt x="132" y="74"/>
                      <a:pt x="128" y="73"/>
                      <a:pt x="124" y="73"/>
                    </a:cubicBezTo>
                    <a:cubicBezTo>
                      <a:pt x="102" y="73"/>
                      <a:pt x="85" y="93"/>
                      <a:pt x="85" y="116"/>
                    </a:cubicBezTo>
                    <a:cubicBezTo>
                      <a:pt x="85" y="128"/>
                      <a:pt x="91" y="135"/>
                      <a:pt x="102" y="135"/>
                    </a:cubicBezTo>
                    <a:cubicBezTo>
                      <a:pt x="114" y="135"/>
                      <a:pt x="127" y="121"/>
                      <a:pt x="130" y="103"/>
                    </a:cubicBez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6937C1-7001-40A5-972C-92988CB146BA}"/>
                </a:ext>
              </a:extLst>
            </p:cNvPr>
            <p:cNvSpPr/>
            <p:nvPr/>
          </p:nvSpPr>
          <p:spPr>
            <a:xfrm>
              <a:off x="6015488" y="2340685"/>
              <a:ext cx="12715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altLang="lv-LV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Times New Roman" panose="02020603050405020304" pitchFamily="18" charset="0"/>
                </a:rPr>
                <a:t>info@railbaltica.org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B27E0B-37BA-4E95-811C-C41D5114FC0F}"/>
              </a:ext>
            </a:extLst>
          </p:cNvPr>
          <p:cNvSpPr txBox="1"/>
          <p:nvPr/>
        </p:nvSpPr>
        <p:spPr>
          <a:xfrm>
            <a:off x="4801601" y="3192270"/>
            <a:ext cx="360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FFC000"/>
                </a:solidFill>
                <a:latin typeface="Myriad Pro (Headings)"/>
              </a:rPr>
              <a:t>Rail Baltica Online Forum 2020 – Riga, 23 April. </a:t>
            </a:r>
          </a:p>
        </p:txBody>
      </p:sp>
    </p:spTree>
    <p:extLst>
      <p:ext uri="{BB962C8B-B14F-4D97-AF65-F5344CB8AC3E}">
        <p14:creationId xmlns:p14="http://schemas.microsoft.com/office/powerpoint/2010/main" val="151057137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B_Presentation" id="{E5BBE1F6-F33C-3B4E-A394-AE6268D68375}" vid="{F413ECCE-7207-BD48-B73C-2BC8B3E030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6a8d99-7c2d-46f1-b2a0-cd04a8711ea3">
      <UserInfo>
        <DisplayName>Kaspars Briškens</DisplayName>
        <AccountId>16</AccountId>
        <AccountType/>
      </UserInfo>
      <UserInfo>
        <DisplayName>Jean-Marc Bedmar</DisplayName>
        <AccountId>185</AccountId>
        <AccountType/>
      </UserInfo>
    </SharedWithUsers>
    <_Flow_SignoffStatus xmlns="74c9b134-2d46-4c40-a4e5-dc843e62e8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8BB99D86B2A46A60A047A0DC1E2D3" ma:contentTypeVersion="16" ma:contentTypeDescription="Create a new document." ma:contentTypeScope="" ma:versionID="67c09d39fde0a1d9f957f0fc9ebbd5a9">
  <xsd:schema xmlns:xsd="http://www.w3.org/2001/XMLSchema" xmlns:xs="http://www.w3.org/2001/XMLSchema" xmlns:p="http://schemas.microsoft.com/office/2006/metadata/properties" xmlns:ns2="016a8d99-7c2d-46f1-b2a0-cd04a8711ea3" xmlns:ns3="74c9b134-2d46-4c40-a4e5-dc843e62e8ed" targetNamespace="http://schemas.microsoft.com/office/2006/metadata/properties" ma:root="true" ma:fieldsID="c84f9e533284be0b2932e2a69bba7758" ns2:_="" ns3:_="">
    <xsd:import namespace="016a8d99-7c2d-46f1-b2a0-cd04a8711ea3"/>
    <xsd:import namespace="74c9b134-2d46-4c40-a4e5-dc843e62e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a8d99-7c2d-46f1-b2a0-cd04a8711e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9b134-2d46-4c40-a4e5-dc843e62e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CF8CB4-0B03-4569-A814-A7BE1A66D977}">
  <ds:schemaRefs>
    <ds:schemaRef ds:uri="http://purl.org/dc/dcmitype/"/>
    <ds:schemaRef ds:uri="http://purl.org/dc/terms/"/>
    <ds:schemaRef ds:uri="74c9b134-2d46-4c40-a4e5-dc843e62e8ed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16a8d99-7c2d-46f1-b2a0-cd04a8711ea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8F5547-D60B-4554-B338-66666CFBE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6a8d99-7c2d-46f1-b2a0-cd04a8711ea3"/>
    <ds:schemaRef ds:uri="74c9b134-2d46-4c40-a4e5-dc843e62e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C35C4B-D781-4B28-9AC3-E2362AD7BF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21131</TotalTime>
  <Words>477</Words>
  <Application>Microsoft Office PowerPoint</Application>
  <PresentationFormat>On-screen Show (16:9)</PresentationFormat>
  <Paragraphs>89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Myriad Pro (Headings)</vt:lpstr>
      <vt:lpstr>Myriad Pro Semibold</vt:lpstr>
      <vt:lpstr>Office Theme</vt:lpstr>
      <vt:lpstr>1_Office Theme</vt:lpstr>
      <vt:lpstr>A Cross-Border Greenfield Megaproject: an opportunity   for suppliers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MccannRiga2</dc:creator>
  <cp:lastModifiedBy>Linda Kalniņa</cp:lastModifiedBy>
  <cp:revision>165</cp:revision>
  <dcterms:created xsi:type="dcterms:W3CDTF">2019-07-30T13:23:13Z</dcterms:created>
  <dcterms:modified xsi:type="dcterms:W3CDTF">2021-06-11T07:42:30Z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0x010100A818BB99D86B2A46A60A047A0DC1E2D3</vt:lpwstr>
  </property>
</Properties>
</file>